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7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4" r:id="rId10"/>
    <p:sldId id="266" r:id="rId11"/>
    <p:sldId id="267" r:id="rId12"/>
    <p:sldId id="268" r:id="rId13"/>
    <p:sldId id="269" r:id="rId14"/>
    <p:sldId id="270" r:id="rId15"/>
    <p:sldId id="272" r:id="rId16"/>
    <p:sldId id="273" r:id="rId17"/>
    <p:sldId id="274" r:id="rId18"/>
    <p:sldId id="271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</p:sldIdLst>
  <p:sldSz cx="12192000" cy="6858000"/>
  <p:notesSz cx="6858000" cy="9144000"/>
  <p:embeddedFontLst>
    <p:embeddedFont>
      <p:font typeface="Calibri" panose="020F0502020204030204" pitchFamily="34" charset="0"/>
      <p:regular r:id="rId73"/>
      <p:bold r:id="rId74"/>
      <p:italic r:id="rId75"/>
      <p:boldItalic r:id="rId76"/>
    </p:embeddedFont>
    <p:embeddedFont>
      <p:font typeface="Montserrat SemiBold" panose="00000700000000000000" pitchFamily="2" charset="0"/>
      <p:regular r:id="rId77"/>
      <p:bold r:id="rId78"/>
      <p:italic r:id="rId79"/>
      <p:boldItalic r:id="rId80"/>
    </p:embeddedFont>
    <p:embeddedFont>
      <p:font typeface="OPPOSans B" panose="00020600040101010101" pitchFamily="18" charset="-122"/>
      <p:regular r:id="rId81"/>
    </p:embeddedFont>
    <p:embeddedFont>
      <p:font typeface="OPPOSans H" panose="00020600040101010101" pitchFamily="18" charset="-122"/>
      <p:regular r:id="rId82"/>
    </p:embeddedFont>
    <p:embeddedFont>
      <p:font typeface="OPPOSans L" panose="00020600040101010101" pitchFamily="18" charset="-122"/>
      <p:regular r:id="rId83"/>
    </p:embeddedFont>
    <p:embeddedFont>
      <p:font typeface="OPPOSans M" panose="00020600040101010101" pitchFamily="18" charset="-122"/>
      <p:regular r:id="rId84"/>
    </p:embeddedFont>
    <p:embeddedFont>
      <p:font typeface="OPPOSans R" panose="00020600040101010101" pitchFamily="18" charset="-122"/>
      <p:regular r:id="rId85"/>
    </p:embeddedFont>
  </p:embeddedFontLst>
  <p:photoAlbum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BABD"/>
    <a:srgbClr val="039E8F"/>
    <a:srgbClr val="F3F7FA"/>
    <a:srgbClr val="FCE1D4"/>
    <a:srgbClr val="BAE8E3"/>
    <a:srgbClr val="EF6D18"/>
    <a:srgbClr val="03DFCF"/>
    <a:srgbClr val="FEF4EF"/>
    <a:srgbClr val="E8F6F6"/>
    <a:srgbClr val="03C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46" autoAdjust="0"/>
    <p:restoredTop sz="94674"/>
  </p:normalViewPr>
  <p:slideViewPr>
    <p:cSldViewPr snapToGrid="0" showGuides="1">
      <p:cViewPr varScale="1">
        <p:scale>
          <a:sx n="105" d="100"/>
          <a:sy n="105" d="100"/>
        </p:scale>
        <p:origin x="48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985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2.fntdata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8.fntdata"/><Relationship Id="rId85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font" Target="fonts/font11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font" Target="fonts/font10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4E3A3D-50BB-49B2-B037-47DE15BE2084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9F1E3-6297-4AE9-9B9C-888B39FCA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42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9F1E3-6297-4AE9-9B9C-888B39FCA9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28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9F1E3-6297-4AE9-9B9C-888B39FCA9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3778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9F1E3-6297-4AE9-9B9C-888B39FCA9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377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9F1E3-6297-4AE9-9B9C-888B39FCA9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260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9F1E3-6297-4AE9-9B9C-888B39FCA9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82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9F1E3-6297-4AE9-9B9C-888B39FCA92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71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9F1E3-6297-4AE9-9B9C-888B39FCA92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23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C5C37-B707-4B77-9F7A-168026750B43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B69E3-00BF-428E-99A3-9A6A28597D4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CE3D43B-EC85-9CBF-9568-CA3A79261EEE}"/>
              </a:ext>
            </a:extLst>
          </p:cNvPr>
          <p:cNvSpPr/>
          <p:nvPr userDrawn="1"/>
        </p:nvSpPr>
        <p:spPr>
          <a:xfrm>
            <a:off x="5638800" y="-23513143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6236774-A9B7-1420-2580-559750D27E41}"/>
              </a:ext>
            </a:extLst>
          </p:cNvPr>
          <p:cNvSpPr/>
          <p:nvPr userDrawn="1"/>
        </p:nvSpPr>
        <p:spPr>
          <a:xfrm>
            <a:off x="5638800" y="28520571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451F95D-A64B-2ED1-EAD9-D0F3C99BEC67}"/>
              </a:ext>
            </a:extLst>
          </p:cNvPr>
          <p:cNvSpPr/>
          <p:nvPr userDrawn="1"/>
        </p:nvSpPr>
        <p:spPr>
          <a:xfrm>
            <a:off x="-43216286" y="29718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47D6094-9FBD-32B1-DC52-BD0E5055F1CF}"/>
              </a:ext>
            </a:extLst>
          </p:cNvPr>
          <p:cNvSpPr/>
          <p:nvPr userDrawn="1"/>
        </p:nvSpPr>
        <p:spPr>
          <a:xfrm>
            <a:off x="54036686" y="29718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710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C5C37-B707-4B77-9F7A-168026750B43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B69E3-00BF-428E-99A3-9A6A28597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450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C5C37-B707-4B77-9F7A-168026750B43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B69E3-00BF-428E-99A3-9A6A28597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205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1351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C5C37-B707-4B77-9F7A-168026750B43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B69E3-00BF-428E-99A3-9A6A28597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24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C5C37-B707-4B77-9F7A-168026750B43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B69E3-00BF-428E-99A3-9A6A28597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491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C5C37-B707-4B77-9F7A-168026750B43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B69E3-00BF-428E-99A3-9A6A28597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779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C5C37-B707-4B77-9F7A-168026750B43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B69E3-00BF-428E-99A3-9A6A28597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525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C5C37-B707-4B77-9F7A-168026750B43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B69E3-00BF-428E-99A3-9A6A28597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20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C5C37-B707-4B77-9F7A-168026750B43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B69E3-00BF-428E-99A3-9A6A28597D4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35C4445-C141-C267-5014-BEB04A7E03B3}"/>
              </a:ext>
            </a:extLst>
          </p:cNvPr>
          <p:cNvSpPr/>
          <p:nvPr userDrawn="1"/>
        </p:nvSpPr>
        <p:spPr>
          <a:xfrm>
            <a:off x="5638800" y="-23687314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4A2BD17-F4E1-D6DB-81E1-56F068E187A0}"/>
              </a:ext>
            </a:extLst>
          </p:cNvPr>
          <p:cNvSpPr/>
          <p:nvPr userDrawn="1"/>
        </p:nvSpPr>
        <p:spPr>
          <a:xfrm>
            <a:off x="5638800" y="28868914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246A64C-89A5-77AD-E704-32398A9A97E5}"/>
              </a:ext>
            </a:extLst>
          </p:cNvPr>
          <p:cNvSpPr/>
          <p:nvPr userDrawn="1"/>
        </p:nvSpPr>
        <p:spPr>
          <a:xfrm>
            <a:off x="-39166800" y="29718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7E18B8D-6AC6-CF77-3E12-0AF44E97D3D3}"/>
              </a:ext>
            </a:extLst>
          </p:cNvPr>
          <p:cNvSpPr/>
          <p:nvPr userDrawn="1"/>
        </p:nvSpPr>
        <p:spPr>
          <a:xfrm>
            <a:off x="49181657" y="29718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8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C5C37-B707-4B77-9F7A-168026750B43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B69E3-00BF-428E-99A3-9A6A28597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989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C5C37-B707-4B77-9F7A-168026750B43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B69E3-00BF-428E-99A3-9A6A28597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46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C5C37-B707-4B77-9F7A-168026750B43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B69E3-00BF-428E-99A3-9A6A28597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119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3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sv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sv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68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sv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svg"/><Relationship Id="rId4" Type="http://schemas.openxmlformats.org/officeDocument/2006/relationships/image" Target="../media/image56.svg"/><Relationship Id="rId9" Type="http://schemas.openxmlformats.org/officeDocument/2006/relationships/image" Target="../media/image61.png"/><Relationship Id="rId14" Type="http://schemas.openxmlformats.org/officeDocument/2006/relationships/image" Target="../media/image66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39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69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1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3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4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8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39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svg"/><Relationship Id="rId9" Type="http://schemas.openxmlformats.org/officeDocument/2006/relationships/image" Target="../media/image8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6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7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8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9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39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svg"/><Relationship Id="rId9" Type="http://schemas.openxmlformats.org/officeDocument/2006/relationships/image" Target="../media/image95.png"/><Relationship Id="rId14" Type="http://schemas.openxmlformats.org/officeDocument/2006/relationships/image" Target="../media/image10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9B757C02-5E58-DA99-A9C7-6D0CCD6D2833}"/>
              </a:ext>
            </a:extLst>
          </p:cNvPr>
          <p:cNvSpPr/>
          <p:nvPr/>
        </p:nvSpPr>
        <p:spPr>
          <a:xfrm>
            <a:off x="3022095" y="1094353"/>
            <a:ext cx="2917803" cy="4429324"/>
          </a:xfrm>
          <a:custGeom>
            <a:avLst/>
            <a:gdLst>
              <a:gd name="connsiteX0" fmla="*/ 2893643 w 2917803"/>
              <a:gd name="connsiteY0" fmla="*/ 5962 h 4429324"/>
              <a:gd name="connsiteX1" fmla="*/ 2917804 w 2917803"/>
              <a:gd name="connsiteY1" fmla="*/ 13187 h 4429324"/>
              <a:gd name="connsiteX2" fmla="*/ 2917804 w 2917803"/>
              <a:gd name="connsiteY2" fmla="*/ 4429325 h 4429324"/>
              <a:gd name="connsiteX3" fmla="*/ 13185 w 2917803"/>
              <a:gd name="connsiteY3" fmla="*/ 4429325 h 4429324"/>
              <a:gd name="connsiteX4" fmla="*/ 2182 w 2917803"/>
              <a:gd name="connsiteY4" fmla="*/ 4408935 h 4429324"/>
              <a:gd name="connsiteX5" fmla="*/ 2893643 w 2917803"/>
              <a:gd name="connsiteY5" fmla="*/ 5962 h 4429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17803" h="4429324">
                <a:moveTo>
                  <a:pt x="2893643" y="5962"/>
                </a:moveTo>
                <a:cubicBezTo>
                  <a:pt x="2900817" y="-4964"/>
                  <a:pt x="2917804" y="116"/>
                  <a:pt x="2917804" y="13187"/>
                </a:cubicBezTo>
                <a:lnTo>
                  <a:pt x="2917804" y="4429325"/>
                </a:lnTo>
                <a:lnTo>
                  <a:pt x="13185" y="4429325"/>
                </a:lnTo>
                <a:cubicBezTo>
                  <a:pt x="2713" y="4429325"/>
                  <a:pt x="-3566" y="4417689"/>
                  <a:pt x="2182" y="4408935"/>
                </a:cubicBezTo>
                <a:lnTo>
                  <a:pt x="2893643" y="5962"/>
                </a:lnTo>
                <a:close/>
              </a:path>
            </a:pathLst>
          </a:custGeom>
          <a:gradFill>
            <a:gsLst>
              <a:gs pos="0">
                <a:srgbClr val="F1FCFB"/>
              </a:gs>
              <a:gs pos="100000">
                <a:srgbClr val="F1FCFB">
                  <a:alpha val="0"/>
                </a:srgbClr>
              </a:gs>
            </a:gsLst>
            <a:lin ang="5400000" scaled="1"/>
          </a:gradFill>
          <a:ln w="65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1E6CF52D-DC05-A4D2-CA23-206A2F4800FC}"/>
              </a:ext>
            </a:extLst>
          </p:cNvPr>
          <p:cNvSpPr/>
          <p:nvPr/>
        </p:nvSpPr>
        <p:spPr>
          <a:xfrm>
            <a:off x="3791785" y="3222272"/>
            <a:ext cx="2147903" cy="1112286"/>
          </a:xfrm>
          <a:custGeom>
            <a:avLst/>
            <a:gdLst>
              <a:gd name="connsiteX0" fmla="*/ 0 w 2147903"/>
              <a:gd name="connsiteY0" fmla="*/ 1112286 h 1112286"/>
              <a:gd name="connsiteX1" fmla="*/ 730449 w 2147903"/>
              <a:gd name="connsiteY1" fmla="*/ 0 h 1112286"/>
              <a:gd name="connsiteX2" fmla="*/ 2147903 w 2147903"/>
              <a:gd name="connsiteY2" fmla="*/ 0 h 1112286"/>
              <a:gd name="connsiteX3" fmla="*/ 2147903 w 2147903"/>
              <a:gd name="connsiteY3" fmla="*/ 1112286 h 1112286"/>
              <a:gd name="connsiteX4" fmla="*/ 0 w 2147903"/>
              <a:gd name="connsiteY4" fmla="*/ 1112286 h 111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7903" h="1112286">
                <a:moveTo>
                  <a:pt x="0" y="1112286"/>
                </a:moveTo>
                <a:lnTo>
                  <a:pt x="730449" y="0"/>
                </a:lnTo>
                <a:lnTo>
                  <a:pt x="2147903" y="0"/>
                </a:lnTo>
                <a:lnTo>
                  <a:pt x="2147903" y="1112286"/>
                </a:lnTo>
                <a:lnTo>
                  <a:pt x="0" y="1112286"/>
                </a:lnTo>
                <a:close/>
              </a:path>
            </a:pathLst>
          </a:custGeom>
          <a:gradFill>
            <a:gsLst>
              <a:gs pos="0">
                <a:srgbClr val="01D3C0"/>
              </a:gs>
              <a:gs pos="100000">
                <a:srgbClr val="00B8BE"/>
              </a:gs>
            </a:gsLst>
            <a:lin ang="0" scaled="0"/>
          </a:gradFill>
          <a:ln w="65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7DA51CAF-C347-E47E-68A0-9AEC4E59CAFB}"/>
              </a:ext>
            </a:extLst>
          </p:cNvPr>
          <p:cNvSpPr/>
          <p:nvPr/>
        </p:nvSpPr>
        <p:spPr>
          <a:xfrm>
            <a:off x="6189788" y="1094353"/>
            <a:ext cx="2917804" cy="4429324"/>
          </a:xfrm>
          <a:custGeom>
            <a:avLst/>
            <a:gdLst>
              <a:gd name="connsiteX0" fmla="*/ 24168 w 2917804"/>
              <a:gd name="connsiteY0" fmla="*/ 5962 h 4429324"/>
              <a:gd name="connsiteX1" fmla="*/ 0 w 2917804"/>
              <a:gd name="connsiteY1" fmla="*/ 13187 h 4429324"/>
              <a:gd name="connsiteX2" fmla="*/ 0 w 2917804"/>
              <a:gd name="connsiteY2" fmla="*/ 4429325 h 4429324"/>
              <a:gd name="connsiteX3" fmla="*/ 2904620 w 2917804"/>
              <a:gd name="connsiteY3" fmla="*/ 4429325 h 4429324"/>
              <a:gd name="connsiteX4" fmla="*/ 2915624 w 2917804"/>
              <a:gd name="connsiteY4" fmla="*/ 4408935 h 4429324"/>
              <a:gd name="connsiteX5" fmla="*/ 24168 w 2917804"/>
              <a:gd name="connsiteY5" fmla="*/ 5962 h 4429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17804" h="4429324">
                <a:moveTo>
                  <a:pt x="24168" y="5962"/>
                </a:moveTo>
                <a:cubicBezTo>
                  <a:pt x="16993" y="-4964"/>
                  <a:pt x="0" y="116"/>
                  <a:pt x="0" y="13187"/>
                </a:cubicBezTo>
                <a:lnTo>
                  <a:pt x="0" y="4429325"/>
                </a:lnTo>
                <a:lnTo>
                  <a:pt x="2904620" y="4429325"/>
                </a:lnTo>
                <a:cubicBezTo>
                  <a:pt x="2915091" y="4429325"/>
                  <a:pt x="2921370" y="4417689"/>
                  <a:pt x="2915624" y="4408935"/>
                </a:cubicBezTo>
                <a:lnTo>
                  <a:pt x="24168" y="5962"/>
                </a:lnTo>
                <a:close/>
              </a:path>
            </a:pathLst>
          </a:custGeom>
          <a:gradFill>
            <a:gsLst>
              <a:gs pos="0">
                <a:srgbClr val="F1FCFB"/>
              </a:gs>
              <a:gs pos="100000">
                <a:srgbClr val="F1FCFB">
                  <a:alpha val="0"/>
                </a:srgbClr>
              </a:gs>
            </a:gsLst>
            <a:lin ang="5400000" scaled="1"/>
          </a:gradFill>
          <a:ln w="658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FF26F9A4-1383-04C2-75FB-CC1F49CC8491}"/>
              </a:ext>
            </a:extLst>
          </p:cNvPr>
          <p:cNvSpPr/>
          <p:nvPr/>
        </p:nvSpPr>
        <p:spPr>
          <a:xfrm>
            <a:off x="6189999" y="3222272"/>
            <a:ext cx="2147903" cy="1112286"/>
          </a:xfrm>
          <a:custGeom>
            <a:avLst/>
            <a:gdLst>
              <a:gd name="connsiteX0" fmla="*/ 2147903 w 2147903"/>
              <a:gd name="connsiteY0" fmla="*/ 1112286 h 1112286"/>
              <a:gd name="connsiteX1" fmla="*/ 1417461 w 2147903"/>
              <a:gd name="connsiteY1" fmla="*/ 0 h 1112286"/>
              <a:gd name="connsiteX2" fmla="*/ 0 w 2147903"/>
              <a:gd name="connsiteY2" fmla="*/ 0 h 1112286"/>
              <a:gd name="connsiteX3" fmla="*/ 0 w 2147903"/>
              <a:gd name="connsiteY3" fmla="*/ 1112286 h 1112286"/>
              <a:gd name="connsiteX4" fmla="*/ 2147903 w 2147903"/>
              <a:gd name="connsiteY4" fmla="*/ 1112286 h 111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7903" h="1112286">
                <a:moveTo>
                  <a:pt x="2147903" y="1112286"/>
                </a:moveTo>
                <a:lnTo>
                  <a:pt x="1417461" y="0"/>
                </a:lnTo>
                <a:lnTo>
                  <a:pt x="0" y="0"/>
                </a:lnTo>
                <a:lnTo>
                  <a:pt x="0" y="1112286"/>
                </a:lnTo>
                <a:lnTo>
                  <a:pt x="2147903" y="1112286"/>
                </a:lnTo>
                <a:close/>
              </a:path>
            </a:pathLst>
          </a:custGeom>
          <a:gradFill>
            <a:gsLst>
              <a:gs pos="0">
                <a:srgbClr val="F26D17"/>
              </a:gs>
              <a:gs pos="100000">
                <a:srgbClr val="FEA761"/>
              </a:gs>
            </a:gsLst>
            <a:lin ang="0" scaled="0"/>
          </a:gradFill>
          <a:ln w="65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1745323D-8C63-30C5-C2E7-EE2C161BD135}"/>
              </a:ext>
            </a:extLst>
          </p:cNvPr>
          <p:cNvSpPr/>
          <p:nvPr/>
        </p:nvSpPr>
        <p:spPr>
          <a:xfrm>
            <a:off x="2671937" y="4403664"/>
            <a:ext cx="766753" cy="1171520"/>
          </a:xfrm>
          <a:custGeom>
            <a:avLst/>
            <a:gdLst>
              <a:gd name="connsiteX0" fmla="*/ 0 w 766753"/>
              <a:gd name="connsiteY0" fmla="*/ 1171520 h 1171520"/>
              <a:gd name="connsiteX1" fmla="*/ 766753 w 766753"/>
              <a:gd name="connsiteY1" fmla="*/ 0 h 117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6753" h="1171520">
                <a:moveTo>
                  <a:pt x="0" y="1171520"/>
                </a:moveTo>
                <a:lnTo>
                  <a:pt x="766753" y="0"/>
                </a:lnTo>
              </a:path>
            </a:pathLst>
          </a:custGeom>
          <a:noFill/>
          <a:ln w="6582" cap="flat">
            <a:solidFill>
              <a:srgbClr val="01B9BF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D6DA2DA6-978D-CEAA-4258-D70385645987}"/>
              </a:ext>
            </a:extLst>
          </p:cNvPr>
          <p:cNvSpPr/>
          <p:nvPr/>
        </p:nvSpPr>
        <p:spPr>
          <a:xfrm>
            <a:off x="3395397" y="4332162"/>
            <a:ext cx="88666" cy="99868"/>
          </a:xfrm>
          <a:custGeom>
            <a:avLst/>
            <a:gdLst>
              <a:gd name="connsiteX0" fmla="*/ 88667 w 88666"/>
              <a:gd name="connsiteY0" fmla="*/ 0 h 99868"/>
              <a:gd name="connsiteX1" fmla="*/ 78749 w 88666"/>
              <a:gd name="connsiteY1" fmla="*/ 99869 h 99868"/>
              <a:gd name="connsiteX2" fmla="*/ 0 w 88666"/>
              <a:gd name="connsiteY2" fmla="*/ 47019 h 99868"/>
              <a:gd name="connsiteX3" fmla="*/ 88667 w 88666"/>
              <a:gd name="connsiteY3" fmla="*/ 0 h 9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666" h="99868">
                <a:moveTo>
                  <a:pt x="88667" y="0"/>
                </a:moveTo>
                <a:lnTo>
                  <a:pt x="78749" y="99869"/>
                </a:lnTo>
                <a:lnTo>
                  <a:pt x="0" y="47019"/>
                </a:lnTo>
                <a:lnTo>
                  <a:pt x="88667" y="0"/>
                </a:lnTo>
                <a:close/>
              </a:path>
            </a:pathLst>
          </a:custGeom>
          <a:solidFill>
            <a:srgbClr val="01B8BF"/>
          </a:solidFill>
          <a:ln w="65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21898C94-B324-9BC6-B5EB-1C53E9F598FD}"/>
              </a:ext>
            </a:extLst>
          </p:cNvPr>
          <p:cNvSpPr/>
          <p:nvPr/>
        </p:nvSpPr>
        <p:spPr>
          <a:xfrm>
            <a:off x="8732263" y="4403664"/>
            <a:ext cx="766740" cy="1171520"/>
          </a:xfrm>
          <a:custGeom>
            <a:avLst/>
            <a:gdLst>
              <a:gd name="connsiteX0" fmla="*/ 766741 w 766740"/>
              <a:gd name="connsiteY0" fmla="*/ 1171520 h 1171520"/>
              <a:gd name="connsiteX1" fmla="*/ 0 w 766740"/>
              <a:gd name="connsiteY1" fmla="*/ 0 h 117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6740" h="1171520">
                <a:moveTo>
                  <a:pt x="766741" y="1171520"/>
                </a:moveTo>
                <a:lnTo>
                  <a:pt x="0" y="0"/>
                </a:lnTo>
              </a:path>
            </a:pathLst>
          </a:custGeom>
          <a:noFill/>
          <a:ln w="6582" cap="flat">
            <a:solidFill>
              <a:srgbClr val="F3701B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D48D02EB-B20C-0C10-3EEC-B721BC3B6CCF}"/>
              </a:ext>
            </a:extLst>
          </p:cNvPr>
          <p:cNvSpPr/>
          <p:nvPr/>
        </p:nvSpPr>
        <p:spPr>
          <a:xfrm>
            <a:off x="8686890" y="4332162"/>
            <a:ext cx="88666" cy="99868"/>
          </a:xfrm>
          <a:custGeom>
            <a:avLst/>
            <a:gdLst>
              <a:gd name="connsiteX0" fmla="*/ 0 w 88666"/>
              <a:gd name="connsiteY0" fmla="*/ 0 h 99868"/>
              <a:gd name="connsiteX1" fmla="*/ 9918 w 88666"/>
              <a:gd name="connsiteY1" fmla="*/ 99869 h 99868"/>
              <a:gd name="connsiteX2" fmla="*/ 88667 w 88666"/>
              <a:gd name="connsiteY2" fmla="*/ 47019 h 99868"/>
              <a:gd name="connsiteX3" fmla="*/ 0 w 88666"/>
              <a:gd name="connsiteY3" fmla="*/ 0 h 9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666" h="99868">
                <a:moveTo>
                  <a:pt x="0" y="0"/>
                </a:moveTo>
                <a:lnTo>
                  <a:pt x="9918" y="99869"/>
                </a:lnTo>
                <a:lnTo>
                  <a:pt x="88667" y="47019"/>
                </a:lnTo>
                <a:lnTo>
                  <a:pt x="0" y="0"/>
                </a:lnTo>
                <a:close/>
              </a:path>
            </a:pathLst>
          </a:custGeom>
          <a:solidFill>
            <a:srgbClr val="F36E18"/>
          </a:solidFill>
          <a:ln w="65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CCAF4949-B37B-2F77-17FD-03F51844B3E0}"/>
              </a:ext>
            </a:extLst>
          </p:cNvPr>
          <p:cNvSpPr/>
          <p:nvPr/>
        </p:nvSpPr>
        <p:spPr>
          <a:xfrm>
            <a:off x="4629955" y="1474864"/>
            <a:ext cx="766753" cy="1171520"/>
          </a:xfrm>
          <a:custGeom>
            <a:avLst/>
            <a:gdLst>
              <a:gd name="connsiteX0" fmla="*/ 0 w 766753"/>
              <a:gd name="connsiteY0" fmla="*/ 1171520 h 1171520"/>
              <a:gd name="connsiteX1" fmla="*/ 766753 w 766753"/>
              <a:gd name="connsiteY1" fmla="*/ 0 h 117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6753" h="1171520">
                <a:moveTo>
                  <a:pt x="0" y="1171520"/>
                </a:moveTo>
                <a:lnTo>
                  <a:pt x="766753" y="0"/>
                </a:lnTo>
              </a:path>
            </a:pathLst>
          </a:custGeom>
          <a:noFill/>
          <a:ln w="6582" cap="flat">
            <a:solidFill>
              <a:srgbClr val="01B9BF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29950B7B-E6BD-8FD3-7F0D-7B5FEBD456CB}"/>
              </a:ext>
            </a:extLst>
          </p:cNvPr>
          <p:cNvSpPr/>
          <p:nvPr/>
        </p:nvSpPr>
        <p:spPr>
          <a:xfrm>
            <a:off x="5353415" y="1403364"/>
            <a:ext cx="88667" cy="99868"/>
          </a:xfrm>
          <a:custGeom>
            <a:avLst/>
            <a:gdLst>
              <a:gd name="connsiteX0" fmla="*/ 88667 w 88667"/>
              <a:gd name="connsiteY0" fmla="*/ 0 h 99868"/>
              <a:gd name="connsiteX1" fmla="*/ 78749 w 88667"/>
              <a:gd name="connsiteY1" fmla="*/ 99868 h 99868"/>
              <a:gd name="connsiteX2" fmla="*/ 0 w 88667"/>
              <a:gd name="connsiteY2" fmla="*/ 47017 h 99868"/>
              <a:gd name="connsiteX3" fmla="*/ 88667 w 88667"/>
              <a:gd name="connsiteY3" fmla="*/ 0 h 9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667" h="99868">
                <a:moveTo>
                  <a:pt x="88667" y="0"/>
                </a:moveTo>
                <a:lnTo>
                  <a:pt x="78749" y="99868"/>
                </a:lnTo>
                <a:lnTo>
                  <a:pt x="0" y="47017"/>
                </a:lnTo>
                <a:lnTo>
                  <a:pt x="88667" y="0"/>
                </a:lnTo>
                <a:close/>
              </a:path>
            </a:pathLst>
          </a:custGeom>
          <a:solidFill>
            <a:srgbClr val="01B8BF"/>
          </a:solidFill>
          <a:ln w="65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35C0F042-BFE6-9695-669A-3EC8F5EF6693}"/>
              </a:ext>
            </a:extLst>
          </p:cNvPr>
          <p:cNvSpPr/>
          <p:nvPr/>
        </p:nvSpPr>
        <p:spPr>
          <a:xfrm>
            <a:off x="6774245" y="1474864"/>
            <a:ext cx="766753" cy="1171520"/>
          </a:xfrm>
          <a:custGeom>
            <a:avLst/>
            <a:gdLst>
              <a:gd name="connsiteX0" fmla="*/ 766753 w 766753"/>
              <a:gd name="connsiteY0" fmla="*/ 1171520 h 1171520"/>
              <a:gd name="connsiteX1" fmla="*/ 0 w 766753"/>
              <a:gd name="connsiteY1" fmla="*/ 0 h 117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6753" h="1171520">
                <a:moveTo>
                  <a:pt x="766753" y="1171520"/>
                </a:moveTo>
                <a:lnTo>
                  <a:pt x="0" y="0"/>
                </a:lnTo>
              </a:path>
            </a:pathLst>
          </a:custGeom>
          <a:noFill/>
          <a:ln w="6582" cap="flat">
            <a:solidFill>
              <a:srgbClr val="F3701B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9378A93C-A194-A7F8-8015-D32C8EA6F7BE}"/>
              </a:ext>
            </a:extLst>
          </p:cNvPr>
          <p:cNvSpPr/>
          <p:nvPr/>
        </p:nvSpPr>
        <p:spPr>
          <a:xfrm>
            <a:off x="6728872" y="1403364"/>
            <a:ext cx="88666" cy="99868"/>
          </a:xfrm>
          <a:custGeom>
            <a:avLst/>
            <a:gdLst>
              <a:gd name="connsiteX0" fmla="*/ 0 w 88666"/>
              <a:gd name="connsiteY0" fmla="*/ 0 h 99868"/>
              <a:gd name="connsiteX1" fmla="*/ 9918 w 88666"/>
              <a:gd name="connsiteY1" fmla="*/ 99868 h 99868"/>
              <a:gd name="connsiteX2" fmla="*/ 88667 w 88666"/>
              <a:gd name="connsiteY2" fmla="*/ 47017 h 99868"/>
              <a:gd name="connsiteX3" fmla="*/ 0 w 88666"/>
              <a:gd name="connsiteY3" fmla="*/ 0 h 9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666" h="99868">
                <a:moveTo>
                  <a:pt x="0" y="0"/>
                </a:moveTo>
                <a:lnTo>
                  <a:pt x="9918" y="99868"/>
                </a:lnTo>
                <a:lnTo>
                  <a:pt x="88667" y="47017"/>
                </a:lnTo>
                <a:lnTo>
                  <a:pt x="0" y="0"/>
                </a:lnTo>
                <a:close/>
              </a:path>
            </a:pathLst>
          </a:custGeom>
          <a:solidFill>
            <a:srgbClr val="F36E18"/>
          </a:solidFill>
          <a:ln w="65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2C0FE4B0-6A61-711E-291A-33BD5572E305}"/>
              </a:ext>
            </a:extLst>
          </p:cNvPr>
          <p:cNvSpPr/>
          <p:nvPr/>
        </p:nvSpPr>
        <p:spPr>
          <a:xfrm>
            <a:off x="2979874" y="5904263"/>
            <a:ext cx="6568410" cy="6581"/>
          </a:xfrm>
          <a:custGeom>
            <a:avLst/>
            <a:gdLst>
              <a:gd name="connsiteX0" fmla="*/ 0 w 6568410"/>
              <a:gd name="connsiteY0" fmla="*/ 0 h 6581"/>
              <a:gd name="connsiteX1" fmla="*/ 2619467 w 6568410"/>
              <a:gd name="connsiteY1" fmla="*/ 0 h 6581"/>
              <a:gd name="connsiteX2" fmla="*/ 3570504 w 6568410"/>
              <a:gd name="connsiteY2" fmla="*/ 0 h 6581"/>
              <a:gd name="connsiteX3" fmla="*/ 6568411 w 6568410"/>
              <a:gd name="connsiteY3" fmla="*/ 0 h 6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68410" h="6581">
                <a:moveTo>
                  <a:pt x="0" y="0"/>
                </a:moveTo>
                <a:lnTo>
                  <a:pt x="2619467" y="0"/>
                </a:lnTo>
                <a:moveTo>
                  <a:pt x="3570504" y="0"/>
                </a:moveTo>
                <a:lnTo>
                  <a:pt x="6568411" y="0"/>
                </a:lnTo>
              </a:path>
            </a:pathLst>
          </a:custGeom>
          <a:noFill/>
          <a:ln w="6582" cap="flat">
            <a:solidFill>
              <a:srgbClr val="314848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7761A4C-0BA8-D559-8375-4A81547500B4}"/>
              </a:ext>
            </a:extLst>
          </p:cNvPr>
          <p:cNvSpPr txBox="1"/>
          <p:nvPr/>
        </p:nvSpPr>
        <p:spPr>
          <a:xfrm rot="18226757">
            <a:off x="3025853" y="3308962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用户关系链发展趋势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0E002AE-F808-4FFF-944B-C6EA041665FC}"/>
              </a:ext>
            </a:extLst>
          </p:cNvPr>
          <p:cNvSpPr txBox="1"/>
          <p:nvPr/>
        </p:nvSpPr>
        <p:spPr>
          <a:xfrm rot="18226757">
            <a:off x="3412326" y="313973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用户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D7FA835-0F3B-DFAE-CF9B-B027560F43F0}"/>
              </a:ext>
            </a:extLst>
          </p:cNvPr>
          <p:cNvSpPr txBox="1"/>
          <p:nvPr/>
        </p:nvSpPr>
        <p:spPr>
          <a:xfrm rot="3373243" flipH="1">
            <a:off x="7198022" y="3310394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用户社交需求走向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16A2DBA-1505-FE28-FAD5-D63AFF876A79}"/>
              </a:ext>
            </a:extLst>
          </p:cNvPr>
          <p:cNvSpPr txBox="1"/>
          <p:nvPr/>
        </p:nvSpPr>
        <p:spPr>
          <a:xfrm rot="3373243" flipH="1">
            <a:off x="8145246" y="314117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平台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8C03C23-3048-1F79-DA98-79BF526E66DB}"/>
              </a:ext>
            </a:extLst>
          </p:cNvPr>
          <p:cNvSpPr txBox="1"/>
          <p:nvPr/>
        </p:nvSpPr>
        <p:spPr>
          <a:xfrm>
            <a:off x="4444526" y="2534520"/>
            <a:ext cx="1474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强关系链</a:t>
            </a:r>
            <a:endParaRPr lang="en-US" sz="16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7E7A60B-EEEE-BDB6-730B-0E003A3B6B7C}"/>
              </a:ext>
            </a:extLst>
          </p:cNvPr>
          <p:cNvSpPr txBox="1"/>
          <p:nvPr/>
        </p:nvSpPr>
        <p:spPr>
          <a:xfrm>
            <a:off x="4444526" y="2838017"/>
            <a:ext cx="1474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tx1">
                    <a:alpha val="40000"/>
                  </a:schemeClr>
                </a:solidFill>
                <a:latin typeface="+mn-ea"/>
                <a:cs typeface="OPPOSans M" panose="00020600040101010101" pitchFamily="18" charset="-122"/>
              </a:rPr>
              <a:t>闺蜜</a:t>
            </a:r>
            <a:r>
              <a:rPr lang="en-US" altLang="zh-CN" sz="1200" dirty="0">
                <a:solidFill>
                  <a:schemeClr val="tx1">
                    <a:alpha val="40000"/>
                  </a:schemeClr>
                </a:solidFill>
                <a:latin typeface="+mn-ea"/>
                <a:cs typeface="OPPOSans M" panose="00020600040101010101" pitchFamily="18" charset="-122"/>
              </a:rPr>
              <a:t>/</a:t>
            </a:r>
            <a:r>
              <a:rPr lang="zh-CN" altLang="en-US" sz="1200" dirty="0">
                <a:solidFill>
                  <a:schemeClr val="tx1">
                    <a:alpha val="40000"/>
                  </a:schemeClr>
                </a:solidFill>
                <a:latin typeface="+mn-ea"/>
                <a:cs typeface="OPPOSans M" panose="00020600040101010101" pitchFamily="18" charset="-122"/>
              </a:rPr>
              <a:t>基友</a:t>
            </a:r>
            <a:r>
              <a:rPr lang="en-US" altLang="zh-CN" sz="1200" dirty="0">
                <a:solidFill>
                  <a:schemeClr val="tx1">
                    <a:alpha val="40000"/>
                  </a:schemeClr>
                </a:solidFill>
                <a:latin typeface="+mn-ea"/>
                <a:cs typeface="OPPOSans M" panose="00020600040101010101" pitchFamily="18" charset="-122"/>
              </a:rPr>
              <a:t>/</a:t>
            </a:r>
            <a:r>
              <a:rPr lang="zh-CN" altLang="en-US" sz="1200" dirty="0">
                <a:solidFill>
                  <a:schemeClr val="tx1">
                    <a:alpha val="40000"/>
                  </a:schemeClr>
                </a:solidFill>
                <a:latin typeface="+mn-ea"/>
                <a:cs typeface="OPPOSans M" panose="00020600040101010101" pitchFamily="18" charset="-122"/>
              </a:rPr>
              <a:t>情侣</a:t>
            </a:r>
            <a:endParaRPr lang="en-US" sz="1200" dirty="0">
              <a:solidFill>
                <a:schemeClr val="tx1">
                  <a:alpha val="40000"/>
                </a:schemeClr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7099EE6-230D-43B5-70E4-444B4B17DDB9}"/>
              </a:ext>
            </a:extLst>
          </p:cNvPr>
          <p:cNvSpPr txBox="1"/>
          <p:nvPr/>
        </p:nvSpPr>
        <p:spPr>
          <a:xfrm>
            <a:off x="6290189" y="2534520"/>
            <a:ext cx="1474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自我价值</a:t>
            </a:r>
            <a:endParaRPr lang="en-US" sz="16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587ECB5-3FB6-4EBC-343D-14B83E635E82}"/>
              </a:ext>
            </a:extLst>
          </p:cNvPr>
          <p:cNvSpPr txBox="1"/>
          <p:nvPr/>
        </p:nvSpPr>
        <p:spPr>
          <a:xfrm>
            <a:off x="6290189" y="2838017"/>
            <a:ext cx="1474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alpha val="40000"/>
                  </a:schemeClr>
                </a:solidFill>
                <a:latin typeface="+mn-ea"/>
                <a:cs typeface="OPPOSans M" panose="00020600040101010101" pitchFamily="18" charset="-122"/>
              </a:rPr>
              <a:t>寻找自我存在</a:t>
            </a:r>
            <a:endParaRPr lang="en-US" sz="1200" dirty="0">
              <a:solidFill>
                <a:schemeClr val="tx1">
                  <a:alpha val="40000"/>
                </a:schemeClr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4EFDE43-9AA4-9695-1264-7D40D2495DC2}"/>
              </a:ext>
            </a:extLst>
          </p:cNvPr>
          <p:cNvSpPr txBox="1"/>
          <p:nvPr/>
        </p:nvSpPr>
        <p:spPr>
          <a:xfrm>
            <a:off x="4259561" y="3598506"/>
            <a:ext cx="1474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弱关系链</a:t>
            </a:r>
            <a:endParaRPr lang="en-US" sz="16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C49C6CD5-4C8F-0480-8F97-C0CECF3E92D4}"/>
              </a:ext>
            </a:extLst>
          </p:cNvPr>
          <p:cNvSpPr txBox="1"/>
          <p:nvPr/>
        </p:nvSpPr>
        <p:spPr>
          <a:xfrm>
            <a:off x="4259561" y="3902003"/>
            <a:ext cx="1474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bg1">
                    <a:alpha val="40000"/>
                  </a:schemeClr>
                </a:solidFill>
                <a:latin typeface="+mn-ea"/>
                <a:cs typeface="OPPOSans M" panose="00020600040101010101" pitchFamily="18" charset="-122"/>
              </a:rPr>
              <a:t>同学</a:t>
            </a:r>
            <a:r>
              <a:rPr lang="en-US" altLang="zh-CN" sz="1200" dirty="0">
                <a:solidFill>
                  <a:schemeClr val="bg1">
                    <a:alpha val="40000"/>
                  </a:schemeClr>
                </a:solidFill>
                <a:latin typeface="+mn-ea"/>
                <a:cs typeface="OPPOSans M" panose="00020600040101010101" pitchFamily="18" charset="-122"/>
              </a:rPr>
              <a:t>/</a:t>
            </a:r>
            <a:r>
              <a:rPr lang="zh-CN" altLang="en-US" sz="1200" dirty="0">
                <a:solidFill>
                  <a:schemeClr val="bg1">
                    <a:alpha val="40000"/>
                  </a:schemeClr>
                </a:solidFill>
                <a:latin typeface="+mn-ea"/>
                <a:cs typeface="OPPOSans M" panose="00020600040101010101" pitchFamily="18" charset="-122"/>
              </a:rPr>
              <a:t>同事</a:t>
            </a:r>
            <a:r>
              <a:rPr lang="en-US" altLang="zh-CN" sz="1200" dirty="0">
                <a:solidFill>
                  <a:schemeClr val="bg1">
                    <a:alpha val="40000"/>
                  </a:schemeClr>
                </a:solidFill>
                <a:latin typeface="+mn-ea"/>
                <a:cs typeface="OPPOSans M" panose="00020600040101010101" pitchFamily="18" charset="-122"/>
              </a:rPr>
              <a:t>/</a:t>
            </a:r>
            <a:r>
              <a:rPr lang="zh-CN" altLang="en-US" sz="1200" dirty="0">
                <a:solidFill>
                  <a:schemeClr val="bg1">
                    <a:alpha val="40000"/>
                  </a:schemeClr>
                </a:solidFill>
                <a:latin typeface="+mn-ea"/>
                <a:cs typeface="OPPOSans M" panose="00020600040101010101" pitchFamily="18" charset="-122"/>
              </a:rPr>
              <a:t>校友</a:t>
            </a:r>
            <a:endParaRPr lang="en-US" sz="1200" dirty="0">
              <a:solidFill>
                <a:schemeClr val="bg1">
                  <a:alpha val="40000"/>
                </a:schemeClr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1CF9C3F-D9D9-68F7-26ED-F585CE1F9362}"/>
              </a:ext>
            </a:extLst>
          </p:cNvPr>
          <p:cNvSpPr txBox="1"/>
          <p:nvPr/>
        </p:nvSpPr>
        <p:spPr>
          <a:xfrm>
            <a:off x="6475169" y="3598506"/>
            <a:ext cx="1474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情感需求</a:t>
            </a:r>
            <a:endParaRPr lang="en-US" sz="16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5C82C53-9DFF-26BF-B507-8B7919349003}"/>
              </a:ext>
            </a:extLst>
          </p:cNvPr>
          <p:cNvSpPr txBox="1"/>
          <p:nvPr/>
        </p:nvSpPr>
        <p:spPr>
          <a:xfrm>
            <a:off x="6475169" y="3902003"/>
            <a:ext cx="1474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alpha val="40000"/>
                  </a:schemeClr>
                </a:solidFill>
                <a:latin typeface="+mn-ea"/>
                <a:cs typeface="OPPOSans M" panose="00020600040101010101" pitchFamily="18" charset="-122"/>
              </a:rPr>
              <a:t>建立情感联结</a:t>
            </a:r>
            <a:endParaRPr lang="en-US" sz="1200" dirty="0">
              <a:solidFill>
                <a:schemeClr val="bg1">
                  <a:alpha val="40000"/>
                </a:schemeClr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5797E7F0-E6F6-596E-9D74-ECA7370DF2FA}"/>
              </a:ext>
            </a:extLst>
          </p:cNvPr>
          <p:cNvSpPr txBox="1"/>
          <p:nvPr/>
        </p:nvSpPr>
        <p:spPr>
          <a:xfrm>
            <a:off x="4028243" y="4651071"/>
            <a:ext cx="1474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泛关系链</a:t>
            </a:r>
            <a:endParaRPr lang="en-US" sz="16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8E21C37F-8932-E456-7C50-A344E17AC045}"/>
              </a:ext>
            </a:extLst>
          </p:cNvPr>
          <p:cNvSpPr txBox="1"/>
          <p:nvPr/>
        </p:nvSpPr>
        <p:spPr>
          <a:xfrm>
            <a:off x="4028243" y="4954568"/>
            <a:ext cx="1474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+mn-ea"/>
                <a:cs typeface="OPPOSans M" panose="00020600040101010101" pitchFamily="18" charset="-122"/>
              </a:rPr>
              <a:t>陌生人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077CA44-D5AD-9682-E183-7A168FB8EB39}"/>
              </a:ext>
            </a:extLst>
          </p:cNvPr>
          <p:cNvSpPr txBox="1"/>
          <p:nvPr/>
        </p:nvSpPr>
        <p:spPr>
          <a:xfrm>
            <a:off x="6723777" y="4651071"/>
            <a:ext cx="1474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工具需求</a:t>
            </a:r>
            <a:endParaRPr lang="en-US" sz="16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C4B2EAD6-0934-01F5-8ADA-A3C557F57562}"/>
              </a:ext>
            </a:extLst>
          </p:cNvPr>
          <p:cNvSpPr txBox="1"/>
          <p:nvPr/>
        </p:nvSpPr>
        <p:spPr>
          <a:xfrm>
            <a:off x="6723777" y="4954568"/>
            <a:ext cx="1474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+mn-ea"/>
                <a:cs typeface="OPPOSans M" panose="00020600040101010101" pitchFamily="18" charset="-122"/>
              </a:rPr>
              <a:t>信息的传递交流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2D33BA26-3352-B65D-725A-81FFBB38CA95}"/>
              </a:ext>
            </a:extLst>
          </p:cNvPr>
          <p:cNvSpPr txBox="1"/>
          <p:nvPr/>
        </p:nvSpPr>
        <p:spPr>
          <a:xfrm flipH="1">
            <a:off x="5593299" y="573507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社交活动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555DE3AC-C39E-66F0-B400-0B85839E2FAE}"/>
              </a:ext>
            </a:extLst>
          </p:cNvPr>
          <p:cNvSpPr txBox="1"/>
          <p:nvPr/>
        </p:nvSpPr>
        <p:spPr>
          <a:xfrm>
            <a:off x="579549" y="624625"/>
            <a:ext cx="267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9B8C"/>
                </a:solidFill>
                <a:latin typeface="+mj-ea"/>
                <a:ea typeface="+mj-ea"/>
              </a:rPr>
              <a:t>Concept extraction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55DBC87F-2877-4502-05EE-1B7AF097C6C7}"/>
              </a:ext>
            </a:extLst>
          </p:cNvPr>
          <p:cNvSpPr txBox="1"/>
          <p:nvPr/>
        </p:nvSpPr>
        <p:spPr>
          <a:xfrm>
            <a:off x="579549" y="993957"/>
            <a:ext cx="95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9B8C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理念发散</a:t>
            </a:r>
            <a:endParaRPr lang="en-US" sz="1400" dirty="0">
              <a:solidFill>
                <a:srgbClr val="009B8C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B0658DA6-6FC3-C687-2F2F-3189B9E1D0B1}"/>
              </a:ext>
            </a:extLst>
          </p:cNvPr>
          <p:cNvSpPr txBox="1"/>
          <p:nvPr/>
        </p:nvSpPr>
        <p:spPr>
          <a:xfrm>
            <a:off x="1368716" y="1033975"/>
            <a:ext cx="44224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在理念发散阶段，以时间为单位并从日常管理流程出发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361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04EDD9A-EB5E-D5CD-57E6-E4C9F27E2F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3F7FA"/>
              </a:gs>
              <a:gs pos="99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A6AEC5C3-142C-2230-73E0-7E4645CDEEF5}"/>
              </a:ext>
            </a:extLst>
          </p:cNvPr>
          <p:cNvSpPr/>
          <p:nvPr/>
        </p:nvSpPr>
        <p:spPr>
          <a:xfrm>
            <a:off x="8559800" y="3784600"/>
            <a:ext cx="1422400" cy="168275"/>
          </a:xfrm>
          <a:custGeom>
            <a:avLst/>
            <a:gdLst>
              <a:gd name="connsiteX0" fmla="*/ 0 w 1422400"/>
              <a:gd name="connsiteY0" fmla="*/ 0 h 168275"/>
              <a:gd name="connsiteX1" fmla="*/ 822325 w 1422400"/>
              <a:gd name="connsiteY1" fmla="*/ 168275 h 168275"/>
              <a:gd name="connsiteX2" fmla="*/ 1422400 w 1422400"/>
              <a:gd name="connsiteY2" fmla="*/ 168275 h 168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2400" h="168275">
                <a:moveTo>
                  <a:pt x="0" y="0"/>
                </a:moveTo>
                <a:lnTo>
                  <a:pt x="822325" y="168275"/>
                </a:lnTo>
                <a:lnTo>
                  <a:pt x="1422400" y="168275"/>
                </a:lnTo>
              </a:path>
            </a:pathLst>
          </a:custGeom>
          <a:noFill/>
          <a:ln w="6350" cap="flat">
            <a:solidFill>
              <a:srgbClr val="00D4C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17C35505-93A8-BF85-22C6-59D243CA8089}"/>
              </a:ext>
            </a:extLst>
          </p:cNvPr>
          <p:cNvSpPr/>
          <p:nvPr/>
        </p:nvSpPr>
        <p:spPr>
          <a:xfrm>
            <a:off x="2108200" y="3222625"/>
            <a:ext cx="6350" cy="1879600"/>
          </a:xfrm>
          <a:custGeom>
            <a:avLst/>
            <a:gdLst>
              <a:gd name="connsiteX0" fmla="*/ 0 w 6350"/>
              <a:gd name="connsiteY0" fmla="*/ 0 h 1879600"/>
              <a:gd name="connsiteX1" fmla="*/ 0 w 6350"/>
              <a:gd name="connsiteY1" fmla="*/ 1879600 h 187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0" h="1879600">
                <a:moveTo>
                  <a:pt x="0" y="0"/>
                </a:moveTo>
                <a:lnTo>
                  <a:pt x="0" y="1879600"/>
                </a:lnTo>
              </a:path>
            </a:pathLst>
          </a:custGeom>
          <a:noFill/>
          <a:ln w="6350" cap="flat">
            <a:solidFill>
              <a:srgbClr val="00D4C0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AE1B56EA-3675-E639-7619-77153F367823}"/>
              </a:ext>
            </a:extLst>
          </p:cNvPr>
          <p:cNvSpPr/>
          <p:nvPr/>
        </p:nvSpPr>
        <p:spPr>
          <a:xfrm>
            <a:off x="9420225" y="3143250"/>
            <a:ext cx="6350" cy="1720850"/>
          </a:xfrm>
          <a:custGeom>
            <a:avLst/>
            <a:gdLst>
              <a:gd name="connsiteX0" fmla="*/ 0 w 6350"/>
              <a:gd name="connsiteY0" fmla="*/ 0 h 1720850"/>
              <a:gd name="connsiteX1" fmla="*/ 0 w 6350"/>
              <a:gd name="connsiteY1" fmla="*/ 1720850 h 172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0" h="1720850">
                <a:moveTo>
                  <a:pt x="0" y="0"/>
                </a:moveTo>
                <a:lnTo>
                  <a:pt x="0" y="1720850"/>
                </a:lnTo>
              </a:path>
            </a:pathLst>
          </a:custGeom>
          <a:noFill/>
          <a:ln w="12700" cap="flat">
            <a:gradFill>
              <a:gsLst>
                <a:gs pos="100000">
                  <a:srgbClr val="02BABD">
                    <a:alpha val="0"/>
                  </a:srgbClr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4" name="图形 4">
            <a:extLst>
              <a:ext uri="{FF2B5EF4-FFF2-40B4-BE49-F238E27FC236}">
                <a16:creationId xmlns:a16="http://schemas.microsoft.com/office/drawing/2014/main" id="{4E4E1438-3DF5-BAC7-3582-E28228F734E3}"/>
              </a:ext>
            </a:extLst>
          </p:cNvPr>
          <p:cNvGrpSpPr/>
          <p:nvPr/>
        </p:nvGrpSpPr>
        <p:grpSpPr>
          <a:xfrm>
            <a:off x="3454400" y="4210050"/>
            <a:ext cx="4775200" cy="1866900"/>
            <a:chOff x="3454400" y="4210050"/>
            <a:chExt cx="4775200" cy="1866900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D86A321D-9BDB-439A-AB29-B3C82064CDF1}"/>
                </a:ext>
              </a:extLst>
            </p:cNvPr>
            <p:cNvSpPr/>
            <p:nvPr/>
          </p:nvSpPr>
          <p:spPr>
            <a:xfrm>
              <a:off x="3454400" y="4210050"/>
              <a:ext cx="4775200" cy="1866900"/>
            </a:xfrm>
            <a:custGeom>
              <a:avLst/>
              <a:gdLst>
                <a:gd name="connsiteX0" fmla="*/ 4775200 w 4775200"/>
                <a:gd name="connsiteY0" fmla="*/ 933450 h 1866900"/>
                <a:gd name="connsiteX1" fmla="*/ 2387600 w 4775200"/>
                <a:gd name="connsiteY1" fmla="*/ 1866900 h 1866900"/>
                <a:gd name="connsiteX2" fmla="*/ 0 w 4775200"/>
                <a:gd name="connsiteY2" fmla="*/ 933450 h 1866900"/>
                <a:gd name="connsiteX3" fmla="*/ 2387600 w 4775200"/>
                <a:gd name="connsiteY3" fmla="*/ 0 h 1866900"/>
                <a:gd name="connsiteX4" fmla="*/ 4775200 w 4775200"/>
                <a:gd name="connsiteY4" fmla="*/ 933450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5200" h="1866900">
                  <a:moveTo>
                    <a:pt x="4775200" y="933450"/>
                  </a:moveTo>
                  <a:cubicBezTo>
                    <a:pt x="4775200" y="1448980"/>
                    <a:pt x="3706235" y="1866900"/>
                    <a:pt x="2387600" y="1866900"/>
                  </a:cubicBezTo>
                  <a:cubicBezTo>
                    <a:pt x="1068965" y="1866900"/>
                    <a:pt x="0" y="1448980"/>
                    <a:pt x="0" y="933450"/>
                  </a:cubicBezTo>
                  <a:cubicBezTo>
                    <a:pt x="0" y="417920"/>
                    <a:pt x="1068965" y="0"/>
                    <a:pt x="2387600" y="0"/>
                  </a:cubicBezTo>
                  <a:cubicBezTo>
                    <a:pt x="3706235" y="0"/>
                    <a:pt x="4775200" y="417920"/>
                    <a:pt x="4775200" y="933450"/>
                  </a:cubicBezTo>
                  <a:close/>
                </a:path>
              </a:pathLst>
            </a:custGeom>
            <a:solidFill>
              <a:srgbClr val="00D4C0">
                <a:alpha val="5000"/>
              </a:srgb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F2B54153-8D5B-5C8B-C7F8-D72131F5EA30}"/>
                </a:ext>
              </a:extLst>
            </p:cNvPr>
            <p:cNvSpPr/>
            <p:nvPr/>
          </p:nvSpPr>
          <p:spPr>
            <a:xfrm>
              <a:off x="3457575" y="4213225"/>
              <a:ext cx="4768850" cy="1860550"/>
            </a:xfrm>
            <a:custGeom>
              <a:avLst/>
              <a:gdLst>
                <a:gd name="connsiteX0" fmla="*/ 4768850 w 4768850"/>
                <a:gd name="connsiteY0" fmla="*/ 930275 h 1860550"/>
                <a:gd name="connsiteX1" fmla="*/ 4582224 w 4768850"/>
                <a:gd name="connsiteY1" fmla="*/ 1291285 h 1860550"/>
                <a:gd name="connsiteX2" fmla="*/ 4071556 w 4768850"/>
                <a:gd name="connsiteY2" fmla="*/ 1587367 h 1860550"/>
                <a:gd name="connsiteX3" fmla="*/ 2384425 w 4768850"/>
                <a:gd name="connsiteY3" fmla="*/ 1860550 h 1860550"/>
                <a:gd name="connsiteX4" fmla="*/ 697294 w 4768850"/>
                <a:gd name="connsiteY4" fmla="*/ 1587367 h 1860550"/>
                <a:gd name="connsiteX5" fmla="*/ 186608 w 4768850"/>
                <a:gd name="connsiteY5" fmla="*/ 1291285 h 1860550"/>
                <a:gd name="connsiteX6" fmla="*/ 0 w 4768850"/>
                <a:gd name="connsiteY6" fmla="*/ 930275 h 1860550"/>
                <a:gd name="connsiteX7" fmla="*/ 186608 w 4768850"/>
                <a:gd name="connsiteY7" fmla="*/ 569265 h 1860550"/>
                <a:gd name="connsiteX8" fmla="*/ 697294 w 4768850"/>
                <a:gd name="connsiteY8" fmla="*/ 273183 h 1860550"/>
                <a:gd name="connsiteX9" fmla="*/ 2384425 w 4768850"/>
                <a:gd name="connsiteY9" fmla="*/ 0 h 1860550"/>
                <a:gd name="connsiteX10" fmla="*/ 4071556 w 4768850"/>
                <a:gd name="connsiteY10" fmla="*/ 273183 h 1860550"/>
                <a:gd name="connsiteX11" fmla="*/ 4582224 w 4768850"/>
                <a:gd name="connsiteY11" fmla="*/ 569265 h 1860550"/>
                <a:gd name="connsiteX12" fmla="*/ 4768850 w 4768850"/>
                <a:gd name="connsiteY12" fmla="*/ 930275 h 186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68850" h="1860550">
                  <a:moveTo>
                    <a:pt x="4768850" y="930275"/>
                  </a:moveTo>
                  <a:cubicBezTo>
                    <a:pt x="4768850" y="1057973"/>
                    <a:pt x="4702683" y="1179970"/>
                    <a:pt x="4582224" y="1291285"/>
                  </a:cubicBezTo>
                  <a:cubicBezTo>
                    <a:pt x="4461828" y="1402601"/>
                    <a:pt x="4287394" y="1502988"/>
                    <a:pt x="4071556" y="1587367"/>
                  </a:cubicBezTo>
                  <a:cubicBezTo>
                    <a:pt x="3639947" y="1756111"/>
                    <a:pt x="3043428" y="1860550"/>
                    <a:pt x="2384425" y="1860550"/>
                  </a:cubicBezTo>
                  <a:cubicBezTo>
                    <a:pt x="1725403" y="1860550"/>
                    <a:pt x="1128909" y="1756111"/>
                    <a:pt x="697294" y="1587367"/>
                  </a:cubicBezTo>
                  <a:cubicBezTo>
                    <a:pt x="481476" y="1502988"/>
                    <a:pt x="307035" y="1402601"/>
                    <a:pt x="186608" y="1291285"/>
                  </a:cubicBezTo>
                  <a:cubicBezTo>
                    <a:pt x="66186" y="1179970"/>
                    <a:pt x="0" y="1057973"/>
                    <a:pt x="0" y="930275"/>
                  </a:cubicBezTo>
                  <a:cubicBezTo>
                    <a:pt x="0" y="802577"/>
                    <a:pt x="66186" y="680580"/>
                    <a:pt x="186608" y="569265"/>
                  </a:cubicBezTo>
                  <a:cubicBezTo>
                    <a:pt x="307035" y="457949"/>
                    <a:pt x="481476" y="357562"/>
                    <a:pt x="697294" y="273183"/>
                  </a:cubicBezTo>
                  <a:cubicBezTo>
                    <a:pt x="1128909" y="104439"/>
                    <a:pt x="1725403" y="0"/>
                    <a:pt x="2384425" y="0"/>
                  </a:cubicBezTo>
                  <a:cubicBezTo>
                    <a:pt x="3043428" y="0"/>
                    <a:pt x="3639947" y="104439"/>
                    <a:pt x="4071556" y="273183"/>
                  </a:cubicBezTo>
                  <a:cubicBezTo>
                    <a:pt x="4287394" y="357562"/>
                    <a:pt x="4461828" y="457949"/>
                    <a:pt x="4582224" y="569265"/>
                  </a:cubicBezTo>
                  <a:cubicBezTo>
                    <a:pt x="4702683" y="680580"/>
                    <a:pt x="4768850" y="802577"/>
                    <a:pt x="4768850" y="930275"/>
                  </a:cubicBezTo>
                  <a:close/>
                </a:path>
              </a:pathLst>
            </a:custGeom>
            <a:noFill/>
            <a:ln w="3175" cap="flat">
              <a:solidFill>
                <a:srgbClr val="029E8F">
                  <a:alpha val="47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" name="图形 4">
            <a:extLst>
              <a:ext uri="{FF2B5EF4-FFF2-40B4-BE49-F238E27FC236}">
                <a16:creationId xmlns:a16="http://schemas.microsoft.com/office/drawing/2014/main" id="{D8B4949F-7438-E232-B7DF-C946806C613D}"/>
              </a:ext>
            </a:extLst>
          </p:cNvPr>
          <p:cNvGrpSpPr/>
          <p:nvPr/>
        </p:nvGrpSpPr>
        <p:grpSpPr>
          <a:xfrm>
            <a:off x="3200400" y="3530600"/>
            <a:ext cx="5283200" cy="2082800"/>
            <a:chOff x="3200400" y="3530600"/>
            <a:chExt cx="5283200" cy="2082800"/>
          </a:xfrm>
          <a:solidFill>
            <a:srgbClr val="00BEBE">
              <a:alpha val="5000"/>
            </a:srgbClr>
          </a:solidFill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407E1898-61B4-EE47-D4E3-F8C5100935E8}"/>
                </a:ext>
              </a:extLst>
            </p:cNvPr>
            <p:cNvSpPr/>
            <p:nvPr/>
          </p:nvSpPr>
          <p:spPr>
            <a:xfrm>
              <a:off x="3200400" y="3530600"/>
              <a:ext cx="5283200" cy="2082800"/>
            </a:xfrm>
            <a:custGeom>
              <a:avLst/>
              <a:gdLst>
                <a:gd name="connsiteX0" fmla="*/ 5283200 w 5283200"/>
                <a:gd name="connsiteY0" fmla="*/ 1041400 h 2082800"/>
                <a:gd name="connsiteX1" fmla="*/ 2641600 w 5283200"/>
                <a:gd name="connsiteY1" fmla="*/ 2082800 h 2082800"/>
                <a:gd name="connsiteX2" fmla="*/ 0 w 5283200"/>
                <a:gd name="connsiteY2" fmla="*/ 1041400 h 2082800"/>
                <a:gd name="connsiteX3" fmla="*/ 2641600 w 5283200"/>
                <a:gd name="connsiteY3" fmla="*/ 0 h 2082800"/>
                <a:gd name="connsiteX4" fmla="*/ 5283200 w 5283200"/>
                <a:gd name="connsiteY4" fmla="*/ 1041400 h 208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3200" h="2082800">
                  <a:moveTo>
                    <a:pt x="5283200" y="1041400"/>
                  </a:moveTo>
                  <a:cubicBezTo>
                    <a:pt x="5283200" y="1616549"/>
                    <a:pt x="4100516" y="2082800"/>
                    <a:pt x="2641600" y="2082800"/>
                  </a:cubicBezTo>
                  <a:cubicBezTo>
                    <a:pt x="1182685" y="2082800"/>
                    <a:pt x="0" y="1616549"/>
                    <a:pt x="0" y="1041400"/>
                  </a:cubicBezTo>
                  <a:cubicBezTo>
                    <a:pt x="0" y="466251"/>
                    <a:pt x="1182685" y="0"/>
                    <a:pt x="2641600" y="0"/>
                  </a:cubicBezTo>
                  <a:cubicBezTo>
                    <a:pt x="4100516" y="0"/>
                    <a:pt x="5283200" y="466251"/>
                    <a:pt x="5283200" y="104140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53901DC5-F2C1-702E-8199-2355CB5DDB6E}"/>
                </a:ext>
              </a:extLst>
            </p:cNvPr>
            <p:cNvSpPr/>
            <p:nvPr/>
          </p:nvSpPr>
          <p:spPr>
            <a:xfrm>
              <a:off x="3203575" y="3533775"/>
              <a:ext cx="5276850" cy="2076450"/>
            </a:xfrm>
            <a:custGeom>
              <a:avLst/>
              <a:gdLst>
                <a:gd name="connsiteX0" fmla="*/ 5276850 w 5276850"/>
                <a:gd name="connsiteY0" fmla="*/ 1038225 h 2076450"/>
                <a:gd name="connsiteX1" fmla="*/ 5070285 w 5276850"/>
                <a:gd name="connsiteY1" fmla="*/ 1441259 h 2076450"/>
                <a:gd name="connsiteX2" fmla="*/ 4505135 w 5276850"/>
                <a:gd name="connsiteY2" fmla="*/ 1771650 h 2076450"/>
                <a:gd name="connsiteX3" fmla="*/ 2638425 w 5276850"/>
                <a:gd name="connsiteY3" fmla="*/ 2076450 h 2076450"/>
                <a:gd name="connsiteX4" fmla="*/ 771696 w 5276850"/>
                <a:gd name="connsiteY4" fmla="*/ 1771650 h 2076450"/>
                <a:gd name="connsiteX5" fmla="*/ 206578 w 5276850"/>
                <a:gd name="connsiteY5" fmla="*/ 1441259 h 2076450"/>
                <a:gd name="connsiteX6" fmla="*/ 0 w 5276850"/>
                <a:gd name="connsiteY6" fmla="*/ 1038225 h 2076450"/>
                <a:gd name="connsiteX7" fmla="*/ 206578 w 5276850"/>
                <a:gd name="connsiteY7" fmla="*/ 635191 h 2076450"/>
                <a:gd name="connsiteX8" fmla="*/ 771696 w 5276850"/>
                <a:gd name="connsiteY8" fmla="*/ 304800 h 2076450"/>
                <a:gd name="connsiteX9" fmla="*/ 2638425 w 5276850"/>
                <a:gd name="connsiteY9" fmla="*/ 0 h 2076450"/>
                <a:gd name="connsiteX10" fmla="*/ 4505135 w 5276850"/>
                <a:gd name="connsiteY10" fmla="*/ 304800 h 2076450"/>
                <a:gd name="connsiteX11" fmla="*/ 5070285 w 5276850"/>
                <a:gd name="connsiteY11" fmla="*/ 635191 h 2076450"/>
                <a:gd name="connsiteX12" fmla="*/ 5276850 w 5276850"/>
                <a:gd name="connsiteY12" fmla="*/ 1038225 h 2076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6850" h="2076450">
                  <a:moveTo>
                    <a:pt x="5276850" y="1038225"/>
                  </a:moveTo>
                  <a:cubicBezTo>
                    <a:pt x="5276850" y="1180840"/>
                    <a:pt x="5203571" y="1317041"/>
                    <a:pt x="5070285" y="1441259"/>
                  </a:cubicBezTo>
                  <a:cubicBezTo>
                    <a:pt x="4936998" y="1565491"/>
                    <a:pt x="4743958" y="1677511"/>
                    <a:pt x="4505135" y="1771650"/>
                  </a:cubicBezTo>
                  <a:cubicBezTo>
                    <a:pt x="4027551" y="1959928"/>
                    <a:pt x="3367595" y="2076450"/>
                    <a:pt x="2638425" y="2076450"/>
                  </a:cubicBezTo>
                  <a:cubicBezTo>
                    <a:pt x="1909261" y="2076450"/>
                    <a:pt x="1249274" y="1959928"/>
                    <a:pt x="771696" y="1771650"/>
                  </a:cubicBezTo>
                  <a:cubicBezTo>
                    <a:pt x="532899" y="1677511"/>
                    <a:pt x="339865" y="1565491"/>
                    <a:pt x="206578" y="1441259"/>
                  </a:cubicBezTo>
                  <a:cubicBezTo>
                    <a:pt x="73304" y="1317041"/>
                    <a:pt x="0" y="1180840"/>
                    <a:pt x="0" y="1038225"/>
                  </a:cubicBezTo>
                  <a:cubicBezTo>
                    <a:pt x="0" y="895610"/>
                    <a:pt x="73304" y="759409"/>
                    <a:pt x="206578" y="635191"/>
                  </a:cubicBezTo>
                  <a:cubicBezTo>
                    <a:pt x="339865" y="510959"/>
                    <a:pt x="532899" y="398939"/>
                    <a:pt x="771696" y="304800"/>
                  </a:cubicBezTo>
                  <a:cubicBezTo>
                    <a:pt x="1249274" y="116522"/>
                    <a:pt x="1909261" y="0"/>
                    <a:pt x="2638425" y="0"/>
                  </a:cubicBezTo>
                  <a:cubicBezTo>
                    <a:pt x="3367595" y="0"/>
                    <a:pt x="4027551" y="116522"/>
                    <a:pt x="4505135" y="304800"/>
                  </a:cubicBezTo>
                  <a:cubicBezTo>
                    <a:pt x="4743958" y="398939"/>
                    <a:pt x="4936998" y="510959"/>
                    <a:pt x="5070285" y="635191"/>
                  </a:cubicBezTo>
                  <a:cubicBezTo>
                    <a:pt x="5203571" y="759409"/>
                    <a:pt x="5276850" y="895610"/>
                    <a:pt x="5276850" y="1038225"/>
                  </a:cubicBezTo>
                  <a:close/>
                </a:path>
              </a:pathLst>
            </a:custGeom>
            <a:grpFill/>
            <a:ln w="3175" cap="flat">
              <a:solidFill>
                <a:srgbClr val="029E8F">
                  <a:alpha val="85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" name="图形 4">
            <a:extLst>
              <a:ext uri="{FF2B5EF4-FFF2-40B4-BE49-F238E27FC236}">
                <a16:creationId xmlns:a16="http://schemas.microsoft.com/office/drawing/2014/main" id="{A15BA331-E850-E40B-C45F-9540C84EF531}"/>
              </a:ext>
            </a:extLst>
          </p:cNvPr>
          <p:cNvGrpSpPr/>
          <p:nvPr/>
        </p:nvGrpSpPr>
        <p:grpSpPr>
          <a:xfrm>
            <a:off x="3771900" y="3117850"/>
            <a:ext cx="4140200" cy="1536700"/>
            <a:chOff x="3771900" y="3117850"/>
            <a:chExt cx="4140200" cy="1536700"/>
          </a:xfrm>
          <a:solidFill>
            <a:srgbClr val="00D2C0">
              <a:alpha val="6000"/>
            </a:srgbClr>
          </a:solidFill>
        </p:grpSpPr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029080FB-6196-48DC-9C31-CE8A6BC69AE7}"/>
                </a:ext>
              </a:extLst>
            </p:cNvPr>
            <p:cNvSpPr/>
            <p:nvPr/>
          </p:nvSpPr>
          <p:spPr>
            <a:xfrm>
              <a:off x="3771900" y="3117850"/>
              <a:ext cx="4140200" cy="1536700"/>
            </a:xfrm>
            <a:custGeom>
              <a:avLst/>
              <a:gdLst>
                <a:gd name="connsiteX0" fmla="*/ 4140200 w 4140200"/>
                <a:gd name="connsiteY0" fmla="*/ 768350 h 1536700"/>
                <a:gd name="connsiteX1" fmla="*/ 2070100 w 4140200"/>
                <a:gd name="connsiteY1" fmla="*/ 1536700 h 1536700"/>
                <a:gd name="connsiteX2" fmla="*/ 0 w 4140200"/>
                <a:gd name="connsiteY2" fmla="*/ 768350 h 1536700"/>
                <a:gd name="connsiteX3" fmla="*/ 2070100 w 4140200"/>
                <a:gd name="connsiteY3" fmla="*/ 0 h 1536700"/>
                <a:gd name="connsiteX4" fmla="*/ 4140200 w 4140200"/>
                <a:gd name="connsiteY4" fmla="*/ 768350 h 153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0200" h="1536700">
                  <a:moveTo>
                    <a:pt x="4140200" y="768350"/>
                  </a:moveTo>
                  <a:cubicBezTo>
                    <a:pt x="4140200" y="1192698"/>
                    <a:pt x="3213385" y="1536700"/>
                    <a:pt x="2070100" y="1536700"/>
                  </a:cubicBezTo>
                  <a:cubicBezTo>
                    <a:pt x="926816" y="1536700"/>
                    <a:pt x="0" y="1192698"/>
                    <a:pt x="0" y="768350"/>
                  </a:cubicBezTo>
                  <a:cubicBezTo>
                    <a:pt x="0" y="344002"/>
                    <a:pt x="926816" y="0"/>
                    <a:pt x="2070100" y="0"/>
                  </a:cubicBezTo>
                  <a:cubicBezTo>
                    <a:pt x="3213385" y="0"/>
                    <a:pt x="4140200" y="344002"/>
                    <a:pt x="4140200" y="76835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61592511-4D87-FCC3-75F1-0830D3B9639A}"/>
                </a:ext>
              </a:extLst>
            </p:cNvPr>
            <p:cNvSpPr/>
            <p:nvPr/>
          </p:nvSpPr>
          <p:spPr>
            <a:xfrm>
              <a:off x="3775075" y="3121025"/>
              <a:ext cx="4133850" cy="1530350"/>
            </a:xfrm>
            <a:custGeom>
              <a:avLst/>
              <a:gdLst>
                <a:gd name="connsiteX0" fmla="*/ 4133850 w 4133850"/>
                <a:gd name="connsiteY0" fmla="*/ 765175 h 1530350"/>
                <a:gd name="connsiteX1" fmla="*/ 3972243 w 4133850"/>
                <a:gd name="connsiteY1" fmla="*/ 1061866 h 1530350"/>
                <a:gd name="connsiteX2" fmla="*/ 3529584 w 4133850"/>
                <a:gd name="connsiteY2" fmla="*/ 1305503 h 1530350"/>
                <a:gd name="connsiteX3" fmla="*/ 2066925 w 4133850"/>
                <a:gd name="connsiteY3" fmla="*/ 1530350 h 1530350"/>
                <a:gd name="connsiteX4" fmla="*/ 604247 w 4133850"/>
                <a:gd name="connsiteY4" fmla="*/ 1305503 h 1530350"/>
                <a:gd name="connsiteX5" fmla="*/ 161595 w 4133850"/>
                <a:gd name="connsiteY5" fmla="*/ 1061866 h 1530350"/>
                <a:gd name="connsiteX6" fmla="*/ 0 w 4133850"/>
                <a:gd name="connsiteY6" fmla="*/ 765175 h 1530350"/>
                <a:gd name="connsiteX7" fmla="*/ 161595 w 4133850"/>
                <a:gd name="connsiteY7" fmla="*/ 468484 h 1530350"/>
                <a:gd name="connsiteX8" fmla="*/ 604247 w 4133850"/>
                <a:gd name="connsiteY8" fmla="*/ 224847 h 1530350"/>
                <a:gd name="connsiteX9" fmla="*/ 2066925 w 4133850"/>
                <a:gd name="connsiteY9" fmla="*/ 0 h 1530350"/>
                <a:gd name="connsiteX10" fmla="*/ 3529584 w 4133850"/>
                <a:gd name="connsiteY10" fmla="*/ 224847 h 1530350"/>
                <a:gd name="connsiteX11" fmla="*/ 3972243 w 4133850"/>
                <a:gd name="connsiteY11" fmla="*/ 468484 h 1530350"/>
                <a:gd name="connsiteX12" fmla="*/ 4133850 w 4133850"/>
                <a:gd name="connsiteY12" fmla="*/ 765175 h 153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33850" h="1530350">
                  <a:moveTo>
                    <a:pt x="4133850" y="765175"/>
                  </a:moveTo>
                  <a:cubicBezTo>
                    <a:pt x="4133850" y="870014"/>
                    <a:pt x="4076637" y="970280"/>
                    <a:pt x="3972243" y="1061866"/>
                  </a:cubicBezTo>
                  <a:cubicBezTo>
                    <a:pt x="3867912" y="1153446"/>
                    <a:pt x="3716719" y="1236059"/>
                    <a:pt x="3529584" y="1305503"/>
                  </a:cubicBezTo>
                  <a:cubicBezTo>
                    <a:pt x="3155442" y="1444384"/>
                    <a:pt x="2638298" y="1530350"/>
                    <a:pt x="2066925" y="1530350"/>
                  </a:cubicBezTo>
                  <a:cubicBezTo>
                    <a:pt x="1495558" y="1530350"/>
                    <a:pt x="978427" y="1444384"/>
                    <a:pt x="604247" y="1305503"/>
                  </a:cubicBezTo>
                  <a:cubicBezTo>
                    <a:pt x="417144" y="1236059"/>
                    <a:pt x="265957" y="1153446"/>
                    <a:pt x="161595" y="1061866"/>
                  </a:cubicBezTo>
                  <a:cubicBezTo>
                    <a:pt x="57233" y="970280"/>
                    <a:pt x="0" y="870014"/>
                    <a:pt x="0" y="765175"/>
                  </a:cubicBezTo>
                  <a:cubicBezTo>
                    <a:pt x="0" y="660336"/>
                    <a:pt x="57233" y="560070"/>
                    <a:pt x="161595" y="468484"/>
                  </a:cubicBezTo>
                  <a:cubicBezTo>
                    <a:pt x="265957" y="376904"/>
                    <a:pt x="417144" y="294291"/>
                    <a:pt x="604247" y="224847"/>
                  </a:cubicBezTo>
                  <a:cubicBezTo>
                    <a:pt x="978427" y="85966"/>
                    <a:pt x="1495558" y="0"/>
                    <a:pt x="2066925" y="0"/>
                  </a:cubicBezTo>
                  <a:cubicBezTo>
                    <a:pt x="2638298" y="0"/>
                    <a:pt x="3155442" y="85966"/>
                    <a:pt x="3529584" y="224847"/>
                  </a:cubicBezTo>
                  <a:cubicBezTo>
                    <a:pt x="3716719" y="294291"/>
                    <a:pt x="3867912" y="376904"/>
                    <a:pt x="3972243" y="468484"/>
                  </a:cubicBezTo>
                  <a:cubicBezTo>
                    <a:pt x="4076637" y="560070"/>
                    <a:pt x="4133850" y="660336"/>
                    <a:pt x="4133850" y="765175"/>
                  </a:cubicBezTo>
                  <a:close/>
                </a:path>
              </a:pathLst>
            </a:custGeom>
            <a:grpFill/>
            <a:ln w="3175" cap="flat">
              <a:solidFill>
                <a:srgbClr val="029E8F">
                  <a:alpha val="74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3" name="图形 4">
            <a:extLst>
              <a:ext uri="{FF2B5EF4-FFF2-40B4-BE49-F238E27FC236}">
                <a16:creationId xmlns:a16="http://schemas.microsoft.com/office/drawing/2014/main" id="{A78C0393-F24E-A721-8540-FEB144C14BAC}"/>
              </a:ext>
            </a:extLst>
          </p:cNvPr>
          <p:cNvGrpSpPr/>
          <p:nvPr/>
        </p:nvGrpSpPr>
        <p:grpSpPr>
          <a:xfrm>
            <a:off x="3771900" y="2984500"/>
            <a:ext cx="4140200" cy="1536700"/>
            <a:chOff x="3771900" y="2984500"/>
            <a:chExt cx="4140200" cy="1536700"/>
          </a:xfrm>
          <a:noFill/>
        </p:grpSpPr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A67D0126-BC90-7A24-2F07-19A34DAC0C31}"/>
                </a:ext>
              </a:extLst>
            </p:cNvPr>
            <p:cNvSpPr/>
            <p:nvPr/>
          </p:nvSpPr>
          <p:spPr>
            <a:xfrm>
              <a:off x="3771900" y="2984500"/>
              <a:ext cx="4140200" cy="1536700"/>
            </a:xfrm>
            <a:custGeom>
              <a:avLst/>
              <a:gdLst>
                <a:gd name="connsiteX0" fmla="*/ 4140200 w 4140200"/>
                <a:gd name="connsiteY0" fmla="*/ 768350 h 1536700"/>
                <a:gd name="connsiteX1" fmla="*/ 2070100 w 4140200"/>
                <a:gd name="connsiteY1" fmla="*/ 1536700 h 1536700"/>
                <a:gd name="connsiteX2" fmla="*/ 0 w 4140200"/>
                <a:gd name="connsiteY2" fmla="*/ 768350 h 1536700"/>
                <a:gd name="connsiteX3" fmla="*/ 2070100 w 4140200"/>
                <a:gd name="connsiteY3" fmla="*/ 0 h 1536700"/>
                <a:gd name="connsiteX4" fmla="*/ 4140200 w 4140200"/>
                <a:gd name="connsiteY4" fmla="*/ 768350 h 153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0200" h="1536700">
                  <a:moveTo>
                    <a:pt x="4140200" y="768350"/>
                  </a:moveTo>
                  <a:cubicBezTo>
                    <a:pt x="4140200" y="1192698"/>
                    <a:pt x="3213385" y="1536700"/>
                    <a:pt x="2070100" y="1536700"/>
                  </a:cubicBezTo>
                  <a:cubicBezTo>
                    <a:pt x="926816" y="1536700"/>
                    <a:pt x="0" y="1192698"/>
                    <a:pt x="0" y="768350"/>
                  </a:cubicBezTo>
                  <a:cubicBezTo>
                    <a:pt x="0" y="344002"/>
                    <a:pt x="926816" y="0"/>
                    <a:pt x="2070100" y="0"/>
                  </a:cubicBezTo>
                  <a:cubicBezTo>
                    <a:pt x="3213385" y="0"/>
                    <a:pt x="4140200" y="344002"/>
                    <a:pt x="4140200" y="768350"/>
                  </a:cubicBezTo>
                  <a:close/>
                </a:path>
              </a:pathLst>
            </a:custGeom>
            <a:solidFill>
              <a:srgbClr val="02BABD">
                <a:alpha val="8105"/>
              </a:srgb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474B4C19-8423-D1A0-7583-8BE754CB85BC}"/>
                </a:ext>
              </a:extLst>
            </p:cNvPr>
            <p:cNvSpPr/>
            <p:nvPr/>
          </p:nvSpPr>
          <p:spPr>
            <a:xfrm>
              <a:off x="3775075" y="2987675"/>
              <a:ext cx="4133850" cy="1530350"/>
            </a:xfrm>
            <a:custGeom>
              <a:avLst/>
              <a:gdLst>
                <a:gd name="connsiteX0" fmla="*/ 4133850 w 4133850"/>
                <a:gd name="connsiteY0" fmla="*/ 765175 h 1530350"/>
                <a:gd name="connsiteX1" fmla="*/ 3972243 w 4133850"/>
                <a:gd name="connsiteY1" fmla="*/ 1061866 h 1530350"/>
                <a:gd name="connsiteX2" fmla="*/ 3529584 w 4133850"/>
                <a:gd name="connsiteY2" fmla="*/ 1305503 h 1530350"/>
                <a:gd name="connsiteX3" fmla="*/ 2066925 w 4133850"/>
                <a:gd name="connsiteY3" fmla="*/ 1530350 h 1530350"/>
                <a:gd name="connsiteX4" fmla="*/ 604247 w 4133850"/>
                <a:gd name="connsiteY4" fmla="*/ 1305503 h 1530350"/>
                <a:gd name="connsiteX5" fmla="*/ 161595 w 4133850"/>
                <a:gd name="connsiteY5" fmla="*/ 1061866 h 1530350"/>
                <a:gd name="connsiteX6" fmla="*/ 0 w 4133850"/>
                <a:gd name="connsiteY6" fmla="*/ 765175 h 1530350"/>
                <a:gd name="connsiteX7" fmla="*/ 161595 w 4133850"/>
                <a:gd name="connsiteY7" fmla="*/ 468484 h 1530350"/>
                <a:gd name="connsiteX8" fmla="*/ 604247 w 4133850"/>
                <a:gd name="connsiteY8" fmla="*/ 224847 h 1530350"/>
                <a:gd name="connsiteX9" fmla="*/ 2066925 w 4133850"/>
                <a:gd name="connsiteY9" fmla="*/ 0 h 1530350"/>
                <a:gd name="connsiteX10" fmla="*/ 3529584 w 4133850"/>
                <a:gd name="connsiteY10" fmla="*/ 224847 h 1530350"/>
                <a:gd name="connsiteX11" fmla="*/ 3972243 w 4133850"/>
                <a:gd name="connsiteY11" fmla="*/ 468484 h 1530350"/>
                <a:gd name="connsiteX12" fmla="*/ 4133850 w 4133850"/>
                <a:gd name="connsiteY12" fmla="*/ 765175 h 153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33850" h="1530350">
                  <a:moveTo>
                    <a:pt x="4133850" y="765175"/>
                  </a:moveTo>
                  <a:cubicBezTo>
                    <a:pt x="4133850" y="870014"/>
                    <a:pt x="4076637" y="970280"/>
                    <a:pt x="3972243" y="1061866"/>
                  </a:cubicBezTo>
                  <a:cubicBezTo>
                    <a:pt x="3867912" y="1153446"/>
                    <a:pt x="3716719" y="1236059"/>
                    <a:pt x="3529584" y="1305503"/>
                  </a:cubicBezTo>
                  <a:cubicBezTo>
                    <a:pt x="3155442" y="1444384"/>
                    <a:pt x="2638298" y="1530350"/>
                    <a:pt x="2066925" y="1530350"/>
                  </a:cubicBezTo>
                  <a:cubicBezTo>
                    <a:pt x="1495558" y="1530350"/>
                    <a:pt x="978427" y="1444384"/>
                    <a:pt x="604247" y="1305503"/>
                  </a:cubicBezTo>
                  <a:cubicBezTo>
                    <a:pt x="417144" y="1236059"/>
                    <a:pt x="265957" y="1153446"/>
                    <a:pt x="161595" y="1061866"/>
                  </a:cubicBezTo>
                  <a:cubicBezTo>
                    <a:pt x="57233" y="970280"/>
                    <a:pt x="0" y="870014"/>
                    <a:pt x="0" y="765175"/>
                  </a:cubicBezTo>
                  <a:cubicBezTo>
                    <a:pt x="0" y="660336"/>
                    <a:pt x="57233" y="560070"/>
                    <a:pt x="161595" y="468484"/>
                  </a:cubicBezTo>
                  <a:cubicBezTo>
                    <a:pt x="265957" y="376904"/>
                    <a:pt x="417144" y="294291"/>
                    <a:pt x="604247" y="224847"/>
                  </a:cubicBezTo>
                  <a:cubicBezTo>
                    <a:pt x="978427" y="85966"/>
                    <a:pt x="1495558" y="0"/>
                    <a:pt x="2066925" y="0"/>
                  </a:cubicBezTo>
                  <a:cubicBezTo>
                    <a:pt x="2638298" y="0"/>
                    <a:pt x="3155442" y="85966"/>
                    <a:pt x="3529584" y="224847"/>
                  </a:cubicBezTo>
                  <a:cubicBezTo>
                    <a:pt x="3716719" y="294291"/>
                    <a:pt x="3867912" y="376904"/>
                    <a:pt x="3972243" y="468484"/>
                  </a:cubicBezTo>
                  <a:cubicBezTo>
                    <a:pt x="4076637" y="560070"/>
                    <a:pt x="4133850" y="660336"/>
                    <a:pt x="4133850" y="765175"/>
                  </a:cubicBezTo>
                  <a:close/>
                </a:path>
              </a:pathLst>
            </a:custGeom>
            <a:grpFill/>
            <a:ln w="3175" cap="flat">
              <a:solidFill>
                <a:srgbClr val="029E8F">
                  <a:alpha val="63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图形 4">
            <a:extLst>
              <a:ext uri="{FF2B5EF4-FFF2-40B4-BE49-F238E27FC236}">
                <a16:creationId xmlns:a16="http://schemas.microsoft.com/office/drawing/2014/main" id="{43561A1F-C6F3-A96E-8BF4-69831D21DDC7}"/>
              </a:ext>
            </a:extLst>
          </p:cNvPr>
          <p:cNvGrpSpPr/>
          <p:nvPr/>
        </p:nvGrpSpPr>
        <p:grpSpPr>
          <a:xfrm>
            <a:off x="2819400" y="2774950"/>
            <a:ext cx="6045200" cy="2368550"/>
            <a:chOff x="2819400" y="2774950"/>
            <a:chExt cx="6045200" cy="2368550"/>
          </a:xfrm>
        </p:grpSpPr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70B27C2C-5D84-A7E1-22D1-4728017C6F00}"/>
                </a:ext>
              </a:extLst>
            </p:cNvPr>
            <p:cNvSpPr/>
            <p:nvPr/>
          </p:nvSpPr>
          <p:spPr>
            <a:xfrm>
              <a:off x="2819400" y="2774950"/>
              <a:ext cx="6045200" cy="2368550"/>
            </a:xfrm>
            <a:custGeom>
              <a:avLst/>
              <a:gdLst>
                <a:gd name="connsiteX0" fmla="*/ 6045200 w 6045200"/>
                <a:gd name="connsiteY0" fmla="*/ 1184275 h 2368550"/>
                <a:gd name="connsiteX1" fmla="*/ 3022600 w 6045200"/>
                <a:gd name="connsiteY1" fmla="*/ 2368550 h 2368550"/>
                <a:gd name="connsiteX2" fmla="*/ 0 w 6045200"/>
                <a:gd name="connsiteY2" fmla="*/ 1184275 h 2368550"/>
                <a:gd name="connsiteX3" fmla="*/ 3022600 w 6045200"/>
                <a:gd name="connsiteY3" fmla="*/ 0 h 2368550"/>
                <a:gd name="connsiteX4" fmla="*/ 6045200 w 6045200"/>
                <a:gd name="connsiteY4" fmla="*/ 1184275 h 236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5200" h="2368550">
                  <a:moveTo>
                    <a:pt x="6045200" y="1184275"/>
                  </a:moveTo>
                  <a:cubicBezTo>
                    <a:pt x="6045200" y="1838332"/>
                    <a:pt x="4691936" y="2368550"/>
                    <a:pt x="3022600" y="2368550"/>
                  </a:cubicBezTo>
                  <a:cubicBezTo>
                    <a:pt x="1353264" y="2368550"/>
                    <a:pt x="0" y="1838332"/>
                    <a:pt x="0" y="1184275"/>
                  </a:cubicBezTo>
                  <a:cubicBezTo>
                    <a:pt x="0" y="530218"/>
                    <a:pt x="1353264" y="0"/>
                    <a:pt x="3022600" y="0"/>
                  </a:cubicBezTo>
                  <a:cubicBezTo>
                    <a:pt x="4691936" y="0"/>
                    <a:pt x="6045200" y="530218"/>
                    <a:pt x="6045200" y="1184275"/>
                  </a:cubicBezTo>
                  <a:close/>
                </a:path>
              </a:pathLst>
            </a:custGeom>
            <a:gradFill flip="none" rotWithShape="1">
              <a:gsLst>
                <a:gs pos="10000">
                  <a:srgbClr val="DAF6F3">
                    <a:alpha val="0"/>
                  </a:srgbClr>
                </a:gs>
                <a:gs pos="100000">
                  <a:srgbClr val="00BEBE">
                    <a:alpha val="2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BC1E67FA-D3F3-30DB-4143-EE716B50C90B}"/>
                </a:ext>
              </a:extLst>
            </p:cNvPr>
            <p:cNvSpPr/>
            <p:nvPr/>
          </p:nvSpPr>
          <p:spPr>
            <a:xfrm>
              <a:off x="2822575" y="2778125"/>
              <a:ext cx="6038850" cy="2362200"/>
            </a:xfrm>
            <a:custGeom>
              <a:avLst/>
              <a:gdLst>
                <a:gd name="connsiteX0" fmla="*/ 6038850 w 6038850"/>
                <a:gd name="connsiteY0" fmla="*/ 1181100 h 2362200"/>
                <a:gd name="connsiteX1" fmla="*/ 5802313 w 6038850"/>
                <a:gd name="connsiteY1" fmla="*/ 1639741 h 2362200"/>
                <a:gd name="connsiteX2" fmla="*/ 5155565 w 6038850"/>
                <a:gd name="connsiteY2" fmla="*/ 2015553 h 2362200"/>
                <a:gd name="connsiteX3" fmla="*/ 3019425 w 6038850"/>
                <a:gd name="connsiteY3" fmla="*/ 2362200 h 2362200"/>
                <a:gd name="connsiteX4" fmla="*/ 883285 w 6038850"/>
                <a:gd name="connsiteY4" fmla="*/ 2015553 h 2362200"/>
                <a:gd name="connsiteX5" fmla="*/ 236512 w 6038850"/>
                <a:gd name="connsiteY5" fmla="*/ 1639741 h 2362200"/>
                <a:gd name="connsiteX6" fmla="*/ 0 w 6038850"/>
                <a:gd name="connsiteY6" fmla="*/ 1181100 h 2362200"/>
                <a:gd name="connsiteX7" fmla="*/ 236512 w 6038850"/>
                <a:gd name="connsiteY7" fmla="*/ 722459 h 2362200"/>
                <a:gd name="connsiteX8" fmla="*/ 883285 w 6038850"/>
                <a:gd name="connsiteY8" fmla="*/ 346646 h 2362200"/>
                <a:gd name="connsiteX9" fmla="*/ 3019425 w 6038850"/>
                <a:gd name="connsiteY9" fmla="*/ 0 h 2362200"/>
                <a:gd name="connsiteX10" fmla="*/ 5155565 w 6038850"/>
                <a:gd name="connsiteY10" fmla="*/ 346646 h 2362200"/>
                <a:gd name="connsiteX11" fmla="*/ 5802313 w 6038850"/>
                <a:gd name="connsiteY11" fmla="*/ 722459 h 2362200"/>
                <a:gd name="connsiteX12" fmla="*/ 6038850 w 6038850"/>
                <a:gd name="connsiteY12" fmla="*/ 118110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38850" h="2362200">
                  <a:moveTo>
                    <a:pt x="6038850" y="1181100"/>
                  </a:moveTo>
                  <a:cubicBezTo>
                    <a:pt x="6038850" y="1343438"/>
                    <a:pt x="5954903" y="1498422"/>
                    <a:pt x="5802313" y="1639741"/>
                  </a:cubicBezTo>
                  <a:cubicBezTo>
                    <a:pt x="5649786" y="1781067"/>
                    <a:pt x="5428869" y="1908480"/>
                    <a:pt x="5155565" y="2015553"/>
                  </a:cubicBezTo>
                  <a:cubicBezTo>
                    <a:pt x="4609020" y="2229688"/>
                    <a:pt x="3853815" y="2362200"/>
                    <a:pt x="3019425" y="2362200"/>
                  </a:cubicBezTo>
                  <a:cubicBezTo>
                    <a:pt x="2185048" y="2362200"/>
                    <a:pt x="1429810" y="2229688"/>
                    <a:pt x="883285" y="2015553"/>
                  </a:cubicBezTo>
                  <a:cubicBezTo>
                    <a:pt x="610007" y="1908480"/>
                    <a:pt x="389077" y="1781067"/>
                    <a:pt x="236512" y="1639741"/>
                  </a:cubicBezTo>
                  <a:cubicBezTo>
                    <a:pt x="83953" y="1498422"/>
                    <a:pt x="0" y="1343438"/>
                    <a:pt x="0" y="1181100"/>
                  </a:cubicBezTo>
                  <a:cubicBezTo>
                    <a:pt x="0" y="1018762"/>
                    <a:pt x="83953" y="863778"/>
                    <a:pt x="236512" y="722459"/>
                  </a:cubicBezTo>
                  <a:cubicBezTo>
                    <a:pt x="389077" y="581133"/>
                    <a:pt x="610007" y="453720"/>
                    <a:pt x="883285" y="346646"/>
                  </a:cubicBezTo>
                  <a:cubicBezTo>
                    <a:pt x="1429810" y="132512"/>
                    <a:pt x="2185048" y="0"/>
                    <a:pt x="3019425" y="0"/>
                  </a:cubicBezTo>
                  <a:cubicBezTo>
                    <a:pt x="3853815" y="0"/>
                    <a:pt x="4609020" y="132512"/>
                    <a:pt x="5155565" y="346646"/>
                  </a:cubicBezTo>
                  <a:cubicBezTo>
                    <a:pt x="5428869" y="453720"/>
                    <a:pt x="5649786" y="581133"/>
                    <a:pt x="5802313" y="722459"/>
                  </a:cubicBezTo>
                  <a:cubicBezTo>
                    <a:pt x="5954903" y="863778"/>
                    <a:pt x="6038850" y="1018762"/>
                    <a:pt x="6038850" y="1181100"/>
                  </a:cubicBezTo>
                  <a:close/>
                </a:path>
              </a:pathLst>
            </a:custGeom>
            <a:noFill/>
            <a:ln w="3175" cap="flat">
              <a:solidFill>
                <a:srgbClr val="029E8F">
                  <a:alpha val="35004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D8D027A7-1065-2D86-3213-B450F7B470DA}"/>
              </a:ext>
            </a:extLst>
          </p:cNvPr>
          <p:cNvSpPr/>
          <p:nvPr/>
        </p:nvSpPr>
        <p:spPr>
          <a:xfrm>
            <a:off x="2819400" y="3344773"/>
            <a:ext cx="6045200" cy="1148346"/>
          </a:xfrm>
          <a:custGeom>
            <a:avLst/>
            <a:gdLst>
              <a:gd name="connsiteX0" fmla="*/ 431800 w 6045200"/>
              <a:gd name="connsiteY0" fmla="*/ 4114 h 1148346"/>
              <a:gd name="connsiteX1" fmla="*/ 0 w 6045200"/>
              <a:gd name="connsiteY1" fmla="*/ 614451 h 1148346"/>
              <a:gd name="connsiteX2" fmla="*/ 323850 w 6045200"/>
              <a:gd name="connsiteY2" fmla="*/ 1148347 h 1148346"/>
              <a:gd name="connsiteX3" fmla="*/ 5607050 w 6045200"/>
              <a:gd name="connsiteY3" fmla="*/ 0 h 1148346"/>
              <a:gd name="connsiteX4" fmla="*/ 6045200 w 6045200"/>
              <a:gd name="connsiteY4" fmla="*/ 614451 h 1148346"/>
              <a:gd name="connsiteX5" fmla="*/ 5851525 w 6045200"/>
              <a:gd name="connsiteY5" fmla="*/ 1032465 h 1148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5200" h="1148346">
                <a:moveTo>
                  <a:pt x="431800" y="4114"/>
                </a:moveTo>
                <a:cubicBezTo>
                  <a:pt x="157683" y="182353"/>
                  <a:pt x="0" y="391185"/>
                  <a:pt x="0" y="614451"/>
                </a:cubicBezTo>
                <a:cubicBezTo>
                  <a:pt x="0" y="806526"/>
                  <a:pt x="116707" y="987920"/>
                  <a:pt x="323850" y="1148347"/>
                </a:cubicBezTo>
                <a:moveTo>
                  <a:pt x="5607050" y="0"/>
                </a:moveTo>
                <a:cubicBezTo>
                  <a:pt x="5885053" y="179140"/>
                  <a:pt x="6045200" y="389471"/>
                  <a:pt x="6045200" y="614451"/>
                </a:cubicBezTo>
                <a:cubicBezTo>
                  <a:pt x="6045200" y="761600"/>
                  <a:pt x="5976684" y="902481"/>
                  <a:pt x="5851525" y="1032465"/>
                </a:cubicBezTo>
              </a:path>
            </a:pathLst>
          </a:custGeom>
          <a:noFill/>
          <a:ln w="38100" cap="flat">
            <a:solidFill>
              <a:srgbClr val="00D4C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BA85E0EB-D48B-45FF-6C80-82C651E35A02}"/>
              </a:ext>
            </a:extLst>
          </p:cNvPr>
          <p:cNvSpPr/>
          <p:nvPr/>
        </p:nvSpPr>
        <p:spPr>
          <a:xfrm>
            <a:off x="2381250" y="2527300"/>
            <a:ext cx="6921500" cy="3003550"/>
          </a:xfrm>
          <a:custGeom>
            <a:avLst/>
            <a:gdLst>
              <a:gd name="connsiteX0" fmla="*/ 6921500 w 6921500"/>
              <a:gd name="connsiteY0" fmla="*/ 1501775 h 3003550"/>
              <a:gd name="connsiteX1" fmla="*/ 3460750 w 6921500"/>
              <a:gd name="connsiteY1" fmla="*/ 3003550 h 3003550"/>
              <a:gd name="connsiteX2" fmla="*/ 0 w 6921500"/>
              <a:gd name="connsiteY2" fmla="*/ 1501775 h 3003550"/>
              <a:gd name="connsiteX3" fmla="*/ 3460750 w 6921500"/>
              <a:gd name="connsiteY3" fmla="*/ 0 h 3003550"/>
              <a:gd name="connsiteX4" fmla="*/ 6921500 w 6921500"/>
              <a:gd name="connsiteY4" fmla="*/ 1501775 h 30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1500" h="3003550">
                <a:moveTo>
                  <a:pt x="6921500" y="1501775"/>
                </a:moveTo>
                <a:cubicBezTo>
                  <a:pt x="6921500" y="2331183"/>
                  <a:pt x="5372070" y="3003550"/>
                  <a:pt x="3460750" y="3003550"/>
                </a:cubicBezTo>
                <a:cubicBezTo>
                  <a:pt x="1549431" y="3003550"/>
                  <a:pt x="0" y="2331183"/>
                  <a:pt x="0" y="1501775"/>
                </a:cubicBezTo>
                <a:cubicBezTo>
                  <a:pt x="0" y="672368"/>
                  <a:pt x="1549431" y="0"/>
                  <a:pt x="3460750" y="0"/>
                </a:cubicBezTo>
                <a:cubicBezTo>
                  <a:pt x="5372070" y="0"/>
                  <a:pt x="6921500" y="672368"/>
                  <a:pt x="6921500" y="1501775"/>
                </a:cubicBezTo>
                <a:close/>
              </a:path>
            </a:pathLst>
          </a:custGeom>
          <a:noFill/>
          <a:ln w="19050" cap="flat">
            <a:gradFill>
              <a:gsLst>
                <a:gs pos="21000">
                  <a:srgbClr val="00BEBE"/>
                </a:gs>
                <a:gs pos="78000">
                  <a:srgbClr val="F1B06F"/>
                </a:gs>
              </a:gsLst>
              <a:lin ang="0" scaled="0"/>
            </a:gra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ABC66CC3-785E-EA22-1117-3FCF801E57B8}"/>
              </a:ext>
            </a:extLst>
          </p:cNvPr>
          <p:cNvSpPr/>
          <p:nvPr/>
        </p:nvSpPr>
        <p:spPr>
          <a:xfrm>
            <a:off x="4213225" y="2532126"/>
            <a:ext cx="4724400" cy="2998723"/>
          </a:xfrm>
          <a:custGeom>
            <a:avLst/>
            <a:gdLst>
              <a:gd name="connsiteX0" fmla="*/ 1628775 w 4724400"/>
              <a:gd name="connsiteY0" fmla="*/ 2998724 h 2998723"/>
              <a:gd name="connsiteX1" fmla="*/ 0 w 4724400"/>
              <a:gd name="connsiteY1" fmla="*/ 2822334 h 2998723"/>
              <a:gd name="connsiteX2" fmla="*/ 4724400 w 4724400"/>
              <a:gd name="connsiteY2" fmla="*/ 2169090 h 2998723"/>
              <a:gd name="connsiteX3" fmla="*/ 4064000 w 4724400"/>
              <a:gd name="connsiteY3" fmla="*/ 2564003 h 2998723"/>
              <a:gd name="connsiteX4" fmla="*/ 4413250 w 4724400"/>
              <a:gd name="connsiteY4" fmla="*/ 604977 h 2998723"/>
              <a:gd name="connsiteX5" fmla="*/ 1908175 w 4724400"/>
              <a:gd name="connsiteY5" fmla="*/ 0 h 2998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24400" h="2998723">
                <a:moveTo>
                  <a:pt x="1628775" y="2998724"/>
                </a:moveTo>
                <a:cubicBezTo>
                  <a:pt x="1039927" y="2998724"/>
                  <a:pt x="485426" y="2934907"/>
                  <a:pt x="0" y="2822334"/>
                </a:cubicBezTo>
                <a:moveTo>
                  <a:pt x="4724400" y="2169090"/>
                </a:moveTo>
                <a:cubicBezTo>
                  <a:pt x="4554538" y="2316144"/>
                  <a:pt x="4330637" y="2449417"/>
                  <a:pt x="4064000" y="2564003"/>
                </a:cubicBezTo>
                <a:moveTo>
                  <a:pt x="4413250" y="604977"/>
                </a:moveTo>
                <a:cubicBezTo>
                  <a:pt x="3834829" y="265525"/>
                  <a:pt x="2934653" y="35585"/>
                  <a:pt x="1908175" y="0"/>
                </a:cubicBezTo>
              </a:path>
            </a:pathLst>
          </a:custGeom>
          <a:noFill/>
          <a:ln w="57150" cap="flat">
            <a:gradFill>
              <a:gsLst>
                <a:gs pos="0">
                  <a:srgbClr val="00BEBE"/>
                </a:gs>
                <a:gs pos="100000">
                  <a:srgbClr val="F1B06F"/>
                </a:gs>
              </a:gsLst>
              <a:lin ang="0" scaled="0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FF2F4400-5B11-1074-343A-4FCB7B57A884}"/>
              </a:ext>
            </a:extLst>
          </p:cNvPr>
          <p:cNvSpPr/>
          <p:nvPr/>
        </p:nvSpPr>
        <p:spPr>
          <a:xfrm>
            <a:off x="3190875" y="2533650"/>
            <a:ext cx="806450" cy="806450"/>
          </a:xfrm>
          <a:custGeom>
            <a:avLst/>
            <a:gdLst>
              <a:gd name="connsiteX0" fmla="*/ 806450 w 806450"/>
              <a:gd name="connsiteY0" fmla="*/ 403225 h 806450"/>
              <a:gd name="connsiteX1" fmla="*/ 403225 w 806450"/>
              <a:gd name="connsiteY1" fmla="*/ 806450 h 806450"/>
              <a:gd name="connsiteX2" fmla="*/ 0 w 806450"/>
              <a:gd name="connsiteY2" fmla="*/ 403225 h 806450"/>
              <a:gd name="connsiteX3" fmla="*/ 403225 w 806450"/>
              <a:gd name="connsiteY3" fmla="*/ 0 h 806450"/>
              <a:gd name="connsiteX4" fmla="*/ 806450 w 806450"/>
              <a:gd name="connsiteY4" fmla="*/ 403225 h 80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450" h="806450">
                <a:moveTo>
                  <a:pt x="806450" y="403225"/>
                </a:moveTo>
                <a:cubicBezTo>
                  <a:pt x="806450" y="625920"/>
                  <a:pt x="625920" y="806450"/>
                  <a:pt x="403225" y="806450"/>
                </a:cubicBezTo>
                <a:cubicBezTo>
                  <a:pt x="180530" y="806450"/>
                  <a:pt x="0" y="625920"/>
                  <a:pt x="0" y="403225"/>
                </a:cubicBezTo>
                <a:cubicBezTo>
                  <a:pt x="0" y="180530"/>
                  <a:pt x="180530" y="0"/>
                  <a:pt x="403225" y="0"/>
                </a:cubicBezTo>
                <a:cubicBezTo>
                  <a:pt x="625920" y="0"/>
                  <a:pt x="806450" y="180530"/>
                  <a:pt x="806450" y="403225"/>
                </a:cubicBezTo>
                <a:close/>
              </a:path>
            </a:pathLst>
          </a:custGeom>
          <a:solidFill>
            <a:srgbClr val="E6FAF8"/>
          </a:solidFill>
          <a:ln w="12700" cap="flat">
            <a:solidFill>
              <a:srgbClr val="1EAAAC"/>
            </a:solidFill>
            <a:custDash>
              <a:ds d="600000" sp="6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80852ECA-4649-5E74-3047-B7D8B100420D}"/>
              </a:ext>
            </a:extLst>
          </p:cNvPr>
          <p:cNvSpPr/>
          <p:nvPr/>
        </p:nvSpPr>
        <p:spPr>
          <a:xfrm>
            <a:off x="3407835" y="2753785"/>
            <a:ext cx="372529" cy="372529"/>
          </a:xfrm>
          <a:custGeom>
            <a:avLst/>
            <a:gdLst>
              <a:gd name="connsiteX0" fmla="*/ 203200 w 372529"/>
              <a:gd name="connsiteY0" fmla="*/ 0 h 372529"/>
              <a:gd name="connsiteX1" fmla="*/ 203213 w 372529"/>
              <a:gd name="connsiteY1" fmla="*/ 51848 h 372529"/>
              <a:gd name="connsiteX2" fmla="*/ 282061 w 372529"/>
              <a:gd name="connsiteY2" fmla="*/ 90481 h 372529"/>
              <a:gd name="connsiteX3" fmla="*/ 320682 w 372529"/>
              <a:gd name="connsiteY3" fmla="*/ 169329 h 372529"/>
              <a:gd name="connsiteX4" fmla="*/ 372529 w 372529"/>
              <a:gd name="connsiteY4" fmla="*/ 169329 h 372529"/>
              <a:gd name="connsiteX5" fmla="*/ 372529 w 372529"/>
              <a:gd name="connsiteY5" fmla="*/ 203200 h 372529"/>
              <a:gd name="connsiteX6" fmla="*/ 320682 w 372529"/>
              <a:gd name="connsiteY6" fmla="*/ 203213 h 372529"/>
              <a:gd name="connsiteX7" fmla="*/ 282055 w 372529"/>
              <a:gd name="connsiteY7" fmla="*/ 282054 h 372529"/>
              <a:gd name="connsiteX8" fmla="*/ 203213 w 372529"/>
              <a:gd name="connsiteY8" fmla="*/ 320681 h 372529"/>
              <a:gd name="connsiteX9" fmla="*/ 203200 w 372529"/>
              <a:gd name="connsiteY9" fmla="*/ 372529 h 372529"/>
              <a:gd name="connsiteX10" fmla="*/ 169329 w 372529"/>
              <a:gd name="connsiteY10" fmla="*/ 372529 h 372529"/>
              <a:gd name="connsiteX11" fmla="*/ 169329 w 372529"/>
              <a:gd name="connsiteY11" fmla="*/ 320681 h 372529"/>
              <a:gd name="connsiteX12" fmla="*/ 90481 w 372529"/>
              <a:gd name="connsiteY12" fmla="*/ 282061 h 372529"/>
              <a:gd name="connsiteX13" fmla="*/ 51848 w 372529"/>
              <a:gd name="connsiteY13" fmla="*/ 203213 h 372529"/>
              <a:gd name="connsiteX14" fmla="*/ 0 w 372529"/>
              <a:gd name="connsiteY14" fmla="*/ 203200 h 372529"/>
              <a:gd name="connsiteX15" fmla="*/ 0 w 372529"/>
              <a:gd name="connsiteY15" fmla="*/ 169329 h 372529"/>
              <a:gd name="connsiteX16" fmla="*/ 51848 w 372529"/>
              <a:gd name="connsiteY16" fmla="*/ 169329 h 372529"/>
              <a:gd name="connsiteX17" fmla="*/ 90475 w 372529"/>
              <a:gd name="connsiteY17" fmla="*/ 90475 h 372529"/>
              <a:gd name="connsiteX18" fmla="*/ 169329 w 372529"/>
              <a:gd name="connsiteY18" fmla="*/ 51848 h 372529"/>
              <a:gd name="connsiteX19" fmla="*/ 169329 w 372529"/>
              <a:gd name="connsiteY19" fmla="*/ 0 h 372529"/>
              <a:gd name="connsiteX20" fmla="*/ 203200 w 372529"/>
              <a:gd name="connsiteY20" fmla="*/ 0 h 372529"/>
              <a:gd name="connsiteX21" fmla="*/ 186265 w 372529"/>
              <a:gd name="connsiteY21" fmla="*/ 84665 h 372529"/>
              <a:gd name="connsiteX22" fmla="*/ 114421 w 372529"/>
              <a:gd name="connsiteY22" fmla="*/ 114421 h 372529"/>
              <a:gd name="connsiteX23" fmla="*/ 84665 w 372529"/>
              <a:gd name="connsiteY23" fmla="*/ 186265 h 372529"/>
              <a:gd name="connsiteX24" fmla="*/ 114421 w 372529"/>
              <a:gd name="connsiteY24" fmla="*/ 258108 h 372529"/>
              <a:gd name="connsiteX25" fmla="*/ 186265 w 372529"/>
              <a:gd name="connsiteY25" fmla="*/ 287865 h 372529"/>
              <a:gd name="connsiteX26" fmla="*/ 258109 w 372529"/>
              <a:gd name="connsiteY26" fmla="*/ 258108 h 372529"/>
              <a:gd name="connsiteX27" fmla="*/ 287865 w 372529"/>
              <a:gd name="connsiteY27" fmla="*/ 186265 h 372529"/>
              <a:gd name="connsiteX28" fmla="*/ 258109 w 372529"/>
              <a:gd name="connsiteY28" fmla="*/ 114421 h 372529"/>
              <a:gd name="connsiteX29" fmla="*/ 186265 w 372529"/>
              <a:gd name="connsiteY29" fmla="*/ 84665 h 372529"/>
              <a:gd name="connsiteX30" fmla="*/ 186265 w 372529"/>
              <a:gd name="connsiteY30" fmla="*/ 152400 h 372529"/>
              <a:gd name="connsiteX31" fmla="*/ 210210 w 372529"/>
              <a:gd name="connsiteY31" fmla="*/ 162319 h 372529"/>
              <a:gd name="connsiteX32" fmla="*/ 220129 w 372529"/>
              <a:gd name="connsiteY32" fmla="*/ 186265 h 372529"/>
              <a:gd name="connsiteX33" fmla="*/ 210210 w 372529"/>
              <a:gd name="connsiteY33" fmla="*/ 210210 h 372529"/>
              <a:gd name="connsiteX34" fmla="*/ 186265 w 372529"/>
              <a:gd name="connsiteY34" fmla="*/ 220129 h 372529"/>
              <a:gd name="connsiteX35" fmla="*/ 162319 w 372529"/>
              <a:gd name="connsiteY35" fmla="*/ 210210 h 372529"/>
              <a:gd name="connsiteX36" fmla="*/ 152400 w 372529"/>
              <a:gd name="connsiteY36" fmla="*/ 186265 h 372529"/>
              <a:gd name="connsiteX37" fmla="*/ 162319 w 372529"/>
              <a:gd name="connsiteY37" fmla="*/ 162319 h 372529"/>
              <a:gd name="connsiteX38" fmla="*/ 186265 w 372529"/>
              <a:gd name="connsiteY38" fmla="*/ 152400 h 372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72529" h="372529">
                <a:moveTo>
                  <a:pt x="203200" y="0"/>
                </a:moveTo>
                <a:lnTo>
                  <a:pt x="203213" y="51848"/>
                </a:lnTo>
                <a:cubicBezTo>
                  <a:pt x="233058" y="55620"/>
                  <a:pt x="260795" y="69215"/>
                  <a:pt x="282061" y="90481"/>
                </a:cubicBezTo>
                <a:cubicBezTo>
                  <a:pt x="303327" y="111754"/>
                  <a:pt x="316916" y="139491"/>
                  <a:pt x="320682" y="169329"/>
                </a:cubicBezTo>
                <a:lnTo>
                  <a:pt x="372529" y="169329"/>
                </a:lnTo>
                <a:lnTo>
                  <a:pt x="372529" y="203200"/>
                </a:lnTo>
                <a:lnTo>
                  <a:pt x="320682" y="203213"/>
                </a:lnTo>
                <a:cubicBezTo>
                  <a:pt x="316909" y="233051"/>
                  <a:pt x="303321" y="260788"/>
                  <a:pt x="282055" y="282054"/>
                </a:cubicBezTo>
                <a:cubicBezTo>
                  <a:pt x="260788" y="303320"/>
                  <a:pt x="233051" y="316910"/>
                  <a:pt x="203213" y="320681"/>
                </a:cubicBezTo>
                <a:lnTo>
                  <a:pt x="203200" y="372529"/>
                </a:lnTo>
                <a:lnTo>
                  <a:pt x="169329" y="372529"/>
                </a:lnTo>
                <a:lnTo>
                  <a:pt x="169329" y="320681"/>
                </a:lnTo>
                <a:cubicBezTo>
                  <a:pt x="139490" y="316916"/>
                  <a:pt x="111754" y="303327"/>
                  <a:pt x="90481" y="282061"/>
                </a:cubicBezTo>
                <a:cubicBezTo>
                  <a:pt x="69215" y="260795"/>
                  <a:pt x="55620" y="233058"/>
                  <a:pt x="51848" y="203213"/>
                </a:cubicBezTo>
                <a:lnTo>
                  <a:pt x="0" y="203200"/>
                </a:lnTo>
                <a:lnTo>
                  <a:pt x="0" y="169329"/>
                </a:lnTo>
                <a:lnTo>
                  <a:pt x="51848" y="169329"/>
                </a:lnTo>
                <a:cubicBezTo>
                  <a:pt x="55620" y="139491"/>
                  <a:pt x="69209" y="111747"/>
                  <a:pt x="90475" y="90475"/>
                </a:cubicBezTo>
                <a:cubicBezTo>
                  <a:pt x="111747" y="69209"/>
                  <a:pt x="139490" y="55620"/>
                  <a:pt x="169329" y="51848"/>
                </a:cubicBezTo>
                <a:lnTo>
                  <a:pt x="169329" y="0"/>
                </a:lnTo>
                <a:lnTo>
                  <a:pt x="203200" y="0"/>
                </a:lnTo>
                <a:close/>
                <a:moveTo>
                  <a:pt x="186265" y="84665"/>
                </a:moveTo>
                <a:cubicBezTo>
                  <a:pt x="159322" y="84665"/>
                  <a:pt x="133477" y="95371"/>
                  <a:pt x="114421" y="114421"/>
                </a:cubicBezTo>
                <a:cubicBezTo>
                  <a:pt x="95371" y="133477"/>
                  <a:pt x="84665" y="159321"/>
                  <a:pt x="84665" y="186265"/>
                </a:cubicBezTo>
                <a:cubicBezTo>
                  <a:pt x="84665" y="213208"/>
                  <a:pt x="95371" y="239052"/>
                  <a:pt x="114421" y="258108"/>
                </a:cubicBezTo>
                <a:cubicBezTo>
                  <a:pt x="133477" y="277158"/>
                  <a:pt x="159322" y="287865"/>
                  <a:pt x="186265" y="287865"/>
                </a:cubicBezTo>
                <a:cubicBezTo>
                  <a:pt x="213208" y="287865"/>
                  <a:pt x="239052" y="277158"/>
                  <a:pt x="258109" y="258108"/>
                </a:cubicBezTo>
                <a:cubicBezTo>
                  <a:pt x="277159" y="239052"/>
                  <a:pt x="287865" y="213208"/>
                  <a:pt x="287865" y="186265"/>
                </a:cubicBezTo>
                <a:cubicBezTo>
                  <a:pt x="287865" y="159321"/>
                  <a:pt x="277159" y="133477"/>
                  <a:pt x="258109" y="114421"/>
                </a:cubicBezTo>
                <a:cubicBezTo>
                  <a:pt x="239052" y="95371"/>
                  <a:pt x="213208" y="84665"/>
                  <a:pt x="186265" y="84665"/>
                </a:cubicBezTo>
                <a:close/>
                <a:moveTo>
                  <a:pt x="186265" y="152400"/>
                </a:moveTo>
                <a:cubicBezTo>
                  <a:pt x="195250" y="152400"/>
                  <a:pt x="203860" y="155969"/>
                  <a:pt x="210210" y="162319"/>
                </a:cubicBezTo>
                <a:cubicBezTo>
                  <a:pt x="216560" y="168669"/>
                  <a:pt x="220129" y="177286"/>
                  <a:pt x="220129" y="186265"/>
                </a:cubicBezTo>
                <a:cubicBezTo>
                  <a:pt x="220129" y="195250"/>
                  <a:pt x="216560" y="203860"/>
                  <a:pt x="210210" y="210210"/>
                </a:cubicBezTo>
                <a:cubicBezTo>
                  <a:pt x="203860" y="216560"/>
                  <a:pt x="195250" y="220129"/>
                  <a:pt x="186265" y="220129"/>
                </a:cubicBezTo>
                <a:cubicBezTo>
                  <a:pt x="177286" y="220129"/>
                  <a:pt x="168669" y="216560"/>
                  <a:pt x="162319" y="210210"/>
                </a:cubicBezTo>
                <a:cubicBezTo>
                  <a:pt x="155969" y="203860"/>
                  <a:pt x="152400" y="195250"/>
                  <a:pt x="152400" y="186265"/>
                </a:cubicBezTo>
                <a:cubicBezTo>
                  <a:pt x="152400" y="177286"/>
                  <a:pt x="155969" y="168669"/>
                  <a:pt x="162319" y="162319"/>
                </a:cubicBezTo>
                <a:cubicBezTo>
                  <a:pt x="168669" y="155969"/>
                  <a:pt x="177286" y="152400"/>
                  <a:pt x="186265" y="152400"/>
                </a:cubicBezTo>
                <a:close/>
              </a:path>
            </a:pathLst>
          </a:custGeom>
          <a:solidFill>
            <a:srgbClr val="029E8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4AFD6628-F95D-ABEE-F717-6B272567AC56}"/>
              </a:ext>
            </a:extLst>
          </p:cNvPr>
          <p:cNvSpPr/>
          <p:nvPr/>
        </p:nvSpPr>
        <p:spPr>
          <a:xfrm>
            <a:off x="1800225" y="2555875"/>
            <a:ext cx="641350" cy="641350"/>
          </a:xfrm>
          <a:custGeom>
            <a:avLst/>
            <a:gdLst>
              <a:gd name="connsiteX0" fmla="*/ 641350 w 641350"/>
              <a:gd name="connsiteY0" fmla="*/ 320675 h 641350"/>
              <a:gd name="connsiteX1" fmla="*/ 320675 w 641350"/>
              <a:gd name="connsiteY1" fmla="*/ 641350 h 641350"/>
              <a:gd name="connsiteX2" fmla="*/ 0 w 641350"/>
              <a:gd name="connsiteY2" fmla="*/ 320675 h 641350"/>
              <a:gd name="connsiteX3" fmla="*/ 320675 w 641350"/>
              <a:gd name="connsiteY3" fmla="*/ 0 h 641350"/>
              <a:gd name="connsiteX4" fmla="*/ 641350 w 641350"/>
              <a:gd name="connsiteY4" fmla="*/ 320675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350" h="641350">
                <a:moveTo>
                  <a:pt x="641350" y="320675"/>
                </a:moveTo>
                <a:cubicBezTo>
                  <a:pt x="641350" y="497779"/>
                  <a:pt x="497779" y="641350"/>
                  <a:pt x="320675" y="641350"/>
                </a:cubicBezTo>
                <a:cubicBezTo>
                  <a:pt x="143571" y="641350"/>
                  <a:pt x="0" y="497779"/>
                  <a:pt x="0" y="320675"/>
                </a:cubicBezTo>
                <a:cubicBezTo>
                  <a:pt x="0" y="143571"/>
                  <a:pt x="143571" y="0"/>
                  <a:pt x="320675" y="0"/>
                </a:cubicBezTo>
                <a:cubicBezTo>
                  <a:pt x="497779" y="0"/>
                  <a:pt x="641350" y="143571"/>
                  <a:pt x="641350" y="320675"/>
                </a:cubicBezTo>
                <a:close/>
              </a:path>
            </a:pathLst>
          </a:custGeom>
          <a:noFill/>
          <a:ln w="6350" cap="flat">
            <a:solidFill>
              <a:srgbClr val="029E8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F6F127F1-978B-0163-AE96-9D5825D7DA34}"/>
              </a:ext>
            </a:extLst>
          </p:cNvPr>
          <p:cNvSpPr/>
          <p:nvPr/>
        </p:nvSpPr>
        <p:spPr>
          <a:xfrm>
            <a:off x="9140825" y="2581275"/>
            <a:ext cx="533400" cy="533400"/>
          </a:xfrm>
          <a:custGeom>
            <a:avLst/>
            <a:gdLst>
              <a:gd name="connsiteX0" fmla="*/ 533400 w 533400"/>
              <a:gd name="connsiteY0" fmla="*/ 266700 h 533400"/>
              <a:gd name="connsiteX1" fmla="*/ 266700 w 533400"/>
              <a:gd name="connsiteY1" fmla="*/ 533400 h 533400"/>
              <a:gd name="connsiteX2" fmla="*/ 0 w 533400"/>
              <a:gd name="connsiteY2" fmla="*/ 266700 h 533400"/>
              <a:gd name="connsiteX3" fmla="*/ 266700 w 533400"/>
              <a:gd name="connsiteY3" fmla="*/ 0 h 533400"/>
              <a:gd name="connsiteX4" fmla="*/ 533400 w 533400"/>
              <a:gd name="connsiteY4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400" h="533400">
                <a:moveTo>
                  <a:pt x="533400" y="266700"/>
                </a:moveTo>
                <a:cubicBezTo>
                  <a:pt x="533400" y="413994"/>
                  <a:pt x="413994" y="533400"/>
                  <a:pt x="266700" y="533400"/>
                </a:cubicBezTo>
                <a:cubicBezTo>
                  <a:pt x="119406" y="533400"/>
                  <a:pt x="0" y="413994"/>
                  <a:pt x="0" y="266700"/>
                </a:cubicBezTo>
                <a:cubicBezTo>
                  <a:pt x="0" y="119406"/>
                  <a:pt x="119406" y="0"/>
                  <a:pt x="266700" y="0"/>
                </a:cubicBezTo>
                <a:cubicBezTo>
                  <a:pt x="413994" y="0"/>
                  <a:pt x="533400" y="119406"/>
                  <a:pt x="533400" y="266700"/>
                </a:cubicBezTo>
                <a:close/>
              </a:path>
            </a:pathLst>
          </a:custGeom>
          <a:noFill/>
          <a:ln w="6350" cap="flat">
            <a:solidFill>
              <a:srgbClr val="029E8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1EF1A853-FE45-3AD9-8FC2-4BF8DCAC11E2}"/>
              </a:ext>
            </a:extLst>
          </p:cNvPr>
          <p:cNvSpPr/>
          <p:nvPr/>
        </p:nvSpPr>
        <p:spPr>
          <a:xfrm>
            <a:off x="1870075" y="2625725"/>
            <a:ext cx="501650" cy="501650"/>
          </a:xfrm>
          <a:custGeom>
            <a:avLst/>
            <a:gdLst>
              <a:gd name="connsiteX0" fmla="*/ 501650 w 501650"/>
              <a:gd name="connsiteY0" fmla="*/ 250825 h 501650"/>
              <a:gd name="connsiteX1" fmla="*/ 250825 w 501650"/>
              <a:gd name="connsiteY1" fmla="*/ 501650 h 501650"/>
              <a:gd name="connsiteX2" fmla="*/ 0 w 501650"/>
              <a:gd name="connsiteY2" fmla="*/ 250825 h 501650"/>
              <a:gd name="connsiteX3" fmla="*/ 250825 w 501650"/>
              <a:gd name="connsiteY3" fmla="*/ 0 h 501650"/>
              <a:gd name="connsiteX4" fmla="*/ 501650 w 501650"/>
              <a:gd name="connsiteY4" fmla="*/ 250825 h 50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1650" h="501650">
                <a:moveTo>
                  <a:pt x="501650" y="250825"/>
                </a:moveTo>
                <a:cubicBezTo>
                  <a:pt x="501650" y="389352"/>
                  <a:pt x="389352" y="501650"/>
                  <a:pt x="250825" y="501650"/>
                </a:cubicBezTo>
                <a:cubicBezTo>
                  <a:pt x="112298" y="501650"/>
                  <a:pt x="0" y="389352"/>
                  <a:pt x="0" y="250825"/>
                </a:cubicBezTo>
                <a:cubicBezTo>
                  <a:pt x="0" y="112298"/>
                  <a:pt x="112298" y="0"/>
                  <a:pt x="250825" y="0"/>
                </a:cubicBezTo>
                <a:cubicBezTo>
                  <a:pt x="389352" y="0"/>
                  <a:pt x="501650" y="112298"/>
                  <a:pt x="501650" y="250825"/>
                </a:cubicBezTo>
                <a:close/>
              </a:path>
            </a:pathLst>
          </a:custGeom>
          <a:solidFill>
            <a:srgbClr val="FFFFFF"/>
          </a:solidFill>
          <a:ln w="6350" cap="flat">
            <a:solidFill>
              <a:srgbClr val="BDBDBD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1A9D8B9E-2353-C528-88ED-663F437BB068}"/>
              </a:ext>
            </a:extLst>
          </p:cNvPr>
          <p:cNvSpPr/>
          <p:nvPr/>
        </p:nvSpPr>
        <p:spPr>
          <a:xfrm>
            <a:off x="2025650" y="2781300"/>
            <a:ext cx="190500" cy="190500"/>
          </a:xfrm>
          <a:custGeom>
            <a:avLst/>
            <a:gdLst>
              <a:gd name="connsiteX0" fmla="*/ 57150 w 190500"/>
              <a:gd name="connsiteY0" fmla="*/ 171450 h 190500"/>
              <a:gd name="connsiteX1" fmla="*/ 57150 w 190500"/>
              <a:gd name="connsiteY1" fmla="*/ 123825 h 190500"/>
              <a:gd name="connsiteX2" fmla="*/ 76200 w 190500"/>
              <a:gd name="connsiteY2" fmla="*/ 123825 h 190500"/>
              <a:gd name="connsiteX3" fmla="*/ 76200 w 190500"/>
              <a:gd name="connsiteY3" fmla="*/ 171450 h 190500"/>
              <a:gd name="connsiteX4" fmla="*/ 161925 w 190500"/>
              <a:gd name="connsiteY4" fmla="*/ 171450 h 190500"/>
              <a:gd name="connsiteX5" fmla="*/ 161925 w 190500"/>
              <a:gd name="connsiteY5" fmla="*/ 104775 h 190500"/>
              <a:gd name="connsiteX6" fmla="*/ 28575 w 190500"/>
              <a:gd name="connsiteY6" fmla="*/ 104775 h 190500"/>
              <a:gd name="connsiteX7" fmla="*/ 28575 w 190500"/>
              <a:gd name="connsiteY7" fmla="*/ 171450 h 190500"/>
              <a:gd name="connsiteX8" fmla="*/ 57150 w 190500"/>
              <a:gd name="connsiteY8" fmla="*/ 171450 h 190500"/>
              <a:gd name="connsiteX9" fmla="*/ 19050 w 190500"/>
              <a:gd name="connsiteY9" fmla="*/ 85725 h 190500"/>
              <a:gd name="connsiteX10" fmla="*/ 171450 w 190500"/>
              <a:gd name="connsiteY10" fmla="*/ 85725 h 190500"/>
              <a:gd name="connsiteX11" fmla="*/ 171450 w 190500"/>
              <a:gd name="connsiteY11" fmla="*/ 57150 h 190500"/>
              <a:gd name="connsiteX12" fmla="*/ 114300 w 190500"/>
              <a:gd name="connsiteY12" fmla="*/ 57150 h 190500"/>
              <a:gd name="connsiteX13" fmla="*/ 114300 w 190500"/>
              <a:gd name="connsiteY13" fmla="*/ 19050 h 190500"/>
              <a:gd name="connsiteX14" fmla="*/ 76200 w 190500"/>
              <a:gd name="connsiteY14" fmla="*/ 19050 h 190500"/>
              <a:gd name="connsiteX15" fmla="*/ 76200 w 190500"/>
              <a:gd name="connsiteY15" fmla="*/ 57150 h 190500"/>
              <a:gd name="connsiteX16" fmla="*/ 19050 w 190500"/>
              <a:gd name="connsiteY16" fmla="*/ 57150 h 190500"/>
              <a:gd name="connsiteX17" fmla="*/ 19050 w 190500"/>
              <a:gd name="connsiteY17" fmla="*/ 85725 h 190500"/>
              <a:gd name="connsiteX18" fmla="*/ 9525 w 190500"/>
              <a:gd name="connsiteY18" fmla="*/ 180975 h 190500"/>
              <a:gd name="connsiteX19" fmla="*/ 9525 w 190500"/>
              <a:gd name="connsiteY19" fmla="*/ 104775 h 190500"/>
              <a:gd name="connsiteX20" fmla="*/ 0 w 190500"/>
              <a:gd name="connsiteY20" fmla="*/ 104775 h 190500"/>
              <a:gd name="connsiteX21" fmla="*/ 0 w 190500"/>
              <a:gd name="connsiteY21" fmla="*/ 47625 h 190500"/>
              <a:gd name="connsiteX22" fmla="*/ 2788 w 190500"/>
              <a:gd name="connsiteY22" fmla="*/ 40888 h 190500"/>
              <a:gd name="connsiteX23" fmla="*/ 9525 w 190500"/>
              <a:gd name="connsiteY23" fmla="*/ 38100 h 190500"/>
              <a:gd name="connsiteX24" fmla="*/ 57150 w 190500"/>
              <a:gd name="connsiteY24" fmla="*/ 38100 h 190500"/>
              <a:gd name="connsiteX25" fmla="*/ 57150 w 190500"/>
              <a:gd name="connsiteY25" fmla="*/ 9525 h 190500"/>
              <a:gd name="connsiteX26" fmla="*/ 59938 w 190500"/>
              <a:gd name="connsiteY26" fmla="*/ 2788 h 190500"/>
              <a:gd name="connsiteX27" fmla="*/ 66675 w 190500"/>
              <a:gd name="connsiteY27" fmla="*/ 0 h 190500"/>
              <a:gd name="connsiteX28" fmla="*/ 123825 w 190500"/>
              <a:gd name="connsiteY28" fmla="*/ 0 h 190500"/>
              <a:gd name="connsiteX29" fmla="*/ 130562 w 190500"/>
              <a:gd name="connsiteY29" fmla="*/ 2788 h 190500"/>
              <a:gd name="connsiteX30" fmla="*/ 133350 w 190500"/>
              <a:gd name="connsiteY30" fmla="*/ 9525 h 190500"/>
              <a:gd name="connsiteX31" fmla="*/ 133350 w 190500"/>
              <a:gd name="connsiteY31" fmla="*/ 38100 h 190500"/>
              <a:gd name="connsiteX32" fmla="*/ 180975 w 190500"/>
              <a:gd name="connsiteY32" fmla="*/ 38100 h 190500"/>
              <a:gd name="connsiteX33" fmla="*/ 187712 w 190500"/>
              <a:gd name="connsiteY33" fmla="*/ 40888 h 190500"/>
              <a:gd name="connsiteX34" fmla="*/ 190500 w 190500"/>
              <a:gd name="connsiteY34" fmla="*/ 47625 h 190500"/>
              <a:gd name="connsiteX35" fmla="*/ 190500 w 190500"/>
              <a:gd name="connsiteY35" fmla="*/ 104775 h 190500"/>
              <a:gd name="connsiteX36" fmla="*/ 180975 w 190500"/>
              <a:gd name="connsiteY36" fmla="*/ 104775 h 190500"/>
              <a:gd name="connsiteX37" fmla="*/ 180975 w 190500"/>
              <a:gd name="connsiteY37" fmla="*/ 180975 h 190500"/>
              <a:gd name="connsiteX38" fmla="*/ 178187 w 190500"/>
              <a:gd name="connsiteY38" fmla="*/ 187712 h 190500"/>
              <a:gd name="connsiteX39" fmla="*/ 171450 w 190500"/>
              <a:gd name="connsiteY39" fmla="*/ 190500 h 190500"/>
              <a:gd name="connsiteX40" fmla="*/ 19050 w 190500"/>
              <a:gd name="connsiteY40" fmla="*/ 190500 h 190500"/>
              <a:gd name="connsiteX41" fmla="*/ 12313 w 190500"/>
              <a:gd name="connsiteY41" fmla="*/ 187712 h 190500"/>
              <a:gd name="connsiteX42" fmla="*/ 9525 w 190500"/>
              <a:gd name="connsiteY42" fmla="*/ 180975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90500" h="190500">
                <a:moveTo>
                  <a:pt x="57150" y="171450"/>
                </a:moveTo>
                <a:lnTo>
                  <a:pt x="57150" y="123825"/>
                </a:lnTo>
                <a:lnTo>
                  <a:pt x="76200" y="123825"/>
                </a:lnTo>
                <a:lnTo>
                  <a:pt x="76200" y="171450"/>
                </a:lnTo>
                <a:lnTo>
                  <a:pt x="161925" y="171450"/>
                </a:lnTo>
                <a:lnTo>
                  <a:pt x="161925" y="104775"/>
                </a:lnTo>
                <a:lnTo>
                  <a:pt x="28575" y="104775"/>
                </a:lnTo>
                <a:lnTo>
                  <a:pt x="28575" y="171450"/>
                </a:lnTo>
                <a:lnTo>
                  <a:pt x="57150" y="171450"/>
                </a:lnTo>
                <a:close/>
                <a:moveTo>
                  <a:pt x="19050" y="85725"/>
                </a:moveTo>
                <a:lnTo>
                  <a:pt x="171450" y="85725"/>
                </a:lnTo>
                <a:lnTo>
                  <a:pt x="171450" y="57150"/>
                </a:lnTo>
                <a:lnTo>
                  <a:pt x="114300" y="57150"/>
                </a:lnTo>
                <a:lnTo>
                  <a:pt x="114300" y="19050"/>
                </a:lnTo>
                <a:lnTo>
                  <a:pt x="76200" y="19050"/>
                </a:lnTo>
                <a:lnTo>
                  <a:pt x="76200" y="57150"/>
                </a:lnTo>
                <a:lnTo>
                  <a:pt x="19050" y="57150"/>
                </a:lnTo>
                <a:lnTo>
                  <a:pt x="19050" y="85725"/>
                </a:lnTo>
                <a:close/>
                <a:moveTo>
                  <a:pt x="9525" y="180975"/>
                </a:moveTo>
                <a:lnTo>
                  <a:pt x="9525" y="104775"/>
                </a:lnTo>
                <a:lnTo>
                  <a:pt x="0" y="104775"/>
                </a:lnTo>
                <a:lnTo>
                  <a:pt x="0" y="47625"/>
                </a:lnTo>
                <a:cubicBezTo>
                  <a:pt x="0" y="45098"/>
                  <a:pt x="1003" y="42678"/>
                  <a:pt x="2788" y="40888"/>
                </a:cubicBezTo>
                <a:cubicBezTo>
                  <a:pt x="4578" y="39103"/>
                  <a:pt x="6998" y="38100"/>
                  <a:pt x="9525" y="38100"/>
                </a:cubicBezTo>
                <a:lnTo>
                  <a:pt x="57150" y="38100"/>
                </a:lnTo>
                <a:lnTo>
                  <a:pt x="57150" y="9525"/>
                </a:lnTo>
                <a:cubicBezTo>
                  <a:pt x="57150" y="6998"/>
                  <a:pt x="58153" y="4578"/>
                  <a:pt x="59938" y="2788"/>
                </a:cubicBezTo>
                <a:cubicBezTo>
                  <a:pt x="61728" y="1003"/>
                  <a:pt x="64148" y="0"/>
                  <a:pt x="66675" y="0"/>
                </a:cubicBezTo>
                <a:lnTo>
                  <a:pt x="123825" y="0"/>
                </a:lnTo>
                <a:cubicBezTo>
                  <a:pt x="126352" y="0"/>
                  <a:pt x="128772" y="1003"/>
                  <a:pt x="130562" y="2788"/>
                </a:cubicBezTo>
                <a:cubicBezTo>
                  <a:pt x="132347" y="4578"/>
                  <a:pt x="133350" y="6998"/>
                  <a:pt x="133350" y="9525"/>
                </a:cubicBezTo>
                <a:lnTo>
                  <a:pt x="133350" y="38100"/>
                </a:lnTo>
                <a:lnTo>
                  <a:pt x="180975" y="38100"/>
                </a:lnTo>
                <a:cubicBezTo>
                  <a:pt x="183502" y="38100"/>
                  <a:pt x="185922" y="39103"/>
                  <a:pt x="187712" y="40888"/>
                </a:cubicBezTo>
                <a:cubicBezTo>
                  <a:pt x="189497" y="42678"/>
                  <a:pt x="190500" y="45098"/>
                  <a:pt x="190500" y="47625"/>
                </a:cubicBezTo>
                <a:lnTo>
                  <a:pt x="190500" y="104775"/>
                </a:lnTo>
                <a:lnTo>
                  <a:pt x="180975" y="104775"/>
                </a:lnTo>
                <a:lnTo>
                  <a:pt x="180975" y="180975"/>
                </a:lnTo>
                <a:cubicBezTo>
                  <a:pt x="180975" y="183502"/>
                  <a:pt x="179972" y="185922"/>
                  <a:pt x="178187" y="187712"/>
                </a:cubicBezTo>
                <a:cubicBezTo>
                  <a:pt x="176397" y="189497"/>
                  <a:pt x="173977" y="190500"/>
                  <a:pt x="171450" y="190500"/>
                </a:cubicBezTo>
                <a:lnTo>
                  <a:pt x="19050" y="190500"/>
                </a:lnTo>
                <a:cubicBezTo>
                  <a:pt x="16523" y="190500"/>
                  <a:pt x="14103" y="189497"/>
                  <a:pt x="12313" y="187712"/>
                </a:cubicBezTo>
                <a:cubicBezTo>
                  <a:pt x="10528" y="185922"/>
                  <a:pt x="9525" y="183502"/>
                  <a:pt x="9525" y="180975"/>
                </a:cubicBezTo>
                <a:close/>
              </a:path>
            </a:pathLst>
          </a:custGeom>
          <a:solidFill>
            <a:srgbClr val="00000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681ECE90-CEC0-3011-EE2A-25A619C11031}"/>
              </a:ext>
            </a:extLst>
          </p:cNvPr>
          <p:cNvSpPr/>
          <p:nvPr/>
        </p:nvSpPr>
        <p:spPr>
          <a:xfrm>
            <a:off x="9199033" y="2639483"/>
            <a:ext cx="416982" cy="416982"/>
          </a:xfrm>
          <a:custGeom>
            <a:avLst/>
            <a:gdLst>
              <a:gd name="connsiteX0" fmla="*/ 416983 w 416982"/>
              <a:gd name="connsiteY0" fmla="*/ 208491 h 416982"/>
              <a:gd name="connsiteX1" fmla="*/ 208491 w 416982"/>
              <a:gd name="connsiteY1" fmla="*/ 416983 h 416982"/>
              <a:gd name="connsiteX2" fmla="*/ 0 w 416982"/>
              <a:gd name="connsiteY2" fmla="*/ 208491 h 416982"/>
              <a:gd name="connsiteX3" fmla="*/ 208491 w 416982"/>
              <a:gd name="connsiteY3" fmla="*/ 0 h 416982"/>
              <a:gd name="connsiteX4" fmla="*/ 416983 w 416982"/>
              <a:gd name="connsiteY4" fmla="*/ 208491 h 41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982" h="416982">
                <a:moveTo>
                  <a:pt x="416983" y="208491"/>
                </a:moveTo>
                <a:cubicBezTo>
                  <a:pt x="416983" y="323638"/>
                  <a:pt x="323638" y="416983"/>
                  <a:pt x="208491" y="416983"/>
                </a:cubicBezTo>
                <a:cubicBezTo>
                  <a:pt x="93345" y="416983"/>
                  <a:pt x="0" y="323638"/>
                  <a:pt x="0" y="208491"/>
                </a:cubicBezTo>
                <a:cubicBezTo>
                  <a:pt x="0" y="93345"/>
                  <a:pt x="93345" y="0"/>
                  <a:pt x="208491" y="0"/>
                </a:cubicBezTo>
                <a:cubicBezTo>
                  <a:pt x="323638" y="0"/>
                  <a:pt x="416983" y="93345"/>
                  <a:pt x="416983" y="208491"/>
                </a:cubicBezTo>
                <a:close/>
              </a:path>
            </a:pathLst>
          </a:custGeom>
          <a:solidFill>
            <a:srgbClr val="FFFFFF"/>
          </a:solidFill>
          <a:ln w="6350" cap="flat">
            <a:solidFill>
              <a:srgbClr val="BDBDBD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6D7EBF55-4652-979D-6A08-24D9C7DFCB4C}"/>
              </a:ext>
            </a:extLst>
          </p:cNvPr>
          <p:cNvSpPr/>
          <p:nvPr/>
        </p:nvSpPr>
        <p:spPr>
          <a:xfrm>
            <a:off x="9315450" y="2755900"/>
            <a:ext cx="190500" cy="190500"/>
          </a:xfrm>
          <a:custGeom>
            <a:avLst/>
            <a:gdLst>
              <a:gd name="connsiteX0" fmla="*/ 76200 w 190500"/>
              <a:gd name="connsiteY0" fmla="*/ 80963 h 190500"/>
              <a:gd name="connsiteX1" fmla="*/ 86106 w 190500"/>
              <a:gd name="connsiteY1" fmla="*/ 46336 h 190500"/>
              <a:gd name="connsiteX2" fmla="*/ 89535 w 190500"/>
              <a:gd name="connsiteY2" fmla="*/ 41339 h 190500"/>
              <a:gd name="connsiteX3" fmla="*/ 95250 w 190500"/>
              <a:gd name="connsiteY3" fmla="*/ 39414 h 190500"/>
              <a:gd name="connsiteX4" fmla="*/ 100965 w 190500"/>
              <a:gd name="connsiteY4" fmla="*/ 41339 h 190500"/>
              <a:gd name="connsiteX5" fmla="*/ 104394 w 190500"/>
              <a:gd name="connsiteY5" fmla="*/ 46336 h 190500"/>
              <a:gd name="connsiteX6" fmla="*/ 114300 w 190500"/>
              <a:gd name="connsiteY6" fmla="*/ 80963 h 190500"/>
              <a:gd name="connsiteX7" fmla="*/ 114300 w 190500"/>
              <a:gd name="connsiteY7" fmla="*/ 95250 h 190500"/>
              <a:gd name="connsiteX8" fmla="*/ 121158 w 190500"/>
              <a:gd name="connsiteY8" fmla="*/ 95250 h 190500"/>
              <a:gd name="connsiteX9" fmla="*/ 127000 w 190500"/>
              <a:gd name="connsiteY9" fmla="*/ 97263 h 190500"/>
              <a:gd name="connsiteX10" fmla="*/ 130366 w 190500"/>
              <a:gd name="connsiteY10" fmla="*/ 102457 h 190500"/>
              <a:gd name="connsiteX11" fmla="*/ 143383 w 190500"/>
              <a:gd name="connsiteY11" fmla="*/ 154343 h 190500"/>
              <a:gd name="connsiteX12" fmla="*/ 168656 w 190500"/>
              <a:gd name="connsiteY12" fmla="*/ 115792 h 190500"/>
              <a:gd name="connsiteX13" fmla="*/ 167069 w 190500"/>
              <a:gd name="connsiteY13" fmla="*/ 69723 h 190500"/>
              <a:gd name="connsiteX14" fmla="*/ 139192 w 190500"/>
              <a:gd name="connsiteY14" fmla="*/ 32995 h 190500"/>
              <a:gd name="connsiteX15" fmla="*/ 95250 w 190500"/>
              <a:gd name="connsiteY15" fmla="*/ 19050 h 190500"/>
              <a:gd name="connsiteX16" fmla="*/ 51308 w 190500"/>
              <a:gd name="connsiteY16" fmla="*/ 32995 h 190500"/>
              <a:gd name="connsiteX17" fmla="*/ 23431 w 190500"/>
              <a:gd name="connsiteY17" fmla="*/ 69723 h 190500"/>
              <a:gd name="connsiteX18" fmla="*/ 21844 w 190500"/>
              <a:gd name="connsiteY18" fmla="*/ 115792 h 190500"/>
              <a:gd name="connsiteX19" fmla="*/ 47117 w 190500"/>
              <a:gd name="connsiteY19" fmla="*/ 154343 h 190500"/>
              <a:gd name="connsiteX20" fmla="*/ 60134 w 190500"/>
              <a:gd name="connsiteY20" fmla="*/ 102457 h 190500"/>
              <a:gd name="connsiteX21" fmla="*/ 63500 w 190500"/>
              <a:gd name="connsiteY21" fmla="*/ 97269 h 190500"/>
              <a:gd name="connsiteX22" fmla="*/ 69342 w 190500"/>
              <a:gd name="connsiteY22" fmla="*/ 95250 h 190500"/>
              <a:gd name="connsiteX23" fmla="*/ 76200 w 190500"/>
              <a:gd name="connsiteY23" fmla="*/ 95250 h 190500"/>
              <a:gd name="connsiteX24" fmla="*/ 76200 w 190500"/>
              <a:gd name="connsiteY24" fmla="*/ 80963 h 190500"/>
              <a:gd name="connsiteX25" fmla="*/ 95250 w 190500"/>
              <a:gd name="connsiteY25" fmla="*/ 171450 h 190500"/>
              <a:gd name="connsiteX26" fmla="*/ 126365 w 190500"/>
              <a:gd name="connsiteY26" fmla="*/ 164840 h 190500"/>
              <a:gd name="connsiteX27" fmla="*/ 113729 w 190500"/>
              <a:gd name="connsiteY27" fmla="*/ 114300 h 190500"/>
              <a:gd name="connsiteX28" fmla="*/ 76771 w 190500"/>
              <a:gd name="connsiteY28" fmla="*/ 114300 h 190500"/>
              <a:gd name="connsiteX29" fmla="*/ 64135 w 190500"/>
              <a:gd name="connsiteY29" fmla="*/ 164840 h 190500"/>
              <a:gd name="connsiteX30" fmla="*/ 95250 w 190500"/>
              <a:gd name="connsiteY30" fmla="*/ 171450 h 190500"/>
              <a:gd name="connsiteX31" fmla="*/ 95250 w 190500"/>
              <a:gd name="connsiteY31" fmla="*/ 190500 h 190500"/>
              <a:gd name="connsiteX32" fmla="*/ 0 w 190500"/>
              <a:gd name="connsiteY32" fmla="*/ 95250 h 190500"/>
              <a:gd name="connsiteX33" fmla="*/ 95250 w 190500"/>
              <a:gd name="connsiteY33" fmla="*/ 0 h 190500"/>
              <a:gd name="connsiteX34" fmla="*/ 190500 w 190500"/>
              <a:gd name="connsiteY34" fmla="*/ 95250 h 190500"/>
              <a:gd name="connsiteX35" fmla="*/ 95250 w 190500"/>
              <a:gd name="connsiteY35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0500" h="190500">
                <a:moveTo>
                  <a:pt x="76200" y="80963"/>
                </a:moveTo>
                <a:lnTo>
                  <a:pt x="86106" y="46336"/>
                </a:lnTo>
                <a:cubicBezTo>
                  <a:pt x="86678" y="44342"/>
                  <a:pt x="87884" y="42589"/>
                  <a:pt x="89535" y="41339"/>
                </a:cubicBezTo>
                <a:cubicBezTo>
                  <a:pt x="91186" y="40094"/>
                  <a:pt x="93155" y="39414"/>
                  <a:pt x="95250" y="39414"/>
                </a:cubicBezTo>
                <a:cubicBezTo>
                  <a:pt x="97345" y="39414"/>
                  <a:pt x="99314" y="40094"/>
                  <a:pt x="100965" y="41339"/>
                </a:cubicBezTo>
                <a:cubicBezTo>
                  <a:pt x="102616" y="42589"/>
                  <a:pt x="103822" y="44342"/>
                  <a:pt x="104394" y="46336"/>
                </a:cubicBezTo>
                <a:lnTo>
                  <a:pt x="114300" y="80963"/>
                </a:lnTo>
                <a:lnTo>
                  <a:pt x="114300" y="95250"/>
                </a:lnTo>
                <a:lnTo>
                  <a:pt x="121158" y="95250"/>
                </a:lnTo>
                <a:cubicBezTo>
                  <a:pt x="123254" y="95250"/>
                  <a:pt x="125349" y="95961"/>
                  <a:pt x="127000" y="97263"/>
                </a:cubicBezTo>
                <a:cubicBezTo>
                  <a:pt x="128715" y="98571"/>
                  <a:pt x="129857" y="100400"/>
                  <a:pt x="130366" y="102457"/>
                </a:cubicBezTo>
                <a:lnTo>
                  <a:pt x="143383" y="154343"/>
                </a:lnTo>
                <a:cubicBezTo>
                  <a:pt x="155575" y="144412"/>
                  <a:pt x="164402" y="130943"/>
                  <a:pt x="168656" y="115792"/>
                </a:cubicBezTo>
                <a:cubicBezTo>
                  <a:pt x="172847" y="100641"/>
                  <a:pt x="172339" y="84544"/>
                  <a:pt x="167069" y="69723"/>
                </a:cubicBezTo>
                <a:cubicBezTo>
                  <a:pt x="161798" y="54896"/>
                  <a:pt x="152019" y="42069"/>
                  <a:pt x="139192" y="32995"/>
                </a:cubicBezTo>
                <a:cubicBezTo>
                  <a:pt x="126302" y="23920"/>
                  <a:pt x="110998" y="19050"/>
                  <a:pt x="95250" y="19050"/>
                </a:cubicBezTo>
                <a:cubicBezTo>
                  <a:pt x="79502" y="19050"/>
                  <a:pt x="64198" y="23920"/>
                  <a:pt x="51308" y="32995"/>
                </a:cubicBezTo>
                <a:cubicBezTo>
                  <a:pt x="38481" y="42069"/>
                  <a:pt x="28702" y="54896"/>
                  <a:pt x="23431" y="69723"/>
                </a:cubicBezTo>
                <a:cubicBezTo>
                  <a:pt x="18161" y="84544"/>
                  <a:pt x="17653" y="100641"/>
                  <a:pt x="21844" y="115792"/>
                </a:cubicBezTo>
                <a:cubicBezTo>
                  <a:pt x="26098" y="130943"/>
                  <a:pt x="34925" y="144412"/>
                  <a:pt x="47117" y="154343"/>
                </a:cubicBezTo>
                <a:lnTo>
                  <a:pt x="60134" y="102457"/>
                </a:lnTo>
                <a:cubicBezTo>
                  <a:pt x="60643" y="100400"/>
                  <a:pt x="61785" y="98577"/>
                  <a:pt x="63500" y="97269"/>
                </a:cubicBezTo>
                <a:cubicBezTo>
                  <a:pt x="65151" y="95961"/>
                  <a:pt x="67246" y="95250"/>
                  <a:pt x="69342" y="95250"/>
                </a:cubicBezTo>
                <a:lnTo>
                  <a:pt x="76200" y="95250"/>
                </a:lnTo>
                <a:lnTo>
                  <a:pt x="76200" y="80963"/>
                </a:lnTo>
                <a:close/>
                <a:moveTo>
                  <a:pt x="95250" y="171450"/>
                </a:moveTo>
                <a:cubicBezTo>
                  <a:pt x="105981" y="171469"/>
                  <a:pt x="116586" y="169221"/>
                  <a:pt x="126365" y="164840"/>
                </a:cubicBezTo>
                <a:lnTo>
                  <a:pt x="113729" y="114300"/>
                </a:lnTo>
                <a:lnTo>
                  <a:pt x="76771" y="114300"/>
                </a:lnTo>
                <a:lnTo>
                  <a:pt x="64135" y="164840"/>
                </a:lnTo>
                <a:cubicBezTo>
                  <a:pt x="73914" y="169221"/>
                  <a:pt x="84519" y="171469"/>
                  <a:pt x="95250" y="171450"/>
                </a:cubicBezTo>
                <a:close/>
                <a:moveTo>
                  <a:pt x="95250" y="190500"/>
                </a:moveTo>
                <a:cubicBezTo>
                  <a:pt x="42672" y="190500"/>
                  <a:pt x="0" y="147860"/>
                  <a:pt x="0" y="95250"/>
                </a:cubicBezTo>
                <a:cubicBezTo>
                  <a:pt x="0" y="42647"/>
                  <a:pt x="42672" y="0"/>
                  <a:pt x="95250" y="0"/>
                </a:cubicBezTo>
                <a:cubicBezTo>
                  <a:pt x="147828" y="0"/>
                  <a:pt x="190500" y="42647"/>
                  <a:pt x="190500" y="95250"/>
                </a:cubicBezTo>
                <a:cubicBezTo>
                  <a:pt x="190500" y="147860"/>
                  <a:pt x="147828" y="190500"/>
                  <a:pt x="95250" y="190500"/>
                </a:cubicBezTo>
                <a:close/>
              </a:path>
            </a:pathLst>
          </a:custGeom>
          <a:solidFill>
            <a:srgbClr val="00000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741DEAAD-0C0E-0245-2713-9F6B443F2843}"/>
              </a:ext>
            </a:extLst>
          </p:cNvPr>
          <p:cNvSpPr/>
          <p:nvPr/>
        </p:nvSpPr>
        <p:spPr>
          <a:xfrm>
            <a:off x="9982200" y="3873500"/>
            <a:ext cx="146050" cy="146050"/>
          </a:xfrm>
          <a:custGeom>
            <a:avLst/>
            <a:gdLst>
              <a:gd name="connsiteX0" fmla="*/ 146050 w 146050"/>
              <a:gd name="connsiteY0" fmla="*/ 73025 h 146050"/>
              <a:gd name="connsiteX1" fmla="*/ 73025 w 146050"/>
              <a:gd name="connsiteY1" fmla="*/ 146050 h 146050"/>
              <a:gd name="connsiteX2" fmla="*/ 0 w 146050"/>
              <a:gd name="connsiteY2" fmla="*/ 73025 h 146050"/>
              <a:gd name="connsiteX3" fmla="*/ 73025 w 146050"/>
              <a:gd name="connsiteY3" fmla="*/ 0 h 146050"/>
              <a:gd name="connsiteX4" fmla="*/ 146050 w 146050"/>
              <a:gd name="connsiteY4" fmla="*/ 73025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050" h="146050">
                <a:moveTo>
                  <a:pt x="146050" y="73025"/>
                </a:moveTo>
                <a:cubicBezTo>
                  <a:pt x="146050" y="113355"/>
                  <a:pt x="113356" y="146050"/>
                  <a:pt x="73025" y="146050"/>
                </a:cubicBezTo>
                <a:cubicBezTo>
                  <a:pt x="32694" y="146050"/>
                  <a:pt x="0" y="113355"/>
                  <a:pt x="0" y="73025"/>
                </a:cubicBezTo>
                <a:cubicBezTo>
                  <a:pt x="0" y="32695"/>
                  <a:pt x="32694" y="0"/>
                  <a:pt x="73025" y="0"/>
                </a:cubicBezTo>
                <a:cubicBezTo>
                  <a:pt x="113356" y="0"/>
                  <a:pt x="146050" y="32695"/>
                  <a:pt x="146050" y="73025"/>
                </a:cubicBezTo>
                <a:close/>
              </a:path>
            </a:pathLst>
          </a:custGeom>
          <a:solidFill>
            <a:srgbClr val="07D5C0">
              <a:alpha val="3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04898C4F-BD30-74B6-8CED-433A46B94A93}"/>
              </a:ext>
            </a:extLst>
          </p:cNvPr>
          <p:cNvSpPr/>
          <p:nvPr/>
        </p:nvSpPr>
        <p:spPr>
          <a:xfrm>
            <a:off x="10007600" y="3898900"/>
            <a:ext cx="95250" cy="95250"/>
          </a:xfrm>
          <a:custGeom>
            <a:avLst/>
            <a:gdLst>
              <a:gd name="connsiteX0" fmla="*/ 95250 w 95250"/>
              <a:gd name="connsiteY0" fmla="*/ 47625 h 95250"/>
              <a:gd name="connsiteX1" fmla="*/ 47625 w 95250"/>
              <a:gd name="connsiteY1" fmla="*/ 95250 h 95250"/>
              <a:gd name="connsiteX2" fmla="*/ 0 w 95250"/>
              <a:gd name="connsiteY2" fmla="*/ 47625 h 95250"/>
              <a:gd name="connsiteX3" fmla="*/ 47625 w 95250"/>
              <a:gd name="connsiteY3" fmla="*/ 0 h 95250"/>
              <a:gd name="connsiteX4" fmla="*/ 95250 w 95250"/>
              <a:gd name="connsiteY4" fmla="*/ 47625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0" h="95250">
                <a:moveTo>
                  <a:pt x="95250" y="47625"/>
                </a:moveTo>
                <a:cubicBezTo>
                  <a:pt x="95250" y="73928"/>
                  <a:pt x="73927" y="95250"/>
                  <a:pt x="47625" y="95250"/>
                </a:cubicBezTo>
                <a:cubicBezTo>
                  <a:pt x="21323" y="95250"/>
                  <a:pt x="0" y="73928"/>
                  <a:pt x="0" y="47625"/>
                </a:cubicBezTo>
                <a:cubicBezTo>
                  <a:pt x="0" y="21322"/>
                  <a:pt x="21323" y="0"/>
                  <a:pt x="47625" y="0"/>
                </a:cubicBezTo>
                <a:cubicBezTo>
                  <a:pt x="73927" y="0"/>
                  <a:pt x="95250" y="21322"/>
                  <a:pt x="95250" y="47625"/>
                </a:cubicBezTo>
                <a:close/>
              </a:path>
            </a:pathLst>
          </a:custGeom>
          <a:solidFill>
            <a:srgbClr val="07D5C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E8CB6D5F-4F25-72A1-E666-41E9795C4AF5}"/>
              </a:ext>
            </a:extLst>
          </p:cNvPr>
          <p:cNvSpPr/>
          <p:nvPr/>
        </p:nvSpPr>
        <p:spPr>
          <a:xfrm>
            <a:off x="2051050" y="5295900"/>
            <a:ext cx="146050" cy="146050"/>
          </a:xfrm>
          <a:custGeom>
            <a:avLst/>
            <a:gdLst>
              <a:gd name="connsiteX0" fmla="*/ 146050 w 146050"/>
              <a:gd name="connsiteY0" fmla="*/ 73025 h 146050"/>
              <a:gd name="connsiteX1" fmla="*/ 73025 w 146050"/>
              <a:gd name="connsiteY1" fmla="*/ 146050 h 146050"/>
              <a:gd name="connsiteX2" fmla="*/ 0 w 146050"/>
              <a:gd name="connsiteY2" fmla="*/ 73025 h 146050"/>
              <a:gd name="connsiteX3" fmla="*/ 73025 w 146050"/>
              <a:gd name="connsiteY3" fmla="*/ 0 h 146050"/>
              <a:gd name="connsiteX4" fmla="*/ 146050 w 146050"/>
              <a:gd name="connsiteY4" fmla="*/ 73025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050" h="146050">
                <a:moveTo>
                  <a:pt x="146050" y="73025"/>
                </a:moveTo>
                <a:cubicBezTo>
                  <a:pt x="146050" y="113355"/>
                  <a:pt x="113356" y="146050"/>
                  <a:pt x="73025" y="146050"/>
                </a:cubicBezTo>
                <a:cubicBezTo>
                  <a:pt x="32694" y="146050"/>
                  <a:pt x="0" y="113355"/>
                  <a:pt x="0" y="73025"/>
                </a:cubicBezTo>
                <a:cubicBezTo>
                  <a:pt x="0" y="32695"/>
                  <a:pt x="32694" y="0"/>
                  <a:pt x="73025" y="0"/>
                </a:cubicBezTo>
                <a:cubicBezTo>
                  <a:pt x="113356" y="0"/>
                  <a:pt x="146050" y="32695"/>
                  <a:pt x="146050" y="73025"/>
                </a:cubicBezTo>
                <a:close/>
              </a:path>
            </a:pathLst>
          </a:custGeom>
          <a:solidFill>
            <a:srgbClr val="07D5C0">
              <a:alpha val="3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E296FEAD-784F-54BF-C8FF-C518F168D2EF}"/>
              </a:ext>
            </a:extLst>
          </p:cNvPr>
          <p:cNvSpPr/>
          <p:nvPr/>
        </p:nvSpPr>
        <p:spPr>
          <a:xfrm>
            <a:off x="2076450" y="5321300"/>
            <a:ext cx="95250" cy="95250"/>
          </a:xfrm>
          <a:custGeom>
            <a:avLst/>
            <a:gdLst>
              <a:gd name="connsiteX0" fmla="*/ 95250 w 95250"/>
              <a:gd name="connsiteY0" fmla="*/ 47625 h 95250"/>
              <a:gd name="connsiteX1" fmla="*/ 47625 w 95250"/>
              <a:gd name="connsiteY1" fmla="*/ 95250 h 95250"/>
              <a:gd name="connsiteX2" fmla="*/ 0 w 95250"/>
              <a:gd name="connsiteY2" fmla="*/ 47625 h 95250"/>
              <a:gd name="connsiteX3" fmla="*/ 47625 w 95250"/>
              <a:gd name="connsiteY3" fmla="*/ 0 h 95250"/>
              <a:gd name="connsiteX4" fmla="*/ 95250 w 95250"/>
              <a:gd name="connsiteY4" fmla="*/ 47625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0" h="95250">
                <a:moveTo>
                  <a:pt x="95250" y="47625"/>
                </a:moveTo>
                <a:cubicBezTo>
                  <a:pt x="95250" y="73928"/>
                  <a:pt x="73928" y="95250"/>
                  <a:pt x="47625" y="95250"/>
                </a:cubicBezTo>
                <a:cubicBezTo>
                  <a:pt x="21322" y="95250"/>
                  <a:pt x="0" y="73928"/>
                  <a:pt x="0" y="47625"/>
                </a:cubicBezTo>
                <a:cubicBezTo>
                  <a:pt x="0" y="21322"/>
                  <a:pt x="21322" y="0"/>
                  <a:pt x="47625" y="0"/>
                </a:cubicBezTo>
                <a:cubicBezTo>
                  <a:pt x="73928" y="0"/>
                  <a:pt x="95250" y="21322"/>
                  <a:pt x="95250" y="47625"/>
                </a:cubicBezTo>
                <a:close/>
              </a:path>
            </a:pathLst>
          </a:custGeom>
          <a:solidFill>
            <a:srgbClr val="07D5C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AD3DB69F-F4D3-C113-411A-300F23389F1F}"/>
              </a:ext>
            </a:extLst>
          </p:cNvPr>
          <p:cNvSpPr/>
          <p:nvPr/>
        </p:nvSpPr>
        <p:spPr>
          <a:xfrm>
            <a:off x="2193925" y="5083175"/>
            <a:ext cx="1387475" cy="292100"/>
          </a:xfrm>
          <a:custGeom>
            <a:avLst/>
            <a:gdLst>
              <a:gd name="connsiteX0" fmla="*/ 1387475 w 1387475"/>
              <a:gd name="connsiteY0" fmla="*/ 0 h 292100"/>
              <a:gd name="connsiteX1" fmla="*/ 536575 w 1387475"/>
              <a:gd name="connsiteY1" fmla="*/ 292100 h 292100"/>
              <a:gd name="connsiteX2" fmla="*/ 0 w 1387475"/>
              <a:gd name="connsiteY2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87475" h="292100">
                <a:moveTo>
                  <a:pt x="1387475" y="0"/>
                </a:moveTo>
                <a:lnTo>
                  <a:pt x="536575" y="292100"/>
                </a:lnTo>
                <a:lnTo>
                  <a:pt x="0" y="292100"/>
                </a:lnTo>
              </a:path>
            </a:pathLst>
          </a:custGeom>
          <a:noFill/>
          <a:ln w="6350" cap="flat">
            <a:solidFill>
              <a:srgbClr val="00D4C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0A964EDE-619B-865D-1256-005C73800DE8}"/>
              </a:ext>
            </a:extLst>
          </p:cNvPr>
          <p:cNvSpPr/>
          <p:nvPr/>
        </p:nvSpPr>
        <p:spPr>
          <a:xfrm>
            <a:off x="3051176" y="1710639"/>
            <a:ext cx="5929262" cy="1733550"/>
          </a:xfrm>
          <a:custGeom>
            <a:avLst/>
            <a:gdLst>
              <a:gd name="connsiteX0" fmla="*/ 0 w 5511800"/>
              <a:gd name="connsiteY0" fmla="*/ 0 h 1733550"/>
              <a:gd name="connsiteX1" fmla="*/ 5511800 w 5511800"/>
              <a:gd name="connsiteY1" fmla="*/ 0 h 1733550"/>
              <a:gd name="connsiteX2" fmla="*/ 3987800 w 5511800"/>
              <a:gd name="connsiteY2" fmla="*/ 1657350 h 1733550"/>
              <a:gd name="connsiteX3" fmla="*/ 1616075 w 5511800"/>
              <a:gd name="connsiteY3" fmla="*/ 1733550 h 1733550"/>
              <a:gd name="connsiteX4" fmla="*/ 0 w 5511800"/>
              <a:gd name="connsiteY4" fmla="*/ 0 h 173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1800" h="1733550">
                <a:moveTo>
                  <a:pt x="0" y="0"/>
                </a:moveTo>
                <a:lnTo>
                  <a:pt x="5511800" y="0"/>
                </a:lnTo>
                <a:lnTo>
                  <a:pt x="3987800" y="1657350"/>
                </a:lnTo>
                <a:lnTo>
                  <a:pt x="1616075" y="17335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3000">
                <a:srgbClr val="DAF6F3">
                  <a:alpha val="0"/>
                </a:srgbClr>
              </a:gs>
              <a:gs pos="100000">
                <a:srgbClr val="00BEBE">
                  <a:alpha val="0"/>
                </a:srgbClr>
              </a:gs>
              <a:gs pos="54000">
                <a:srgbClr val="00BEBE">
                  <a:alpha val="4836"/>
                </a:srgbClr>
              </a:gs>
            </a:gsLst>
            <a:lin ang="540000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E6EA827B-C023-19A3-4174-03553BE7FDA0}"/>
              </a:ext>
            </a:extLst>
          </p:cNvPr>
          <p:cNvSpPr/>
          <p:nvPr/>
        </p:nvSpPr>
        <p:spPr>
          <a:xfrm>
            <a:off x="4397375" y="5095875"/>
            <a:ext cx="6350" cy="1063625"/>
          </a:xfrm>
          <a:custGeom>
            <a:avLst/>
            <a:gdLst>
              <a:gd name="connsiteX0" fmla="*/ 0 w 6350"/>
              <a:gd name="connsiteY0" fmla="*/ 1063625 h 1063625"/>
              <a:gd name="connsiteX1" fmla="*/ 0 w 6350"/>
              <a:gd name="connsiteY1" fmla="*/ 0 h 106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0" h="1063625">
                <a:moveTo>
                  <a:pt x="0" y="1063625"/>
                </a:moveTo>
                <a:lnTo>
                  <a:pt x="0" y="0"/>
                </a:lnTo>
              </a:path>
            </a:pathLst>
          </a:custGeom>
          <a:noFill/>
          <a:ln w="6350" cap="flat">
            <a:solidFill>
              <a:srgbClr val="00D4C0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088A8839-19F9-DF99-89BB-A457EBC7CA83}"/>
              </a:ext>
            </a:extLst>
          </p:cNvPr>
          <p:cNvSpPr/>
          <p:nvPr/>
        </p:nvSpPr>
        <p:spPr>
          <a:xfrm>
            <a:off x="8617123" y="5457998"/>
            <a:ext cx="240952" cy="240952"/>
          </a:xfrm>
          <a:custGeom>
            <a:avLst/>
            <a:gdLst>
              <a:gd name="connsiteX0" fmla="*/ 240952 w 240952"/>
              <a:gd name="connsiteY0" fmla="*/ 120476 h 240952"/>
              <a:gd name="connsiteX1" fmla="*/ 120476 w 240952"/>
              <a:gd name="connsiteY1" fmla="*/ 240952 h 240952"/>
              <a:gd name="connsiteX2" fmla="*/ 0 w 240952"/>
              <a:gd name="connsiteY2" fmla="*/ 120476 h 240952"/>
              <a:gd name="connsiteX3" fmla="*/ 120476 w 240952"/>
              <a:gd name="connsiteY3" fmla="*/ 0 h 240952"/>
              <a:gd name="connsiteX4" fmla="*/ 240952 w 240952"/>
              <a:gd name="connsiteY4" fmla="*/ 120476 h 24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952" h="240952">
                <a:moveTo>
                  <a:pt x="240952" y="120476"/>
                </a:moveTo>
                <a:cubicBezTo>
                  <a:pt x="240952" y="187013"/>
                  <a:pt x="187014" y="240952"/>
                  <a:pt x="120476" y="240952"/>
                </a:cubicBezTo>
                <a:cubicBezTo>
                  <a:pt x="53939" y="240952"/>
                  <a:pt x="0" y="187013"/>
                  <a:pt x="0" y="120476"/>
                </a:cubicBezTo>
                <a:cubicBezTo>
                  <a:pt x="0" y="53939"/>
                  <a:pt x="53938" y="0"/>
                  <a:pt x="120476" y="0"/>
                </a:cubicBezTo>
                <a:cubicBezTo>
                  <a:pt x="187013" y="0"/>
                  <a:pt x="240952" y="53939"/>
                  <a:pt x="240952" y="120476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32000">
                <a:schemeClr val="accent1">
                  <a:lumMod val="45000"/>
                  <a:lumOff val="55000"/>
                  <a:alpha val="67000"/>
                </a:schemeClr>
              </a:gs>
              <a:gs pos="75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0"/>
          </a:gradFill>
          <a:ln w="66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E5897283-259B-9EE1-62EF-9748CC41CC8D}"/>
              </a:ext>
            </a:extLst>
          </p:cNvPr>
          <p:cNvSpPr/>
          <p:nvPr/>
        </p:nvSpPr>
        <p:spPr>
          <a:xfrm>
            <a:off x="4549948" y="2181398"/>
            <a:ext cx="221902" cy="221902"/>
          </a:xfrm>
          <a:custGeom>
            <a:avLst/>
            <a:gdLst>
              <a:gd name="connsiteX0" fmla="*/ 221902 w 221902"/>
              <a:gd name="connsiteY0" fmla="*/ 110951 h 221902"/>
              <a:gd name="connsiteX1" fmla="*/ 110951 w 221902"/>
              <a:gd name="connsiteY1" fmla="*/ 221902 h 221902"/>
              <a:gd name="connsiteX2" fmla="*/ 0 w 221902"/>
              <a:gd name="connsiteY2" fmla="*/ 110951 h 221902"/>
              <a:gd name="connsiteX3" fmla="*/ 110951 w 221902"/>
              <a:gd name="connsiteY3" fmla="*/ 0 h 221902"/>
              <a:gd name="connsiteX4" fmla="*/ 221902 w 221902"/>
              <a:gd name="connsiteY4" fmla="*/ 110951 h 22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902" h="221902">
                <a:moveTo>
                  <a:pt x="221902" y="110951"/>
                </a:moveTo>
                <a:cubicBezTo>
                  <a:pt x="221902" y="172228"/>
                  <a:pt x="172228" y="221902"/>
                  <a:pt x="110951" y="221902"/>
                </a:cubicBezTo>
                <a:cubicBezTo>
                  <a:pt x="49675" y="221902"/>
                  <a:pt x="0" y="172228"/>
                  <a:pt x="0" y="110951"/>
                </a:cubicBezTo>
                <a:cubicBezTo>
                  <a:pt x="0" y="49675"/>
                  <a:pt x="49675" y="0"/>
                  <a:pt x="110951" y="0"/>
                </a:cubicBezTo>
                <a:cubicBezTo>
                  <a:pt x="172228" y="0"/>
                  <a:pt x="221902" y="49675"/>
                  <a:pt x="221902" y="11095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32000">
                <a:schemeClr val="accent1">
                  <a:lumMod val="45000"/>
                  <a:lumOff val="55000"/>
                  <a:alpha val="67000"/>
                </a:schemeClr>
              </a:gs>
              <a:gs pos="75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0"/>
          </a:gradFill>
          <a:ln w="66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F91FBB98-B6CF-3BC6-8309-9C16CB61F3C3}"/>
              </a:ext>
            </a:extLst>
          </p:cNvPr>
          <p:cNvSpPr/>
          <p:nvPr/>
        </p:nvSpPr>
        <p:spPr>
          <a:xfrm>
            <a:off x="7255048" y="1622598"/>
            <a:ext cx="196502" cy="196502"/>
          </a:xfrm>
          <a:custGeom>
            <a:avLst/>
            <a:gdLst>
              <a:gd name="connsiteX0" fmla="*/ 196502 w 196502"/>
              <a:gd name="connsiteY0" fmla="*/ 98251 h 196502"/>
              <a:gd name="connsiteX1" fmla="*/ 98251 w 196502"/>
              <a:gd name="connsiteY1" fmla="*/ 196502 h 196502"/>
              <a:gd name="connsiteX2" fmla="*/ 0 w 196502"/>
              <a:gd name="connsiteY2" fmla="*/ 98251 h 196502"/>
              <a:gd name="connsiteX3" fmla="*/ 98251 w 196502"/>
              <a:gd name="connsiteY3" fmla="*/ 0 h 196502"/>
              <a:gd name="connsiteX4" fmla="*/ 196502 w 196502"/>
              <a:gd name="connsiteY4" fmla="*/ 98251 h 19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502" h="196502">
                <a:moveTo>
                  <a:pt x="196502" y="98251"/>
                </a:moveTo>
                <a:cubicBezTo>
                  <a:pt x="196502" y="152514"/>
                  <a:pt x="152514" y="196502"/>
                  <a:pt x="98251" y="196502"/>
                </a:cubicBezTo>
                <a:cubicBezTo>
                  <a:pt x="43988" y="196502"/>
                  <a:pt x="0" y="152514"/>
                  <a:pt x="0" y="98251"/>
                </a:cubicBezTo>
                <a:cubicBezTo>
                  <a:pt x="0" y="43988"/>
                  <a:pt x="43988" y="0"/>
                  <a:pt x="98251" y="0"/>
                </a:cubicBezTo>
                <a:cubicBezTo>
                  <a:pt x="152514" y="0"/>
                  <a:pt x="196502" y="43988"/>
                  <a:pt x="196502" y="9825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32000">
                <a:schemeClr val="accent1">
                  <a:lumMod val="45000"/>
                  <a:lumOff val="55000"/>
                  <a:alpha val="67000"/>
                </a:schemeClr>
              </a:gs>
              <a:gs pos="75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0"/>
          </a:gradFill>
          <a:ln w="66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8FD9EC94-CE72-8E10-578A-6AC2A2F482E3}"/>
              </a:ext>
            </a:extLst>
          </p:cNvPr>
          <p:cNvSpPr/>
          <p:nvPr/>
        </p:nvSpPr>
        <p:spPr>
          <a:xfrm>
            <a:off x="6962948" y="2638598"/>
            <a:ext cx="164752" cy="164752"/>
          </a:xfrm>
          <a:custGeom>
            <a:avLst/>
            <a:gdLst>
              <a:gd name="connsiteX0" fmla="*/ 164752 w 164752"/>
              <a:gd name="connsiteY0" fmla="*/ 82376 h 164752"/>
              <a:gd name="connsiteX1" fmla="*/ 82376 w 164752"/>
              <a:gd name="connsiteY1" fmla="*/ 164752 h 164752"/>
              <a:gd name="connsiteX2" fmla="*/ 0 w 164752"/>
              <a:gd name="connsiteY2" fmla="*/ 82376 h 164752"/>
              <a:gd name="connsiteX3" fmla="*/ 82376 w 164752"/>
              <a:gd name="connsiteY3" fmla="*/ 0 h 164752"/>
              <a:gd name="connsiteX4" fmla="*/ 164752 w 164752"/>
              <a:gd name="connsiteY4" fmla="*/ 82376 h 16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752" h="164752">
                <a:moveTo>
                  <a:pt x="164752" y="82376"/>
                </a:moveTo>
                <a:cubicBezTo>
                  <a:pt x="164752" y="127871"/>
                  <a:pt x="127872" y="164752"/>
                  <a:pt x="82376" y="164752"/>
                </a:cubicBezTo>
                <a:cubicBezTo>
                  <a:pt x="36881" y="164752"/>
                  <a:pt x="0" y="127871"/>
                  <a:pt x="0" y="82376"/>
                </a:cubicBezTo>
                <a:cubicBezTo>
                  <a:pt x="0" y="36881"/>
                  <a:pt x="36880" y="0"/>
                  <a:pt x="82376" y="0"/>
                </a:cubicBezTo>
                <a:cubicBezTo>
                  <a:pt x="127871" y="0"/>
                  <a:pt x="164752" y="36881"/>
                  <a:pt x="164752" y="82376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6698" cap="flat">
            <a:solidFill>
              <a:srgbClr val="1EAAAC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61A6E26C-2B11-25B4-5E7B-0810160C6B29}"/>
              </a:ext>
            </a:extLst>
          </p:cNvPr>
          <p:cNvSpPr/>
          <p:nvPr/>
        </p:nvSpPr>
        <p:spPr>
          <a:xfrm>
            <a:off x="7410450" y="5791200"/>
            <a:ext cx="101600" cy="101600"/>
          </a:xfrm>
          <a:custGeom>
            <a:avLst/>
            <a:gdLst>
              <a:gd name="connsiteX0" fmla="*/ 101600 w 101600"/>
              <a:gd name="connsiteY0" fmla="*/ 50800 h 101600"/>
              <a:gd name="connsiteX1" fmla="*/ 50800 w 101600"/>
              <a:gd name="connsiteY1" fmla="*/ 101600 h 101600"/>
              <a:gd name="connsiteX2" fmla="*/ 0 w 101600"/>
              <a:gd name="connsiteY2" fmla="*/ 50800 h 101600"/>
              <a:gd name="connsiteX3" fmla="*/ 50800 w 101600"/>
              <a:gd name="connsiteY3" fmla="*/ 0 h 101600"/>
              <a:gd name="connsiteX4" fmla="*/ 101600 w 101600"/>
              <a:gd name="connsiteY4" fmla="*/ 50800 h 10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00" h="101600">
                <a:moveTo>
                  <a:pt x="101600" y="50800"/>
                </a:moveTo>
                <a:cubicBezTo>
                  <a:pt x="101600" y="78856"/>
                  <a:pt x="78856" y="101600"/>
                  <a:pt x="50800" y="101600"/>
                </a:cubicBezTo>
                <a:cubicBezTo>
                  <a:pt x="22744" y="101600"/>
                  <a:pt x="0" y="78856"/>
                  <a:pt x="0" y="50800"/>
                </a:cubicBezTo>
                <a:cubicBezTo>
                  <a:pt x="0" y="22744"/>
                  <a:pt x="22744" y="0"/>
                  <a:pt x="50800" y="0"/>
                </a:cubicBezTo>
                <a:cubicBezTo>
                  <a:pt x="78856" y="0"/>
                  <a:pt x="101600" y="22744"/>
                  <a:pt x="101600" y="50800"/>
                </a:cubicBezTo>
                <a:close/>
              </a:path>
            </a:pathLst>
          </a:custGeom>
          <a:noFill/>
          <a:ln w="12700" cap="flat">
            <a:solidFill>
              <a:srgbClr val="F26D17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A53A4D58-C6F2-AFC1-DE82-80A746AF5E3E}"/>
              </a:ext>
            </a:extLst>
          </p:cNvPr>
          <p:cNvSpPr/>
          <p:nvPr/>
        </p:nvSpPr>
        <p:spPr>
          <a:xfrm>
            <a:off x="2451100" y="4387850"/>
            <a:ext cx="101600" cy="101600"/>
          </a:xfrm>
          <a:custGeom>
            <a:avLst/>
            <a:gdLst>
              <a:gd name="connsiteX0" fmla="*/ 101600 w 101600"/>
              <a:gd name="connsiteY0" fmla="*/ 50800 h 101600"/>
              <a:gd name="connsiteX1" fmla="*/ 50800 w 101600"/>
              <a:gd name="connsiteY1" fmla="*/ 101600 h 101600"/>
              <a:gd name="connsiteX2" fmla="*/ 0 w 101600"/>
              <a:gd name="connsiteY2" fmla="*/ 50800 h 101600"/>
              <a:gd name="connsiteX3" fmla="*/ 50800 w 101600"/>
              <a:gd name="connsiteY3" fmla="*/ 0 h 101600"/>
              <a:gd name="connsiteX4" fmla="*/ 101600 w 101600"/>
              <a:gd name="connsiteY4" fmla="*/ 50800 h 10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00" h="101600">
                <a:moveTo>
                  <a:pt x="101600" y="50800"/>
                </a:moveTo>
                <a:cubicBezTo>
                  <a:pt x="101600" y="78856"/>
                  <a:pt x="78856" y="101600"/>
                  <a:pt x="50800" y="101600"/>
                </a:cubicBezTo>
                <a:cubicBezTo>
                  <a:pt x="22744" y="101600"/>
                  <a:pt x="0" y="78856"/>
                  <a:pt x="0" y="50800"/>
                </a:cubicBezTo>
                <a:cubicBezTo>
                  <a:pt x="0" y="22744"/>
                  <a:pt x="22744" y="0"/>
                  <a:pt x="50800" y="0"/>
                </a:cubicBezTo>
                <a:cubicBezTo>
                  <a:pt x="78856" y="0"/>
                  <a:pt x="101600" y="22744"/>
                  <a:pt x="101600" y="50800"/>
                </a:cubicBezTo>
                <a:close/>
              </a:path>
            </a:pathLst>
          </a:custGeom>
          <a:noFill/>
          <a:ln w="12700" cap="flat">
            <a:solidFill>
              <a:srgbClr val="F26D17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B4C28244-7550-2773-CE58-5D6920C8B3BB}"/>
              </a:ext>
            </a:extLst>
          </p:cNvPr>
          <p:cNvSpPr/>
          <p:nvPr/>
        </p:nvSpPr>
        <p:spPr>
          <a:xfrm>
            <a:off x="4413250" y="5003107"/>
            <a:ext cx="2035175" cy="140392"/>
          </a:xfrm>
          <a:custGeom>
            <a:avLst/>
            <a:gdLst>
              <a:gd name="connsiteX0" fmla="*/ 0 w 2035175"/>
              <a:gd name="connsiteY0" fmla="*/ 0 h 140392"/>
              <a:gd name="connsiteX1" fmla="*/ 1428750 w 2035175"/>
              <a:gd name="connsiteY1" fmla="*/ 140392 h 140392"/>
              <a:gd name="connsiteX2" fmla="*/ 2035175 w 2035175"/>
              <a:gd name="connsiteY2" fmla="*/ 116548 h 140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5175" h="140392">
                <a:moveTo>
                  <a:pt x="0" y="0"/>
                </a:moveTo>
                <a:cubicBezTo>
                  <a:pt x="425437" y="89573"/>
                  <a:pt x="911949" y="140392"/>
                  <a:pt x="1428750" y="140392"/>
                </a:cubicBezTo>
                <a:cubicBezTo>
                  <a:pt x="1636452" y="140392"/>
                  <a:pt x="1839258" y="132181"/>
                  <a:pt x="2035175" y="116548"/>
                </a:cubicBezTo>
              </a:path>
            </a:pathLst>
          </a:custGeom>
          <a:noFill/>
          <a:ln w="38100" cap="flat">
            <a:solidFill>
              <a:srgbClr val="00D4C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ADCC2996-1E72-FB65-53E3-30F36ABBFACA}"/>
              </a:ext>
            </a:extLst>
          </p:cNvPr>
          <p:cNvSpPr/>
          <p:nvPr/>
        </p:nvSpPr>
        <p:spPr>
          <a:xfrm>
            <a:off x="4724400" y="2171700"/>
            <a:ext cx="806450" cy="806450"/>
          </a:xfrm>
          <a:custGeom>
            <a:avLst/>
            <a:gdLst>
              <a:gd name="connsiteX0" fmla="*/ 806450 w 806450"/>
              <a:gd name="connsiteY0" fmla="*/ 403225 h 806450"/>
              <a:gd name="connsiteX1" fmla="*/ 403225 w 806450"/>
              <a:gd name="connsiteY1" fmla="*/ 806450 h 806450"/>
              <a:gd name="connsiteX2" fmla="*/ 0 w 806450"/>
              <a:gd name="connsiteY2" fmla="*/ 403225 h 806450"/>
              <a:gd name="connsiteX3" fmla="*/ 403225 w 806450"/>
              <a:gd name="connsiteY3" fmla="*/ 0 h 806450"/>
              <a:gd name="connsiteX4" fmla="*/ 806450 w 806450"/>
              <a:gd name="connsiteY4" fmla="*/ 403225 h 80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450" h="806450">
                <a:moveTo>
                  <a:pt x="806450" y="403225"/>
                </a:moveTo>
                <a:cubicBezTo>
                  <a:pt x="806450" y="625920"/>
                  <a:pt x="625920" y="806450"/>
                  <a:pt x="403225" y="806450"/>
                </a:cubicBezTo>
                <a:cubicBezTo>
                  <a:pt x="180530" y="806450"/>
                  <a:pt x="0" y="625920"/>
                  <a:pt x="0" y="403225"/>
                </a:cubicBezTo>
                <a:cubicBezTo>
                  <a:pt x="0" y="180530"/>
                  <a:pt x="180530" y="0"/>
                  <a:pt x="403225" y="0"/>
                </a:cubicBezTo>
                <a:cubicBezTo>
                  <a:pt x="625920" y="0"/>
                  <a:pt x="806450" y="180530"/>
                  <a:pt x="806450" y="403225"/>
                </a:cubicBezTo>
                <a:close/>
              </a:path>
            </a:pathLst>
          </a:custGeom>
          <a:solidFill>
            <a:srgbClr val="E6FAF8"/>
          </a:solidFill>
          <a:ln w="12700" cap="flat">
            <a:solidFill>
              <a:srgbClr val="1EAAAC"/>
            </a:solidFill>
            <a:custDash>
              <a:ds d="600000" sp="6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id="{C196D754-8155-4983-343F-B14A09240486}"/>
              </a:ext>
            </a:extLst>
          </p:cNvPr>
          <p:cNvSpPr/>
          <p:nvPr/>
        </p:nvSpPr>
        <p:spPr>
          <a:xfrm>
            <a:off x="6229350" y="2203450"/>
            <a:ext cx="806450" cy="806450"/>
          </a:xfrm>
          <a:custGeom>
            <a:avLst/>
            <a:gdLst>
              <a:gd name="connsiteX0" fmla="*/ 806450 w 806450"/>
              <a:gd name="connsiteY0" fmla="*/ 403225 h 806450"/>
              <a:gd name="connsiteX1" fmla="*/ 403225 w 806450"/>
              <a:gd name="connsiteY1" fmla="*/ 806450 h 806450"/>
              <a:gd name="connsiteX2" fmla="*/ 0 w 806450"/>
              <a:gd name="connsiteY2" fmla="*/ 403225 h 806450"/>
              <a:gd name="connsiteX3" fmla="*/ 403225 w 806450"/>
              <a:gd name="connsiteY3" fmla="*/ 0 h 806450"/>
              <a:gd name="connsiteX4" fmla="*/ 806450 w 806450"/>
              <a:gd name="connsiteY4" fmla="*/ 403225 h 80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450" h="806450">
                <a:moveTo>
                  <a:pt x="806450" y="403225"/>
                </a:moveTo>
                <a:cubicBezTo>
                  <a:pt x="806450" y="625920"/>
                  <a:pt x="625920" y="806450"/>
                  <a:pt x="403225" y="806450"/>
                </a:cubicBezTo>
                <a:cubicBezTo>
                  <a:pt x="180530" y="806450"/>
                  <a:pt x="0" y="625920"/>
                  <a:pt x="0" y="403225"/>
                </a:cubicBezTo>
                <a:cubicBezTo>
                  <a:pt x="0" y="180530"/>
                  <a:pt x="180530" y="0"/>
                  <a:pt x="403225" y="0"/>
                </a:cubicBezTo>
                <a:cubicBezTo>
                  <a:pt x="625920" y="0"/>
                  <a:pt x="806450" y="180530"/>
                  <a:pt x="806450" y="403225"/>
                </a:cubicBezTo>
                <a:close/>
              </a:path>
            </a:pathLst>
          </a:custGeom>
          <a:solidFill>
            <a:srgbClr val="E6FAF8"/>
          </a:solidFill>
          <a:ln w="12700" cap="flat">
            <a:solidFill>
              <a:srgbClr val="1EAAAC"/>
            </a:solidFill>
            <a:custDash>
              <a:ds d="600000" sp="6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500E70F7-3792-DD03-159C-EFDBF3AE69C0}"/>
              </a:ext>
            </a:extLst>
          </p:cNvPr>
          <p:cNvSpPr/>
          <p:nvPr/>
        </p:nvSpPr>
        <p:spPr>
          <a:xfrm>
            <a:off x="6466847" y="2443047"/>
            <a:ext cx="343089" cy="332798"/>
          </a:xfrm>
          <a:custGeom>
            <a:avLst/>
            <a:gdLst>
              <a:gd name="connsiteX0" fmla="*/ 63302 w 343089"/>
              <a:gd name="connsiteY0" fmla="*/ 99067 h 332798"/>
              <a:gd name="connsiteX1" fmla="*/ 58286 w 343089"/>
              <a:gd name="connsiteY1" fmla="*/ 86710 h 332798"/>
              <a:gd name="connsiteX2" fmla="*/ 57080 w 343089"/>
              <a:gd name="connsiteY2" fmla="*/ 80214 h 332798"/>
              <a:gd name="connsiteX3" fmla="*/ 58413 w 343089"/>
              <a:gd name="connsiteY3" fmla="*/ 73743 h 332798"/>
              <a:gd name="connsiteX4" fmla="*/ 62159 w 343089"/>
              <a:gd name="connsiteY4" fmla="*/ 68282 h 332798"/>
              <a:gd name="connsiteX5" fmla="*/ 67684 w 343089"/>
              <a:gd name="connsiteY5" fmla="*/ 64663 h 332798"/>
              <a:gd name="connsiteX6" fmla="*/ 224656 w 343089"/>
              <a:gd name="connsiteY6" fmla="*/ 1226 h 332798"/>
              <a:gd name="connsiteX7" fmla="*/ 237610 w 343089"/>
              <a:gd name="connsiteY7" fmla="*/ 1347 h 332798"/>
              <a:gd name="connsiteX8" fmla="*/ 246690 w 343089"/>
              <a:gd name="connsiteY8" fmla="*/ 10574 h 332798"/>
              <a:gd name="connsiteX9" fmla="*/ 341877 w 343089"/>
              <a:gd name="connsiteY9" fmla="*/ 246082 h 332798"/>
              <a:gd name="connsiteX10" fmla="*/ 343084 w 343089"/>
              <a:gd name="connsiteY10" fmla="*/ 252578 h 332798"/>
              <a:gd name="connsiteX11" fmla="*/ 341750 w 343089"/>
              <a:gd name="connsiteY11" fmla="*/ 259049 h 332798"/>
              <a:gd name="connsiteX12" fmla="*/ 338067 w 343089"/>
              <a:gd name="connsiteY12" fmla="*/ 264510 h 332798"/>
              <a:gd name="connsiteX13" fmla="*/ 332543 w 343089"/>
              <a:gd name="connsiteY13" fmla="*/ 268130 h 332798"/>
              <a:gd name="connsiteX14" fmla="*/ 175507 w 343089"/>
              <a:gd name="connsiteY14" fmla="*/ 331566 h 332798"/>
              <a:gd name="connsiteX15" fmla="*/ 169030 w 343089"/>
              <a:gd name="connsiteY15" fmla="*/ 332798 h 332798"/>
              <a:gd name="connsiteX16" fmla="*/ 162553 w 343089"/>
              <a:gd name="connsiteY16" fmla="*/ 331452 h 332798"/>
              <a:gd name="connsiteX17" fmla="*/ 157092 w 343089"/>
              <a:gd name="connsiteY17" fmla="*/ 327731 h 332798"/>
              <a:gd name="connsiteX18" fmla="*/ 153472 w 343089"/>
              <a:gd name="connsiteY18" fmla="*/ 322200 h 332798"/>
              <a:gd name="connsiteX19" fmla="*/ 151948 w 343089"/>
              <a:gd name="connsiteY19" fmla="*/ 318523 h 332798"/>
              <a:gd name="connsiteX20" fmla="*/ 151948 w 343089"/>
              <a:gd name="connsiteY20" fmla="*/ 319203 h 332798"/>
              <a:gd name="connsiteX21" fmla="*/ 84258 w 343089"/>
              <a:gd name="connsiteY21" fmla="*/ 319203 h 332798"/>
              <a:gd name="connsiteX22" fmla="*/ 72256 w 343089"/>
              <a:gd name="connsiteY22" fmla="*/ 314243 h 332798"/>
              <a:gd name="connsiteX23" fmla="*/ 67303 w 343089"/>
              <a:gd name="connsiteY23" fmla="*/ 302267 h 332798"/>
              <a:gd name="connsiteX24" fmla="*/ 67303 w 343089"/>
              <a:gd name="connsiteY24" fmla="*/ 297695 h 332798"/>
              <a:gd name="connsiteX25" fmla="*/ 10598 w 343089"/>
              <a:gd name="connsiteY25" fmla="*/ 274784 h 332798"/>
              <a:gd name="connsiteX26" fmla="*/ 1326 w 343089"/>
              <a:gd name="connsiteY26" fmla="*/ 265697 h 332798"/>
              <a:gd name="connsiteX27" fmla="*/ 1200 w 343089"/>
              <a:gd name="connsiteY27" fmla="*/ 252737 h 332798"/>
              <a:gd name="connsiteX28" fmla="*/ 63302 w 343089"/>
              <a:gd name="connsiteY28" fmla="*/ 99067 h 332798"/>
              <a:gd name="connsiteX29" fmla="*/ 101148 w 343089"/>
              <a:gd name="connsiteY29" fmla="*/ 285338 h 332798"/>
              <a:gd name="connsiteX30" fmla="*/ 138550 w 343089"/>
              <a:gd name="connsiteY30" fmla="*/ 285338 h 332798"/>
              <a:gd name="connsiteX31" fmla="*/ 101148 w 343089"/>
              <a:gd name="connsiteY31" fmla="*/ 192761 h 332798"/>
              <a:gd name="connsiteX32" fmla="*/ 101148 w 343089"/>
              <a:gd name="connsiteY32" fmla="*/ 285338 h 332798"/>
              <a:gd name="connsiteX33" fmla="*/ 67303 w 343089"/>
              <a:gd name="connsiteY33" fmla="*/ 179604 h 332798"/>
              <a:gd name="connsiteX34" fmla="*/ 38982 w 343089"/>
              <a:gd name="connsiteY34" fmla="*/ 249727 h 332798"/>
              <a:gd name="connsiteX35" fmla="*/ 67303 w 343089"/>
              <a:gd name="connsiteY35" fmla="*/ 261767 h 332798"/>
              <a:gd name="connsiteX36" fmla="*/ 67303 w 343089"/>
              <a:gd name="connsiteY36" fmla="*/ 179604 h 332798"/>
              <a:gd name="connsiteX37" fmla="*/ 96069 w 343089"/>
              <a:gd name="connsiteY37" fmla="*/ 89707 h 332798"/>
              <a:gd name="connsiteX38" fmla="*/ 178492 w 343089"/>
              <a:gd name="connsiteY38" fmla="*/ 293822 h 332798"/>
              <a:gd name="connsiteX39" fmla="*/ 304158 w 343089"/>
              <a:gd name="connsiteY39" fmla="*/ 243072 h 332798"/>
              <a:gd name="connsiteX40" fmla="*/ 221672 w 343089"/>
              <a:gd name="connsiteY40" fmla="*/ 38971 h 332798"/>
              <a:gd name="connsiteX41" fmla="*/ 96069 w 343089"/>
              <a:gd name="connsiteY41" fmla="*/ 89707 h 332798"/>
              <a:gd name="connsiteX42" fmla="*/ 146487 w 343089"/>
              <a:gd name="connsiteY42" fmla="*/ 124131 h 332798"/>
              <a:gd name="connsiteX43" fmla="*/ 133534 w 343089"/>
              <a:gd name="connsiteY43" fmla="*/ 124016 h 332798"/>
              <a:gd name="connsiteX44" fmla="*/ 124453 w 343089"/>
              <a:gd name="connsiteY44" fmla="*/ 114764 h 332798"/>
              <a:gd name="connsiteX45" fmla="*/ 124580 w 343089"/>
              <a:gd name="connsiteY45" fmla="*/ 101804 h 332798"/>
              <a:gd name="connsiteX46" fmla="*/ 133787 w 343089"/>
              <a:gd name="connsiteY46" fmla="*/ 92717 h 332798"/>
              <a:gd name="connsiteX47" fmla="*/ 146742 w 343089"/>
              <a:gd name="connsiteY47" fmla="*/ 92831 h 332798"/>
              <a:gd name="connsiteX48" fmla="*/ 155885 w 343089"/>
              <a:gd name="connsiteY48" fmla="*/ 102077 h 332798"/>
              <a:gd name="connsiteX49" fmla="*/ 155759 w 343089"/>
              <a:gd name="connsiteY49" fmla="*/ 115037 h 332798"/>
              <a:gd name="connsiteX50" fmla="*/ 146487 w 343089"/>
              <a:gd name="connsiteY50" fmla="*/ 124131 h 332798"/>
              <a:gd name="connsiteX51" fmla="*/ 146487 w 343089"/>
              <a:gd name="connsiteY51" fmla="*/ 124131 h 332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43089" h="332798">
                <a:moveTo>
                  <a:pt x="63302" y="99067"/>
                </a:moveTo>
                <a:lnTo>
                  <a:pt x="58286" y="86710"/>
                </a:lnTo>
                <a:cubicBezTo>
                  <a:pt x="57460" y="84646"/>
                  <a:pt x="57080" y="82436"/>
                  <a:pt x="57080" y="80214"/>
                </a:cubicBezTo>
                <a:cubicBezTo>
                  <a:pt x="57080" y="77991"/>
                  <a:pt x="57587" y="75794"/>
                  <a:pt x="58413" y="73743"/>
                </a:cubicBezTo>
                <a:cubicBezTo>
                  <a:pt x="59302" y="71699"/>
                  <a:pt x="60572" y="69838"/>
                  <a:pt x="62159" y="68282"/>
                </a:cubicBezTo>
                <a:cubicBezTo>
                  <a:pt x="63747" y="66726"/>
                  <a:pt x="65588" y="65495"/>
                  <a:pt x="67684" y="64663"/>
                </a:cubicBezTo>
                <a:lnTo>
                  <a:pt x="224656" y="1226"/>
                </a:lnTo>
                <a:cubicBezTo>
                  <a:pt x="228847" y="-450"/>
                  <a:pt x="233483" y="-406"/>
                  <a:pt x="237610" y="1347"/>
                </a:cubicBezTo>
                <a:cubicBezTo>
                  <a:pt x="241737" y="3100"/>
                  <a:pt x="245039" y="6414"/>
                  <a:pt x="246690" y="10574"/>
                </a:cubicBezTo>
                <a:lnTo>
                  <a:pt x="341877" y="246082"/>
                </a:lnTo>
                <a:cubicBezTo>
                  <a:pt x="342702" y="248146"/>
                  <a:pt x="343147" y="250356"/>
                  <a:pt x="343084" y="252578"/>
                </a:cubicBezTo>
                <a:cubicBezTo>
                  <a:pt x="343084" y="254801"/>
                  <a:pt x="342639" y="256998"/>
                  <a:pt x="341750" y="259049"/>
                </a:cubicBezTo>
                <a:cubicBezTo>
                  <a:pt x="340861" y="261094"/>
                  <a:pt x="339655" y="262954"/>
                  <a:pt x="338067" y="264510"/>
                </a:cubicBezTo>
                <a:cubicBezTo>
                  <a:pt x="336480" y="266066"/>
                  <a:pt x="334574" y="267298"/>
                  <a:pt x="332543" y="268130"/>
                </a:cubicBezTo>
                <a:lnTo>
                  <a:pt x="175507" y="331566"/>
                </a:lnTo>
                <a:cubicBezTo>
                  <a:pt x="173475" y="332398"/>
                  <a:pt x="171252" y="332817"/>
                  <a:pt x="169030" y="332798"/>
                </a:cubicBezTo>
                <a:cubicBezTo>
                  <a:pt x="166808" y="332779"/>
                  <a:pt x="164585" y="332322"/>
                  <a:pt x="162553" y="331452"/>
                </a:cubicBezTo>
                <a:cubicBezTo>
                  <a:pt x="160521" y="330582"/>
                  <a:pt x="158616" y="329318"/>
                  <a:pt x="157092" y="327731"/>
                </a:cubicBezTo>
                <a:cubicBezTo>
                  <a:pt x="155505" y="326143"/>
                  <a:pt x="154298" y="324263"/>
                  <a:pt x="153472" y="322200"/>
                </a:cubicBezTo>
                <a:lnTo>
                  <a:pt x="151948" y="318523"/>
                </a:lnTo>
                <a:lnTo>
                  <a:pt x="151948" y="319203"/>
                </a:lnTo>
                <a:lnTo>
                  <a:pt x="84258" y="319203"/>
                </a:lnTo>
                <a:cubicBezTo>
                  <a:pt x="79749" y="319203"/>
                  <a:pt x="75431" y="317418"/>
                  <a:pt x="72256" y="314243"/>
                </a:cubicBezTo>
                <a:cubicBezTo>
                  <a:pt x="69081" y="311068"/>
                  <a:pt x="67303" y="306763"/>
                  <a:pt x="67303" y="302267"/>
                </a:cubicBezTo>
                <a:lnTo>
                  <a:pt x="67303" y="297695"/>
                </a:lnTo>
                <a:lnTo>
                  <a:pt x="10598" y="274784"/>
                </a:lnTo>
                <a:cubicBezTo>
                  <a:pt x="6406" y="273101"/>
                  <a:pt x="3105" y="269831"/>
                  <a:pt x="1326" y="265697"/>
                </a:cubicBezTo>
                <a:cubicBezTo>
                  <a:pt x="-388" y="261564"/>
                  <a:pt x="-451" y="256903"/>
                  <a:pt x="1200" y="252737"/>
                </a:cubicBezTo>
                <a:lnTo>
                  <a:pt x="63302" y="99067"/>
                </a:lnTo>
                <a:close/>
                <a:moveTo>
                  <a:pt x="101148" y="285338"/>
                </a:moveTo>
                <a:lnTo>
                  <a:pt x="138550" y="285338"/>
                </a:lnTo>
                <a:lnTo>
                  <a:pt x="101148" y="192761"/>
                </a:lnTo>
                <a:lnTo>
                  <a:pt x="101148" y="285338"/>
                </a:lnTo>
                <a:close/>
                <a:moveTo>
                  <a:pt x="67303" y="179604"/>
                </a:moveTo>
                <a:lnTo>
                  <a:pt x="38982" y="249727"/>
                </a:lnTo>
                <a:lnTo>
                  <a:pt x="67303" y="261767"/>
                </a:lnTo>
                <a:lnTo>
                  <a:pt x="67303" y="179604"/>
                </a:lnTo>
                <a:close/>
                <a:moveTo>
                  <a:pt x="96069" y="89707"/>
                </a:moveTo>
                <a:lnTo>
                  <a:pt x="178492" y="293822"/>
                </a:lnTo>
                <a:lnTo>
                  <a:pt x="304158" y="243072"/>
                </a:lnTo>
                <a:lnTo>
                  <a:pt x="221672" y="38971"/>
                </a:lnTo>
                <a:lnTo>
                  <a:pt x="96069" y="89707"/>
                </a:lnTo>
                <a:close/>
                <a:moveTo>
                  <a:pt x="146487" y="124131"/>
                </a:moveTo>
                <a:cubicBezTo>
                  <a:pt x="142297" y="125813"/>
                  <a:pt x="137661" y="125769"/>
                  <a:pt x="133534" y="124016"/>
                </a:cubicBezTo>
                <a:cubicBezTo>
                  <a:pt x="129406" y="122257"/>
                  <a:pt x="126104" y="118930"/>
                  <a:pt x="124453" y="114764"/>
                </a:cubicBezTo>
                <a:cubicBezTo>
                  <a:pt x="122738" y="110599"/>
                  <a:pt x="122802" y="105938"/>
                  <a:pt x="124580" y="101804"/>
                </a:cubicBezTo>
                <a:cubicBezTo>
                  <a:pt x="126295" y="97670"/>
                  <a:pt x="129660" y="94400"/>
                  <a:pt x="133787" y="92717"/>
                </a:cubicBezTo>
                <a:cubicBezTo>
                  <a:pt x="137978" y="91034"/>
                  <a:pt x="142614" y="91072"/>
                  <a:pt x="146742" y="92831"/>
                </a:cubicBezTo>
                <a:cubicBezTo>
                  <a:pt x="150933" y="94584"/>
                  <a:pt x="154171" y="97911"/>
                  <a:pt x="155885" y="102077"/>
                </a:cubicBezTo>
                <a:cubicBezTo>
                  <a:pt x="157536" y="106243"/>
                  <a:pt x="157473" y="110903"/>
                  <a:pt x="155759" y="115037"/>
                </a:cubicBezTo>
                <a:cubicBezTo>
                  <a:pt x="153981" y="119178"/>
                  <a:pt x="150678" y="122448"/>
                  <a:pt x="146487" y="124131"/>
                </a:cubicBezTo>
                <a:lnTo>
                  <a:pt x="146487" y="124131"/>
                </a:lnTo>
                <a:close/>
              </a:path>
            </a:pathLst>
          </a:custGeom>
          <a:solidFill>
            <a:srgbClr val="029E8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8D05C99F-FF41-F157-1B1C-D6EC94D3EE49}"/>
              </a:ext>
            </a:extLst>
          </p:cNvPr>
          <p:cNvSpPr/>
          <p:nvPr/>
        </p:nvSpPr>
        <p:spPr>
          <a:xfrm>
            <a:off x="5448300" y="4756150"/>
            <a:ext cx="806450" cy="806450"/>
          </a:xfrm>
          <a:custGeom>
            <a:avLst/>
            <a:gdLst>
              <a:gd name="connsiteX0" fmla="*/ 806450 w 806450"/>
              <a:gd name="connsiteY0" fmla="*/ 403225 h 806450"/>
              <a:gd name="connsiteX1" fmla="*/ 403225 w 806450"/>
              <a:gd name="connsiteY1" fmla="*/ 806450 h 806450"/>
              <a:gd name="connsiteX2" fmla="*/ 0 w 806450"/>
              <a:gd name="connsiteY2" fmla="*/ 403225 h 806450"/>
              <a:gd name="connsiteX3" fmla="*/ 403225 w 806450"/>
              <a:gd name="connsiteY3" fmla="*/ 0 h 806450"/>
              <a:gd name="connsiteX4" fmla="*/ 806450 w 806450"/>
              <a:gd name="connsiteY4" fmla="*/ 403225 h 80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450" h="806450">
                <a:moveTo>
                  <a:pt x="806450" y="403225"/>
                </a:moveTo>
                <a:cubicBezTo>
                  <a:pt x="806450" y="625920"/>
                  <a:pt x="625920" y="806450"/>
                  <a:pt x="403225" y="806450"/>
                </a:cubicBezTo>
                <a:cubicBezTo>
                  <a:pt x="180530" y="806450"/>
                  <a:pt x="0" y="625920"/>
                  <a:pt x="0" y="403225"/>
                </a:cubicBezTo>
                <a:cubicBezTo>
                  <a:pt x="0" y="180530"/>
                  <a:pt x="180530" y="0"/>
                  <a:pt x="403225" y="0"/>
                </a:cubicBezTo>
                <a:cubicBezTo>
                  <a:pt x="625920" y="0"/>
                  <a:pt x="806450" y="180530"/>
                  <a:pt x="806450" y="403225"/>
                </a:cubicBezTo>
                <a:close/>
              </a:path>
            </a:pathLst>
          </a:custGeom>
          <a:solidFill>
            <a:srgbClr val="E6FAF8"/>
          </a:solidFill>
          <a:ln w="12700" cap="flat">
            <a:solidFill>
              <a:srgbClr val="1EAAAC"/>
            </a:solidFill>
            <a:custDash>
              <a:ds d="600000" sp="6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A92E42DF-0D51-B735-3B0C-08135B7F453D}"/>
              </a:ext>
            </a:extLst>
          </p:cNvPr>
          <p:cNvSpPr/>
          <p:nvPr/>
        </p:nvSpPr>
        <p:spPr>
          <a:xfrm>
            <a:off x="5672664" y="4993214"/>
            <a:ext cx="338670" cy="338670"/>
          </a:xfrm>
          <a:custGeom>
            <a:avLst/>
            <a:gdLst>
              <a:gd name="connsiteX0" fmla="*/ 169335 w 338670"/>
              <a:gd name="connsiteY0" fmla="*/ 338671 h 338670"/>
              <a:gd name="connsiteX1" fmla="*/ 101600 w 338670"/>
              <a:gd name="connsiteY1" fmla="*/ 270935 h 338670"/>
              <a:gd name="connsiteX2" fmla="*/ 237071 w 338670"/>
              <a:gd name="connsiteY2" fmla="*/ 270935 h 338670"/>
              <a:gd name="connsiteX3" fmla="*/ 169335 w 338670"/>
              <a:gd name="connsiteY3" fmla="*/ 338671 h 338670"/>
              <a:gd name="connsiteX4" fmla="*/ 169335 w 338670"/>
              <a:gd name="connsiteY4" fmla="*/ 0 h 338670"/>
              <a:gd name="connsiteX5" fmla="*/ 237071 w 338670"/>
              <a:gd name="connsiteY5" fmla="*/ 67735 h 338670"/>
              <a:gd name="connsiteX6" fmla="*/ 101600 w 338670"/>
              <a:gd name="connsiteY6" fmla="*/ 67735 h 338670"/>
              <a:gd name="connsiteX7" fmla="*/ 169335 w 338670"/>
              <a:gd name="connsiteY7" fmla="*/ 0 h 338670"/>
              <a:gd name="connsiteX8" fmla="*/ 169335 w 338670"/>
              <a:gd name="connsiteY8" fmla="*/ 203200 h 338670"/>
              <a:gd name="connsiteX9" fmla="*/ 145390 w 338670"/>
              <a:gd name="connsiteY9" fmla="*/ 193281 h 338670"/>
              <a:gd name="connsiteX10" fmla="*/ 135471 w 338670"/>
              <a:gd name="connsiteY10" fmla="*/ 169335 h 338670"/>
              <a:gd name="connsiteX11" fmla="*/ 145390 w 338670"/>
              <a:gd name="connsiteY11" fmla="*/ 145390 h 338670"/>
              <a:gd name="connsiteX12" fmla="*/ 169335 w 338670"/>
              <a:gd name="connsiteY12" fmla="*/ 135471 h 338670"/>
              <a:gd name="connsiteX13" fmla="*/ 193281 w 338670"/>
              <a:gd name="connsiteY13" fmla="*/ 145390 h 338670"/>
              <a:gd name="connsiteX14" fmla="*/ 203200 w 338670"/>
              <a:gd name="connsiteY14" fmla="*/ 169335 h 338670"/>
              <a:gd name="connsiteX15" fmla="*/ 193281 w 338670"/>
              <a:gd name="connsiteY15" fmla="*/ 193281 h 338670"/>
              <a:gd name="connsiteX16" fmla="*/ 169335 w 338670"/>
              <a:gd name="connsiteY16" fmla="*/ 203200 h 338670"/>
              <a:gd name="connsiteX17" fmla="*/ 0 w 338670"/>
              <a:gd name="connsiteY17" fmla="*/ 169335 h 338670"/>
              <a:gd name="connsiteX18" fmla="*/ 67735 w 338670"/>
              <a:gd name="connsiteY18" fmla="*/ 101600 h 338670"/>
              <a:gd name="connsiteX19" fmla="*/ 67735 w 338670"/>
              <a:gd name="connsiteY19" fmla="*/ 237071 h 338670"/>
              <a:gd name="connsiteX20" fmla="*/ 0 w 338670"/>
              <a:gd name="connsiteY20" fmla="*/ 169335 h 338670"/>
              <a:gd name="connsiteX21" fmla="*/ 338671 w 338670"/>
              <a:gd name="connsiteY21" fmla="*/ 169335 h 338670"/>
              <a:gd name="connsiteX22" fmla="*/ 270935 w 338670"/>
              <a:gd name="connsiteY22" fmla="*/ 237071 h 338670"/>
              <a:gd name="connsiteX23" fmla="*/ 270935 w 338670"/>
              <a:gd name="connsiteY23" fmla="*/ 101600 h 338670"/>
              <a:gd name="connsiteX24" fmla="*/ 338671 w 338670"/>
              <a:gd name="connsiteY24" fmla="*/ 169335 h 338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38670" h="338670">
                <a:moveTo>
                  <a:pt x="169335" y="338671"/>
                </a:moveTo>
                <a:lnTo>
                  <a:pt x="101600" y="270935"/>
                </a:lnTo>
                <a:lnTo>
                  <a:pt x="237071" y="270935"/>
                </a:lnTo>
                <a:lnTo>
                  <a:pt x="169335" y="338671"/>
                </a:lnTo>
                <a:close/>
                <a:moveTo>
                  <a:pt x="169335" y="0"/>
                </a:moveTo>
                <a:lnTo>
                  <a:pt x="237071" y="67735"/>
                </a:lnTo>
                <a:lnTo>
                  <a:pt x="101600" y="67735"/>
                </a:lnTo>
                <a:lnTo>
                  <a:pt x="169335" y="0"/>
                </a:lnTo>
                <a:close/>
                <a:moveTo>
                  <a:pt x="169335" y="203200"/>
                </a:moveTo>
                <a:cubicBezTo>
                  <a:pt x="160356" y="203200"/>
                  <a:pt x="151740" y="199631"/>
                  <a:pt x="145390" y="193281"/>
                </a:cubicBezTo>
                <a:cubicBezTo>
                  <a:pt x="139040" y="186931"/>
                  <a:pt x="135471" y="178314"/>
                  <a:pt x="135471" y="169335"/>
                </a:cubicBezTo>
                <a:cubicBezTo>
                  <a:pt x="135471" y="160350"/>
                  <a:pt x="139040" y="151740"/>
                  <a:pt x="145390" y="145390"/>
                </a:cubicBezTo>
                <a:cubicBezTo>
                  <a:pt x="151740" y="139040"/>
                  <a:pt x="160356" y="135471"/>
                  <a:pt x="169335" y="135471"/>
                </a:cubicBezTo>
                <a:cubicBezTo>
                  <a:pt x="178321" y="135471"/>
                  <a:pt x="186931" y="139040"/>
                  <a:pt x="193281" y="145390"/>
                </a:cubicBezTo>
                <a:cubicBezTo>
                  <a:pt x="199631" y="151740"/>
                  <a:pt x="203200" y="160350"/>
                  <a:pt x="203200" y="169335"/>
                </a:cubicBezTo>
                <a:cubicBezTo>
                  <a:pt x="203200" y="178314"/>
                  <a:pt x="199631" y="186931"/>
                  <a:pt x="193281" y="193281"/>
                </a:cubicBezTo>
                <a:cubicBezTo>
                  <a:pt x="186931" y="199631"/>
                  <a:pt x="178321" y="203200"/>
                  <a:pt x="169335" y="203200"/>
                </a:cubicBezTo>
                <a:close/>
                <a:moveTo>
                  <a:pt x="0" y="169335"/>
                </a:moveTo>
                <a:lnTo>
                  <a:pt x="67735" y="101600"/>
                </a:lnTo>
                <a:lnTo>
                  <a:pt x="67735" y="237071"/>
                </a:lnTo>
                <a:lnTo>
                  <a:pt x="0" y="169335"/>
                </a:lnTo>
                <a:close/>
                <a:moveTo>
                  <a:pt x="338671" y="169335"/>
                </a:moveTo>
                <a:lnTo>
                  <a:pt x="270935" y="237071"/>
                </a:lnTo>
                <a:lnTo>
                  <a:pt x="270935" y="101600"/>
                </a:lnTo>
                <a:lnTo>
                  <a:pt x="338671" y="169335"/>
                </a:lnTo>
                <a:close/>
              </a:path>
            </a:pathLst>
          </a:custGeom>
          <a:solidFill>
            <a:srgbClr val="029E8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887CD4E8-CCD9-1EB1-CBA0-F1924A84EC90}"/>
              </a:ext>
            </a:extLst>
          </p:cNvPr>
          <p:cNvSpPr/>
          <p:nvPr/>
        </p:nvSpPr>
        <p:spPr>
          <a:xfrm>
            <a:off x="7766050" y="2533650"/>
            <a:ext cx="806450" cy="806450"/>
          </a:xfrm>
          <a:custGeom>
            <a:avLst/>
            <a:gdLst>
              <a:gd name="connsiteX0" fmla="*/ 806450 w 806450"/>
              <a:gd name="connsiteY0" fmla="*/ 403225 h 806450"/>
              <a:gd name="connsiteX1" fmla="*/ 403225 w 806450"/>
              <a:gd name="connsiteY1" fmla="*/ 806450 h 806450"/>
              <a:gd name="connsiteX2" fmla="*/ 0 w 806450"/>
              <a:gd name="connsiteY2" fmla="*/ 403225 h 806450"/>
              <a:gd name="connsiteX3" fmla="*/ 403225 w 806450"/>
              <a:gd name="connsiteY3" fmla="*/ 0 h 806450"/>
              <a:gd name="connsiteX4" fmla="*/ 806450 w 806450"/>
              <a:gd name="connsiteY4" fmla="*/ 403225 h 80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450" h="806450">
                <a:moveTo>
                  <a:pt x="806450" y="403225"/>
                </a:moveTo>
                <a:cubicBezTo>
                  <a:pt x="806450" y="625920"/>
                  <a:pt x="625920" y="806450"/>
                  <a:pt x="403225" y="806450"/>
                </a:cubicBezTo>
                <a:cubicBezTo>
                  <a:pt x="180530" y="806450"/>
                  <a:pt x="0" y="625920"/>
                  <a:pt x="0" y="403225"/>
                </a:cubicBezTo>
                <a:cubicBezTo>
                  <a:pt x="0" y="180530"/>
                  <a:pt x="180530" y="0"/>
                  <a:pt x="403225" y="0"/>
                </a:cubicBezTo>
                <a:cubicBezTo>
                  <a:pt x="625920" y="0"/>
                  <a:pt x="806450" y="180530"/>
                  <a:pt x="806450" y="403225"/>
                </a:cubicBezTo>
                <a:close/>
              </a:path>
            </a:pathLst>
          </a:custGeom>
          <a:solidFill>
            <a:srgbClr val="E6FAF8"/>
          </a:solidFill>
          <a:ln w="12700" cap="flat">
            <a:solidFill>
              <a:srgbClr val="1EAAAC"/>
            </a:solidFill>
            <a:custDash>
              <a:ds d="600000" sp="6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47DA302F-FEB3-08C0-26BC-5EF240DCB12B}"/>
              </a:ext>
            </a:extLst>
          </p:cNvPr>
          <p:cNvSpPr/>
          <p:nvPr/>
        </p:nvSpPr>
        <p:spPr>
          <a:xfrm>
            <a:off x="8003095" y="2770714"/>
            <a:ext cx="338709" cy="338670"/>
          </a:xfrm>
          <a:custGeom>
            <a:avLst/>
            <a:gdLst>
              <a:gd name="connsiteX0" fmla="*/ 169355 w 338709"/>
              <a:gd name="connsiteY0" fmla="*/ 304800 h 338670"/>
              <a:gd name="connsiteX1" fmla="*/ 265113 w 338709"/>
              <a:gd name="connsiteY1" fmla="*/ 265125 h 338670"/>
              <a:gd name="connsiteX2" fmla="*/ 304800 w 338709"/>
              <a:gd name="connsiteY2" fmla="*/ 169335 h 338670"/>
              <a:gd name="connsiteX3" fmla="*/ 265113 w 338709"/>
              <a:gd name="connsiteY3" fmla="*/ 73546 h 338670"/>
              <a:gd name="connsiteX4" fmla="*/ 169355 w 338709"/>
              <a:gd name="connsiteY4" fmla="*/ 33871 h 338670"/>
              <a:gd name="connsiteX5" fmla="*/ 73597 w 338709"/>
              <a:gd name="connsiteY5" fmla="*/ 73546 h 338670"/>
              <a:gd name="connsiteX6" fmla="*/ 33910 w 338709"/>
              <a:gd name="connsiteY6" fmla="*/ 169335 h 338670"/>
              <a:gd name="connsiteX7" fmla="*/ 73597 w 338709"/>
              <a:gd name="connsiteY7" fmla="*/ 265125 h 338670"/>
              <a:gd name="connsiteX8" fmla="*/ 169355 w 338709"/>
              <a:gd name="connsiteY8" fmla="*/ 304800 h 338670"/>
              <a:gd name="connsiteX9" fmla="*/ 169355 w 338709"/>
              <a:gd name="connsiteY9" fmla="*/ 338671 h 338670"/>
              <a:gd name="connsiteX10" fmla="*/ 0 w 338709"/>
              <a:gd name="connsiteY10" fmla="*/ 169335 h 338670"/>
              <a:gd name="connsiteX11" fmla="*/ 169355 w 338709"/>
              <a:gd name="connsiteY11" fmla="*/ 0 h 338670"/>
              <a:gd name="connsiteX12" fmla="*/ 338710 w 338709"/>
              <a:gd name="connsiteY12" fmla="*/ 169335 h 338670"/>
              <a:gd name="connsiteX13" fmla="*/ 169355 w 338709"/>
              <a:gd name="connsiteY13" fmla="*/ 338671 h 338670"/>
              <a:gd name="connsiteX14" fmla="*/ 169355 w 338709"/>
              <a:gd name="connsiteY14" fmla="*/ 237071 h 338670"/>
              <a:gd name="connsiteX15" fmla="*/ 217234 w 338709"/>
              <a:gd name="connsiteY15" fmla="*/ 217227 h 338670"/>
              <a:gd name="connsiteX16" fmla="*/ 237110 w 338709"/>
              <a:gd name="connsiteY16" fmla="*/ 169335 h 338670"/>
              <a:gd name="connsiteX17" fmla="*/ 217234 w 338709"/>
              <a:gd name="connsiteY17" fmla="*/ 121444 h 338670"/>
              <a:gd name="connsiteX18" fmla="*/ 169355 w 338709"/>
              <a:gd name="connsiteY18" fmla="*/ 101600 h 338670"/>
              <a:gd name="connsiteX19" fmla="*/ 121476 w 338709"/>
              <a:gd name="connsiteY19" fmla="*/ 121444 h 338670"/>
              <a:gd name="connsiteX20" fmla="*/ 101600 w 338709"/>
              <a:gd name="connsiteY20" fmla="*/ 169335 h 338670"/>
              <a:gd name="connsiteX21" fmla="*/ 121476 w 338709"/>
              <a:gd name="connsiteY21" fmla="*/ 217227 h 338670"/>
              <a:gd name="connsiteX22" fmla="*/ 169355 w 338709"/>
              <a:gd name="connsiteY22" fmla="*/ 237071 h 338670"/>
              <a:gd name="connsiteX23" fmla="*/ 169355 w 338709"/>
              <a:gd name="connsiteY23" fmla="*/ 270935 h 338670"/>
              <a:gd name="connsiteX24" fmla="*/ 97536 w 338709"/>
              <a:gd name="connsiteY24" fmla="*/ 241179 h 338670"/>
              <a:gd name="connsiteX25" fmla="*/ 67755 w 338709"/>
              <a:gd name="connsiteY25" fmla="*/ 169335 h 338670"/>
              <a:gd name="connsiteX26" fmla="*/ 97536 w 338709"/>
              <a:gd name="connsiteY26" fmla="*/ 97492 h 338670"/>
              <a:gd name="connsiteX27" fmla="*/ 169355 w 338709"/>
              <a:gd name="connsiteY27" fmla="*/ 67735 h 338670"/>
              <a:gd name="connsiteX28" fmla="*/ 241174 w 338709"/>
              <a:gd name="connsiteY28" fmla="*/ 97492 h 338670"/>
              <a:gd name="connsiteX29" fmla="*/ 270955 w 338709"/>
              <a:gd name="connsiteY29" fmla="*/ 169335 h 338670"/>
              <a:gd name="connsiteX30" fmla="*/ 241174 w 338709"/>
              <a:gd name="connsiteY30" fmla="*/ 241179 h 338670"/>
              <a:gd name="connsiteX31" fmla="*/ 169355 w 338709"/>
              <a:gd name="connsiteY31" fmla="*/ 270935 h 338670"/>
              <a:gd name="connsiteX32" fmla="*/ 169355 w 338709"/>
              <a:gd name="connsiteY32" fmla="*/ 203200 h 338670"/>
              <a:gd name="connsiteX33" fmla="*/ 145415 w 338709"/>
              <a:gd name="connsiteY33" fmla="*/ 193281 h 338670"/>
              <a:gd name="connsiteX34" fmla="*/ 135510 w 338709"/>
              <a:gd name="connsiteY34" fmla="*/ 169335 h 338670"/>
              <a:gd name="connsiteX35" fmla="*/ 145415 w 338709"/>
              <a:gd name="connsiteY35" fmla="*/ 145390 h 338670"/>
              <a:gd name="connsiteX36" fmla="*/ 169355 w 338709"/>
              <a:gd name="connsiteY36" fmla="*/ 135471 h 338670"/>
              <a:gd name="connsiteX37" fmla="*/ 193294 w 338709"/>
              <a:gd name="connsiteY37" fmla="*/ 145390 h 338670"/>
              <a:gd name="connsiteX38" fmla="*/ 203200 w 338709"/>
              <a:gd name="connsiteY38" fmla="*/ 169335 h 338670"/>
              <a:gd name="connsiteX39" fmla="*/ 193294 w 338709"/>
              <a:gd name="connsiteY39" fmla="*/ 193281 h 338670"/>
              <a:gd name="connsiteX40" fmla="*/ 169355 w 338709"/>
              <a:gd name="connsiteY40" fmla="*/ 203200 h 338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38709" h="338670">
                <a:moveTo>
                  <a:pt x="169355" y="304800"/>
                </a:moveTo>
                <a:cubicBezTo>
                  <a:pt x="205296" y="304800"/>
                  <a:pt x="239713" y="290532"/>
                  <a:pt x="265113" y="265125"/>
                </a:cubicBezTo>
                <a:cubicBezTo>
                  <a:pt x="290576" y="239719"/>
                  <a:pt x="304800" y="205264"/>
                  <a:pt x="304800" y="169335"/>
                </a:cubicBezTo>
                <a:cubicBezTo>
                  <a:pt x="304800" y="133407"/>
                  <a:pt x="290576" y="98952"/>
                  <a:pt x="265113" y="73546"/>
                </a:cubicBezTo>
                <a:cubicBezTo>
                  <a:pt x="239713" y="48139"/>
                  <a:pt x="205296" y="33871"/>
                  <a:pt x="169355" y="33871"/>
                </a:cubicBezTo>
                <a:cubicBezTo>
                  <a:pt x="133414" y="33871"/>
                  <a:pt x="98997" y="48139"/>
                  <a:pt x="73597" y="73546"/>
                </a:cubicBezTo>
                <a:cubicBezTo>
                  <a:pt x="48133" y="98952"/>
                  <a:pt x="33910" y="133407"/>
                  <a:pt x="33910" y="169335"/>
                </a:cubicBezTo>
                <a:cubicBezTo>
                  <a:pt x="33910" y="205264"/>
                  <a:pt x="48133" y="239719"/>
                  <a:pt x="73597" y="265125"/>
                </a:cubicBezTo>
                <a:cubicBezTo>
                  <a:pt x="98997" y="290532"/>
                  <a:pt x="133414" y="304800"/>
                  <a:pt x="169355" y="304800"/>
                </a:cubicBezTo>
                <a:close/>
                <a:moveTo>
                  <a:pt x="169355" y="338671"/>
                </a:moveTo>
                <a:cubicBezTo>
                  <a:pt x="75819" y="338671"/>
                  <a:pt x="0" y="262858"/>
                  <a:pt x="0" y="169335"/>
                </a:cubicBezTo>
                <a:cubicBezTo>
                  <a:pt x="0" y="75813"/>
                  <a:pt x="75819" y="0"/>
                  <a:pt x="169355" y="0"/>
                </a:cubicBezTo>
                <a:cubicBezTo>
                  <a:pt x="262890" y="0"/>
                  <a:pt x="338710" y="75813"/>
                  <a:pt x="338710" y="169335"/>
                </a:cubicBezTo>
                <a:cubicBezTo>
                  <a:pt x="338710" y="262858"/>
                  <a:pt x="262890" y="338671"/>
                  <a:pt x="169355" y="338671"/>
                </a:cubicBezTo>
                <a:close/>
                <a:moveTo>
                  <a:pt x="169355" y="237071"/>
                </a:moveTo>
                <a:cubicBezTo>
                  <a:pt x="187325" y="237071"/>
                  <a:pt x="204534" y="229933"/>
                  <a:pt x="217234" y="217227"/>
                </a:cubicBezTo>
                <a:cubicBezTo>
                  <a:pt x="229934" y="204527"/>
                  <a:pt x="237110" y="187300"/>
                  <a:pt x="237110" y="169335"/>
                </a:cubicBezTo>
                <a:cubicBezTo>
                  <a:pt x="237110" y="151371"/>
                  <a:pt x="229934" y="134144"/>
                  <a:pt x="217234" y="121444"/>
                </a:cubicBezTo>
                <a:cubicBezTo>
                  <a:pt x="204534" y="108737"/>
                  <a:pt x="187325" y="101600"/>
                  <a:pt x="169355" y="101600"/>
                </a:cubicBezTo>
                <a:cubicBezTo>
                  <a:pt x="151385" y="101600"/>
                  <a:pt x="134176" y="108737"/>
                  <a:pt x="121476" y="121444"/>
                </a:cubicBezTo>
                <a:cubicBezTo>
                  <a:pt x="108776" y="134144"/>
                  <a:pt x="101600" y="151371"/>
                  <a:pt x="101600" y="169335"/>
                </a:cubicBezTo>
                <a:cubicBezTo>
                  <a:pt x="101600" y="187300"/>
                  <a:pt x="108776" y="204527"/>
                  <a:pt x="121476" y="217227"/>
                </a:cubicBezTo>
                <a:cubicBezTo>
                  <a:pt x="134176" y="229933"/>
                  <a:pt x="151385" y="237071"/>
                  <a:pt x="169355" y="237071"/>
                </a:cubicBezTo>
                <a:close/>
                <a:moveTo>
                  <a:pt x="169355" y="270935"/>
                </a:moveTo>
                <a:cubicBezTo>
                  <a:pt x="142431" y="270935"/>
                  <a:pt x="116586" y="260229"/>
                  <a:pt x="97536" y="241179"/>
                </a:cubicBezTo>
                <a:cubicBezTo>
                  <a:pt x="78486" y="222123"/>
                  <a:pt x="67755" y="196279"/>
                  <a:pt x="67755" y="169335"/>
                </a:cubicBezTo>
                <a:cubicBezTo>
                  <a:pt x="67755" y="142392"/>
                  <a:pt x="78486" y="116548"/>
                  <a:pt x="97536" y="97492"/>
                </a:cubicBezTo>
                <a:cubicBezTo>
                  <a:pt x="116586" y="78442"/>
                  <a:pt x="142431" y="67735"/>
                  <a:pt x="169355" y="67735"/>
                </a:cubicBezTo>
                <a:cubicBezTo>
                  <a:pt x="196279" y="67735"/>
                  <a:pt x="222124" y="78442"/>
                  <a:pt x="241174" y="97492"/>
                </a:cubicBezTo>
                <a:cubicBezTo>
                  <a:pt x="260224" y="116548"/>
                  <a:pt x="270955" y="142392"/>
                  <a:pt x="270955" y="169335"/>
                </a:cubicBezTo>
                <a:cubicBezTo>
                  <a:pt x="270955" y="196279"/>
                  <a:pt x="260224" y="222123"/>
                  <a:pt x="241174" y="241179"/>
                </a:cubicBezTo>
                <a:cubicBezTo>
                  <a:pt x="222124" y="260229"/>
                  <a:pt x="196279" y="270935"/>
                  <a:pt x="169355" y="270935"/>
                </a:cubicBezTo>
                <a:close/>
                <a:moveTo>
                  <a:pt x="169355" y="203200"/>
                </a:moveTo>
                <a:cubicBezTo>
                  <a:pt x="160401" y="203200"/>
                  <a:pt x="151765" y="199631"/>
                  <a:pt x="145415" y="193281"/>
                </a:cubicBezTo>
                <a:cubicBezTo>
                  <a:pt x="139065" y="186931"/>
                  <a:pt x="135510" y="178314"/>
                  <a:pt x="135510" y="169335"/>
                </a:cubicBezTo>
                <a:cubicBezTo>
                  <a:pt x="135510" y="160350"/>
                  <a:pt x="139065" y="151740"/>
                  <a:pt x="145415" y="145390"/>
                </a:cubicBezTo>
                <a:cubicBezTo>
                  <a:pt x="151765" y="139040"/>
                  <a:pt x="160401" y="135471"/>
                  <a:pt x="169355" y="135471"/>
                </a:cubicBezTo>
                <a:cubicBezTo>
                  <a:pt x="178309" y="135471"/>
                  <a:pt x="186944" y="139040"/>
                  <a:pt x="193294" y="145390"/>
                </a:cubicBezTo>
                <a:cubicBezTo>
                  <a:pt x="199644" y="151740"/>
                  <a:pt x="203200" y="160350"/>
                  <a:pt x="203200" y="169335"/>
                </a:cubicBezTo>
                <a:cubicBezTo>
                  <a:pt x="203200" y="178314"/>
                  <a:pt x="199644" y="186931"/>
                  <a:pt x="193294" y="193281"/>
                </a:cubicBezTo>
                <a:cubicBezTo>
                  <a:pt x="186944" y="199631"/>
                  <a:pt x="178309" y="203200"/>
                  <a:pt x="169355" y="203200"/>
                </a:cubicBezTo>
                <a:close/>
              </a:path>
            </a:pathLst>
          </a:custGeom>
          <a:solidFill>
            <a:srgbClr val="029E8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C1711029-B77B-E758-F099-DF37F953688E}"/>
              </a:ext>
            </a:extLst>
          </p:cNvPr>
          <p:cNvSpPr/>
          <p:nvPr/>
        </p:nvSpPr>
        <p:spPr>
          <a:xfrm>
            <a:off x="2405974" y="3170800"/>
            <a:ext cx="501846" cy="554374"/>
          </a:xfrm>
          <a:custGeom>
            <a:avLst/>
            <a:gdLst>
              <a:gd name="connsiteX0" fmla="*/ 494591 w 501846"/>
              <a:gd name="connsiteY0" fmla="*/ 13617 h 554374"/>
              <a:gd name="connsiteX1" fmla="*/ 488235 w 501846"/>
              <a:gd name="connsiteY1" fmla="*/ 62594 h 554374"/>
              <a:gd name="connsiteX2" fmla="*/ 25574 w 501846"/>
              <a:gd name="connsiteY2" fmla="*/ 547544 h 554374"/>
              <a:gd name="connsiteX3" fmla="*/ 6435 w 501846"/>
              <a:gd name="connsiteY3" fmla="*/ 552313 h 554374"/>
              <a:gd name="connsiteX4" fmla="*/ 1825 w 501846"/>
              <a:gd name="connsiteY4" fmla="*/ 533967 h 554374"/>
              <a:gd name="connsiteX5" fmla="*/ 445607 w 501846"/>
              <a:gd name="connsiteY5" fmla="*/ 7260 h 554374"/>
              <a:gd name="connsiteX6" fmla="*/ 494591 w 501846"/>
              <a:gd name="connsiteY6" fmla="*/ 13617 h 554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1846" h="554374">
                <a:moveTo>
                  <a:pt x="494591" y="13617"/>
                </a:moveTo>
                <a:cubicBezTo>
                  <a:pt x="506358" y="28895"/>
                  <a:pt x="503513" y="50828"/>
                  <a:pt x="488235" y="62594"/>
                </a:cubicBezTo>
                <a:cubicBezTo>
                  <a:pt x="311140" y="198999"/>
                  <a:pt x="139055" y="354967"/>
                  <a:pt x="25574" y="547544"/>
                </a:cubicBezTo>
                <a:cubicBezTo>
                  <a:pt x="21643" y="554212"/>
                  <a:pt x="13001" y="556396"/>
                  <a:pt x="6435" y="552313"/>
                </a:cubicBezTo>
                <a:cubicBezTo>
                  <a:pt x="199" y="548433"/>
                  <a:pt x="-1852" y="540317"/>
                  <a:pt x="1825" y="533967"/>
                </a:cubicBezTo>
                <a:cubicBezTo>
                  <a:pt x="118519" y="332234"/>
                  <a:pt x="260943" y="149501"/>
                  <a:pt x="445607" y="7260"/>
                </a:cubicBezTo>
                <a:cubicBezTo>
                  <a:pt x="460892" y="-4513"/>
                  <a:pt x="482818" y="-1668"/>
                  <a:pt x="494591" y="13617"/>
                </a:cubicBezTo>
                <a:close/>
              </a:path>
            </a:pathLst>
          </a:custGeom>
          <a:gradFill>
            <a:gsLst>
              <a:gs pos="0">
                <a:srgbClr val="00D2C0"/>
              </a:gs>
              <a:gs pos="100000">
                <a:srgbClr val="F1B06F"/>
              </a:gs>
            </a:gsLst>
            <a:lin ang="1620000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920D64FE-5260-B577-7086-E61A55E8713C}"/>
              </a:ext>
            </a:extLst>
          </p:cNvPr>
          <p:cNvSpPr/>
          <p:nvPr/>
        </p:nvSpPr>
        <p:spPr>
          <a:xfrm>
            <a:off x="6940956" y="5296581"/>
            <a:ext cx="710198" cy="202013"/>
          </a:xfrm>
          <a:custGeom>
            <a:avLst/>
            <a:gdLst>
              <a:gd name="connsiteX0" fmla="*/ 38 w 710198"/>
              <a:gd name="connsiteY0" fmla="*/ 168622 h 202013"/>
              <a:gd name="connsiteX1" fmla="*/ 33375 w 710198"/>
              <a:gd name="connsiteY1" fmla="*/ 132192 h 202013"/>
              <a:gd name="connsiteX2" fmla="*/ 690727 w 710198"/>
              <a:gd name="connsiteY2" fmla="*/ 1243 h 202013"/>
              <a:gd name="connsiteX3" fmla="*/ 709079 w 710198"/>
              <a:gd name="connsiteY3" fmla="*/ 8342 h 202013"/>
              <a:gd name="connsiteX4" fmla="*/ 702348 w 710198"/>
              <a:gd name="connsiteY4" fmla="*/ 26002 h 202013"/>
              <a:gd name="connsiteX5" fmla="*/ 36424 w 710198"/>
              <a:gd name="connsiteY5" fmla="*/ 201979 h 202013"/>
              <a:gd name="connsiteX6" fmla="*/ 38 w 710198"/>
              <a:gd name="connsiteY6" fmla="*/ 168622 h 202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198" h="202013">
                <a:moveTo>
                  <a:pt x="38" y="168622"/>
                </a:moveTo>
                <a:cubicBezTo>
                  <a:pt x="-851" y="149356"/>
                  <a:pt x="14135" y="133043"/>
                  <a:pt x="33375" y="132192"/>
                </a:cubicBezTo>
                <a:cubicBezTo>
                  <a:pt x="256705" y="122350"/>
                  <a:pt x="487147" y="93616"/>
                  <a:pt x="690727" y="1243"/>
                </a:cubicBezTo>
                <a:cubicBezTo>
                  <a:pt x="697776" y="-1951"/>
                  <a:pt x="706094" y="1224"/>
                  <a:pt x="709079" y="8342"/>
                </a:cubicBezTo>
                <a:cubicBezTo>
                  <a:pt x="712000" y="15098"/>
                  <a:pt x="709015" y="22915"/>
                  <a:pt x="702348" y="26002"/>
                </a:cubicBezTo>
                <a:cubicBezTo>
                  <a:pt x="490893" y="124020"/>
                  <a:pt x="269341" y="191711"/>
                  <a:pt x="36424" y="201979"/>
                </a:cubicBezTo>
                <a:cubicBezTo>
                  <a:pt x="17183" y="202830"/>
                  <a:pt x="863" y="187895"/>
                  <a:pt x="38" y="168622"/>
                </a:cubicBezTo>
                <a:close/>
              </a:path>
            </a:pathLst>
          </a:custGeom>
          <a:gradFill>
            <a:gsLst>
              <a:gs pos="0">
                <a:srgbClr val="00D2C0"/>
              </a:gs>
              <a:gs pos="100000">
                <a:srgbClr val="F1B06F"/>
              </a:gs>
            </a:gsLst>
            <a:lin ang="1620000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8021A980-819D-DCE8-8802-7D5AA9CD54A6}"/>
              </a:ext>
            </a:extLst>
          </p:cNvPr>
          <p:cNvSpPr/>
          <p:nvPr/>
        </p:nvSpPr>
        <p:spPr>
          <a:xfrm>
            <a:off x="9066956" y="3424128"/>
            <a:ext cx="262374" cy="467280"/>
          </a:xfrm>
          <a:custGeom>
            <a:avLst/>
            <a:gdLst>
              <a:gd name="connsiteX0" fmla="*/ 244684 w 262374"/>
              <a:gd name="connsiteY0" fmla="*/ 466148 h 467280"/>
              <a:gd name="connsiteX1" fmla="*/ 213251 w 262374"/>
              <a:gd name="connsiteY1" fmla="*/ 449587 h 467280"/>
              <a:gd name="connsiteX2" fmla="*/ 2241 w 262374"/>
              <a:gd name="connsiteY2" fmla="*/ 16149 h 467280"/>
              <a:gd name="connsiteX3" fmla="*/ 3828 w 262374"/>
              <a:gd name="connsiteY3" fmla="*/ 2052 h 467280"/>
              <a:gd name="connsiteX4" fmla="*/ 17354 w 262374"/>
              <a:gd name="connsiteY4" fmla="*/ 3537 h 467280"/>
              <a:gd name="connsiteX5" fmla="*/ 261258 w 262374"/>
              <a:gd name="connsiteY5" fmla="*/ 434722 h 467280"/>
              <a:gd name="connsiteX6" fmla="*/ 244684 w 262374"/>
              <a:gd name="connsiteY6" fmla="*/ 466148 h 46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374" h="467280">
                <a:moveTo>
                  <a:pt x="244684" y="466148"/>
                </a:moveTo>
                <a:cubicBezTo>
                  <a:pt x="231413" y="470256"/>
                  <a:pt x="217379" y="462839"/>
                  <a:pt x="213251" y="449587"/>
                </a:cubicBezTo>
                <a:cubicBezTo>
                  <a:pt x="165690" y="296012"/>
                  <a:pt x="103650" y="140914"/>
                  <a:pt x="2241" y="16149"/>
                </a:cubicBezTo>
                <a:cubicBezTo>
                  <a:pt x="-1251" y="11831"/>
                  <a:pt x="-616" y="5455"/>
                  <a:pt x="3828" y="2052"/>
                </a:cubicBezTo>
                <a:cubicBezTo>
                  <a:pt x="8019" y="-1180"/>
                  <a:pt x="13988" y="-526"/>
                  <a:pt x="17354" y="3537"/>
                </a:cubicBezTo>
                <a:cubicBezTo>
                  <a:pt x="124098" y="132766"/>
                  <a:pt x="211600" y="274575"/>
                  <a:pt x="261258" y="434722"/>
                </a:cubicBezTo>
                <a:cubicBezTo>
                  <a:pt x="265322" y="447968"/>
                  <a:pt x="257955" y="462039"/>
                  <a:pt x="244684" y="466148"/>
                </a:cubicBezTo>
                <a:close/>
              </a:path>
            </a:pathLst>
          </a:custGeom>
          <a:solidFill>
            <a:srgbClr val="B1E7E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BEA64DF8-DDC0-7ABA-3ACA-9984E67A0E28}"/>
              </a:ext>
            </a:extLst>
          </p:cNvPr>
          <p:cNvSpPr/>
          <p:nvPr/>
        </p:nvSpPr>
        <p:spPr>
          <a:xfrm>
            <a:off x="4953247" y="2393188"/>
            <a:ext cx="372209" cy="371182"/>
          </a:xfrm>
          <a:custGeom>
            <a:avLst/>
            <a:gdLst>
              <a:gd name="connsiteX0" fmla="*/ 299942 w 372209"/>
              <a:gd name="connsiteY0" fmla="*/ 298907 h 371182"/>
              <a:gd name="connsiteX1" fmla="*/ 329883 w 372209"/>
              <a:gd name="connsiteY1" fmla="*/ 268973 h 371182"/>
              <a:gd name="connsiteX2" fmla="*/ 359804 w 372209"/>
              <a:gd name="connsiteY2" fmla="*/ 298907 h 371182"/>
              <a:gd name="connsiteX3" fmla="*/ 371392 w 372209"/>
              <a:gd name="connsiteY3" fmla="*/ 320586 h 371182"/>
              <a:gd name="connsiteX4" fmla="*/ 368986 w 372209"/>
              <a:gd name="connsiteY4" fmla="*/ 345046 h 371182"/>
              <a:gd name="connsiteX5" fmla="*/ 353397 w 372209"/>
              <a:gd name="connsiteY5" fmla="*/ 364045 h 371182"/>
              <a:gd name="connsiteX6" fmla="*/ 329876 w 372209"/>
              <a:gd name="connsiteY6" fmla="*/ 371183 h 371182"/>
              <a:gd name="connsiteX7" fmla="*/ 306356 w 372209"/>
              <a:gd name="connsiteY7" fmla="*/ 364045 h 371182"/>
              <a:gd name="connsiteX8" fmla="*/ 290760 w 372209"/>
              <a:gd name="connsiteY8" fmla="*/ 345046 h 371182"/>
              <a:gd name="connsiteX9" fmla="*/ 288353 w 372209"/>
              <a:gd name="connsiteY9" fmla="*/ 320586 h 371182"/>
              <a:gd name="connsiteX10" fmla="*/ 299942 w 372209"/>
              <a:gd name="connsiteY10" fmla="*/ 298907 h 371182"/>
              <a:gd name="connsiteX11" fmla="*/ 124682 w 372209"/>
              <a:gd name="connsiteY11" fmla="*/ 0 h 371182"/>
              <a:gd name="connsiteX12" fmla="*/ 316268 w 372209"/>
              <a:gd name="connsiteY12" fmla="*/ 191567 h 371182"/>
              <a:gd name="connsiteX13" fmla="*/ 319945 w 372209"/>
              <a:gd name="connsiteY13" fmla="*/ 197066 h 371182"/>
              <a:gd name="connsiteX14" fmla="*/ 321234 w 372209"/>
              <a:gd name="connsiteY14" fmla="*/ 203549 h 371182"/>
              <a:gd name="connsiteX15" fmla="*/ 319945 w 372209"/>
              <a:gd name="connsiteY15" fmla="*/ 210033 h 371182"/>
              <a:gd name="connsiteX16" fmla="*/ 316268 w 372209"/>
              <a:gd name="connsiteY16" fmla="*/ 215532 h 371182"/>
              <a:gd name="connsiteX17" fmla="*/ 172587 w 372209"/>
              <a:gd name="connsiteY17" fmla="*/ 359207 h 371182"/>
              <a:gd name="connsiteX18" fmla="*/ 160617 w 372209"/>
              <a:gd name="connsiteY18" fmla="*/ 364166 h 371182"/>
              <a:gd name="connsiteX19" fmla="*/ 148647 w 372209"/>
              <a:gd name="connsiteY19" fmla="*/ 359207 h 371182"/>
              <a:gd name="connsiteX20" fmla="*/ 4966 w 372209"/>
              <a:gd name="connsiteY20" fmla="*/ 215532 h 371182"/>
              <a:gd name="connsiteX21" fmla="*/ 1289 w 372209"/>
              <a:gd name="connsiteY21" fmla="*/ 210033 h 371182"/>
              <a:gd name="connsiteX22" fmla="*/ 0 w 372209"/>
              <a:gd name="connsiteY22" fmla="*/ 203549 h 371182"/>
              <a:gd name="connsiteX23" fmla="*/ 1289 w 372209"/>
              <a:gd name="connsiteY23" fmla="*/ 197066 h 371182"/>
              <a:gd name="connsiteX24" fmla="*/ 4966 w 372209"/>
              <a:gd name="connsiteY24" fmla="*/ 191567 h 371182"/>
              <a:gd name="connsiteX25" fmla="*/ 136671 w 372209"/>
              <a:gd name="connsiteY25" fmla="*/ 59861 h 371182"/>
              <a:gd name="connsiteX26" fmla="*/ 100743 w 372209"/>
              <a:gd name="connsiteY26" fmla="*/ 23946 h 371182"/>
              <a:gd name="connsiteX27" fmla="*/ 124720 w 372209"/>
              <a:gd name="connsiteY27" fmla="*/ 0 h 371182"/>
              <a:gd name="connsiteX28" fmla="*/ 124682 w 372209"/>
              <a:gd name="connsiteY28" fmla="*/ 0 h 371182"/>
              <a:gd name="connsiteX29" fmla="*/ 160617 w 372209"/>
              <a:gd name="connsiteY29" fmla="*/ 83820 h 371182"/>
              <a:gd name="connsiteX30" fmla="*/ 40881 w 372209"/>
              <a:gd name="connsiteY30" fmla="*/ 203543 h 371182"/>
              <a:gd name="connsiteX31" fmla="*/ 160617 w 372209"/>
              <a:gd name="connsiteY31" fmla="*/ 323310 h 371182"/>
              <a:gd name="connsiteX32" fmla="*/ 280353 w 372209"/>
              <a:gd name="connsiteY32" fmla="*/ 203575 h 371182"/>
              <a:gd name="connsiteX33" fmla="*/ 160617 w 372209"/>
              <a:gd name="connsiteY33" fmla="*/ 83807 h 371182"/>
              <a:gd name="connsiteX34" fmla="*/ 160617 w 372209"/>
              <a:gd name="connsiteY34" fmla="*/ 83820 h 371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72209" h="371182">
                <a:moveTo>
                  <a:pt x="299942" y="298907"/>
                </a:moveTo>
                <a:lnTo>
                  <a:pt x="329883" y="268973"/>
                </a:lnTo>
                <a:lnTo>
                  <a:pt x="359804" y="298907"/>
                </a:lnTo>
                <a:cubicBezTo>
                  <a:pt x="365728" y="304825"/>
                  <a:pt x="369760" y="312369"/>
                  <a:pt x="371392" y="320586"/>
                </a:cubicBezTo>
                <a:cubicBezTo>
                  <a:pt x="373031" y="328797"/>
                  <a:pt x="372192" y="337306"/>
                  <a:pt x="368986" y="345046"/>
                </a:cubicBezTo>
                <a:cubicBezTo>
                  <a:pt x="365785" y="352781"/>
                  <a:pt x="360356" y="359391"/>
                  <a:pt x="353397" y="364045"/>
                </a:cubicBezTo>
                <a:cubicBezTo>
                  <a:pt x="346430" y="368700"/>
                  <a:pt x="338246" y="371183"/>
                  <a:pt x="329876" y="371183"/>
                </a:cubicBezTo>
                <a:cubicBezTo>
                  <a:pt x="321501" y="371183"/>
                  <a:pt x="313315" y="368700"/>
                  <a:pt x="306356" y="364045"/>
                </a:cubicBezTo>
                <a:cubicBezTo>
                  <a:pt x="299390" y="359391"/>
                  <a:pt x="293967" y="352781"/>
                  <a:pt x="290760" y="345046"/>
                </a:cubicBezTo>
                <a:cubicBezTo>
                  <a:pt x="287560" y="337306"/>
                  <a:pt x="286722" y="328797"/>
                  <a:pt x="288353" y="320586"/>
                </a:cubicBezTo>
                <a:cubicBezTo>
                  <a:pt x="289992" y="312369"/>
                  <a:pt x="294024" y="304825"/>
                  <a:pt x="299942" y="298907"/>
                </a:cubicBezTo>
                <a:close/>
                <a:moveTo>
                  <a:pt x="124682" y="0"/>
                </a:moveTo>
                <a:lnTo>
                  <a:pt x="316268" y="191567"/>
                </a:lnTo>
                <a:cubicBezTo>
                  <a:pt x="317843" y="193142"/>
                  <a:pt x="319094" y="195008"/>
                  <a:pt x="319945" y="197066"/>
                </a:cubicBezTo>
                <a:cubicBezTo>
                  <a:pt x="320796" y="199117"/>
                  <a:pt x="321234" y="201320"/>
                  <a:pt x="321234" y="203549"/>
                </a:cubicBezTo>
                <a:cubicBezTo>
                  <a:pt x="321234" y="205772"/>
                  <a:pt x="320796" y="207975"/>
                  <a:pt x="319945" y="210033"/>
                </a:cubicBezTo>
                <a:cubicBezTo>
                  <a:pt x="319094" y="212090"/>
                  <a:pt x="317843" y="213957"/>
                  <a:pt x="316268" y="215532"/>
                </a:cubicBezTo>
                <a:lnTo>
                  <a:pt x="172587" y="359207"/>
                </a:lnTo>
                <a:cubicBezTo>
                  <a:pt x="169412" y="362382"/>
                  <a:pt x="165106" y="364166"/>
                  <a:pt x="160617" y="364166"/>
                </a:cubicBezTo>
                <a:cubicBezTo>
                  <a:pt x="156127" y="364166"/>
                  <a:pt x="151822" y="362382"/>
                  <a:pt x="148647" y="359207"/>
                </a:cubicBezTo>
                <a:lnTo>
                  <a:pt x="4966" y="215532"/>
                </a:lnTo>
                <a:cubicBezTo>
                  <a:pt x="3391" y="213957"/>
                  <a:pt x="2146" y="212090"/>
                  <a:pt x="1289" y="210033"/>
                </a:cubicBezTo>
                <a:cubicBezTo>
                  <a:pt x="438" y="207975"/>
                  <a:pt x="0" y="205772"/>
                  <a:pt x="0" y="203549"/>
                </a:cubicBezTo>
                <a:cubicBezTo>
                  <a:pt x="0" y="201320"/>
                  <a:pt x="438" y="199117"/>
                  <a:pt x="1289" y="197066"/>
                </a:cubicBezTo>
                <a:cubicBezTo>
                  <a:pt x="2146" y="195008"/>
                  <a:pt x="3391" y="193142"/>
                  <a:pt x="4966" y="191567"/>
                </a:cubicBezTo>
                <a:lnTo>
                  <a:pt x="136671" y="59861"/>
                </a:lnTo>
                <a:lnTo>
                  <a:pt x="100743" y="23946"/>
                </a:lnTo>
                <a:lnTo>
                  <a:pt x="124720" y="0"/>
                </a:lnTo>
                <a:lnTo>
                  <a:pt x="124682" y="0"/>
                </a:lnTo>
                <a:close/>
                <a:moveTo>
                  <a:pt x="160617" y="83820"/>
                </a:moveTo>
                <a:lnTo>
                  <a:pt x="40881" y="203543"/>
                </a:lnTo>
                <a:lnTo>
                  <a:pt x="160617" y="323310"/>
                </a:lnTo>
                <a:lnTo>
                  <a:pt x="280353" y="203575"/>
                </a:lnTo>
                <a:lnTo>
                  <a:pt x="160617" y="83807"/>
                </a:lnTo>
                <a:lnTo>
                  <a:pt x="160617" y="83820"/>
                </a:lnTo>
                <a:close/>
              </a:path>
            </a:pathLst>
          </a:custGeom>
          <a:solidFill>
            <a:srgbClr val="029E8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CB75D40B-C13F-F18C-28E6-BC40FB0223F8}"/>
              </a:ext>
            </a:extLst>
          </p:cNvPr>
          <p:cNvSpPr/>
          <p:nvPr/>
        </p:nvSpPr>
        <p:spPr>
          <a:xfrm>
            <a:off x="11525250" y="635000"/>
            <a:ext cx="6350" cy="488950"/>
          </a:xfrm>
          <a:custGeom>
            <a:avLst/>
            <a:gdLst>
              <a:gd name="connsiteX0" fmla="*/ 0 w 6350"/>
              <a:gd name="connsiteY0" fmla="*/ 0 h 488950"/>
              <a:gd name="connsiteX1" fmla="*/ 0 w 6350"/>
              <a:gd name="connsiteY1" fmla="*/ 488950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0" h="488950">
                <a:moveTo>
                  <a:pt x="0" y="0"/>
                </a:moveTo>
                <a:lnTo>
                  <a:pt x="0" y="488950"/>
                </a:lnTo>
              </a:path>
            </a:pathLst>
          </a:custGeom>
          <a:noFill/>
          <a:ln w="6350" cap="flat">
            <a:solidFill>
              <a:srgbClr val="FFAB67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68366F17-422D-EFC5-4B65-127768226D30}"/>
              </a:ext>
            </a:extLst>
          </p:cNvPr>
          <p:cNvSpPr txBox="1"/>
          <p:nvPr/>
        </p:nvSpPr>
        <p:spPr>
          <a:xfrm>
            <a:off x="579549" y="624625"/>
            <a:ext cx="267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9B8C"/>
                </a:solidFill>
                <a:latin typeface="+mj-ea"/>
                <a:ea typeface="+mj-ea"/>
              </a:rPr>
              <a:t>Concept extraction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F3EE3BBC-A1E8-5369-4416-0CF01F8B1369}"/>
              </a:ext>
            </a:extLst>
          </p:cNvPr>
          <p:cNvSpPr txBox="1"/>
          <p:nvPr/>
        </p:nvSpPr>
        <p:spPr>
          <a:xfrm>
            <a:off x="579548" y="993957"/>
            <a:ext cx="2239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9B8C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用户品牌心智链路</a:t>
            </a:r>
            <a:endParaRPr lang="en-US" sz="1400" dirty="0">
              <a:solidFill>
                <a:srgbClr val="009B8C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0543FCE8-C592-14F2-1697-743DB7449842}"/>
              </a:ext>
            </a:extLst>
          </p:cNvPr>
          <p:cNvSpPr txBox="1"/>
          <p:nvPr/>
        </p:nvSpPr>
        <p:spPr>
          <a:xfrm>
            <a:off x="2152939" y="1033975"/>
            <a:ext cx="44224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在理念发散阶段，以时间为单位并从日常管理流程出发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A2C7E3C5-5BFF-C0CB-F8E2-BB70E5350F45}"/>
              </a:ext>
            </a:extLst>
          </p:cNvPr>
          <p:cNvSpPr txBox="1"/>
          <p:nvPr/>
        </p:nvSpPr>
        <p:spPr>
          <a:xfrm>
            <a:off x="2854715" y="3463589"/>
            <a:ext cx="1474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数字资产</a:t>
            </a:r>
            <a:endParaRPr lang="en-US" sz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E3120BCB-C0D9-CB8A-7E6B-6B30E6586E43}"/>
              </a:ext>
            </a:extLst>
          </p:cNvPr>
          <p:cNvSpPr txBox="1"/>
          <p:nvPr/>
        </p:nvSpPr>
        <p:spPr>
          <a:xfrm>
            <a:off x="4390273" y="3073400"/>
            <a:ext cx="1474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鉴证服务</a:t>
            </a:r>
            <a:endParaRPr lang="en-US" sz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08065A65-E6C0-D52D-C683-69720F31F2FB}"/>
              </a:ext>
            </a:extLst>
          </p:cNvPr>
          <p:cNvSpPr txBox="1"/>
          <p:nvPr/>
        </p:nvSpPr>
        <p:spPr>
          <a:xfrm>
            <a:off x="5950240" y="3073400"/>
            <a:ext cx="1474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共享账本</a:t>
            </a:r>
            <a:endParaRPr lang="en-US" sz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BD2DD700-7DB1-8170-5D32-56DC60B086E9}"/>
              </a:ext>
            </a:extLst>
          </p:cNvPr>
          <p:cNvSpPr txBox="1"/>
          <p:nvPr/>
        </p:nvSpPr>
        <p:spPr>
          <a:xfrm>
            <a:off x="7438376" y="3463589"/>
            <a:ext cx="1474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共享资产</a:t>
            </a:r>
            <a:endParaRPr lang="en-US" sz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557176D9-185D-7466-D5B2-44F26D032A7C}"/>
              </a:ext>
            </a:extLst>
          </p:cNvPr>
          <p:cNvSpPr txBox="1"/>
          <p:nvPr/>
        </p:nvSpPr>
        <p:spPr>
          <a:xfrm>
            <a:off x="5081686" y="5710365"/>
            <a:ext cx="1474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区块链</a:t>
            </a:r>
            <a:endParaRPr lang="en-US" sz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F1932B51-EE2B-5253-4B5F-5B74DBCADAF8}"/>
              </a:ext>
            </a:extLst>
          </p:cNvPr>
          <p:cNvSpPr txBox="1"/>
          <p:nvPr/>
        </p:nvSpPr>
        <p:spPr>
          <a:xfrm>
            <a:off x="9810750" y="4153004"/>
            <a:ext cx="2678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9B8C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平台产品服务层</a:t>
            </a:r>
            <a:endParaRPr lang="en-US" sz="1600" dirty="0">
              <a:solidFill>
                <a:srgbClr val="009B8C"/>
              </a:solidFill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CCDD1B20-E402-E8E2-FB44-7EA289C261B9}"/>
              </a:ext>
            </a:extLst>
          </p:cNvPr>
          <p:cNvSpPr txBox="1"/>
          <p:nvPr/>
        </p:nvSpPr>
        <p:spPr>
          <a:xfrm>
            <a:off x="9810749" y="4450800"/>
            <a:ext cx="2239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9B8C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TRUST PLATFORM</a:t>
            </a:r>
            <a:endParaRPr lang="en-US" sz="1200" dirty="0">
              <a:solidFill>
                <a:srgbClr val="009B8C"/>
              </a:solidFill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49E6CFDD-19A1-25B8-C23B-09F23CCAFA36}"/>
              </a:ext>
            </a:extLst>
          </p:cNvPr>
          <p:cNvSpPr txBox="1"/>
          <p:nvPr/>
        </p:nvSpPr>
        <p:spPr>
          <a:xfrm>
            <a:off x="984249" y="5583260"/>
            <a:ext cx="1387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rgbClr val="009B8C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底部平台</a:t>
            </a:r>
            <a:endParaRPr lang="en-US" sz="1600" dirty="0">
              <a:solidFill>
                <a:srgbClr val="009B8C"/>
              </a:solidFill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EB86C2F6-1677-D7CA-12E0-C9E429A9E3E5}"/>
              </a:ext>
            </a:extLst>
          </p:cNvPr>
          <p:cNvSpPr txBox="1"/>
          <p:nvPr/>
        </p:nvSpPr>
        <p:spPr>
          <a:xfrm>
            <a:off x="927100" y="5881056"/>
            <a:ext cx="1444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9B8C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TRUST SOL</a:t>
            </a:r>
            <a:endParaRPr lang="en-US" sz="1200" dirty="0">
              <a:solidFill>
                <a:srgbClr val="009B8C"/>
              </a:solidFill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D43C7DC1-F3BD-3ED0-82E4-A3A58E234C9D}"/>
              </a:ext>
            </a:extLst>
          </p:cNvPr>
          <p:cNvSpPr txBox="1"/>
          <p:nvPr/>
        </p:nvSpPr>
        <p:spPr>
          <a:xfrm>
            <a:off x="11397620" y="1185643"/>
            <a:ext cx="261610" cy="14529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500" dirty="0">
                <a:solidFill>
                  <a:srgbClr val="F1B06F"/>
                </a:solidFill>
                <a:latin typeface="+mj-ea"/>
                <a:ea typeface="+mj-ea"/>
                <a:cs typeface="OPPOSans L" panose="00020600040101010101" pitchFamily="18" charset="-122"/>
              </a:rPr>
              <a:t>Goal Completion</a:t>
            </a:r>
            <a:endParaRPr lang="en-US" sz="500" dirty="0">
              <a:solidFill>
                <a:srgbClr val="F1B06F"/>
              </a:solidFill>
              <a:latin typeface="+mj-ea"/>
              <a:ea typeface="+mj-ea"/>
              <a:cs typeface="OPPOSans L" panose="00020600040101010101" pitchFamily="18" charset="-122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05EDE270-03DE-F179-02CE-9C7077255B22}"/>
              </a:ext>
            </a:extLst>
          </p:cNvPr>
          <p:cNvSpPr txBox="1"/>
          <p:nvPr/>
        </p:nvSpPr>
        <p:spPr>
          <a:xfrm>
            <a:off x="4637043" y="3629259"/>
            <a:ext cx="2409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gradFill>
                  <a:gsLst>
                    <a:gs pos="0">
                      <a:srgbClr val="039E8F"/>
                    </a:gs>
                    <a:gs pos="99000">
                      <a:srgbClr val="039E8F">
                        <a:alpha val="36000"/>
                      </a:srgbClr>
                    </a:gs>
                  </a:gsLst>
                  <a:lin ang="5400000" scaled="0"/>
                </a:gradFill>
                <a:latin typeface="+mj-ea"/>
                <a:ea typeface="+mj-ea"/>
              </a:rPr>
              <a:t>品牌心智</a:t>
            </a:r>
            <a:endParaRPr lang="en-US" sz="2400" dirty="0">
              <a:gradFill>
                <a:gsLst>
                  <a:gs pos="0">
                    <a:srgbClr val="039E8F"/>
                  </a:gs>
                  <a:gs pos="99000">
                    <a:srgbClr val="039E8F">
                      <a:alpha val="36000"/>
                    </a:srgbClr>
                  </a:gs>
                </a:gsLst>
                <a:lin ang="5400000" scaled="0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79444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419B0538-E4C4-702F-F84B-EA26AC7E8DF9}"/>
              </a:ext>
            </a:extLst>
          </p:cNvPr>
          <p:cNvSpPr/>
          <p:nvPr/>
        </p:nvSpPr>
        <p:spPr>
          <a:xfrm>
            <a:off x="1006475" y="-1565275"/>
            <a:ext cx="9982200" cy="9982200"/>
          </a:xfrm>
          <a:custGeom>
            <a:avLst/>
            <a:gdLst>
              <a:gd name="connsiteX0" fmla="*/ 9982200 w 9982200"/>
              <a:gd name="connsiteY0" fmla="*/ 4991100 h 9982200"/>
              <a:gd name="connsiteX1" fmla="*/ 4991100 w 9982200"/>
              <a:gd name="connsiteY1" fmla="*/ 9982200 h 9982200"/>
              <a:gd name="connsiteX2" fmla="*/ 0 w 9982200"/>
              <a:gd name="connsiteY2" fmla="*/ 4991100 h 9982200"/>
              <a:gd name="connsiteX3" fmla="*/ 4991100 w 9982200"/>
              <a:gd name="connsiteY3" fmla="*/ 0 h 9982200"/>
              <a:gd name="connsiteX4" fmla="*/ 9982200 w 9982200"/>
              <a:gd name="connsiteY4" fmla="*/ 4991100 h 998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82200" h="9982200">
                <a:moveTo>
                  <a:pt x="9982200" y="4991100"/>
                </a:moveTo>
                <a:cubicBezTo>
                  <a:pt x="9982200" y="7747609"/>
                  <a:pt x="7747609" y="9982200"/>
                  <a:pt x="4991100" y="9982200"/>
                </a:cubicBezTo>
                <a:cubicBezTo>
                  <a:pt x="2234592" y="9982200"/>
                  <a:pt x="0" y="7747609"/>
                  <a:pt x="0" y="4991100"/>
                </a:cubicBezTo>
                <a:cubicBezTo>
                  <a:pt x="0" y="2234592"/>
                  <a:pt x="2234592" y="0"/>
                  <a:pt x="4991100" y="0"/>
                </a:cubicBezTo>
                <a:cubicBezTo>
                  <a:pt x="7747609" y="0"/>
                  <a:pt x="9982200" y="2234592"/>
                  <a:pt x="9982200" y="4991100"/>
                </a:cubicBezTo>
                <a:close/>
              </a:path>
            </a:pathLst>
          </a:custGeom>
          <a:noFill/>
          <a:ln w="6350" cap="flat">
            <a:solidFill>
              <a:srgbClr val="00D4C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512E709A-772C-51D1-1DE5-88CDBB26B45F}"/>
              </a:ext>
            </a:extLst>
          </p:cNvPr>
          <p:cNvSpPr/>
          <p:nvPr/>
        </p:nvSpPr>
        <p:spPr>
          <a:xfrm>
            <a:off x="1409700" y="-1162050"/>
            <a:ext cx="9175750" cy="9175750"/>
          </a:xfrm>
          <a:custGeom>
            <a:avLst/>
            <a:gdLst>
              <a:gd name="connsiteX0" fmla="*/ 9175750 w 9175750"/>
              <a:gd name="connsiteY0" fmla="*/ 4587875 h 9175750"/>
              <a:gd name="connsiteX1" fmla="*/ 4587875 w 9175750"/>
              <a:gd name="connsiteY1" fmla="*/ 9175750 h 9175750"/>
              <a:gd name="connsiteX2" fmla="*/ 0 w 9175750"/>
              <a:gd name="connsiteY2" fmla="*/ 4587875 h 9175750"/>
              <a:gd name="connsiteX3" fmla="*/ 4587875 w 9175750"/>
              <a:gd name="connsiteY3" fmla="*/ 0 h 9175750"/>
              <a:gd name="connsiteX4" fmla="*/ 9175750 w 9175750"/>
              <a:gd name="connsiteY4" fmla="*/ 4587875 h 917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5750" h="9175750">
                <a:moveTo>
                  <a:pt x="9175750" y="4587875"/>
                </a:moveTo>
                <a:cubicBezTo>
                  <a:pt x="9175750" y="7121689"/>
                  <a:pt x="7121689" y="9175750"/>
                  <a:pt x="4587875" y="9175750"/>
                </a:cubicBezTo>
                <a:cubicBezTo>
                  <a:pt x="2054062" y="9175750"/>
                  <a:pt x="0" y="7121689"/>
                  <a:pt x="0" y="4587875"/>
                </a:cubicBezTo>
                <a:cubicBezTo>
                  <a:pt x="0" y="2054062"/>
                  <a:pt x="2054062" y="0"/>
                  <a:pt x="4587875" y="0"/>
                </a:cubicBezTo>
                <a:cubicBezTo>
                  <a:pt x="7121689" y="0"/>
                  <a:pt x="9175750" y="2054062"/>
                  <a:pt x="9175750" y="4587875"/>
                </a:cubicBezTo>
                <a:close/>
              </a:path>
            </a:pathLst>
          </a:custGeom>
          <a:gradFill>
            <a:gsLst>
              <a:gs pos="100000">
                <a:srgbClr val="FDF4F0">
                  <a:alpha val="50000"/>
                </a:srgbClr>
              </a:gs>
              <a:gs pos="0">
                <a:srgbClr val="DAF6F3">
                  <a:alpha val="50000"/>
                </a:srgbClr>
              </a:gs>
            </a:gsLst>
            <a:lin ang="0" scaled="0"/>
          </a:gra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153F4724-3D1B-F5F2-D069-C57D8A3BAC31}"/>
              </a:ext>
            </a:extLst>
          </p:cNvPr>
          <p:cNvSpPr/>
          <p:nvPr/>
        </p:nvSpPr>
        <p:spPr>
          <a:xfrm>
            <a:off x="2419350" y="-152400"/>
            <a:ext cx="7156450" cy="7156450"/>
          </a:xfrm>
          <a:custGeom>
            <a:avLst/>
            <a:gdLst>
              <a:gd name="connsiteX0" fmla="*/ 7156450 w 7156450"/>
              <a:gd name="connsiteY0" fmla="*/ 3578225 h 7156450"/>
              <a:gd name="connsiteX1" fmla="*/ 3578225 w 7156450"/>
              <a:gd name="connsiteY1" fmla="*/ 7156450 h 7156450"/>
              <a:gd name="connsiteX2" fmla="*/ 0 w 7156450"/>
              <a:gd name="connsiteY2" fmla="*/ 3578225 h 7156450"/>
              <a:gd name="connsiteX3" fmla="*/ 3578225 w 7156450"/>
              <a:gd name="connsiteY3" fmla="*/ 0 h 7156450"/>
              <a:gd name="connsiteX4" fmla="*/ 7156450 w 7156450"/>
              <a:gd name="connsiteY4" fmla="*/ 3578225 h 715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450" h="7156450">
                <a:moveTo>
                  <a:pt x="7156450" y="3578225"/>
                </a:moveTo>
                <a:cubicBezTo>
                  <a:pt x="7156450" y="5554424"/>
                  <a:pt x="5554424" y="7156450"/>
                  <a:pt x="3578225" y="7156450"/>
                </a:cubicBezTo>
                <a:cubicBezTo>
                  <a:pt x="1602026" y="7156450"/>
                  <a:pt x="0" y="5554424"/>
                  <a:pt x="0" y="3578225"/>
                </a:cubicBezTo>
                <a:cubicBezTo>
                  <a:pt x="0" y="1602026"/>
                  <a:pt x="1602026" y="0"/>
                  <a:pt x="3578225" y="0"/>
                </a:cubicBezTo>
                <a:cubicBezTo>
                  <a:pt x="5554424" y="0"/>
                  <a:pt x="7156450" y="1602026"/>
                  <a:pt x="7156450" y="3578225"/>
                </a:cubicBezTo>
                <a:close/>
              </a:path>
            </a:pathLst>
          </a:custGeom>
          <a:gradFill>
            <a:gsLst>
              <a:gs pos="100000">
                <a:srgbClr val="FDF4F0"/>
              </a:gs>
              <a:gs pos="0">
                <a:srgbClr val="DAF6F3">
                  <a:alpha val="50000"/>
                </a:srgbClr>
              </a:gs>
            </a:gsLst>
            <a:lin ang="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D0BB2F6C-EEA9-DABC-5A15-F83DD60E5D5C}"/>
              </a:ext>
            </a:extLst>
          </p:cNvPr>
          <p:cNvSpPr/>
          <p:nvPr/>
        </p:nvSpPr>
        <p:spPr>
          <a:xfrm>
            <a:off x="7880350" y="338840"/>
            <a:ext cx="2700337" cy="6186673"/>
          </a:xfrm>
          <a:custGeom>
            <a:avLst/>
            <a:gdLst>
              <a:gd name="connsiteX0" fmla="*/ 0 w 2700337"/>
              <a:gd name="connsiteY0" fmla="*/ 3093335 h 6186673"/>
              <a:gd name="connsiteX1" fmla="*/ 2700338 w 2700337"/>
              <a:gd name="connsiteY1" fmla="*/ 0 h 6186673"/>
              <a:gd name="connsiteX2" fmla="*/ 2700338 w 2700337"/>
              <a:gd name="connsiteY2" fmla="*/ 6186674 h 6186673"/>
              <a:gd name="connsiteX3" fmla="*/ 0 w 2700337"/>
              <a:gd name="connsiteY3" fmla="*/ 3093335 h 6186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0337" h="6186673">
                <a:moveTo>
                  <a:pt x="0" y="3093335"/>
                </a:moveTo>
                <a:lnTo>
                  <a:pt x="2700338" y="0"/>
                </a:lnTo>
                <a:lnTo>
                  <a:pt x="2700338" y="6186674"/>
                </a:lnTo>
                <a:lnTo>
                  <a:pt x="0" y="3093335"/>
                </a:lnTo>
                <a:close/>
              </a:path>
            </a:pathLst>
          </a:custGeom>
          <a:gradFill>
            <a:gsLst>
              <a:gs pos="0">
                <a:srgbClr val="F1B06F">
                  <a:alpha val="10000"/>
                </a:srgbClr>
              </a:gs>
              <a:gs pos="100000">
                <a:srgbClr val="F1B06F">
                  <a:alpha val="0"/>
                </a:srgbClr>
              </a:gs>
            </a:gsLst>
            <a:lin ang="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7BEBC3C3-70C8-C42F-BCE7-F40F9E5A81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72754" y="1801004"/>
            <a:ext cx="3249642" cy="3249642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A3D9DCF5-8407-99DE-96C8-2F38CC41AC0A}"/>
              </a:ext>
            </a:extLst>
          </p:cNvPr>
          <p:cNvSpPr/>
          <p:nvPr/>
        </p:nvSpPr>
        <p:spPr>
          <a:xfrm>
            <a:off x="1414462" y="338840"/>
            <a:ext cx="2700337" cy="6186673"/>
          </a:xfrm>
          <a:custGeom>
            <a:avLst/>
            <a:gdLst>
              <a:gd name="connsiteX0" fmla="*/ 2700338 w 2700337"/>
              <a:gd name="connsiteY0" fmla="*/ 3093335 h 6186673"/>
              <a:gd name="connsiteX1" fmla="*/ 0 w 2700337"/>
              <a:gd name="connsiteY1" fmla="*/ 0 h 6186673"/>
              <a:gd name="connsiteX2" fmla="*/ 0 w 2700337"/>
              <a:gd name="connsiteY2" fmla="*/ 6186674 h 6186673"/>
              <a:gd name="connsiteX3" fmla="*/ 2700338 w 2700337"/>
              <a:gd name="connsiteY3" fmla="*/ 3093335 h 6186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0337" h="6186673">
                <a:moveTo>
                  <a:pt x="2700338" y="3093335"/>
                </a:moveTo>
                <a:lnTo>
                  <a:pt x="0" y="0"/>
                </a:lnTo>
                <a:lnTo>
                  <a:pt x="0" y="6186674"/>
                </a:lnTo>
                <a:lnTo>
                  <a:pt x="2700338" y="3093335"/>
                </a:lnTo>
                <a:close/>
              </a:path>
            </a:pathLst>
          </a:custGeom>
          <a:gradFill>
            <a:gsLst>
              <a:gs pos="0">
                <a:srgbClr val="00BEBE">
                  <a:alpha val="0"/>
                </a:srgbClr>
              </a:gs>
              <a:gs pos="100000">
                <a:srgbClr val="00BEBE">
                  <a:alpha val="10000"/>
                </a:srgbClr>
              </a:gs>
            </a:gsLst>
            <a:lin ang="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457BD57E-E7C6-816E-AF39-0C0C41E44014}"/>
              </a:ext>
            </a:extLst>
          </p:cNvPr>
          <p:cNvSpPr/>
          <p:nvPr/>
        </p:nvSpPr>
        <p:spPr>
          <a:xfrm>
            <a:off x="4019550" y="1447800"/>
            <a:ext cx="3956050" cy="3956050"/>
          </a:xfrm>
          <a:custGeom>
            <a:avLst/>
            <a:gdLst>
              <a:gd name="connsiteX0" fmla="*/ 3956050 w 3956050"/>
              <a:gd name="connsiteY0" fmla="*/ 1978025 h 3956050"/>
              <a:gd name="connsiteX1" fmla="*/ 1978025 w 3956050"/>
              <a:gd name="connsiteY1" fmla="*/ 3956050 h 3956050"/>
              <a:gd name="connsiteX2" fmla="*/ 0 w 3956050"/>
              <a:gd name="connsiteY2" fmla="*/ 1978025 h 3956050"/>
              <a:gd name="connsiteX3" fmla="*/ 1978025 w 3956050"/>
              <a:gd name="connsiteY3" fmla="*/ 0 h 3956050"/>
              <a:gd name="connsiteX4" fmla="*/ 3956050 w 3956050"/>
              <a:gd name="connsiteY4" fmla="*/ 1978025 h 395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6050" h="3956050">
                <a:moveTo>
                  <a:pt x="3956050" y="1978025"/>
                </a:moveTo>
                <a:cubicBezTo>
                  <a:pt x="3956050" y="3070458"/>
                  <a:pt x="3070458" y="3956050"/>
                  <a:pt x="1978025" y="3956050"/>
                </a:cubicBezTo>
                <a:cubicBezTo>
                  <a:pt x="885592" y="3956050"/>
                  <a:pt x="0" y="3070458"/>
                  <a:pt x="0" y="1978025"/>
                </a:cubicBezTo>
                <a:cubicBezTo>
                  <a:pt x="0" y="885592"/>
                  <a:pt x="885592" y="0"/>
                  <a:pt x="1978025" y="0"/>
                </a:cubicBezTo>
                <a:cubicBezTo>
                  <a:pt x="3070458" y="0"/>
                  <a:pt x="3956050" y="885592"/>
                  <a:pt x="3956050" y="1978025"/>
                </a:cubicBezTo>
                <a:close/>
              </a:path>
            </a:pathLst>
          </a:custGeom>
          <a:noFill/>
          <a:ln w="635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EC5BB7F-AEAA-EC07-2C52-EF7B4968A134}"/>
              </a:ext>
            </a:extLst>
          </p:cNvPr>
          <p:cNvSpPr/>
          <p:nvPr/>
        </p:nvSpPr>
        <p:spPr>
          <a:xfrm>
            <a:off x="4965700" y="2393950"/>
            <a:ext cx="2063750" cy="2063750"/>
          </a:xfrm>
          <a:custGeom>
            <a:avLst/>
            <a:gdLst>
              <a:gd name="connsiteX0" fmla="*/ 2063750 w 2063750"/>
              <a:gd name="connsiteY0" fmla="*/ 1031875 h 2063750"/>
              <a:gd name="connsiteX1" fmla="*/ 1031875 w 2063750"/>
              <a:gd name="connsiteY1" fmla="*/ 2063750 h 2063750"/>
              <a:gd name="connsiteX2" fmla="*/ 0 w 2063750"/>
              <a:gd name="connsiteY2" fmla="*/ 1031875 h 2063750"/>
              <a:gd name="connsiteX3" fmla="*/ 1031875 w 2063750"/>
              <a:gd name="connsiteY3" fmla="*/ 0 h 2063750"/>
              <a:gd name="connsiteX4" fmla="*/ 2063750 w 2063750"/>
              <a:gd name="connsiteY4" fmla="*/ 1031875 h 206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3750" h="2063750">
                <a:moveTo>
                  <a:pt x="2063750" y="1031875"/>
                </a:moveTo>
                <a:cubicBezTo>
                  <a:pt x="2063750" y="1601764"/>
                  <a:pt x="1601764" y="2063750"/>
                  <a:pt x="1031875" y="2063750"/>
                </a:cubicBezTo>
                <a:cubicBezTo>
                  <a:pt x="461986" y="2063750"/>
                  <a:pt x="0" y="1601764"/>
                  <a:pt x="0" y="1031875"/>
                </a:cubicBezTo>
                <a:cubicBezTo>
                  <a:pt x="0" y="461986"/>
                  <a:pt x="461986" y="0"/>
                  <a:pt x="1031875" y="0"/>
                </a:cubicBezTo>
                <a:cubicBezTo>
                  <a:pt x="1601764" y="0"/>
                  <a:pt x="2063750" y="461986"/>
                  <a:pt x="2063750" y="1031875"/>
                </a:cubicBezTo>
                <a:close/>
              </a:path>
            </a:pathLst>
          </a:custGeom>
          <a:solidFill>
            <a:srgbClr val="FFFFF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F8A71F32-973A-4758-70FF-EED81F513614}"/>
              </a:ext>
            </a:extLst>
          </p:cNvPr>
          <p:cNvSpPr/>
          <p:nvPr/>
        </p:nvSpPr>
        <p:spPr>
          <a:xfrm>
            <a:off x="4864100" y="3429000"/>
            <a:ext cx="2349500" cy="6350"/>
          </a:xfrm>
          <a:custGeom>
            <a:avLst/>
            <a:gdLst>
              <a:gd name="connsiteX0" fmla="*/ 0 w 2349500"/>
              <a:gd name="connsiteY0" fmla="*/ 0 h 6350"/>
              <a:gd name="connsiteX1" fmla="*/ 2349500 w 2349500"/>
              <a:gd name="connsiteY1" fmla="*/ 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9500" h="6350">
                <a:moveTo>
                  <a:pt x="0" y="0"/>
                </a:moveTo>
                <a:lnTo>
                  <a:pt x="2349500" y="0"/>
                </a:lnTo>
              </a:path>
            </a:pathLst>
          </a:custGeom>
          <a:noFill/>
          <a:ln w="12700" cap="flat">
            <a:solidFill>
              <a:srgbClr val="1FF5E3"/>
            </a:solidFill>
            <a:custDash>
              <a:ds d="600000" sp="6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AD43E291-9D98-B131-B594-4AAAF163E6ED}"/>
              </a:ext>
            </a:extLst>
          </p:cNvPr>
          <p:cNvSpPr/>
          <p:nvPr/>
        </p:nvSpPr>
        <p:spPr>
          <a:xfrm>
            <a:off x="6038850" y="2254250"/>
            <a:ext cx="6350" cy="2349500"/>
          </a:xfrm>
          <a:custGeom>
            <a:avLst/>
            <a:gdLst>
              <a:gd name="connsiteX0" fmla="*/ 0 w 6350"/>
              <a:gd name="connsiteY0" fmla="*/ 0 h 2349500"/>
              <a:gd name="connsiteX1" fmla="*/ 0 w 6350"/>
              <a:gd name="connsiteY1" fmla="*/ 2349500 h 234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0" h="2349500">
                <a:moveTo>
                  <a:pt x="0" y="0"/>
                </a:moveTo>
                <a:lnTo>
                  <a:pt x="0" y="2349500"/>
                </a:lnTo>
              </a:path>
            </a:pathLst>
          </a:custGeom>
          <a:noFill/>
          <a:ln w="12700" cap="flat">
            <a:solidFill>
              <a:srgbClr val="1FF5E3"/>
            </a:solidFill>
            <a:custDash>
              <a:ds d="600000" sp="6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B3A16062-F77A-0019-6261-B809169A519B}"/>
              </a:ext>
            </a:extLst>
          </p:cNvPr>
          <p:cNvSpPr/>
          <p:nvPr/>
        </p:nvSpPr>
        <p:spPr>
          <a:xfrm>
            <a:off x="3822700" y="2927350"/>
            <a:ext cx="1009650" cy="1009650"/>
          </a:xfrm>
          <a:custGeom>
            <a:avLst/>
            <a:gdLst>
              <a:gd name="connsiteX0" fmla="*/ 1009650 w 1009650"/>
              <a:gd name="connsiteY0" fmla="*/ 504825 h 1009650"/>
              <a:gd name="connsiteX1" fmla="*/ 504825 w 1009650"/>
              <a:gd name="connsiteY1" fmla="*/ 1009650 h 1009650"/>
              <a:gd name="connsiteX2" fmla="*/ 0 w 1009650"/>
              <a:gd name="connsiteY2" fmla="*/ 504825 h 1009650"/>
              <a:gd name="connsiteX3" fmla="*/ 504825 w 1009650"/>
              <a:gd name="connsiteY3" fmla="*/ 0 h 1009650"/>
              <a:gd name="connsiteX4" fmla="*/ 1009650 w 1009650"/>
              <a:gd name="connsiteY4" fmla="*/ 504825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9650" h="1009650">
                <a:moveTo>
                  <a:pt x="1009650" y="504825"/>
                </a:moveTo>
                <a:cubicBezTo>
                  <a:pt x="1009650" y="783632"/>
                  <a:pt x="783632" y="1009650"/>
                  <a:pt x="504825" y="1009650"/>
                </a:cubicBezTo>
                <a:cubicBezTo>
                  <a:pt x="226018" y="1009650"/>
                  <a:pt x="0" y="783632"/>
                  <a:pt x="0" y="504825"/>
                </a:cubicBezTo>
                <a:cubicBezTo>
                  <a:pt x="0" y="226018"/>
                  <a:pt x="226018" y="0"/>
                  <a:pt x="504825" y="0"/>
                </a:cubicBezTo>
                <a:cubicBezTo>
                  <a:pt x="783632" y="0"/>
                  <a:pt x="1009650" y="226018"/>
                  <a:pt x="1009650" y="504825"/>
                </a:cubicBezTo>
                <a:close/>
              </a:path>
            </a:pathLst>
          </a:custGeom>
          <a:gradFill>
            <a:gsLst>
              <a:gs pos="0">
                <a:srgbClr val="54E2D0"/>
              </a:gs>
              <a:gs pos="100000">
                <a:srgbClr val="00BEBE"/>
              </a:gs>
            </a:gsLst>
            <a:lin ang="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BD245B7D-60EF-78EF-CC84-99C733E888CA}"/>
              </a:ext>
            </a:extLst>
          </p:cNvPr>
          <p:cNvSpPr/>
          <p:nvPr/>
        </p:nvSpPr>
        <p:spPr>
          <a:xfrm>
            <a:off x="7251700" y="2927350"/>
            <a:ext cx="1009650" cy="1009650"/>
          </a:xfrm>
          <a:custGeom>
            <a:avLst/>
            <a:gdLst>
              <a:gd name="connsiteX0" fmla="*/ 1009650 w 1009650"/>
              <a:gd name="connsiteY0" fmla="*/ 504825 h 1009650"/>
              <a:gd name="connsiteX1" fmla="*/ 504825 w 1009650"/>
              <a:gd name="connsiteY1" fmla="*/ 1009650 h 1009650"/>
              <a:gd name="connsiteX2" fmla="*/ 0 w 1009650"/>
              <a:gd name="connsiteY2" fmla="*/ 504825 h 1009650"/>
              <a:gd name="connsiteX3" fmla="*/ 504825 w 1009650"/>
              <a:gd name="connsiteY3" fmla="*/ 0 h 1009650"/>
              <a:gd name="connsiteX4" fmla="*/ 1009650 w 1009650"/>
              <a:gd name="connsiteY4" fmla="*/ 504825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9650" h="1009650">
                <a:moveTo>
                  <a:pt x="1009650" y="504825"/>
                </a:moveTo>
                <a:cubicBezTo>
                  <a:pt x="1009650" y="783632"/>
                  <a:pt x="783632" y="1009650"/>
                  <a:pt x="504825" y="1009650"/>
                </a:cubicBezTo>
                <a:cubicBezTo>
                  <a:pt x="226018" y="1009650"/>
                  <a:pt x="0" y="783632"/>
                  <a:pt x="0" y="504825"/>
                </a:cubicBezTo>
                <a:cubicBezTo>
                  <a:pt x="0" y="226018"/>
                  <a:pt x="226018" y="0"/>
                  <a:pt x="504825" y="0"/>
                </a:cubicBezTo>
                <a:cubicBezTo>
                  <a:pt x="783632" y="0"/>
                  <a:pt x="1009650" y="226018"/>
                  <a:pt x="1009650" y="504825"/>
                </a:cubicBezTo>
                <a:close/>
              </a:path>
            </a:pathLst>
          </a:custGeom>
          <a:gradFill>
            <a:gsLst>
              <a:gs pos="0">
                <a:srgbClr val="FEBF96"/>
              </a:gs>
              <a:gs pos="85000">
                <a:srgbClr val="F26F19"/>
              </a:gs>
            </a:gsLst>
            <a:lin ang="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8BFCA161-FFA0-6D29-ABFF-549C1FFF7F5B}"/>
              </a:ext>
            </a:extLst>
          </p:cNvPr>
          <p:cNvSpPr/>
          <p:nvPr/>
        </p:nvSpPr>
        <p:spPr>
          <a:xfrm>
            <a:off x="4848225" y="1749425"/>
            <a:ext cx="82550" cy="82550"/>
          </a:xfrm>
          <a:custGeom>
            <a:avLst/>
            <a:gdLst>
              <a:gd name="connsiteX0" fmla="*/ 82550 w 82550"/>
              <a:gd name="connsiteY0" fmla="*/ 41275 h 82550"/>
              <a:gd name="connsiteX1" fmla="*/ 41275 w 82550"/>
              <a:gd name="connsiteY1" fmla="*/ 82550 h 82550"/>
              <a:gd name="connsiteX2" fmla="*/ 0 w 82550"/>
              <a:gd name="connsiteY2" fmla="*/ 41275 h 82550"/>
              <a:gd name="connsiteX3" fmla="*/ 41275 w 82550"/>
              <a:gd name="connsiteY3" fmla="*/ 0 h 82550"/>
              <a:gd name="connsiteX4" fmla="*/ 82550 w 82550"/>
              <a:gd name="connsiteY4" fmla="*/ 41275 h 8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50" h="82550">
                <a:moveTo>
                  <a:pt x="82550" y="41275"/>
                </a:moveTo>
                <a:cubicBezTo>
                  <a:pt x="82550" y="64071"/>
                  <a:pt x="64071" y="82550"/>
                  <a:pt x="41275" y="82550"/>
                </a:cubicBezTo>
                <a:cubicBezTo>
                  <a:pt x="18479" y="82550"/>
                  <a:pt x="0" y="64071"/>
                  <a:pt x="0" y="41275"/>
                </a:cubicBezTo>
                <a:cubicBezTo>
                  <a:pt x="0" y="18479"/>
                  <a:pt x="18479" y="0"/>
                  <a:pt x="41275" y="0"/>
                </a:cubicBezTo>
                <a:cubicBezTo>
                  <a:pt x="64071" y="0"/>
                  <a:pt x="82550" y="18479"/>
                  <a:pt x="82550" y="41275"/>
                </a:cubicBezTo>
                <a:close/>
              </a:path>
            </a:pathLst>
          </a:custGeom>
          <a:solidFill>
            <a:srgbClr val="FFFFFF"/>
          </a:solidFill>
          <a:ln w="6350" cap="flat">
            <a:solidFill>
              <a:srgbClr val="029E8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5AA602F7-7D9A-21DE-19D7-9F4F9257649A}"/>
              </a:ext>
            </a:extLst>
          </p:cNvPr>
          <p:cNvSpPr/>
          <p:nvPr/>
        </p:nvSpPr>
        <p:spPr>
          <a:xfrm>
            <a:off x="7077075" y="1749425"/>
            <a:ext cx="82550" cy="82550"/>
          </a:xfrm>
          <a:custGeom>
            <a:avLst/>
            <a:gdLst>
              <a:gd name="connsiteX0" fmla="*/ 82550 w 82550"/>
              <a:gd name="connsiteY0" fmla="*/ 41275 h 82550"/>
              <a:gd name="connsiteX1" fmla="*/ 41275 w 82550"/>
              <a:gd name="connsiteY1" fmla="*/ 82550 h 82550"/>
              <a:gd name="connsiteX2" fmla="*/ 0 w 82550"/>
              <a:gd name="connsiteY2" fmla="*/ 41275 h 82550"/>
              <a:gd name="connsiteX3" fmla="*/ 41275 w 82550"/>
              <a:gd name="connsiteY3" fmla="*/ 0 h 82550"/>
              <a:gd name="connsiteX4" fmla="*/ 82550 w 82550"/>
              <a:gd name="connsiteY4" fmla="*/ 41275 h 8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50" h="82550">
                <a:moveTo>
                  <a:pt x="82550" y="41275"/>
                </a:moveTo>
                <a:cubicBezTo>
                  <a:pt x="82550" y="64071"/>
                  <a:pt x="64071" y="82550"/>
                  <a:pt x="41275" y="82550"/>
                </a:cubicBezTo>
                <a:cubicBezTo>
                  <a:pt x="18479" y="82550"/>
                  <a:pt x="0" y="64071"/>
                  <a:pt x="0" y="41275"/>
                </a:cubicBezTo>
                <a:cubicBezTo>
                  <a:pt x="0" y="18479"/>
                  <a:pt x="18479" y="0"/>
                  <a:pt x="41275" y="0"/>
                </a:cubicBezTo>
                <a:cubicBezTo>
                  <a:pt x="64071" y="0"/>
                  <a:pt x="82550" y="18479"/>
                  <a:pt x="82550" y="41275"/>
                </a:cubicBezTo>
                <a:close/>
              </a:path>
            </a:pathLst>
          </a:custGeom>
          <a:solidFill>
            <a:srgbClr val="FFFFFF"/>
          </a:solidFill>
          <a:ln w="6350" cap="flat">
            <a:solidFill>
              <a:srgbClr val="029E8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07A2CCDF-B154-2DC6-A496-E2F49106E78B}"/>
              </a:ext>
            </a:extLst>
          </p:cNvPr>
          <p:cNvSpPr/>
          <p:nvPr/>
        </p:nvSpPr>
        <p:spPr>
          <a:xfrm>
            <a:off x="4600575" y="4822825"/>
            <a:ext cx="82550" cy="82550"/>
          </a:xfrm>
          <a:custGeom>
            <a:avLst/>
            <a:gdLst>
              <a:gd name="connsiteX0" fmla="*/ 82550 w 82550"/>
              <a:gd name="connsiteY0" fmla="*/ 41275 h 82550"/>
              <a:gd name="connsiteX1" fmla="*/ 41275 w 82550"/>
              <a:gd name="connsiteY1" fmla="*/ 82550 h 82550"/>
              <a:gd name="connsiteX2" fmla="*/ 0 w 82550"/>
              <a:gd name="connsiteY2" fmla="*/ 41275 h 82550"/>
              <a:gd name="connsiteX3" fmla="*/ 41275 w 82550"/>
              <a:gd name="connsiteY3" fmla="*/ 0 h 82550"/>
              <a:gd name="connsiteX4" fmla="*/ 82550 w 82550"/>
              <a:gd name="connsiteY4" fmla="*/ 41275 h 8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50" h="82550">
                <a:moveTo>
                  <a:pt x="82550" y="41275"/>
                </a:moveTo>
                <a:cubicBezTo>
                  <a:pt x="82550" y="64071"/>
                  <a:pt x="64071" y="82550"/>
                  <a:pt x="41275" y="82550"/>
                </a:cubicBezTo>
                <a:cubicBezTo>
                  <a:pt x="18479" y="82550"/>
                  <a:pt x="0" y="64071"/>
                  <a:pt x="0" y="41275"/>
                </a:cubicBezTo>
                <a:cubicBezTo>
                  <a:pt x="0" y="18479"/>
                  <a:pt x="18479" y="0"/>
                  <a:pt x="41275" y="0"/>
                </a:cubicBezTo>
                <a:cubicBezTo>
                  <a:pt x="64071" y="0"/>
                  <a:pt x="82550" y="18479"/>
                  <a:pt x="82550" y="41275"/>
                </a:cubicBezTo>
                <a:close/>
              </a:path>
            </a:pathLst>
          </a:custGeom>
          <a:solidFill>
            <a:srgbClr val="FFFFFF"/>
          </a:solidFill>
          <a:ln w="6350" cap="flat">
            <a:solidFill>
              <a:srgbClr val="029E8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03C4446E-00AA-586C-9F22-213314FB4091}"/>
              </a:ext>
            </a:extLst>
          </p:cNvPr>
          <p:cNvSpPr/>
          <p:nvPr/>
        </p:nvSpPr>
        <p:spPr>
          <a:xfrm>
            <a:off x="5197475" y="5222875"/>
            <a:ext cx="82550" cy="82550"/>
          </a:xfrm>
          <a:custGeom>
            <a:avLst/>
            <a:gdLst>
              <a:gd name="connsiteX0" fmla="*/ 82550 w 82550"/>
              <a:gd name="connsiteY0" fmla="*/ 41275 h 82550"/>
              <a:gd name="connsiteX1" fmla="*/ 41275 w 82550"/>
              <a:gd name="connsiteY1" fmla="*/ 82550 h 82550"/>
              <a:gd name="connsiteX2" fmla="*/ 0 w 82550"/>
              <a:gd name="connsiteY2" fmla="*/ 41275 h 82550"/>
              <a:gd name="connsiteX3" fmla="*/ 41275 w 82550"/>
              <a:gd name="connsiteY3" fmla="*/ 0 h 82550"/>
              <a:gd name="connsiteX4" fmla="*/ 82550 w 82550"/>
              <a:gd name="connsiteY4" fmla="*/ 41275 h 8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50" h="82550">
                <a:moveTo>
                  <a:pt x="82550" y="41275"/>
                </a:moveTo>
                <a:cubicBezTo>
                  <a:pt x="82550" y="64071"/>
                  <a:pt x="64071" y="82550"/>
                  <a:pt x="41275" y="82550"/>
                </a:cubicBezTo>
                <a:cubicBezTo>
                  <a:pt x="18479" y="82550"/>
                  <a:pt x="0" y="64071"/>
                  <a:pt x="0" y="41275"/>
                </a:cubicBezTo>
                <a:cubicBezTo>
                  <a:pt x="0" y="18479"/>
                  <a:pt x="18479" y="0"/>
                  <a:pt x="41275" y="0"/>
                </a:cubicBezTo>
                <a:cubicBezTo>
                  <a:pt x="64071" y="0"/>
                  <a:pt x="82550" y="18479"/>
                  <a:pt x="82550" y="41275"/>
                </a:cubicBezTo>
                <a:close/>
              </a:path>
            </a:pathLst>
          </a:custGeom>
          <a:solidFill>
            <a:srgbClr val="FFFFFF"/>
          </a:solidFill>
          <a:ln w="6350" cap="flat">
            <a:solidFill>
              <a:srgbClr val="029E8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FF1C9065-A02B-74E4-67A8-AB249F64A68A}"/>
              </a:ext>
            </a:extLst>
          </p:cNvPr>
          <p:cNvSpPr/>
          <p:nvPr/>
        </p:nvSpPr>
        <p:spPr>
          <a:xfrm>
            <a:off x="5959475" y="5375275"/>
            <a:ext cx="82550" cy="82550"/>
          </a:xfrm>
          <a:custGeom>
            <a:avLst/>
            <a:gdLst>
              <a:gd name="connsiteX0" fmla="*/ 82550 w 82550"/>
              <a:gd name="connsiteY0" fmla="*/ 41275 h 82550"/>
              <a:gd name="connsiteX1" fmla="*/ 41275 w 82550"/>
              <a:gd name="connsiteY1" fmla="*/ 82550 h 82550"/>
              <a:gd name="connsiteX2" fmla="*/ 0 w 82550"/>
              <a:gd name="connsiteY2" fmla="*/ 41275 h 82550"/>
              <a:gd name="connsiteX3" fmla="*/ 41275 w 82550"/>
              <a:gd name="connsiteY3" fmla="*/ 0 h 82550"/>
              <a:gd name="connsiteX4" fmla="*/ 82550 w 82550"/>
              <a:gd name="connsiteY4" fmla="*/ 41275 h 8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50" h="82550">
                <a:moveTo>
                  <a:pt x="82550" y="41275"/>
                </a:moveTo>
                <a:cubicBezTo>
                  <a:pt x="82550" y="64071"/>
                  <a:pt x="64071" y="82550"/>
                  <a:pt x="41275" y="82550"/>
                </a:cubicBezTo>
                <a:cubicBezTo>
                  <a:pt x="18479" y="82550"/>
                  <a:pt x="0" y="64071"/>
                  <a:pt x="0" y="41275"/>
                </a:cubicBezTo>
                <a:cubicBezTo>
                  <a:pt x="0" y="18479"/>
                  <a:pt x="18479" y="0"/>
                  <a:pt x="41275" y="0"/>
                </a:cubicBezTo>
                <a:cubicBezTo>
                  <a:pt x="64071" y="0"/>
                  <a:pt x="82550" y="18479"/>
                  <a:pt x="82550" y="41275"/>
                </a:cubicBezTo>
                <a:close/>
              </a:path>
            </a:pathLst>
          </a:custGeom>
          <a:solidFill>
            <a:srgbClr val="FFFFFF"/>
          </a:solidFill>
          <a:ln w="6350" cap="flat">
            <a:solidFill>
              <a:srgbClr val="029E8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31F82209-D4F3-2D4C-7485-686FD8FBE6ED}"/>
              </a:ext>
            </a:extLst>
          </p:cNvPr>
          <p:cNvSpPr/>
          <p:nvPr/>
        </p:nvSpPr>
        <p:spPr>
          <a:xfrm>
            <a:off x="6727825" y="5222875"/>
            <a:ext cx="82550" cy="82550"/>
          </a:xfrm>
          <a:custGeom>
            <a:avLst/>
            <a:gdLst>
              <a:gd name="connsiteX0" fmla="*/ 82550 w 82550"/>
              <a:gd name="connsiteY0" fmla="*/ 41275 h 82550"/>
              <a:gd name="connsiteX1" fmla="*/ 41275 w 82550"/>
              <a:gd name="connsiteY1" fmla="*/ 82550 h 82550"/>
              <a:gd name="connsiteX2" fmla="*/ 0 w 82550"/>
              <a:gd name="connsiteY2" fmla="*/ 41275 h 82550"/>
              <a:gd name="connsiteX3" fmla="*/ 41275 w 82550"/>
              <a:gd name="connsiteY3" fmla="*/ 0 h 82550"/>
              <a:gd name="connsiteX4" fmla="*/ 82550 w 82550"/>
              <a:gd name="connsiteY4" fmla="*/ 41275 h 8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50" h="82550">
                <a:moveTo>
                  <a:pt x="82550" y="41275"/>
                </a:moveTo>
                <a:cubicBezTo>
                  <a:pt x="82550" y="64071"/>
                  <a:pt x="64071" y="82550"/>
                  <a:pt x="41275" y="82550"/>
                </a:cubicBezTo>
                <a:cubicBezTo>
                  <a:pt x="18479" y="82550"/>
                  <a:pt x="0" y="64071"/>
                  <a:pt x="0" y="41275"/>
                </a:cubicBezTo>
                <a:cubicBezTo>
                  <a:pt x="0" y="18479"/>
                  <a:pt x="18479" y="0"/>
                  <a:pt x="41275" y="0"/>
                </a:cubicBezTo>
                <a:cubicBezTo>
                  <a:pt x="64071" y="0"/>
                  <a:pt x="82550" y="18479"/>
                  <a:pt x="82550" y="41275"/>
                </a:cubicBezTo>
                <a:close/>
              </a:path>
            </a:pathLst>
          </a:custGeom>
          <a:solidFill>
            <a:srgbClr val="FFFFFF"/>
          </a:solidFill>
          <a:ln w="6350" cap="flat">
            <a:solidFill>
              <a:srgbClr val="029E8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407747F4-C2BB-D017-F188-998479B67E09}"/>
              </a:ext>
            </a:extLst>
          </p:cNvPr>
          <p:cNvSpPr/>
          <p:nvPr/>
        </p:nvSpPr>
        <p:spPr>
          <a:xfrm>
            <a:off x="7324725" y="4822825"/>
            <a:ext cx="82550" cy="82550"/>
          </a:xfrm>
          <a:custGeom>
            <a:avLst/>
            <a:gdLst>
              <a:gd name="connsiteX0" fmla="*/ 82550 w 82550"/>
              <a:gd name="connsiteY0" fmla="*/ 41275 h 82550"/>
              <a:gd name="connsiteX1" fmla="*/ 41275 w 82550"/>
              <a:gd name="connsiteY1" fmla="*/ 82550 h 82550"/>
              <a:gd name="connsiteX2" fmla="*/ 0 w 82550"/>
              <a:gd name="connsiteY2" fmla="*/ 41275 h 82550"/>
              <a:gd name="connsiteX3" fmla="*/ 41275 w 82550"/>
              <a:gd name="connsiteY3" fmla="*/ 0 h 82550"/>
              <a:gd name="connsiteX4" fmla="*/ 82550 w 82550"/>
              <a:gd name="connsiteY4" fmla="*/ 41275 h 8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50" h="82550">
                <a:moveTo>
                  <a:pt x="82550" y="41275"/>
                </a:moveTo>
                <a:cubicBezTo>
                  <a:pt x="82550" y="64071"/>
                  <a:pt x="64071" y="82550"/>
                  <a:pt x="41275" y="82550"/>
                </a:cubicBezTo>
                <a:cubicBezTo>
                  <a:pt x="18479" y="82550"/>
                  <a:pt x="0" y="64071"/>
                  <a:pt x="0" y="41275"/>
                </a:cubicBezTo>
                <a:cubicBezTo>
                  <a:pt x="0" y="18479"/>
                  <a:pt x="18479" y="0"/>
                  <a:pt x="41275" y="0"/>
                </a:cubicBezTo>
                <a:cubicBezTo>
                  <a:pt x="64071" y="0"/>
                  <a:pt x="82550" y="18479"/>
                  <a:pt x="82550" y="41275"/>
                </a:cubicBezTo>
                <a:close/>
              </a:path>
            </a:pathLst>
          </a:custGeom>
          <a:solidFill>
            <a:srgbClr val="FFFFFF"/>
          </a:solidFill>
          <a:ln w="6350" cap="flat">
            <a:solidFill>
              <a:srgbClr val="029E8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7007AB7C-3A55-6FB3-8080-C034B88DD6D8}"/>
              </a:ext>
            </a:extLst>
          </p:cNvPr>
          <p:cNvSpPr/>
          <p:nvPr/>
        </p:nvSpPr>
        <p:spPr>
          <a:xfrm>
            <a:off x="5378450" y="2806700"/>
            <a:ext cx="1238250" cy="1238250"/>
          </a:xfrm>
          <a:custGeom>
            <a:avLst/>
            <a:gdLst>
              <a:gd name="connsiteX0" fmla="*/ 1238250 w 1238250"/>
              <a:gd name="connsiteY0" fmla="*/ 619125 h 1238250"/>
              <a:gd name="connsiteX1" fmla="*/ 619125 w 1238250"/>
              <a:gd name="connsiteY1" fmla="*/ 1238250 h 1238250"/>
              <a:gd name="connsiteX2" fmla="*/ 0 w 1238250"/>
              <a:gd name="connsiteY2" fmla="*/ 619125 h 1238250"/>
              <a:gd name="connsiteX3" fmla="*/ 619125 w 1238250"/>
              <a:gd name="connsiteY3" fmla="*/ 0 h 1238250"/>
              <a:gd name="connsiteX4" fmla="*/ 1238250 w 1238250"/>
              <a:gd name="connsiteY4" fmla="*/ 619125 h 123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250" h="1238250">
                <a:moveTo>
                  <a:pt x="1238250" y="619125"/>
                </a:moveTo>
                <a:cubicBezTo>
                  <a:pt x="1238250" y="961058"/>
                  <a:pt x="961058" y="1238250"/>
                  <a:pt x="619125" y="1238250"/>
                </a:cubicBezTo>
                <a:cubicBezTo>
                  <a:pt x="277192" y="1238250"/>
                  <a:pt x="0" y="961058"/>
                  <a:pt x="0" y="619125"/>
                </a:cubicBezTo>
                <a:cubicBezTo>
                  <a:pt x="0" y="277192"/>
                  <a:pt x="277192" y="0"/>
                  <a:pt x="619125" y="0"/>
                </a:cubicBezTo>
                <a:cubicBezTo>
                  <a:pt x="961058" y="0"/>
                  <a:pt x="1238250" y="277192"/>
                  <a:pt x="1238250" y="619125"/>
                </a:cubicBezTo>
                <a:close/>
              </a:path>
            </a:pathLst>
          </a:custGeom>
          <a:solidFill>
            <a:srgbClr val="FFFFFF"/>
          </a:solidFill>
          <a:ln w="139700" cap="flat">
            <a:gradFill>
              <a:gsLst>
                <a:gs pos="47600">
                  <a:srgbClr val="F3EFDC"/>
                </a:gs>
                <a:gs pos="0">
                  <a:srgbClr val="54E2D0"/>
                </a:gs>
                <a:gs pos="100000">
                  <a:srgbClr val="FEBF96"/>
                </a:gs>
              </a:gsLst>
              <a:lin ang="0" scaled="0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06485C0A-C86A-C076-7531-5F2595479CB6}"/>
              </a:ext>
            </a:extLst>
          </p:cNvPr>
          <p:cNvSpPr/>
          <p:nvPr/>
        </p:nvSpPr>
        <p:spPr>
          <a:xfrm>
            <a:off x="10915650" y="3352800"/>
            <a:ext cx="146050" cy="146050"/>
          </a:xfrm>
          <a:custGeom>
            <a:avLst/>
            <a:gdLst>
              <a:gd name="connsiteX0" fmla="*/ 146050 w 146050"/>
              <a:gd name="connsiteY0" fmla="*/ 73025 h 146050"/>
              <a:gd name="connsiteX1" fmla="*/ 73025 w 146050"/>
              <a:gd name="connsiteY1" fmla="*/ 146050 h 146050"/>
              <a:gd name="connsiteX2" fmla="*/ 0 w 146050"/>
              <a:gd name="connsiteY2" fmla="*/ 73025 h 146050"/>
              <a:gd name="connsiteX3" fmla="*/ 73025 w 146050"/>
              <a:gd name="connsiteY3" fmla="*/ 0 h 146050"/>
              <a:gd name="connsiteX4" fmla="*/ 146050 w 146050"/>
              <a:gd name="connsiteY4" fmla="*/ 73025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050" h="146050">
                <a:moveTo>
                  <a:pt x="146050" y="73025"/>
                </a:moveTo>
                <a:cubicBezTo>
                  <a:pt x="146050" y="113355"/>
                  <a:pt x="113356" y="146050"/>
                  <a:pt x="73025" y="146050"/>
                </a:cubicBezTo>
                <a:cubicBezTo>
                  <a:pt x="32694" y="146050"/>
                  <a:pt x="0" y="113355"/>
                  <a:pt x="0" y="73025"/>
                </a:cubicBezTo>
                <a:cubicBezTo>
                  <a:pt x="0" y="32695"/>
                  <a:pt x="32694" y="0"/>
                  <a:pt x="73025" y="0"/>
                </a:cubicBezTo>
                <a:cubicBezTo>
                  <a:pt x="113356" y="0"/>
                  <a:pt x="146050" y="32695"/>
                  <a:pt x="146050" y="73025"/>
                </a:cubicBezTo>
                <a:close/>
              </a:path>
            </a:pathLst>
          </a:custGeom>
          <a:solidFill>
            <a:srgbClr val="07D5C0">
              <a:alpha val="3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A4848819-D35B-B790-7D70-BD9E25DD1BA7}"/>
              </a:ext>
            </a:extLst>
          </p:cNvPr>
          <p:cNvSpPr/>
          <p:nvPr/>
        </p:nvSpPr>
        <p:spPr>
          <a:xfrm>
            <a:off x="10941050" y="3378200"/>
            <a:ext cx="95250" cy="95250"/>
          </a:xfrm>
          <a:custGeom>
            <a:avLst/>
            <a:gdLst>
              <a:gd name="connsiteX0" fmla="*/ 95250 w 95250"/>
              <a:gd name="connsiteY0" fmla="*/ 47625 h 95250"/>
              <a:gd name="connsiteX1" fmla="*/ 47625 w 95250"/>
              <a:gd name="connsiteY1" fmla="*/ 95250 h 95250"/>
              <a:gd name="connsiteX2" fmla="*/ 0 w 95250"/>
              <a:gd name="connsiteY2" fmla="*/ 47625 h 95250"/>
              <a:gd name="connsiteX3" fmla="*/ 47625 w 95250"/>
              <a:gd name="connsiteY3" fmla="*/ 0 h 95250"/>
              <a:gd name="connsiteX4" fmla="*/ 95250 w 95250"/>
              <a:gd name="connsiteY4" fmla="*/ 47625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0" h="95250">
                <a:moveTo>
                  <a:pt x="95250" y="47625"/>
                </a:moveTo>
                <a:cubicBezTo>
                  <a:pt x="95250" y="73928"/>
                  <a:pt x="73927" y="95250"/>
                  <a:pt x="47625" y="95250"/>
                </a:cubicBezTo>
                <a:cubicBezTo>
                  <a:pt x="21323" y="95250"/>
                  <a:pt x="0" y="73928"/>
                  <a:pt x="0" y="47625"/>
                </a:cubicBezTo>
                <a:cubicBezTo>
                  <a:pt x="0" y="21322"/>
                  <a:pt x="21323" y="0"/>
                  <a:pt x="47625" y="0"/>
                </a:cubicBezTo>
                <a:cubicBezTo>
                  <a:pt x="73927" y="0"/>
                  <a:pt x="95250" y="21322"/>
                  <a:pt x="95250" y="47625"/>
                </a:cubicBezTo>
                <a:close/>
              </a:path>
            </a:pathLst>
          </a:custGeom>
          <a:solidFill>
            <a:srgbClr val="07D5C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6BD93AEB-2ADF-4823-AA67-BFCF98195ADE}"/>
              </a:ext>
            </a:extLst>
          </p:cNvPr>
          <p:cNvSpPr/>
          <p:nvPr/>
        </p:nvSpPr>
        <p:spPr>
          <a:xfrm>
            <a:off x="927100" y="3352800"/>
            <a:ext cx="146050" cy="146050"/>
          </a:xfrm>
          <a:custGeom>
            <a:avLst/>
            <a:gdLst>
              <a:gd name="connsiteX0" fmla="*/ 146050 w 146050"/>
              <a:gd name="connsiteY0" fmla="*/ 73025 h 146050"/>
              <a:gd name="connsiteX1" fmla="*/ 73025 w 146050"/>
              <a:gd name="connsiteY1" fmla="*/ 146050 h 146050"/>
              <a:gd name="connsiteX2" fmla="*/ 0 w 146050"/>
              <a:gd name="connsiteY2" fmla="*/ 73025 h 146050"/>
              <a:gd name="connsiteX3" fmla="*/ 73025 w 146050"/>
              <a:gd name="connsiteY3" fmla="*/ 0 h 146050"/>
              <a:gd name="connsiteX4" fmla="*/ 146050 w 146050"/>
              <a:gd name="connsiteY4" fmla="*/ 73025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050" h="146050">
                <a:moveTo>
                  <a:pt x="146050" y="73025"/>
                </a:moveTo>
                <a:cubicBezTo>
                  <a:pt x="146050" y="113355"/>
                  <a:pt x="113356" y="146050"/>
                  <a:pt x="73025" y="146050"/>
                </a:cubicBezTo>
                <a:cubicBezTo>
                  <a:pt x="32694" y="146050"/>
                  <a:pt x="0" y="113355"/>
                  <a:pt x="0" y="73025"/>
                </a:cubicBezTo>
                <a:cubicBezTo>
                  <a:pt x="0" y="32695"/>
                  <a:pt x="32694" y="0"/>
                  <a:pt x="73025" y="0"/>
                </a:cubicBezTo>
                <a:cubicBezTo>
                  <a:pt x="113356" y="0"/>
                  <a:pt x="146050" y="32695"/>
                  <a:pt x="146050" y="73025"/>
                </a:cubicBezTo>
                <a:close/>
              </a:path>
            </a:pathLst>
          </a:custGeom>
          <a:solidFill>
            <a:srgbClr val="07D5C0">
              <a:alpha val="3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ECC41601-BAE0-CD4C-380C-0DF824672D0E}"/>
              </a:ext>
            </a:extLst>
          </p:cNvPr>
          <p:cNvSpPr/>
          <p:nvPr/>
        </p:nvSpPr>
        <p:spPr>
          <a:xfrm>
            <a:off x="952500" y="3378200"/>
            <a:ext cx="95250" cy="95250"/>
          </a:xfrm>
          <a:custGeom>
            <a:avLst/>
            <a:gdLst>
              <a:gd name="connsiteX0" fmla="*/ 95250 w 95250"/>
              <a:gd name="connsiteY0" fmla="*/ 47625 h 95250"/>
              <a:gd name="connsiteX1" fmla="*/ 47625 w 95250"/>
              <a:gd name="connsiteY1" fmla="*/ 95250 h 95250"/>
              <a:gd name="connsiteX2" fmla="*/ 0 w 95250"/>
              <a:gd name="connsiteY2" fmla="*/ 47625 h 95250"/>
              <a:gd name="connsiteX3" fmla="*/ 47625 w 95250"/>
              <a:gd name="connsiteY3" fmla="*/ 0 h 95250"/>
              <a:gd name="connsiteX4" fmla="*/ 95250 w 95250"/>
              <a:gd name="connsiteY4" fmla="*/ 47625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0" h="95250">
                <a:moveTo>
                  <a:pt x="95250" y="47625"/>
                </a:moveTo>
                <a:cubicBezTo>
                  <a:pt x="95250" y="73928"/>
                  <a:pt x="73928" y="95250"/>
                  <a:pt x="47625" y="95250"/>
                </a:cubicBezTo>
                <a:cubicBezTo>
                  <a:pt x="21322" y="95250"/>
                  <a:pt x="0" y="73928"/>
                  <a:pt x="0" y="47625"/>
                </a:cubicBezTo>
                <a:cubicBezTo>
                  <a:pt x="0" y="21322"/>
                  <a:pt x="21322" y="0"/>
                  <a:pt x="47625" y="0"/>
                </a:cubicBezTo>
                <a:cubicBezTo>
                  <a:pt x="73928" y="0"/>
                  <a:pt x="95250" y="21322"/>
                  <a:pt x="95250" y="47625"/>
                </a:cubicBezTo>
                <a:close/>
              </a:path>
            </a:pathLst>
          </a:custGeom>
          <a:solidFill>
            <a:srgbClr val="07D5C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A8B737F9-9912-D39A-84FE-E3BA013D934E}"/>
              </a:ext>
            </a:extLst>
          </p:cNvPr>
          <p:cNvSpPr txBox="1"/>
          <p:nvPr/>
        </p:nvSpPr>
        <p:spPr>
          <a:xfrm>
            <a:off x="497831" y="2625820"/>
            <a:ext cx="369332" cy="16093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200" spc="3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品牌印迹</a:t>
            </a:r>
            <a:endParaRPr lang="en-US" sz="1200" spc="3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E7B73A62-9AEC-5C9D-3271-34A28B5698EB}"/>
              </a:ext>
            </a:extLst>
          </p:cNvPr>
          <p:cNvSpPr txBox="1"/>
          <p:nvPr/>
        </p:nvSpPr>
        <p:spPr>
          <a:xfrm>
            <a:off x="1411691" y="3005946"/>
            <a:ext cx="10009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线下体验</a:t>
            </a:r>
            <a:endParaRPr lang="en-US" sz="10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58254CC4-8D50-D19B-68CC-8348B111401A}"/>
              </a:ext>
            </a:extLst>
          </p:cNvPr>
          <p:cNvSpPr txBox="1"/>
          <p:nvPr/>
        </p:nvSpPr>
        <p:spPr>
          <a:xfrm>
            <a:off x="11116746" y="2633763"/>
            <a:ext cx="369332" cy="16093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200" spc="3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品牌印迹</a:t>
            </a:r>
            <a:endParaRPr lang="en-US" sz="1200" spc="3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A0DAA52B-1E11-1E26-BA39-CE2B71B6D963}"/>
              </a:ext>
            </a:extLst>
          </p:cNvPr>
          <p:cNvSpPr txBox="1"/>
          <p:nvPr/>
        </p:nvSpPr>
        <p:spPr>
          <a:xfrm>
            <a:off x="1411691" y="3320540"/>
            <a:ext cx="10009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车身广告</a:t>
            </a:r>
            <a:endParaRPr lang="en-US" sz="10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53500297-FF71-B917-887B-256083D8A9C5}"/>
              </a:ext>
            </a:extLst>
          </p:cNvPr>
          <p:cNvSpPr txBox="1"/>
          <p:nvPr/>
        </p:nvSpPr>
        <p:spPr>
          <a:xfrm>
            <a:off x="1411691" y="3635135"/>
            <a:ext cx="10009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地铁</a:t>
            </a:r>
            <a:r>
              <a:rPr lang="en-US" altLang="zh-CN" sz="10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/</a:t>
            </a:r>
            <a:r>
              <a:rPr lang="zh-CN" altLang="en-US" sz="10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公交</a:t>
            </a:r>
            <a:endParaRPr lang="en-US" sz="10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27EC8E6F-4159-AAD8-73E0-7DA9B7834193}"/>
              </a:ext>
            </a:extLst>
          </p:cNvPr>
          <p:cNvSpPr txBox="1"/>
          <p:nvPr/>
        </p:nvSpPr>
        <p:spPr>
          <a:xfrm>
            <a:off x="2582319" y="2815048"/>
            <a:ext cx="10454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机场投屏</a:t>
            </a:r>
            <a:endParaRPr lang="en-US" sz="10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8F0E7F67-FC47-6FE1-0C5E-6ADC58CE8435}"/>
              </a:ext>
            </a:extLst>
          </p:cNvPr>
          <p:cNvSpPr txBox="1"/>
          <p:nvPr/>
        </p:nvSpPr>
        <p:spPr>
          <a:xfrm>
            <a:off x="2582319" y="3124696"/>
            <a:ext cx="10454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电梯屏幕</a:t>
            </a:r>
            <a:endParaRPr lang="en-US" sz="10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D2AB09B9-4C0D-9831-FA1F-D4054E7C81E0}"/>
              </a:ext>
            </a:extLst>
          </p:cNvPr>
          <p:cNvSpPr txBox="1"/>
          <p:nvPr/>
        </p:nvSpPr>
        <p:spPr>
          <a:xfrm>
            <a:off x="2582319" y="3434344"/>
            <a:ext cx="10454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橱窗广告</a:t>
            </a:r>
            <a:endParaRPr lang="en-US" sz="10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6005D9C1-DC7B-223E-1B09-D55ECD8A8069}"/>
              </a:ext>
            </a:extLst>
          </p:cNvPr>
          <p:cNvSpPr txBox="1"/>
          <p:nvPr/>
        </p:nvSpPr>
        <p:spPr>
          <a:xfrm>
            <a:off x="2582319" y="3743992"/>
            <a:ext cx="10454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楼宇广告</a:t>
            </a:r>
            <a:endParaRPr lang="en-US" sz="10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91BA7CB8-DDF1-9DC7-9F5A-4614E299EA78}"/>
              </a:ext>
            </a:extLst>
          </p:cNvPr>
          <p:cNvSpPr txBox="1"/>
          <p:nvPr/>
        </p:nvSpPr>
        <p:spPr>
          <a:xfrm>
            <a:off x="8395137" y="2740236"/>
            <a:ext cx="1286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APP</a:t>
            </a:r>
            <a:r>
              <a:rPr lang="zh-CN" altLang="en-US" sz="10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启动屏</a:t>
            </a:r>
            <a:endParaRPr lang="en-US" sz="10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6D032B6B-D1EB-E868-57CF-17F91259B4B1}"/>
              </a:ext>
            </a:extLst>
          </p:cNvPr>
          <p:cNvSpPr txBox="1"/>
          <p:nvPr/>
        </p:nvSpPr>
        <p:spPr>
          <a:xfrm>
            <a:off x="8395137" y="3035637"/>
            <a:ext cx="1286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直播</a:t>
            </a:r>
            <a:r>
              <a:rPr lang="en-US" altLang="zh-CN" sz="10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/</a:t>
            </a:r>
            <a:r>
              <a:rPr lang="zh-CN" altLang="en-US" sz="10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第三方直播</a:t>
            </a:r>
            <a:endParaRPr lang="en-US" sz="10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310A1850-78BB-7C81-EE6C-EAC5802A9953}"/>
              </a:ext>
            </a:extLst>
          </p:cNvPr>
          <p:cNvSpPr txBox="1"/>
          <p:nvPr/>
        </p:nvSpPr>
        <p:spPr>
          <a:xfrm>
            <a:off x="8395137" y="3331038"/>
            <a:ext cx="1286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抖音</a:t>
            </a:r>
            <a:r>
              <a:rPr lang="en-US" altLang="zh-CN" sz="10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/</a:t>
            </a:r>
            <a:r>
              <a:rPr lang="zh-CN" altLang="en-US" sz="10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快手</a:t>
            </a:r>
            <a:r>
              <a:rPr lang="en-US" altLang="zh-CN" sz="10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/</a:t>
            </a:r>
            <a:r>
              <a:rPr lang="zh-CN" altLang="en-US" sz="10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微博</a:t>
            </a:r>
            <a:endParaRPr lang="en-US" sz="10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E95E438A-5188-0905-6F5E-60195F6D93DC}"/>
              </a:ext>
            </a:extLst>
          </p:cNvPr>
          <p:cNvSpPr txBox="1"/>
          <p:nvPr/>
        </p:nvSpPr>
        <p:spPr>
          <a:xfrm>
            <a:off x="8395137" y="3626439"/>
            <a:ext cx="1286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站外广告</a:t>
            </a:r>
            <a:r>
              <a:rPr lang="en-US" altLang="zh-CN" sz="10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banner</a:t>
            </a:r>
            <a:endParaRPr lang="en-US" sz="10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A8AB6528-B6AD-8AA5-7B51-374AF805AFB7}"/>
              </a:ext>
            </a:extLst>
          </p:cNvPr>
          <p:cNvSpPr txBox="1"/>
          <p:nvPr/>
        </p:nvSpPr>
        <p:spPr>
          <a:xfrm>
            <a:off x="8395137" y="3921839"/>
            <a:ext cx="1286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朋友圈</a:t>
            </a:r>
            <a:r>
              <a:rPr lang="en-US" altLang="zh-CN" sz="10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/</a:t>
            </a:r>
            <a:r>
              <a:rPr lang="zh-CN" altLang="en-US" sz="10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分享</a:t>
            </a:r>
            <a:endParaRPr lang="en-US" sz="10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E8200D16-7E0A-FE35-E915-3BF7CE251BB8}"/>
              </a:ext>
            </a:extLst>
          </p:cNvPr>
          <p:cNvSpPr txBox="1"/>
          <p:nvPr/>
        </p:nvSpPr>
        <p:spPr>
          <a:xfrm>
            <a:off x="9731077" y="2841734"/>
            <a:ext cx="9270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短视频</a:t>
            </a:r>
            <a:endParaRPr lang="en-US" sz="10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6822A674-F3DE-9D63-4918-C5B76CEF278C}"/>
              </a:ext>
            </a:extLst>
          </p:cNvPr>
          <p:cNvSpPr txBox="1"/>
          <p:nvPr/>
        </p:nvSpPr>
        <p:spPr>
          <a:xfrm>
            <a:off x="9731077" y="3137135"/>
            <a:ext cx="9270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门户网站</a:t>
            </a:r>
            <a:endParaRPr lang="en-US" sz="10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41A71994-D477-83B7-2498-B7C667D21476}"/>
              </a:ext>
            </a:extLst>
          </p:cNvPr>
          <p:cNvSpPr txBox="1"/>
          <p:nvPr/>
        </p:nvSpPr>
        <p:spPr>
          <a:xfrm>
            <a:off x="9731077" y="3432536"/>
            <a:ext cx="9270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电视投放</a:t>
            </a:r>
            <a:endParaRPr lang="en-US" sz="10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25B7FCA7-D611-38CB-1E58-A7DE8C1F82EA}"/>
              </a:ext>
            </a:extLst>
          </p:cNvPr>
          <p:cNvSpPr txBox="1"/>
          <p:nvPr/>
        </p:nvSpPr>
        <p:spPr>
          <a:xfrm>
            <a:off x="9731077" y="3727937"/>
            <a:ext cx="9270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院线投放</a:t>
            </a:r>
            <a:endParaRPr lang="en-US" sz="10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2B3150A2-1935-A9A1-D93D-F2D1383765B4}"/>
              </a:ext>
            </a:extLst>
          </p:cNvPr>
          <p:cNvSpPr txBox="1"/>
          <p:nvPr/>
        </p:nvSpPr>
        <p:spPr>
          <a:xfrm>
            <a:off x="3793687" y="3368387"/>
            <a:ext cx="1086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物理触点</a:t>
            </a:r>
            <a:endParaRPr lang="en-US" sz="14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DDF7538B-3C13-F3CE-2461-69BC32B0F43C}"/>
              </a:ext>
            </a:extLst>
          </p:cNvPr>
          <p:cNvSpPr txBox="1"/>
          <p:nvPr/>
        </p:nvSpPr>
        <p:spPr>
          <a:xfrm>
            <a:off x="3793687" y="3217139"/>
            <a:ext cx="108672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意象投射</a:t>
            </a:r>
            <a:endParaRPr lang="en-US" sz="700" dirty="0">
              <a:solidFill>
                <a:schemeClr val="bg1"/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F3A9D603-49C8-5DD3-CC08-B6FCDBA94730}"/>
              </a:ext>
            </a:extLst>
          </p:cNvPr>
          <p:cNvSpPr txBox="1"/>
          <p:nvPr/>
        </p:nvSpPr>
        <p:spPr>
          <a:xfrm>
            <a:off x="7218346" y="3368387"/>
            <a:ext cx="1086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数字触点</a:t>
            </a:r>
            <a:endParaRPr lang="en-US" sz="14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A3CF1D23-2B88-3A18-EDB2-A6FB014D95CE}"/>
              </a:ext>
            </a:extLst>
          </p:cNvPr>
          <p:cNvSpPr txBox="1"/>
          <p:nvPr/>
        </p:nvSpPr>
        <p:spPr>
          <a:xfrm>
            <a:off x="7218346" y="3217139"/>
            <a:ext cx="108672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意象投射</a:t>
            </a:r>
            <a:endParaRPr lang="en-US" sz="700" dirty="0">
              <a:solidFill>
                <a:schemeClr val="bg1"/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6FB315C7-876F-E4B8-5801-25C039922802}"/>
              </a:ext>
            </a:extLst>
          </p:cNvPr>
          <p:cNvSpPr txBox="1"/>
          <p:nvPr/>
        </p:nvSpPr>
        <p:spPr>
          <a:xfrm>
            <a:off x="5454212" y="3166651"/>
            <a:ext cx="1086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00BEBE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品牌触点</a:t>
            </a:r>
            <a:endParaRPr lang="en-US" sz="1400" dirty="0">
              <a:solidFill>
                <a:srgbClr val="00BEBE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98DFEE60-462C-BE20-0E22-C86F80D1889C}"/>
              </a:ext>
            </a:extLst>
          </p:cNvPr>
          <p:cNvSpPr txBox="1"/>
          <p:nvPr/>
        </p:nvSpPr>
        <p:spPr>
          <a:xfrm>
            <a:off x="5454212" y="3415604"/>
            <a:ext cx="108672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>
                <a:solidFill>
                  <a:srgbClr val="00BEBE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效果验证</a:t>
            </a:r>
            <a:endParaRPr lang="en-US" sz="700" dirty="0">
              <a:solidFill>
                <a:srgbClr val="00BEBE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C19DA49E-F8A9-9B8F-ED64-D4E7C62E083D}"/>
              </a:ext>
            </a:extLst>
          </p:cNvPr>
          <p:cNvSpPr txBox="1"/>
          <p:nvPr/>
        </p:nvSpPr>
        <p:spPr>
          <a:xfrm>
            <a:off x="5454212" y="1274432"/>
            <a:ext cx="1086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品牌体验</a:t>
            </a:r>
            <a:endParaRPr lang="en-US" sz="1400" dirty="0"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047781FB-FCF2-72E7-5C3D-ED7EEB4C5A5F}"/>
              </a:ext>
            </a:extLst>
          </p:cNvPr>
          <p:cNvSpPr txBox="1"/>
          <p:nvPr/>
        </p:nvSpPr>
        <p:spPr>
          <a:xfrm rot="19800000">
            <a:off x="4406438" y="909152"/>
            <a:ext cx="353943" cy="80319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r"/>
            <a:r>
              <a:rPr lang="zh-CN" altLang="en-US" sz="1100" spc="3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被吸引</a:t>
            </a:r>
            <a:endParaRPr lang="en-US" sz="1100" spc="3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A90DD1B6-6ED0-94CE-7A37-370FB804664A}"/>
              </a:ext>
            </a:extLst>
          </p:cNvPr>
          <p:cNvSpPr txBox="1"/>
          <p:nvPr/>
        </p:nvSpPr>
        <p:spPr>
          <a:xfrm rot="1800000">
            <a:off x="7217576" y="945125"/>
            <a:ext cx="353943" cy="80319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r"/>
            <a:r>
              <a:rPr lang="zh-CN" altLang="en-US" sz="1100" spc="3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被动感知</a:t>
            </a:r>
            <a:endParaRPr lang="en-US" sz="1100" spc="3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A4D37964-26D6-335F-18B6-B31EC1D59B24}"/>
              </a:ext>
            </a:extLst>
          </p:cNvPr>
          <p:cNvSpPr txBox="1"/>
          <p:nvPr/>
        </p:nvSpPr>
        <p:spPr>
          <a:xfrm rot="2700000">
            <a:off x="4052376" y="4928125"/>
            <a:ext cx="353943" cy="80319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100" spc="3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记忆</a:t>
            </a:r>
            <a:endParaRPr lang="en-US" sz="1100" spc="3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D1FC1039-8779-6D97-B620-EB3C67621702}"/>
              </a:ext>
            </a:extLst>
          </p:cNvPr>
          <p:cNvSpPr txBox="1"/>
          <p:nvPr/>
        </p:nvSpPr>
        <p:spPr>
          <a:xfrm rot="1800000">
            <a:off x="4835853" y="5374059"/>
            <a:ext cx="353943" cy="80319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100" spc="3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决策</a:t>
            </a:r>
            <a:endParaRPr lang="en-US" sz="1100" spc="3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DE6214B7-773C-0A00-F4E7-51826C189099}"/>
              </a:ext>
            </a:extLst>
          </p:cNvPr>
          <p:cNvSpPr txBox="1"/>
          <p:nvPr/>
        </p:nvSpPr>
        <p:spPr>
          <a:xfrm>
            <a:off x="5820602" y="5610304"/>
            <a:ext cx="353943" cy="80319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100" spc="3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拥护</a:t>
            </a:r>
            <a:endParaRPr lang="en-US" sz="1100" spc="3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51DB62FF-6B9C-C94E-2B47-5670FCAAE22C}"/>
              </a:ext>
            </a:extLst>
          </p:cNvPr>
          <p:cNvSpPr txBox="1"/>
          <p:nvPr/>
        </p:nvSpPr>
        <p:spPr>
          <a:xfrm rot="19800000">
            <a:off x="6891793" y="5390879"/>
            <a:ext cx="353943" cy="80319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100" spc="3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购买</a:t>
            </a:r>
            <a:endParaRPr lang="en-US" sz="1100" spc="3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729D74AA-87C3-6BC7-0A6E-C168CCE35295}"/>
              </a:ext>
            </a:extLst>
          </p:cNvPr>
          <p:cNvSpPr txBox="1"/>
          <p:nvPr/>
        </p:nvSpPr>
        <p:spPr>
          <a:xfrm rot="18900000">
            <a:off x="7621980" y="4957074"/>
            <a:ext cx="353943" cy="80319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100" spc="3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复购</a:t>
            </a:r>
            <a:endParaRPr lang="en-US" sz="1100" spc="3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0328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7138831E-EB69-A358-EDAC-D420D1EBB49B}"/>
              </a:ext>
            </a:extLst>
          </p:cNvPr>
          <p:cNvSpPr/>
          <p:nvPr/>
        </p:nvSpPr>
        <p:spPr>
          <a:xfrm>
            <a:off x="9258300" y="4203700"/>
            <a:ext cx="869950" cy="6350"/>
          </a:xfrm>
          <a:custGeom>
            <a:avLst/>
            <a:gdLst>
              <a:gd name="connsiteX0" fmla="*/ 0 w 869950"/>
              <a:gd name="connsiteY0" fmla="*/ 0 h 6350"/>
              <a:gd name="connsiteX1" fmla="*/ 869950 w 869950"/>
              <a:gd name="connsiteY1" fmla="*/ 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9950" h="6350">
                <a:moveTo>
                  <a:pt x="0" y="0"/>
                </a:moveTo>
                <a:lnTo>
                  <a:pt x="869950" y="0"/>
                </a:lnTo>
              </a:path>
            </a:pathLst>
          </a:custGeom>
          <a:noFill/>
          <a:ln w="203200" cap="flat">
            <a:gradFill>
              <a:gsLst>
                <a:gs pos="31000">
                  <a:schemeClr val="accent1">
                    <a:lumMod val="5000"/>
                    <a:lumOff val="95000"/>
                  </a:schemeClr>
                </a:gs>
                <a:gs pos="100000">
                  <a:srgbClr val="00D2C0">
                    <a:alpha val="34000"/>
                  </a:srgbClr>
                </a:gs>
              </a:gsLst>
              <a:lin ang="0" scaled="0"/>
            </a:gra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A9835287-0C7F-8972-7EA5-BA87A8F74144}"/>
              </a:ext>
            </a:extLst>
          </p:cNvPr>
          <p:cNvSpPr/>
          <p:nvPr/>
        </p:nvSpPr>
        <p:spPr>
          <a:xfrm>
            <a:off x="8813800" y="2914650"/>
            <a:ext cx="1584325" cy="1250950"/>
          </a:xfrm>
          <a:custGeom>
            <a:avLst/>
            <a:gdLst>
              <a:gd name="connsiteX0" fmla="*/ 1584325 w 1584325"/>
              <a:gd name="connsiteY0" fmla="*/ 0 h 1250950"/>
              <a:gd name="connsiteX1" fmla="*/ 1584325 w 1584325"/>
              <a:gd name="connsiteY1" fmla="*/ 0 h 1250950"/>
              <a:gd name="connsiteX2" fmla="*/ 1081850 w 1584325"/>
              <a:gd name="connsiteY2" fmla="*/ 338296 h 1250950"/>
              <a:gd name="connsiteX3" fmla="*/ 929005 w 1584325"/>
              <a:gd name="connsiteY3" fmla="*/ 714597 h 1250950"/>
              <a:gd name="connsiteX4" fmla="*/ 132334 w 1584325"/>
              <a:gd name="connsiteY4" fmla="*/ 1250950 h 1250950"/>
              <a:gd name="connsiteX5" fmla="*/ 0 w 1584325"/>
              <a:gd name="connsiteY5" fmla="*/ 1250950 h 125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325" h="1250950">
                <a:moveTo>
                  <a:pt x="1584325" y="0"/>
                </a:moveTo>
                <a:lnTo>
                  <a:pt x="1584325" y="0"/>
                </a:lnTo>
                <a:cubicBezTo>
                  <a:pt x="1363599" y="0"/>
                  <a:pt x="1164844" y="133782"/>
                  <a:pt x="1081850" y="338296"/>
                </a:cubicBezTo>
                <a:lnTo>
                  <a:pt x="929005" y="714597"/>
                </a:lnTo>
                <a:cubicBezTo>
                  <a:pt x="797306" y="1038847"/>
                  <a:pt x="482282" y="1250950"/>
                  <a:pt x="132334" y="1250950"/>
                </a:cubicBezTo>
                <a:lnTo>
                  <a:pt x="0" y="1250950"/>
                </a:lnTo>
              </a:path>
            </a:pathLst>
          </a:custGeom>
          <a:noFill/>
          <a:ln w="203200" cap="flat">
            <a:gradFill>
              <a:gsLst>
                <a:gs pos="31000">
                  <a:schemeClr val="accent1">
                    <a:lumMod val="5000"/>
                    <a:lumOff val="95000"/>
                  </a:schemeClr>
                </a:gs>
                <a:gs pos="99000">
                  <a:srgbClr val="00D2C0">
                    <a:alpha val="51581"/>
                  </a:srgbClr>
                </a:gs>
              </a:gsLst>
              <a:lin ang="0" scaled="0"/>
            </a:gra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234A92CB-0470-606B-0C0E-26E756DE4352}"/>
              </a:ext>
            </a:extLst>
          </p:cNvPr>
          <p:cNvSpPr/>
          <p:nvPr/>
        </p:nvSpPr>
        <p:spPr>
          <a:xfrm>
            <a:off x="8813800" y="4241800"/>
            <a:ext cx="1584325" cy="1250950"/>
          </a:xfrm>
          <a:custGeom>
            <a:avLst/>
            <a:gdLst>
              <a:gd name="connsiteX0" fmla="*/ 1584325 w 1584325"/>
              <a:gd name="connsiteY0" fmla="*/ 1250950 h 1250950"/>
              <a:gd name="connsiteX1" fmla="*/ 1584325 w 1584325"/>
              <a:gd name="connsiteY1" fmla="*/ 1250950 h 1250950"/>
              <a:gd name="connsiteX2" fmla="*/ 1081850 w 1584325"/>
              <a:gd name="connsiteY2" fmla="*/ 912654 h 1250950"/>
              <a:gd name="connsiteX3" fmla="*/ 929005 w 1584325"/>
              <a:gd name="connsiteY3" fmla="*/ 536353 h 1250950"/>
              <a:gd name="connsiteX4" fmla="*/ 132334 w 1584325"/>
              <a:gd name="connsiteY4" fmla="*/ 0 h 1250950"/>
              <a:gd name="connsiteX5" fmla="*/ 0 w 1584325"/>
              <a:gd name="connsiteY5" fmla="*/ 0 h 125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325" h="1250950">
                <a:moveTo>
                  <a:pt x="1584325" y="1250950"/>
                </a:moveTo>
                <a:lnTo>
                  <a:pt x="1584325" y="1250950"/>
                </a:lnTo>
                <a:cubicBezTo>
                  <a:pt x="1363599" y="1250950"/>
                  <a:pt x="1164844" y="1117168"/>
                  <a:pt x="1081850" y="912654"/>
                </a:cubicBezTo>
                <a:lnTo>
                  <a:pt x="929005" y="536353"/>
                </a:lnTo>
                <a:cubicBezTo>
                  <a:pt x="797306" y="212103"/>
                  <a:pt x="482282" y="0"/>
                  <a:pt x="132334" y="0"/>
                </a:cubicBezTo>
                <a:lnTo>
                  <a:pt x="0" y="0"/>
                </a:lnTo>
              </a:path>
            </a:pathLst>
          </a:custGeom>
          <a:noFill/>
          <a:ln w="203200" cap="flat">
            <a:gradFill>
              <a:gsLst>
                <a:gs pos="31000">
                  <a:schemeClr val="accent1">
                    <a:lumMod val="5000"/>
                    <a:lumOff val="95000"/>
                  </a:schemeClr>
                </a:gs>
                <a:gs pos="100000">
                  <a:srgbClr val="00D2C0">
                    <a:alpha val="48313"/>
                  </a:srgbClr>
                </a:gs>
              </a:gsLst>
              <a:lin ang="0" scaled="0"/>
            </a:gra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5BC7CDEA-7716-2B73-B4BF-A3023BA0E091}"/>
              </a:ext>
            </a:extLst>
          </p:cNvPr>
          <p:cNvSpPr/>
          <p:nvPr/>
        </p:nvSpPr>
        <p:spPr>
          <a:xfrm>
            <a:off x="3752850" y="4267200"/>
            <a:ext cx="1790700" cy="6350"/>
          </a:xfrm>
          <a:custGeom>
            <a:avLst/>
            <a:gdLst>
              <a:gd name="connsiteX0" fmla="*/ 0 w 1790700"/>
              <a:gd name="connsiteY0" fmla="*/ 0 h 6350"/>
              <a:gd name="connsiteX1" fmla="*/ 1790700 w 1790700"/>
              <a:gd name="connsiteY1" fmla="*/ 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90700" h="6350">
                <a:moveTo>
                  <a:pt x="0" y="0"/>
                </a:moveTo>
                <a:lnTo>
                  <a:pt x="1790700" y="0"/>
                </a:lnTo>
              </a:path>
            </a:pathLst>
          </a:custGeom>
          <a:noFill/>
          <a:ln w="203200" cap="flat">
            <a:gradFill>
              <a:gsLst>
                <a:gs pos="0">
                  <a:srgbClr val="FEBF96"/>
                </a:gs>
                <a:gs pos="84000">
                  <a:srgbClr val="FEBF96">
                    <a:alpha val="0"/>
                  </a:srgbClr>
                </a:gs>
              </a:gsLst>
              <a:lin ang="0" scaled="0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5C0E47CE-E2FF-34C0-9602-AB90F2D5C025}"/>
              </a:ext>
            </a:extLst>
          </p:cNvPr>
          <p:cNvSpPr/>
          <p:nvPr/>
        </p:nvSpPr>
        <p:spPr>
          <a:xfrm>
            <a:off x="7099300" y="2819400"/>
            <a:ext cx="838200" cy="6350"/>
          </a:xfrm>
          <a:custGeom>
            <a:avLst/>
            <a:gdLst>
              <a:gd name="connsiteX0" fmla="*/ 0 w 838200"/>
              <a:gd name="connsiteY0" fmla="*/ 0 h 6350"/>
              <a:gd name="connsiteX1" fmla="*/ 838200 w 838200"/>
              <a:gd name="connsiteY1" fmla="*/ 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8200" h="6350">
                <a:moveTo>
                  <a:pt x="0" y="0"/>
                </a:moveTo>
                <a:lnTo>
                  <a:pt x="838200" y="0"/>
                </a:lnTo>
              </a:path>
            </a:pathLst>
          </a:custGeom>
          <a:noFill/>
          <a:ln w="203200" cap="flat">
            <a:gradFill>
              <a:gsLst>
                <a:gs pos="31000">
                  <a:schemeClr val="accent1">
                    <a:lumMod val="5000"/>
                    <a:lumOff val="95000"/>
                  </a:schemeClr>
                </a:gs>
                <a:gs pos="100000">
                  <a:srgbClr val="00D2C0">
                    <a:alpha val="50083"/>
                  </a:srgbClr>
                </a:gs>
              </a:gsLst>
              <a:lin ang="0" scaled="0"/>
            </a:gra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704772C3-6212-55DA-702B-E7F6D898E551}"/>
              </a:ext>
            </a:extLst>
          </p:cNvPr>
          <p:cNvSpPr/>
          <p:nvPr/>
        </p:nvSpPr>
        <p:spPr>
          <a:xfrm>
            <a:off x="7099300" y="4197350"/>
            <a:ext cx="838200" cy="6350"/>
          </a:xfrm>
          <a:custGeom>
            <a:avLst/>
            <a:gdLst>
              <a:gd name="connsiteX0" fmla="*/ 0 w 838200"/>
              <a:gd name="connsiteY0" fmla="*/ 0 h 6350"/>
              <a:gd name="connsiteX1" fmla="*/ 838200 w 838200"/>
              <a:gd name="connsiteY1" fmla="*/ 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8200" h="6350">
                <a:moveTo>
                  <a:pt x="0" y="0"/>
                </a:moveTo>
                <a:lnTo>
                  <a:pt x="838200" y="0"/>
                </a:lnTo>
              </a:path>
            </a:pathLst>
          </a:custGeom>
          <a:noFill/>
          <a:ln w="203200" cap="flat">
            <a:gradFill>
              <a:gsLst>
                <a:gs pos="31000">
                  <a:schemeClr val="accent1">
                    <a:lumMod val="5000"/>
                    <a:lumOff val="95000"/>
                  </a:schemeClr>
                </a:gs>
                <a:gs pos="100000">
                  <a:srgbClr val="00D2C0">
                    <a:alpha val="59000"/>
                  </a:srgbClr>
                </a:gs>
              </a:gsLst>
              <a:lin ang="0" scaled="0"/>
            </a:gra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288A2FD5-88E8-4644-1512-1B922725844A}"/>
              </a:ext>
            </a:extLst>
          </p:cNvPr>
          <p:cNvSpPr/>
          <p:nvPr/>
        </p:nvSpPr>
        <p:spPr>
          <a:xfrm>
            <a:off x="7099300" y="5651500"/>
            <a:ext cx="838200" cy="6350"/>
          </a:xfrm>
          <a:custGeom>
            <a:avLst/>
            <a:gdLst>
              <a:gd name="connsiteX0" fmla="*/ 0 w 838200"/>
              <a:gd name="connsiteY0" fmla="*/ 0 h 6350"/>
              <a:gd name="connsiteX1" fmla="*/ 838200 w 838200"/>
              <a:gd name="connsiteY1" fmla="*/ 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8200" h="6350">
                <a:moveTo>
                  <a:pt x="0" y="0"/>
                </a:moveTo>
                <a:lnTo>
                  <a:pt x="838200" y="0"/>
                </a:lnTo>
              </a:path>
            </a:pathLst>
          </a:custGeom>
          <a:noFill/>
          <a:ln w="203200" cap="flat">
            <a:gradFill>
              <a:gsLst>
                <a:gs pos="31000">
                  <a:schemeClr val="accent1">
                    <a:lumMod val="5000"/>
                    <a:lumOff val="95000"/>
                  </a:schemeClr>
                </a:gs>
                <a:gs pos="100000">
                  <a:srgbClr val="00D2C0">
                    <a:alpha val="46000"/>
                  </a:srgbClr>
                </a:gs>
              </a:gsLst>
              <a:lin ang="0" scaled="0"/>
            </a:gra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6D70A98C-F4D8-88BF-DD27-0987B01D7D9D}"/>
              </a:ext>
            </a:extLst>
          </p:cNvPr>
          <p:cNvSpPr/>
          <p:nvPr/>
        </p:nvSpPr>
        <p:spPr>
          <a:xfrm>
            <a:off x="5219700" y="2241550"/>
            <a:ext cx="2025650" cy="1155700"/>
          </a:xfrm>
          <a:prstGeom prst="roundRect">
            <a:avLst>
              <a:gd name="adj" fmla="val 8564"/>
            </a:avLst>
          </a:prstGeom>
          <a:gradFill>
            <a:gsLst>
              <a:gs pos="0">
                <a:srgbClr val="00D2C0"/>
              </a:gs>
              <a:gs pos="100000">
                <a:srgbClr val="00B9BE"/>
              </a:gs>
            </a:gsLst>
            <a:lin ang="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B459C766-CEE5-0196-1BDF-058FEFFA5885}"/>
              </a:ext>
            </a:extLst>
          </p:cNvPr>
          <p:cNvSpPr/>
          <p:nvPr/>
        </p:nvSpPr>
        <p:spPr>
          <a:xfrm>
            <a:off x="5219700" y="4991100"/>
            <a:ext cx="2025650" cy="1320800"/>
          </a:xfrm>
          <a:prstGeom prst="roundRect">
            <a:avLst>
              <a:gd name="adj" fmla="val 7909"/>
            </a:avLst>
          </a:prstGeom>
          <a:gradFill>
            <a:gsLst>
              <a:gs pos="0">
                <a:srgbClr val="00D2C0"/>
              </a:gs>
              <a:gs pos="100000">
                <a:srgbClr val="00B9BE"/>
              </a:gs>
            </a:gsLst>
            <a:lin ang="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94058FC2-A73F-13C1-0763-3DA3D7377F6D}"/>
              </a:ext>
            </a:extLst>
          </p:cNvPr>
          <p:cNvSpPr/>
          <p:nvPr/>
        </p:nvSpPr>
        <p:spPr>
          <a:xfrm>
            <a:off x="5219700" y="3536950"/>
            <a:ext cx="2025650" cy="1314450"/>
          </a:xfrm>
          <a:prstGeom prst="roundRect">
            <a:avLst>
              <a:gd name="adj" fmla="val 8705"/>
            </a:avLst>
          </a:prstGeom>
          <a:gradFill>
            <a:gsLst>
              <a:gs pos="0">
                <a:srgbClr val="00D2C0"/>
              </a:gs>
              <a:gs pos="100000">
                <a:srgbClr val="00B9BE"/>
              </a:gs>
            </a:gsLst>
            <a:lin ang="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FEAF599F-9073-74F1-5443-195903EFCC90}"/>
              </a:ext>
            </a:extLst>
          </p:cNvPr>
          <p:cNvSpPr/>
          <p:nvPr/>
        </p:nvSpPr>
        <p:spPr>
          <a:xfrm>
            <a:off x="7804150" y="2247900"/>
            <a:ext cx="1631950" cy="4064000"/>
          </a:xfrm>
          <a:prstGeom prst="roundRect">
            <a:avLst/>
          </a:prstGeom>
          <a:solidFill>
            <a:srgbClr val="F26D17">
              <a:alpha val="2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671CD9A5-C302-470D-2AD7-A9F3125EDCE1}"/>
              </a:ext>
            </a:extLst>
          </p:cNvPr>
          <p:cNvSpPr/>
          <p:nvPr/>
        </p:nvSpPr>
        <p:spPr>
          <a:xfrm>
            <a:off x="7886700" y="2330450"/>
            <a:ext cx="1466850" cy="749300"/>
          </a:xfrm>
          <a:prstGeom prst="roundRect">
            <a:avLst/>
          </a:prstGeom>
          <a:gradFill>
            <a:gsLst>
              <a:gs pos="0">
                <a:srgbClr val="FEBF96"/>
              </a:gs>
              <a:gs pos="85000">
                <a:srgbClr val="F26F19"/>
              </a:gs>
            </a:gsLst>
            <a:lin ang="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9441D91E-8C09-93F4-860B-2AAEC10BE240}"/>
              </a:ext>
            </a:extLst>
          </p:cNvPr>
          <p:cNvSpPr/>
          <p:nvPr/>
        </p:nvSpPr>
        <p:spPr>
          <a:xfrm>
            <a:off x="7886700" y="3155950"/>
            <a:ext cx="1466850" cy="463550"/>
          </a:xfrm>
          <a:prstGeom prst="roundRect">
            <a:avLst/>
          </a:prstGeom>
          <a:gradFill>
            <a:gsLst>
              <a:gs pos="0">
                <a:srgbClr val="FEBF96"/>
              </a:gs>
              <a:gs pos="85000">
                <a:srgbClr val="F26F19"/>
              </a:gs>
            </a:gsLst>
            <a:lin ang="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1BEE88C5-2B83-20CA-BA3E-21E111942D1E}"/>
              </a:ext>
            </a:extLst>
          </p:cNvPr>
          <p:cNvSpPr/>
          <p:nvPr/>
        </p:nvSpPr>
        <p:spPr>
          <a:xfrm>
            <a:off x="7886700" y="3695700"/>
            <a:ext cx="1466850" cy="787400"/>
          </a:xfrm>
          <a:prstGeom prst="roundRect">
            <a:avLst/>
          </a:prstGeom>
          <a:gradFill>
            <a:gsLst>
              <a:gs pos="0">
                <a:srgbClr val="FEBF96"/>
              </a:gs>
              <a:gs pos="85000">
                <a:srgbClr val="F26F19"/>
              </a:gs>
            </a:gsLst>
            <a:lin ang="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D5AA3791-119F-3A02-D5D5-CB9DC3AA5EAD}"/>
              </a:ext>
            </a:extLst>
          </p:cNvPr>
          <p:cNvSpPr/>
          <p:nvPr/>
        </p:nvSpPr>
        <p:spPr>
          <a:xfrm>
            <a:off x="7886700" y="4552950"/>
            <a:ext cx="1466850" cy="698500"/>
          </a:xfrm>
          <a:prstGeom prst="roundRect">
            <a:avLst/>
          </a:prstGeom>
          <a:gradFill>
            <a:gsLst>
              <a:gs pos="0">
                <a:srgbClr val="FEBF96"/>
              </a:gs>
              <a:gs pos="85000">
                <a:srgbClr val="F26F19"/>
              </a:gs>
            </a:gsLst>
            <a:lin ang="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2E626C1F-A7AB-031B-F063-5178AAD839F2}"/>
              </a:ext>
            </a:extLst>
          </p:cNvPr>
          <p:cNvSpPr/>
          <p:nvPr/>
        </p:nvSpPr>
        <p:spPr>
          <a:xfrm>
            <a:off x="7886700" y="5321300"/>
            <a:ext cx="1466850" cy="895350"/>
          </a:xfrm>
          <a:prstGeom prst="roundRect">
            <a:avLst/>
          </a:prstGeom>
          <a:gradFill>
            <a:gsLst>
              <a:gs pos="0">
                <a:srgbClr val="FEBF96"/>
              </a:gs>
              <a:gs pos="85000">
                <a:srgbClr val="F26F19"/>
              </a:gs>
            </a:gsLst>
            <a:lin ang="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2" name="图形 4">
            <a:extLst>
              <a:ext uri="{FF2B5EF4-FFF2-40B4-BE49-F238E27FC236}">
                <a16:creationId xmlns:a16="http://schemas.microsoft.com/office/drawing/2014/main" id="{8904E7FF-A963-F8E4-6247-1DC5312E27DE}"/>
              </a:ext>
            </a:extLst>
          </p:cNvPr>
          <p:cNvGrpSpPr/>
          <p:nvPr/>
        </p:nvGrpSpPr>
        <p:grpSpPr>
          <a:xfrm>
            <a:off x="10077450" y="2374900"/>
            <a:ext cx="1320800" cy="1079500"/>
            <a:chOff x="10077450" y="2374900"/>
            <a:chExt cx="1320800" cy="1079500"/>
          </a:xfrm>
        </p:grpSpPr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188B2C97-BBBA-7913-B37C-E126A89870C5}"/>
                </a:ext>
              </a:extLst>
            </p:cNvPr>
            <p:cNvSpPr/>
            <p:nvPr/>
          </p:nvSpPr>
          <p:spPr>
            <a:xfrm>
              <a:off x="10077450" y="2374900"/>
              <a:ext cx="1320800" cy="1079500"/>
            </a:xfrm>
            <a:custGeom>
              <a:avLst/>
              <a:gdLst>
                <a:gd name="connsiteX0" fmla="*/ 1270000 w 1320800"/>
                <a:gd name="connsiteY0" fmla="*/ 0 h 1079500"/>
                <a:gd name="connsiteX1" fmla="*/ 1320800 w 1320800"/>
                <a:gd name="connsiteY1" fmla="*/ 0 h 1079500"/>
                <a:gd name="connsiteX2" fmla="*/ 1320800 w 1320800"/>
                <a:gd name="connsiteY2" fmla="*/ 1079500 h 1079500"/>
                <a:gd name="connsiteX3" fmla="*/ 1270000 w 1320800"/>
                <a:gd name="connsiteY3" fmla="*/ 1079500 h 1079500"/>
                <a:gd name="connsiteX4" fmla="*/ 50800 w 1320800"/>
                <a:gd name="connsiteY4" fmla="*/ 1079500 h 1079500"/>
                <a:gd name="connsiteX5" fmla="*/ 0 w 1320800"/>
                <a:gd name="connsiteY5" fmla="*/ 1079500 h 1079500"/>
                <a:gd name="connsiteX6" fmla="*/ 0 w 1320800"/>
                <a:gd name="connsiteY6" fmla="*/ 0 h 1079500"/>
                <a:gd name="connsiteX7" fmla="*/ 50800 w 1320800"/>
                <a:gd name="connsiteY7" fmla="*/ 0 h 107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0800" h="1079500">
                  <a:moveTo>
                    <a:pt x="1270000" y="0"/>
                  </a:moveTo>
                  <a:cubicBezTo>
                    <a:pt x="1298056" y="0"/>
                    <a:pt x="1320800" y="0"/>
                    <a:pt x="1320800" y="0"/>
                  </a:cubicBezTo>
                  <a:lnTo>
                    <a:pt x="1320800" y="1079500"/>
                  </a:lnTo>
                  <a:cubicBezTo>
                    <a:pt x="1320800" y="1079500"/>
                    <a:pt x="1298056" y="1079500"/>
                    <a:pt x="1270000" y="1079500"/>
                  </a:cubicBezTo>
                  <a:lnTo>
                    <a:pt x="50800" y="1079500"/>
                  </a:lnTo>
                  <a:cubicBezTo>
                    <a:pt x="22744" y="1079500"/>
                    <a:pt x="0" y="1079500"/>
                    <a:pt x="0" y="1079500"/>
                  </a:cubicBezTo>
                  <a:lnTo>
                    <a:pt x="0" y="0"/>
                  </a:lnTo>
                  <a:cubicBezTo>
                    <a:pt x="0" y="0"/>
                    <a:pt x="22744" y="0"/>
                    <a:pt x="50800" y="0"/>
                  </a:cubicBez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D635E74B-3A0E-C3F6-F166-FF4631126A24}"/>
                </a:ext>
              </a:extLst>
            </p:cNvPr>
            <p:cNvSpPr/>
            <p:nvPr/>
          </p:nvSpPr>
          <p:spPr>
            <a:xfrm>
              <a:off x="10086975" y="2384425"/>
              <a:ext cx="1301750" cy="1060450"/>
            </a:xfrm>
            <a:custGeom>
              <a:avLst/>
              <a:gdLst>
                <a:gd name="connsiteX0" fmla="*/ 1260475 w 1301750"/>
                <a:gd name="connsiteY0" fmla="*/ 0 h 1060450"/>
                <a:gd name="connsiteX1" fmla="*/ 1301750 w 1301750"/>
                <a:gd name="connsiteY1" fmla="*/ 0 h 1060450"/>
                <a:gd name="connsiteX2" fmla="*/ 1301750 w 1301750"/>
                <a:gd name="connsiteY2" fmla="*/ 1060450 h 1060450"/>
                <a:gd name="connsiteX3" fmla="*/ 1260475 w 1301750"/>
                <a:gd name="connsiteY3" fmla="*/ 1060450 h 1060450"/>
                <a:gd name="connsiteX4" fmla="*/ 41275 w 1301750"/>
                <a:gd name="connsiteY4" fmla="*/ 1060450 h 1060450"/>
                <a:gd name="connsiteX5" fmla="*/ 0 w 1301750"/>
                <a:gd name="connsiteY5" fmla="*/ 1060450 h 1060450"/>
                <a:gd name="connsiteX6" fmla="*/ 0 w 1301750"/>
                <a:gd name="connsiteY6" fmla="*/ 0 h 1060450"/>
                <a:gd name="connsiteX7" fmla="*/ 41275 w 1301750"/>
                <a:gd name="connsiteY7" fmla="*/ 0 h 106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1750" h="1060450">
                  <a:moveTo>
                    <a:pt x="1260475" y="0"/>
                  </a:moveTo>
                  <a:cubicBezTo>
                    <a:pt x="1283271" y="0"/>
                    <a:pt x="1301750" y="0"/>
                    <a:pt x="1301750" y="0"/>
                  </a:cubicBezTo>
                  <a:lnTo>
                    <a:pt x="1301750" y="1060450"/>
                  </a:lnTo>
                  <a:cubicBezTo>
                    <a:pt x="1301750" y="1060450"/>
                    <a:pt x="1283271" y="1060450"/>
                    <a:pt x="1260475" y="1060450"/>
                  </a:cubicBezTo>
                  <a:lnTo>
                    <a:pt x="41275" y="1060450"/>
                  </a:lnTo>
                  <a:cubicBezTo>
                    <a:pt x="18479" y="1060450"/>
                    <a:pt x="0" y="1060450"/>
                    <a:pt x="0" y="1060450"/>
                  </a:cubicBezTo>
                  <a:lnTo>
                    <a:pt x="0" y="0"/>
                  </a:lnTo>
                  <a:cubicBezTo>
                    <a:pt x="0" y="0"/>
                    <a:pt x="18479" y="0"/>
                    <a:pt x="41275" y="0"/>
                  </a:cubicBezTo>
                  <a:close/>
                </a:path>
              </a:pathLst>
            </a:custGeom>
            <a:noFill/>
            <a:ln w="19050" cap="flat">
              <a:solidFill>
                <a:srgbClr val="EFF3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5" name="图形 4">
            <a:extLst>
              <a:ext uri="{FF2B5EF4-FFF2-40B4-BE49-F238E27FC236}">
                <a16:creationId xmlns:a16="http://schemas.microsoft.com/office/drawing/2014/main" id="{48563E07-4D85-5A7E-5512-85A701E93118}"/>
              </a:ext>
            </a:extLst>
          </p:cNvPr>
          <p:cNvGrpSpPr/>
          <p:nvPr/>
        </p:nvGrpSpPr>
        <p:grpSpPr>
          <a:xfrm>
            <a:off x="10077450" y="3740150"/>
            <a:ext cx="1320800" cy="1079500"/>
            <a:chOff x="10077450" y="3740150"/>
            <a:chExt cx="1320800" cy="1079500"/>
          </a:xfrm>
        </p:grpSpPr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6DAE4356-F6A2-0083-47EB-8DFF0ED643A6}"/>
                </a:ext>
              </a:extLst>
            </p:cNvPr>
            <p:cNvSpPr/>
            <p:nvPr/>
          </p:nvSpPr>
          <p:spPr>
            <a:xfrm>
              <a:off x="10077450" y="3740150"/>
              <a:ext cx="1320800" cy="1079500"/>
            </a:xfrm>
            <a:custGeom>
              <a:avLst/>
              <a:gdLst>
                <a:gd name="connsiteX0" fmla="*/ 1270000 w 1320800"/>
                <a:gd name="connsiteY0" fmla="*/ 0 h 1079500"/>
                <a:gd name="connsiteX1" fmla="*/ 1320800 w 1320800"/>
                <a:gd name="connsiteY1" fmla="*/ 0 h 1079500"/>
                <a:gd name="connsiteX2" fmla="*/ 1320800 w 1320800"/>
                <a:gd name="connsiteY2" fmla="*/ 1079500 h 1079500"/>
                <a:gd name="connsiteX3" fmla="*/ 1270000 w 1320800"/>
                <a:gd name="connsiteY3" fmla="*/ 1079500 h 1079500"/>
                <a:gd name="connsiteX4" fmla="*/ 50800 w 1320800"/>
                <a:gd name="connsiteY4" fmla="*/ 1079500 h 1079500"/>
                <a:gd name="connsiteX5" fmla="*/ 0 w 1320800"/>
                <a:gd name="connsiteY5" fmla="*/ 1079500 h 1079500"/>
                <a:gd name="connsiteX6" fmla="*/ 0 w 1320800"/>
                <a:gd name="connsiteY6" fmla="*/ 0 h 1079500"/>
                <a:gd name="connsiteX7" fmla="*/ 50800 w 1320800"/>
                <a:gd name="connsiteY7" fmla="*/ 0 h 107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0800" h="1079500">
                  <a:moveTo>
                    <a:pt x="1270000" y="0"/>
                  </a:moveTo>
                  <a:cubicBezTo>
                    <a:pt x="1298056" y="0"/>
                    <a:pt x="1320800" y="0"/>
                    <a:pt x="1320800" y="0"/>
                  </a:cubicBezTo>
                  <a:lnTo>
                    <a:pt x="1320800" y="1079500"/>
                  </a:lnTo>
                  <a:cubicBezTo>
                    <a:pt x="1320800" y="1079500"/>
                    <a:pt x="1298056" y="1079500"/>
                    <a:pt x="1270000" y="1079500"/>
                  </a:cubicBezTo>
                  <a:lnTo>
                    <a:pt x="50800" y="1079500"/>
                  </a:lnTo>
                  <a:cubicBezTo>
                    <a:pt x="22744" y="1079500"/>
                    <a:pt x="0" y="1079500"/>
                    <a:pt x="0" y="1079500"/>
                  </a:cubicBezTo>
                  <a:lnTo>
                    <a:pt x="0" y="0"/>
                  </a:lnTo>
                  <a:cubicBezTo>
                    <a:pt x="0" y="0"/>
                    <a:pt x="22744" y="0"/>
                    <a:pt x="50800" y="0"/>
                  </a:cubicBez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F41EC35B-40BA-3412-B357-AFF9CEC1513E}"/>
                </a:ext>
              </a:extLst>
            </p:cNvPr>
            <p:cNvSpPr/>
            <p:nvPr/>
          </p:nvSpPr>
          <p:spPr>
            <a:xfrm>
              <a:off x="10086975" y="3749675"/>
              <a:ext cx="1301750" cy="1060450"/>
            </a:xfrm>
            <a:custGeom>
              <a:avLst/>
              <a:gdLst>
                <a:gd name="connsiteX0" fmla="*/ 1260475 w 1301750"/>
                <a:gd name="connsiteY0" fmla="*/ 0 h 1060450"/>
                <a:gd name="connsiteX1" fmla="*/ 1301750 w 1301750"/>
                <a:gd name="connsiteY1" fmla="*/ 0 h 1060450"/>
                <a:gd name="connsiteX2" fmla="*/ 1301750 w 1301750"/>
                <a:gd name="connsiteY2" fmla="*/ 1060450 h 1060450"/>
                <a:gd name="connsiteX3" fmla="*/ 1260475 w 1301750"/>
                <a:gd name="connsiteY3" fmla="*/ 1060450 h 1060450"/>
                <a:gd name="connsiteX4" fmla="*/ 41275 w 1301750"/>
                <a:gd name="connsiteY4" fmla="*/ 1060450 h 1060450"/>
                <a:gd name="connsiteX5" fmla="*/ 0 w 1301750"/>
                <a:gd name="connsiteY5" fmla="*/ 1060450 h 1060450"/>
                <a:gd name="connsiteX6" fmla="*/ 0 w 1301750"/>
                <a:gd name="connsiteY6" fmla="*/ 0 h 1060450"/>
                <a:gd name="connsiteX7" fmla="*/ 41275 w 1301750"/>
                <a:gd name="connsiteY7" fmla="*/ 0 h 106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1750" h="1060450">
                  <a:moveTo>
                    <a:pt x="1260475" y="0"/>
                  </a:moveTo>
                  <a:cubicBezTo>
                    <a:pt x="1283271" y="0"/>
                    <a:pt x="1301750" y="0"/>
                    <a:pt x="1301750" y="0"/>
                  </a:cubicBezTo>
                  <a:lnTo>
                    <a:pt x="1301750" y="1060450"/>
                  </a:lnTo>
                  <a:cubicBezTo>
                    <a:pt x="1301750" y="1060450"/>
                    <a:pt x="1283271" y="1060450"/>
                    <a:pt x="1260475" y="1060450"/>
                  </a:cubicBezTo>
                  <a:lnTo>
                    <a:pt x="41275" y="1060450"/>
                  </a:lnTo>
                  <a:cubicBezTo>
                    <a:pt x="18479" y="1060450"/>
                    <a:pt x="0" y="1060450"/>
                    <a:pt x="0" y="1060450"/>
                  </a:cubicBezTo>
                  <a:lnTo>
                    <a:pt x="0" y="0"/>
                  </a:lnTo>
                  <a:cubicBezTo>
                    <a:pt x="0" y="0"/>
                    <a:pt x="18479" y="0"/>
                    <a:pt x="41275" y="0"/>
                  </a:cubicBezTo>
                  <a:close/>
                </a:path>
              </a:pathLst>
            </a:custGeom>
            <a:noFill/>
            <a:ln w="19050" cap="flat">
              <a:solidFill>
                <a:srgbClr val="EFF3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8" name="图形 4">
            <a:extLst>
              <a:ext uri="{FF2B5EF4-FFF2-40B4-BE49-F238E27FC236}">
                <a16:creationId xmlns:a16="http://schemas.microsoft.com/office/drawing/2014/main" id="{5300FC12-0643-2768-4E46-E501C9303200}"/>
              </a:ext>
            </a:extLst>
          </p:cNvPr>
          <p:cNvGrpSpPr/>
          <p:nvPr/>
        </p:nvGrpSpPr>
        <p:grpSpPr>
          <a:xfrm>
            <a:off x="10077450" y="5105400"/>
            <a:ext cx="1320800" cy="1079500"/>
            <a:chOff x="10077450" y="5105400"/>
            <a:chExt cx="1320800" cy="1079500"/>
          </a:xfrm>
        </p:grpSpPr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2C9FCE94-351F-B3AB-28F0-35574D5A1C65}"/>
                </a:ext>
              </a:extLst>
            </p:cNvPr>
            <p:cNvSpPr/>
            <p:nvPr/>
          </p:nvSpPr>
          <p:spPr>
            <a:xfrm>
              <a:off x="10077450" y="5105400"/>
              <a:ext cx="1320800" cy="1079500"/>
            </a:xfrm>
            <a:custGeom>
              <a:avLst/>
              <a:gdLst>
                <a:gd name="connsiteX0" fmla="*/ 1270000 w 1320800"/>
                <a:gd name="connsiteY0" fmla="*/ 0 h 1079500"/>
                <a:gd name="connsiteX1" fmla="*/ 1320800 w 1320800"/>
                <a:gd name="connsiteY1" fmla="*/ 0 h 1079500"/>
                <a:gd name="connsiteX2" fmla="*/ 1320800 w 1320800"/>
                <a:gd name="connsiteY2" fmla="*/ 1079500 h 1079500"/>
                <a:gd name="connsiteX3" fmla="*/ 1270000 w 1320800"/>
                <a:gd name="connsiteY3" fmla="*/ 1079500 h 1079500"/>
                <a:gd name="connsiteX4" fmla="*/ 50800 w 1320800"/>
                <a:gd name="connsiteY4" fmla="*/ 1079500 h 1079500"/>
                <a:gd name="connsiteX5" fmla="*/ 0 w 1320800"/>
                <a:gd name="connsiteY5" fmla="*/ 1079500 h 1079500"/>
                <a:gd name="connsiteX6" fmla="*/ 0 w 1320800"/>
                <a:gd name="connsiteY6" fmla="*/ 0 h 1079500"/>
                <a:gd name="connsiteX7" fmla="*/ 50800 w 1320800"/>
                <a:gd name="connsiteY7" fmla="*/ 0 h 107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0800" h="1079500">
                  <a:moveTo>
                    <a:pt x="1270000" y="0"/>
                  </a:moveTo>
                  <a:cubicBezTo>
                    <a:pt x="1298056" y="0"/>
                    <a:pt x="1320800" y="0"/>
                    <a:pt x="1320800" y="0"/>
                  </a:cubicBezTo>
                  <a:lnTo>
                    <a:pt x="1320800" y="1079500"/>
                  </a:lnTo>
                  <a:cubicBezTo>
                    <a:pt x="1320800" y="1079500"/>
                    <a:pt x="1298056" y="1079500"/>
                    <a:pt x="1270000" y="1079500"/>
                  </a:cubicBezTo>
                  <a:lnTo>
                    <a:pt x="50800" y="1079500"/>
                  </a:lnTo>
                  <a:cubicBezTo>
                    <a:pt x="22744" y="1079500"/>
                    <a:pt x="0" y="1079500"/>
                    <a:pt x="0" y="1079500"/>
                  </a:cubicBezTo>
                  <a:lnTo>
                    <a:pt x="0" y="0"/>
                  </a:lnTo>
                  <a:cubicBezTo>
                    <a:pt x="0" y="0"/>
                    <a:pt x="22744" y="0"/>
                    <a:pt x="50800" y="0"/>
                  </a:cubicBez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901E4902-72E5-6083-57C1-66E78EBBB8F3}"/>
                </a:ext>
              </a:extLst>
            </p:cNvPr>
            <p:cNvSpPr/>
            <p:nvPr/>
          </p:nvSpPr>
          <p:spPr>
            <a:xfrm>
              <a:off x="10086975" y="5114925"/>
              <a:ext cx="1301750" cy="1060450"/>
            </a:xfrm>
            <a:custGeom>
              <a:avLst/>
              <a:gdLst>
                <a:gd name="connsiteX0" fmla="*/ 1260475 w 1301750"/>
                <a:gd name="connsiteY0" fmla="*/ 0 h 1060450"/>
                <a:gd name="connsiteX1" fmla="*/ 1301750 w 1301750"/>
                <a:gd name="connsiteY1" fmla="*/ 0 h 1060450"/>
                <a:gd name="connsiteX2" fmla="*/ 1301750 w 1301750"/>
                <a:gd name="connsiteY2" fmla="*/ 1060450 h 1060450"/>
                <a:gd name="connsiteX3" fmla="*/ 1260475 w 1301750"/>
                <a:gd name="connsiteY3" fmla="*/ 1060450 h 1060450"/>
                <a:gd name="connsiteX4" fmla="*/ 41275 w 1301750"/>
                <a:gd name="connsiteY4" fmla="*/ 1060450 h 1060450"/>
                <a:gd name="connsiteX5" fmla="*/ 0 w 1301750"/>
                <a:gd name="connsiteY5" fmla="*/ 1060450 h 1060450"/>
                <a:gd name="connsiteX6" fmla="*/ 0 w 1301750"/>
                <a:gd name="connsiteY6" fmla="*/ 0 h 1060450"/>
                <a:gd name="connsiteX7" fmla="*/ 41275 w 1301750"/>
                <a:gd name="connsiteY7" fmla="*/ 0 h 106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1750" h="1060450">
                  <a:moveTo>
                    <a:pt x="1260475" y="0"/>
                  </a:moveTo>
                  <a:cubicBezTo>
                    <a:pt x="1283271" y="0"/>
                    <a:pt x="1301750" y="0"/>
                    <a:pt x="1301750" y="0"/>
                  </a:cubicBezTo>
                  <a:lnTo>
                    <a:pt x="1301750" y="1060450"/>
                  </a:lnTo>
                  <a:cubicBezTo>
                    <a:pt x="1301750" y="1060450"/>
                    <a:pt x="1283271" y="1060450"/>
                    <a:pt x="1260475" y="1060450"/>
                  </a:cubicBezTo>
                  <a:lnTo>
                    <a:pt x="41275" y="1060450"/>
                  </a:lnTo>
                  <a:cubicBezTo>
                    <a:pt x="18479" y="1060450"/>
                    <a:pt x="0" y="1060450"/>
                    <a:pt x="0" y="1060450"/>
                  </a:cubicBezTo>
                  <a:lnTo>
                    <a:pt x="0" y="0"/>
                  </a:lnTo>
                  <a:cubicBezTo>
                    <a:pt x="0" y="0"/>
                    <a:pt x="18479" y="0"/>
                    <a:pt x="41275" y="0"/>
                  </a:cubicBezTo>
                  <a:close/>
                </a:path>
              </a:pathLst>
            </a:custGeom>
            <a:noFill/>
            <a:ln w="19050" cap="flat">
              <a:solidFill>
                <a:srgbClr val="EFF3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24F6B3F2-2147-A94E-6E98-8A2B6311DBB3}"/>
              </a:ext>
            </a:extLst>
          </p:cNvPr>
          <p:cNvSpPr/>
          <p:nvPr/>
        </p:nvSpPr>
        <p:spPr>
          <a:xfrm>
            <a:off x="1755775" y="2597150"/>
            <a:ext cx="1984375" cy="1692275"/>
          </a:xfrm>
          <a:custGeom>
            <a:avLst/>
            <a:gdLst>
              <a:gd name="connsiteX0" fmla="*/ 0 w 1984375"/>
              <a:gd name="connsiteY0" fmla="*/ 0 h 1692275"/>
              <a:gd name="connsiteX1" fmla="*/ 0 w 1984375"/>
              <a:gd name="connsiteY1" fmla="*/ 0 h 1692275"/>
              <a:gd name="connsiteX2" fmla="*/ 819703 w 1984375"/>
              <a:gd name="connsiteY2" fmla="*/ 603244 h 1692275"/>
              <a:gd name="connsiteX3" fmla="*/ 913409 w 1984375"/>
              <a:gd name="connsiteY3" fmla="*/ 904113 h 1692275"/>
              <a:gd name="connsiteX4" fmla="*/ 1984375 w 1984375"/>
              <a:gd name="connsiteY4" fmla="*/ 1692275 h 1692275"/>
              <a:gd name="connsiteX5" fmla="*/ 1984375 w 1984375"/>
              <a:gd name="connsiteY5" fmla="*/ 1692275 h 1692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4375" h="1692275">
                <a:moveTo>
                  <a:pt x="0" y="0"/>
                </a:moveTo>
                <a:lnTo>
                  <a:pt x="0" y="0"/>
                </a:lnTo>
                <a:cubicBezTo>
                  <a:pt x="375818" y="0"/>
                  <a:pt x="707949" y="244431"/>
                  <a:pt x="819703" y="603244"/>
                </a:cubicBezTo>
                <a:lnTo>
                  <a:pt x="913409" y="904113"/>
                </a:lnTo>
                <a:cubicBezTo>
                  <a:pt x="1059415" y="1372921"/>
                  <a:pt x="1493361" y="1692275"/>
                  <a:pt x="1984375" y="1692275"/>
                </a:cubicBezTo>
                <a:lnTo>
                  <a:pt x="1984375" y="1692275"/>
                </a:lnTo>
              </a:path>
            </a:pathLst>
          </a:custGeom>
          <a:noFill/>
          <a:ln w="203200" cap="flat">
            <a:gradFill>
              <a:gsLst>
                <a:gs pos="31000">
                  <a:schemeClr val="accent1">
                    <a:lumMod val="5000"/>
                    <a:lumOff val="95000"/>
                  </a:schemeClr>
                </a:gs>
                <a:gs pos="100000">
                  <a:srgbClr val="00D2C0">
                    <a:alpha val="32491"/>
                  </a:srgbClr>
                </a:gs>
              </a:gsLst>
              <a:lin ang="0" scaled="0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4B2E297C-096E-5C81-8BBD-26D71A6F4F06}"/>
              </a:ext>
            </a:extLst>
          </p:cNvPr>
          <p:cNvSpPr/>
          <p:nvPr/>
        </p:nvSpPr>
        <p:spPr>
          <a:xfrm>
            <a:off x="1755775" y="4267200"/>
            <a:ext cx="1984375" cy="1692275"/>
          </a:xfrm>
          <a:custGeom>
            <a:avLst/>
            <a:gdLst>
              <a:gd name="connsiteX0" fmla="*/ 0 w 1984375"/>
              <a:gd name="connsiteY0" fmla="*/ 1692275 h 1692275"/>
              <a:gd name="connsiteX1" fmla="*/ 0 w 1984375"/>
              <a:gd name="connsiteY1" fmla="*/ 1692275 h 1692275"/>
              <a:gd name="connsiteX2" fmla="*/ 819703 w 1984375"/>
              <a:gd name="connsiteY2" fmla="*/ 1089031 h 1692275"/>
              <a:gd name="connsiteX3" fmla="*/ 913409 w 1984375"/>
              <a:gd name="connsiteY3" fmla="*/ 788162 h 1692275"/>
              <a:gd name="connsiteX4" fmla="*/ 1984375 w 1984375"/>
              <a:gd name="connsiteY4" fmla="*/ 0 h 1692275"/>
              <a:gd name="connsiteX5" fmla="*/ 1984375 w 1984375"/>
              <a:gd name="connsiteY5" fmla="*/ 0 h 1692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4375" h="1692275">
                <a:moveTo>
                  <a:pt x="0" y="1692275"/>
                </a:moveTo>
                <a:lnTo>
                  <a:pt x="0" y="1692275"/>
                </a:lnTo>
                <a:cubicBezTo>
                  <a:pt x="375818" y="1692275"/>
                  <a:pt x="707949" y="1447845"/>
                  <a:pt x="819703" y="1089031"/>
                </a:cubicBezTo>
                <a:lnTo>
                  <a:pt x="913409" y="788162"/>
                </a:lnTo>
                <a:cubicBezTo>
                  <a:pt x="1059415" y="319354"/>
                  <a:pt x="1493361" y="0"/>
                  <a:pt x="1984375" y="0"/>
                </a:cubicBezTo>
                <a:lnTo>
                  <a:pt x="1984375" y="0"/>
                </a:lnTo>
              </a:path>
            </a:pathLst>
          </a:custGeom>
          <a:noFill/>
          <a:ln w="203200" cap="flat">
            <a:gradFill>
              <a:gsLst>
                <a:gs pos="31000">
                  <a:schemeClr val="accent1">
                    <a:lumMod val="5000"/>
                    <a:lumOff val="95000"/>
                  </a:schemeClr>
                </a:gs>
                <a:gs pos="100000">
                  <a:srgbClr val="00D2C0">
                    <a:alpha val="48943"/>
                  </a:srgbClr>
                </a:gs>
              </a:gsLst>
              <a:lin ang="0" scaled="0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482EB411-27EA-AC12-2917-D662056136D3}"/>
              </a:ext>
            </a:extLst>
          </p:cNvPr>
          <p:cNvSpPr/>
          <p:nvPr/>
        </p:nvSpPr>
        <p:spPr>
          <a:xfrm>
            <a:off x="3740150" y="2597150"/>
            <a:ext cx="1984375" cy="1692275"/>
          </a:xfrm>
          <a:custGeom>
            <a:avLst/>
            <a:gdLst>
              <a:gd name="connsiteX0" fmla="*/ 1984375 w 1984375"/>
              <a:gd name="connsiteY0" fmla="*/ 0 h 1692275"/>
              <a:gd name="connsiteX1" fmla="*/ 1984375 w 1984375"/>
              <a:gd name="connsiteY1" fmla="*/ 0 h 1692275"/>
              <a:gd name="connsiteX2" fmla="*/ 1164673 w 1984375"/>
              <a:gd name="connsiteY2" fmla="*/ 603244 h 1692275"/>
              <a:gd name="connsiteX3" fmla="*/ 1070966 w 1984375"/>
              <a:gd name="connsiteY3" fmla="*/ 904113 h 1692275"/>
              <a:gd name="connsiteX4" fmla="*/ 0 w 1984375"/>
              <a:gd name="connsiteY4" fmla="*/ 1692275 h 1692275"/>
              <a:gd name="connsiteX5" fmla="*/ 0 w 1984375"/>
              <a:gd name="connsiteY5" fmla="*/ 1692275 h 1692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4375" h="1692275">
                <a:moveTo>
                  <a:pt x="1984375" y="0"/>
                </a:moveTo>
                <a:lnTo>
                  <a:pt x="1984375" y="0"/>
                </a:lnTo>
                <a:cubicBezTo>
                  <a:pt x="1608557" y="0"/>
                  <a:pt x="1276426" y="244431"/>
                  <a:pt x="1164673" y="603244"/>
                </a:cubicBezTo>
                <a:lnTo>
                  <a:pt x="1070966" y="904113"/>
                </a:lnTo>
                <a:cubicBezTo>
                  <a:pt x="924960" y="1372921"/>
                  <a:pt x="491014" y="1692275"/>
                  <a:pt x="0" y="1692275"/>
                </a:cubicBezTo>
                <a:lnTo>
                  <a:pt x="0" y="1692275"/>
                </a:lnTo>
              </a:path>
            </a:pathLst>
          </a:custGeom>
          <a:noFill/>
          <a:ln w="203200" cap="flat">
            <a:gradFill>
              <a:gsLst>
                <a:gs pos="31000">
                  <a:schemeClr val="accent1">
                    <a:lumMod val="5000"/>
                    <a:lumOff val="95000"/>
                  </a:schemeClr>
                </a:gs>
                <a:gs pos="100000">
                  <a:srgbClr val="00D2C0">
                    <a:alpha val="48000"/>
                  </a:srgbClr>
                </a:gs>
              </a:gsLst>
              <a:lin ang="0" scaled="0"/>
            </a:gra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AEBFFB0E-480E-8EDC-01CD-4105C2F139BA}"/>
              </a:ext>
            </a:extLst>
          </p:cNvPr>
          <p:cNvSpPr/>
          <p:nvPr/>
        </p:nvSpPr>
        <p:spPr>
          <a:xfrm>
            <a:off x="3740150" y="4267200"/>
            <a:ext cx="1984375" cy="1692275"/>
          </a:xfrm>
          <a:custGeom>
            <a:avLst/>
            <a:gdLst>
              <a:gd name="connsiteX0" fmla="*/ 1984375 w 1984375"/>
              <a:gd name="connsiteY0" fmla="*/ 1692275 h 1692275"/>
              <a:gd name="connsiteX1" fmla="*/ 1984375 w 1984375"/>
              <a:gd name="connsiteY1" fmla="*/ 1692275 h 1692275"/>
              <a:gd name="connsiteX2" fmla="*/ 1164673 w 1984375"/>
              <a:gd name="connsiteY2" fmla="*/ 1089031 h 1692275"/>
              <a:gd name="connsiteX3" fmla="*/ 1070966 w 1984375"/>
              <a:gd name="connsiteY3" fmla="*/ 788162 h 1692275"/>
              <a:gd name="connsiteX4" fmla="*/ 0 w 1984375"/>
              <a:gd name="connsiteY4" fmla="*/ 0 h 1692275"/>
              <a:gd name="connsiteX5" fmla="*/ 0 w 1984375"/>
              <a:gd name="connsiteY5" fmla="*/ 0 h 1692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4375" h="1692275">
                <a:moveTo>
                  <a:pt x="1984375" y="1692275"/>
                </a:moveTo>
                <a:lnTo>
                  <a:pt x="1984375" y="1692275"/>
                </a:lnTo>
                <a:cubicBezTo>
                  <a:pt x="1608557" y="1692275"/>
                  <a:pt x="1276426" y="1447845"/>
                  <a:pt x="1164673" y="1089031"/>
                </a:cubicBezTo>
                <a:lnTo>
                  <a:pt x="1070966" y="788162"/>
                </a:lnTo>
                <a:cubicBezTo>
                  <a:pt x="924960" y="319354"/>
                  <a:pt x="491014" y="0"/>
                  <a:pt x="0" y="0"/>
                </a:cubicBezTo>
                <a:lnTo>
                  <a:pt x="0" y="0"/>
                </a:lnTo>
              </a:path>
            </a:pathLst>
          </a:custGeom>
          <a:noFill/>
          <a:ln w="203200" cap="flat">
            <a:gradFill>
              <a:gsLst>
                <a:gs pos="31000">
                  <a:schemeClr val="accent1">
                    <a:lumMod val="5000"/>
                    <a:lumOff val="95000"/>
                  </a:schemeClr>
                </a:gs>
                <a:gs pos="100000">
                  <a:srgbClr val="00D2C0">
                    <a:alpha val="47923"/>
                  </a:srgbClr>
                </a:gs>
              </a:gsLst>
              <a:lin ang="0" scaled="0"/>
            </a:gra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66F16D5E-4129-F4E6-661B-BE355FA27790}"/>
              </a:ext>
            </a:extLst>
          </p:cNvPr>
          <p:cNvSpPr/>
          <p:nvPr/>
        </p:nvSpPr>
        <p:spPr>
          <a:xfrm>
            <a:off x="1193800" y="2241550"/>
            <a:ext cx="1123950" cy="1828800"/>
          </a:xfrm>
          <a:prstGeom prst="roundRect">
            <a:avLst>
              <a:gd name="adj" fmla="val 7500"/>
            </a:avLst>
          </a:prstGeom>
          <a:solidFill>
            <a:srgbClr val="FFFFFF"/>
          </a:solidFill>
          <a:ln w="6350" cap="flat">
            <a:noFill/>
            <a:prstDash val="solid"/>
            <a:miter/>
          </a:ln>
          <a:effectLst>
            <a:outerShdw blurRad="165100" sx="102000" sy="102000" algn="ctr" rotWithShape="0">
              <a:srgbClr val="00BEBE">
                <a:alpha val="20000"/>
              </a:srgb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矩形: 圆角 65">
            <a:extLst>
              <a:ext uri="{FF2B5EF4-FFF2-40B4-BE49-F238E27FC236}">
                <a16:creationId xmlns:a16="http://schemas.microsoft.com/office/drawing/2014/main" id="{AC6E3D9B-FFD1-53B4-9923-E56CE04317FD}"/>
              </a:ext>
            </a:extLst>
          </p:cNvPr>
          <p:cNvSpPr/>
          <p:nvPr/>
        </p:nvSpPr>
        <p:spPr>
          <a:xfrm>
            <a:off x="1193800" y="4178300"/>
            <a:ext cx="1123950" cy="457200"/>
          </a:xfrm>
          <a:prstGeom prst="roundRect">
            <a:avLst/>
          </a:prstGeom>
          <a:solidFill>
            <a:srgbClr val="FFFFFF"/>
          </a:solidFill>
          <a:ln w="6350" cap="flat">
            <a:noFill/>
            <a:prstDash val="solid"/>
            <a:miter/>
          </a:ln>
          <a:effectLst>
            <a:outerShdw blurRad="165100" sx="102000" sy="102000" algn="ctr" rotWithShape="0">
              <a:srgbClr val="00BEBE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B1A52E9E-02ED-2253-611C-6537A7EBD609}"/>
              </a:ext>
            </a:extLst>
          </p:cNvPr>
          <p:cNvSpPr/>
          <p:nvPr/>
        </p:nvSpPr>
        <p:spPr>
          <a:xfrm>
            <a:off x="1193800" y="4743450"/>
            <a:ext cx="1123950" cy="457200"/>
          </a:xfrm>
          <a:prstGeom prst="roundRect">
            <a:avLst/>
          </a:prstGeom>
          <a:solidFill>
            <a:srgbClr val="FFFFFF"/>
          </a:solidFill>
          <a:ln w="6350" cap="flat">
            <a:noFill/>
            <a:prstDash val="solid"/>
            <a:miter/>
          </a:ln>
          <a:effectLst>
            <a:outerShdw blurRad="165100" sx="102000" sy="102000" algn="ctr" rotWithShape="0">
              <a:srgbClr val="00BEBE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D6C91387-7B2E-79AF-E671-A1F54C25B454}"/>
              </a:ext>
            </a:extLst>
          </p:cNvPr>
          <p:cNvSpPr/>
          <p:nvPr/>
        </p:nvSpPr>
        <p:spPr>
          <a:xfrm>
            <a:off x="1193800" y="5308600"/>
            <a:ext cx="1123950" cy="457200"/>
          </a:xfrm>
          <a:prstGeom prst="roundRect">
            <a:avLst/>
          </a:prstGeom>
          <a:solidFill>
            <a:srgbClr val="FFFFFF"/>
          </a:solidFill>
          <a:ln w="6350" cap="flat">
            <a:noFill/>
            <a:prstDash val="solid"/>
            <a:miter/>
          </a:ln>
          <a:effectLst>
            <a:outerShdw blurRad="165100" sx="102000" sy="102000" algn="ctr" rotWithShape="0">
              <a:srgbClr val="00BEBE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075B563E-DE6A-B562-F86F-103191D08BA4}"/>
              </a:ext>
            </a:extLst>
          </p:cNvPr>
          <p:cNvSpPr/>
          <p:nvPr/>
        </p:nvSpPr>
        <p:spPr>
          <a:xfrm>
            <a:off x="1193800" y="5873750"/>
            <a:ext cx="1123950" cy="457200"/>
          </a:xfrm>
          <a:prstGeom prst="roundRect">
            <a:avLst/>
          </a:prstGeom>
          <a:solidFill>
            <a:srgbClr val="FFFFFF"/>
          </a:solidFill>
          <a:ln w="6350" cap="flat">
            <a:noFill/>
            <a:prstDash val="solid"/>
            <a:miter/>
          </a:ln>
          <a:effectLst>
            <a:outerShdw blurRad="165100" sx="102000" sy="102000" algn="ctr" rotWithShape="0">
              <a:srgbClr val="00BEBE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70" name="图形 4">
            <a:extLst>
              <a:ext uri="{FF2B5EF4-FFF2-40B4-BE49-F238E27FC236}">
                <a16:creationId xmlns:a16="http://schemas.microsoft.com/office/drawing/2014/main" id="{CAD774C8-3246-CF14-2457-9BD297324756}"/>
              </a:ext>
            </a:extLst>
          </p:cNvPr>
          <p:cNvGrpSpPr/>
          <p:nvPr/>
        </p:nvGrpSpPr>
        <p:grpSpPr>
          <a:xfrm>
            <a:off x="1003300" y="2241550"/>
            <a:ext cx="76200" cy="1828800"/>
            <a:chOff x="1003300" y="2241550"/>
            <a:chExt cx="76200" cy="1828800"/>
          </a:xfrm>
        </p:grpSpPr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5A771A7F-EB13-2C6C-F3E4-9E0E612DC7B4}"/>
                </a:ext>
              </a:extLst>
            </p:cNvPr>
            <p:cNvSpPr/>
            <p:nvPr/>
          </p:nvSpPr>
          <p:spPr>
            <a:xfrm>
              <a:off x="1047750" y="2241550"/>
              <a:ext cx="31750" cy="1828800"/>
            </a:xfrm>
            <a:custGeom>
              <a:avLst/>
              <a:gdLst>
                <a:gd name="connsiteX0" fmla="*/ 31750 w 31750"/>
                <a:gd name="connsiteY0" fmla="*/ 0 h 1828800"/>
                <a:gd name="connsiteX1" fmla="*/ 31750 w 31750"/>
                <a:gd name="connsiteY1" fmla="*/ 0 h 1828800"/>
                <a:gd name="connsiteX2" fmla="*/ 0 w 31750"/>
                <a:gd name="connsiteY2" fmla="*/ 31750 h 1828800"/>
                <a:gd name="connsiteX3" fmla="*/ 0 w 31750"/>
                <a:gd name="connsiteY3" fmla="*/ 1797050 h 1828800"/>
                <a:gd name="connsiteX4" fmla="*/ 31750 w 31750"/>
                <a:gd name="connsiteY4" fmla="*/ 1828800 h 1828800"/>
                <a:gd name="connsiteX5" fmla="*/ 31750 w 31750"/>
                <a:gd name="connsiteY5" fmla="*/ 182880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50" h="1828800">
                  <a:moveTo>
                    <a:pt x="31750" y="0"/>
                  </a:moveTo>
                  <a:lnTo>
                    <a:pt x="31750" y="0"/>
                  </a:lnTo>
                  <a:cubicBezTo>
                    <a:pt x="14218" y="0"/>
                    <a:pt x="0" y="14218"/>
                    <a:pt x="0" y="31750"/>
                  </a:cubicBezTo>
                  <a:lnTo>
                    <a:pt x="0" y="1797050"/>
                  </a:lnTo>
                  <a:cubicBezTo>
                    <a:pt x="0" y="1814582"/>
                    <a:pt x="14218" y="1828800"/>
                    <a:pt x="31750" y="1828800"/>
                  </a:cubicBezTo>
                  <a:lnTo>
                    <a:pt x="31750" y="1828800"/>
                  </a:lnTo>
                </a:path>
              </a:pathLst>
            </a:custGeom>
            <a:noFill/>
            <a:ln w="25400" cap="flat">
              <a:solidFill>
                <a:srgbClr val="01C4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6C51D8D9-EC4F-3895-22CE-268340027708}"/>
                </a:ext>
              </a:extLst>
            </p:cNvPr>
            <p:cNvSpPr/>
            <p:nvPr/>
          </p:nvSpPr>
          <p:spPr>
            <a:xfrm>
              <a:off x="1003300" y="3123380"/>
              <a:ext cx="33337" cy="71488"/>
            </a:xfrm>
            <a:custGeom>
              <a:avLst/>
              <a:gdLst>
                <a:gd name="connsiteX0" fmla="*/ 0 w 33337"/>
                <a:gd name="connsiteY0" fmla="*/ 35744 h 71488"/>
                <a:gd name="connsiteX1" fmla="*/ 33338 w 33337"/>
                <a:gd name="connsiteY1" fmla="*/ 0 h 71488"/>
                <a:gd name="connsiteX2" fmla="*/ 33338 w 33337"/>
                <a:gd name="connsiteY2" fmla="*/ 71488 h 71488"/>
                <a:gd name="connsiteX3" fmla="*/ 0 w 33337"/>
                <a:gd name="connsiteY3" fmla="*/ 35744 h 7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" h="71488">
                  <a:moveTo>
                    <a:pt x="0" y="35744"/>
                  </a:moveTo>
                  <a:lnTo>
                    <a:pt x="33338" y="0"/>
                  </a:lnTo>
                  <a:lnTo>
                    <a:pt x="33338" y="71488"/>
                  </a:lnTo>
                  <a:lnTo>
                    <a:pt x="0" y="35744"/>
                  </a:lnTo>
                  <a:close/>
                </a:path>
              </a:pathLst>
            </a:custGeom>
            <a:solidFill>
              <a:srgbClr val="01C4B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3" name="图形 4">
            <a:extLst>
              <a:ext uri="{FF2B5EF4-FFF2-40B4-BE49-F238E27FC236}">
                <a16:creationId xmlns:a16="http://schemas.microsoft.com/office/drawing/2014/main" id="{B43EDC6D-9CCD-5727-F1A9-5CC12992EEA4}"/>
              </a:ext>
            </a:extLst>
          </p:cNvPr>
          <p:cNvGrpSpPr/>
          <p:nvPr/>
        </p:nvGrpSpPr>
        <p:grpSpPr>
          <a:xfrm>
            <a:off x="1003300" y="4197350"/>
            <a:ext cx="76200" cy="2114550"/>
            <a:chOff x="1003300" y="4197350"/>
            <a:chExt cx="76200" cy="2114550"/>
          </a:xfrm>
        </p:grpSpPr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2507E5D9-78BB-29EF-A7B3-F2C66C2A5A6C}"/>
                </a:ext>
              </a:extLst>
            </p:cNvPr>
            <p:cNvSpPr/>
            <p:nvPr/>
          </p:nvSpPr>
          <p:spPr>
            <a:xfrm>
              <a:off x="1047750" y="4197350"/>
              <a:ext cx="31750" cy="2114550"/>
            </a:xfrm>
            <a:custGeom>
              <a:avLst/>
              <a:gdLst>
                <a:gd name="connsiteX0" fmla="*/ 31750 w 31750"/>
                <a:gd name="connsiteY0" fmla="*/ 0 h 2114550"/>
                <a:gd name="connsiteX1" fmla="*/ 31750 w 31750"/>
                <a:gd name="connsiteY1" fmla="*/ 0 h 2114550"/>
                <a:gd name="connsiteX2" fmla="*/ 0 w 31750"/>
                <a:gd name="connsiteY2" fmla="*/ 31750 h 2114550"/>
                <a:gd name="connsiteX3" fmla="*/ 0 w 31750"/>
                <a:gd name="connsiteY3" fmla="*/ 2082800 h 2114550"/>
                <a:gd name="connsiteX4" fmla="*/ 31750 w 31750"/>
                <a:gd name="connsiteY4" fmla="*/ 2114550 h 2114550"/>
                <a:gd name="connsiteX5" fmla="*/ 31750 w 31750"/>
                <a:gd name="connsiteY5" fmla="*/ 2114550 h 2114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50" h="2114550">
                  <a:moveTo>
                    <a:pt x="31750" y="0"/>
                  </a:moveTo>
                  <a:lnTo>
                    <a:pt x="31750" y="0"/>
                  </a:lnTo>
                  <a:cubicBezTo>
                    <a:pt x="14218" y="0"/>
                    <a:pt x="0" y="14218"/>
                    <a:pt x="0" y="31750"/>
                  </a:cubicBezTo>
                  <a:lnTo>
                    <a:pt x="0" y="2082800"/>
                  </a:lnTo>
                  <a:cubicBezTo>
                    <a:pt x="0" y="2100332"/>
                    <a:pt x="14218" y="2114550"/>
                    <a:pt x="31750" y="2114550"/>
                  </a:cubicBezTo>
                  <a:lnTo>
                    <a:pt x="31750" y="2114550"/>
                  </a:lnTo>
                </a:path>
              </a:pathLst>
            </a:custGeom>
            <a:noFill/>
            <a:ln w="25400" cap="flat">
              <a:solidFill>
                <a:srgbClr val="01C4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171CA2EB-9858-0DF7-BABA-4CEC56ED880D}"/>
                </a:ext>
              </a:extLst>
            </p:cNvPr>
            <p:cNvSpPr/>
            <p:nvPr/>
          </p:nvSpPr>
          <p:spPr>
            <a:xfrm>
              <a:off x="1003300" y="5206180"/>
              <a:ext cx="33337" cy="71488"/>
            </a:xfrm>
            <a:custGeom>
              <a:avLst/>
              <a:gdLst>
                <a:gd name="connsiteX0" fmla="*/ 0 w 33337"/>
                <a:gd name="connsiteY0" fmla="*/ 35744 h 71488"/>
                <a:gd name="connsiteX1" fmla="*/ 33338 w 33337"/>
                <a:gd name="connsiteY1" fmla="*/ 0 h 71488"/>
                <a:gd name="connsiteX2" fmla="*/ 33338 w 33337"/>
                <a:gd name="connsiteY2" fmla="*/ 71489 h 71488"/>
                <a:gd name="connsiteX3" fmla="*/ 0 w 33337"/>
                <a:gd name="connsiteY3" fmla="*/ 35744 h 7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" h="71488">
                  <a:moveTo>
                    <a:pt x="0" y="35744"/>
                  </a:moveTo>
                  <a:lnTo>
                    <a:pt x="33338" y="0"/>
                  </a:lnTo>
                  <a:lnTo>
                    <a:pt x="33338" y="71489"/>
                  </a:lnTo>
                  <a:lnTo>
                    <a:pt x="0" y="35744"/>
                  </a:lnTo>
                  <a:close/>
                </a:path>
              </a:pathLst>
            </a:custGeom>
            <a:solidFill>
              <a:srgbClr val="01C4B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2C5048A9-8CBB-58EB-616C-E199E8AFFD94}"/>
              </a:ext>
            </a:extLst>
          </p:cNvPr>
          <p:cNvSpPr/>
          <p:nvPr/>
        </p:nvSpPr>
        <p:spPr>
          <a:xfrm>
            <a:off x="2622550" y="3130550"/>
            <a:ext cx="2266950" cy="2266950"/>
          </a:xfrm>
          <a:custGeom>
            <a:avLst/>
            <a:gdLst>
              <a:gd name="connsiteX0" fmla="*/ 2266950 w 2266950"/>
              <a:gd name="connsiteY0" fmla="*/ 1133475 h 2266950"/>
              <a:gd name="connsiteX1" fmla="*/ 1133475 w 2266950"/>
              <a:gd name="connsiteY1" fmla="*/ 2266950 h 2266950"/>
              <a:gd name="connsiteX2" fmla="*/ 0 w 2266950"/>
              <a:gd name="connsiteY2" fmla="*/ 1133475 h 2266950"/>
              <a:gd name="connsiteX3" fmla="*/ 1133475 w 2266950"/>
              <a:gd name="connsiteY3" fmla="*/ 0 h 2266950"/>
              <a:gd name="connsiteX4" fmla="*/ 2266950 w 2266950"/>
              <a:gd name="connsiteY4" fmla="*/ 1133475 h 226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6950" h="2266950">
                <a:moveTo>
                  <a:pt x="2266950" y="1133475"/>
                </a:moveTo>
                <a:cubicBezTo>
                  <a:pt x="2266950" y="1759476"/>
                  <a:pt x="1759476" y="2266950"/>
                  <a:pt x="1133475" y="2266950"/>
                </a:cubicBezTo>
                <a:cubicBezTo>
                  <a:pt x="507474" y="2266950"/>
                  <a:pt x="0" y="1759476"/>
                  <a:pt x="0" y="1133475"/>
                </a:cubicBezTo>
                <a:cubicBezTo>
                  <a:pt x="0" y="507474"/>
                  <a:pt x="507474" y="0"/>
                  <a:pt x="1133475" y="0"/>
                </a:cubicBezTo>
                <a:cubicBezTo>
                  <a:pt x="1759476" y="0"/>
                  <a:pt x="2266950" y="507474"/>
                  <a:pt x="2266950" y="1133475"/>
                </a:cubicBezTo>
                <a:close/>
              </a:path>
            </a:pathLst>
          </a:custGeom>
          <a:gradFill>
            <a:gsLst>
              <a:gs pos="0">
                <a:srgbClr val="E9F6F5">
                  <a:alpha val="40000"/>
                </a:srgbClr>
              </a:gs>
              <a:gs pos="100000">
                <a:srgbClr val="FCF4F0">
                  <a:alpha val="40000"/>
                </a:srgbClr>
              </a:gs>
            </a:gsLst>
            <a:lin ang="0" scaled="0"/>
          </a:gra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EF1A4291-839B-EF8F-47BD-E11E5C4F2FE1}"/>
              </a:ext>
            </a:extLst>
          </p:cNvPr>
          <p:cNvSpPr/>
          <p:nvPr/>
        </p:nvSpPr>
        <p:spPr>
          <a:xfrm>
            <a:off x="3054350" y="3562350"/>
            <a:ext cx="1403350" cy="1403350"/>
          </a:xfrm>
          <a:custGeom>
            <a:avLst/>
            <a:gdLst>
              <a:gd name="connsiteX0" fmla="*/ 1403350 w 1403350"/>
              <a:gd name="connsiteY0" fmla="*/ 701675 h 1403350"/>
              <a:gd name="connsiteX1" fmla="*/ 701675 w 1403350"/>
              <a:gd name="connsiteY1" fmla="*/ 1403350 h 1403350"/>
              <a:gd name="connsiteX2" fmla="*/ 0 w 1403350"/>
              <a:gd name="connsiteY2" fmla="*/ 701675 h 1403350"/>
              <a:gd name="connsiteX3" fmla="*/ 701675 w 1403350"/>
              <a:gd name="connsiteY3" fmla="*/ 0 h 1403350"/>
              <a:gd name="connsiteX4" fmla="*/ 1403350 w 1403350"/>
              <a:gd name="connsiteY4" fmla="*/ 701675 h 140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3350" h="1403350">
                <a:moveTo>
                  <a:pt x="1403350" y="701675"/>
                </a:moveTo>
                <a:cubicBezTo>
                  <a:pt x="1403350" y="1089199"/>
                  <a:pt x="1089199" y="1403350"/>
                  <a:pt x="701675" y="1403350"/>
                </a:cubicBezTo>
                <a:cubicBezTo>
                  <a:pt x="314151" y="1403350"/>
                  <a:pt x="0" y="1089199"/>
                  <a:pt x="0" y="701675"/>
                </a:cubicBezTo>
                <a:cubicBezTo>
                  <a:pt x="0" y="314151"/>
                  <a:pt x="314151" y="0"/>
                  <a:pt x="701675" y="0"/>
                </a:cubicBezTo>
                <a:cubicBezTo>
                  <a:pt x="1089199" y="0"/>
                  <a:pt x="1403350" y="314151"/>
                  <a:pt x="1403350" y="701675"/>
                </a:cubicBezTo>
                <a:close/>
              </a:path>
            </a:pathLst>
          </a:custGeom>
          <a:gradFill>
            <a:gsLst>
              <a:gs pos="0">
                <a:srgbClr val="E9F6F5"/>
              </a:gs>
              <a:gs pos="100000">
                <a:srgbClr val="FCF4F0"/>
              </a:gs>
            </a:gsLst>
            <a:lin ang="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FF6ECD11-6100-3477-5058-89D459399195}"/>
              </a:ext>
            </a:extLst>
          </p:cNvPr>
          <p:cNvSpPr/>
          <p:nvPr/>
        </p:nvSpPr>
        <p:spPr>
          <a:xfrm>
            <a:off x="3276600" y="3784600"/>
            <a:ext cx="958850" cy="958850"/>
          </a:xfrm>
          <a:custGeom>
            <a:avLst/>
            <a:gdLst>
              <a:gd name="connsiteX0" fmla="*/ 958850 w 958850"/>
              <a:gd name="connsiteY0" fmla="*/ 479425 h 958850"/>
              <a:gd name="connsiteX1" fmla="*/ 479425 w 958850"/>
              <a:gd name="connsiteY1" fmla="*/ 958850 h 958850"/>
              <a:gd name="connsiteX2" fmla="*/ 0 w 958850"/>
              <a:gd name="connsiteY2" fmla="*/ 479425 h 958850"/>
              <a:gd name="connsiteX3" fmla="*/ 479425 w 958850"/>
              <a:gd name="connsiteY3" fmla="*/ 0 h 958850"/>
              <a:gd name="connsiteX4" fmla="*/ 958850 w 958850"/>
              <a:gd name="connsiteY4" fmla="*/ 479425 h 95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8850" h="958850">
                <a:moveTo>
                  <a:pt x="958850" y="479425"/>
                </a:moveTo>
                <a:cubicBezTo>
                  <a:pt x="958850" y="744204"/>
                  <a:pt x="744204" y="958850"/>
                  <a:pt x="479425" y="958850"/>
                </a:cubicBezTo>
                <a:cubicBezTo>
                  <a:pt x="214646" y="958850"/>
                  <a:pt x="0" y="744204"/>
                  <a:pt x="0" y="479425"/>
                </a:cubicBezTo>
                <a:cubicBezTo>
                  <a:pt x="0" y="214646"/>
                  <a:pt x="214646" y="0"/>
                  <a:pt x="479425" y="0"/>
                </a:cubicBezTo>
                <a:cubicBezTo>
                  <a:pt x="744204" y="0"/>
                  <a:pt x="958850" y="214646"/>
                  <a:pt x="958850" y="479425"/>
                </a:cubicBezTo>
                <a:close/>
              </a:path>
            </a:pathLst>
          </a:custGeom>
          <a:gradFill>
            <a:gsLst>
              <a:gs pos="0">
                <a:srgbClr val="00D2C0"/>
              </a:gs>
              <a:gs pos="100000">
                <a:srgbClr val="00B9BE"/>
              </a:gs>
            </a:gsLst>
            <a:lin ang="0" scaled="0"/>
          </a:gra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4" name="任意多边形: 形状 103">
            <a:extLst>
              <a:ext uri="{FF2B5EF4-FFF2-40B4-BE49-F238E27FC236}">
                <a16:creationId xmlns:a16="http://schemas.microsoft.com/office/drawing/2014/main" id="{E17B3640-FE60-F1A7-D51C-AF46E95B43B5}"/>
              </a:ext>
            </a:extLst>
          </p:cNvPr>
          <p:cNvSpPr/>
          <p:nvPr/>
        </p:nvSpPr>
        <p:spPr>
          <a:xfrm>
            <a:off x="2463800" y="1720850"/>
            <a:ext cx="7026275" cy="6350"/>
          </a:xfrm>
          <a:custGeom>
            <a:avLst/>
            <a:gdLst>
              <a:gd name="connsiteX0" fmla="*/ 0 w 7026275"/>
              <a:gd name="connsiteY0" fmla="*/ 0 h 6350"/>
              <a:gd name="connsiteX1" fmla="*/ 7026275 w 7026275"/>
              <a:gd name="connsiteY1" fmla="*/ 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26275" h="6350">
                <a:moveTo>
                  <a:pt x="0" y="0"/>
                </a:moveTo>
                <a:lnTo>
                  <a:pt x="7026275" y="0"/>
                </a:lnTo>
              </a:path>
            </a:pathLst>
          </a:custGeom>
          <a:noFill/>
          <a:ln w="25400" cap="flat">
            <a:gradFill>
              <a:gsLst>
                <a:gs pos="0">
                  <a:srgbClr val="00BEBE">
                    <a:alpha val="0"/>
                  </a:srgbClr>
                </a:gs>
                <a:gs pos="100000">
                  <a:srgbClr val="00BEBE"/>
                </a:gs>
              </a:gsLst>
              <a:lin ang="0" scaled="0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任意多边形: 形状 104">
            <a:extLst>
              <a:ext uri="{FF2B5EF4-FFF2-40B4-BE49-F238E27FC236}">
                <a16:creationId xmlns:a16="http://schemas.microsoft.com/office/drawing/2014/main" id="{98B13867-9A8F-5DEC-CE32-DB1F76B1081E}"/>
              </a:ext>
            </a:extLst>
          </p:cNvPr>
          <p:cNvSpPr/>
          <p:nvPr/>
        </p:nvSpPr>
        <p:spPr>
          <a:xfrm>
            <a:off x="9477375" y="1682476"/>
            <a:ext cx="47625" cy="78562"/>
          </a:xfrm>
          <a:custGeom>
            <a:avLst/>
            <a:gdLst>
              <a:gd name="connsiteX0" fmla="*/ 47625 w 47625"/>
              <a:gd name="connsiteY0" fmla="*/ 39281 h 78562"/>
              <a:gd name="connsiteX1" fmla="*/ 0 w 47625"/>
              <a:gd name="connsiteY1" fmla="*/ 78562 h 78562"/>
              <a:gd name="connsiteX2" fmla="*/ 0 w 47625"/>
              <a:gd name="connsiteY2" fmla="*/ 0 h 78562"/>
              <a:gd name="connsiteX3" fmla="*/ 47625 w 47625"/>
              <a:gd name="connsiteY3" fmla="*/ 39281 h 78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25" h="78562">
                <a:moveTo>
                  <a:pt x="47625" y="39281"/>
                </a:moveTo>
                <a:lnTo>
                  <a:pt x="0" y="78562"/>
                </a:lnTo>
                <a:lnTo>
                  <a:pt x="0" y="0"/>
                </a:lnTo>
                <a:lnTo>
                  <a:pt x="47625" y="39281"/>
                </a:lnTo>
                <a:close/>
              </a:path>
            </a:pathLst>
          </a:custGeom>
          <a:solidFill>
            <a:srgbClr val="02BDC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任意多边形: 形状 105">
            <a:extLst>
              <a:ext uri="{FF2B5EF4-FFF2-40B4-BE49-F238E27FC236}">
                <a16:creationId xmlns:a16="http://schemas.microsoft.com/office/drawing/2014/main" id="{F02714F3-AF07-BA97-9753-1A64DDD6F21B}"/>
              </a:ext>
            </a:extLst>
          </p:cNvPr>
          <p:cNvSpPr/>
          <p:nvPr/>
        </p:nvSpPr>
        <p:spPr>
          <a:xfrm>
            <a:off x="1327150" y="2438400"/>
            <a:ext cx="241300" cy="241300"/>
          </a:xfrm>
          <a:custGeom>
            <a:avLst/>
            <a:gdLst>
              <a:gd name="connsiteX0" fmla="*/ 241300 w 241300"/>
              <a:gd name="connsiteY0" fmla="*/ 120650 h 241300"/>
              <a:gd name="connsiteX1" fmla="*/ 120650 w 241300"/>
              <a:gd name="connsiteY1" fmla="*/ 241300 h 241300"/>
              <a:gd name="connsiteX2" fmla="*/ 0 w 241300"/>
              <a:gd name="connsiteY2" fmla="*/ 120650 h 241300"/>
              <a:gd name="connsiteX3" fmla="*/ 120650 w 241300"/>
              <a:gd name="connsiteY3" fmla="*/ 0 h 241300"/>
              <a:gd name="connsiteX4" fmla="*/ 241300 w 241300"/>
              <a:gd name="connsiteY4" fmla="*/ 120650 h 24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00" h="241300">
                <a:moveTo>
                  <a:pt x="241300" y="120650"/>
                </a:moveTo>
                <a:cubicBezTo>
                  <a:pt x="241300" y="187283"/>
                  <a:pt x="187283" y="241300"/>
                  <a:pt x="120650" y="241300"/>
                </a:cubicBezTo>
                <a:cubicBezTo>
                  <a:pt x="54017" y="241300"/>
                  <a:pt x="0" y="187283"/>
                  <a:pt x="0" y="120650"/>
                </a:cubicBezTo>
                <a:cubicBezTo>
                  <a:pt x="0" y="54017"/>
                  <a:pt x="54017" y="0"/>
                  <a:pt x="120650" y="0"/>
                </a:cubicBezTo>
                <a:cubicBezTo>
                  <a:pt x="187283" y="0"/>
                  <a:pt x="241300" y="54017"/>
                  <a:pt x="241300" y="120650"/>
                </a:cubicBezTo>
                <a:close/>
              </a:path>
            </a:pathLst>
          </a:custGeom>
          <a:solidFill>
            <a:srgbClr val="EC823D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任意多边形: 形状 106">
            <a:extLst>
              <a:ext uri="{FF2B5EF4-FFF2-40B4-BE49-F238E27FC236}">
                <a16:creationId xmlns:a16="http://schemas.microsoft.com/office/drawing/2014/main" id="{E34D0045-CC3A-9D31-468B-371987A66674}"/>
              </a:ext>
            </a:extLst>
          </p:cNvPr>
          <p:cNvSpPr/>
          <p:nvPr/>
        </p:nvSpPr>
        <p:spPr>
          <a:xfrm>
            <a:off x="1384300" y="2495550"/>
            <a:ext cx="127000" cy="127000"/>
          </a:xfrm>
          <a:custGeom>
            <a:avLst/>
            <a:gdLst>
              <a:gd name="connsiteX0" fmla="*/ 114300 w 127000"/>
              <a:gd name="connsiteY0" fmla="*/ 57150 h 127000"/>
              <a:gd name="connsiteX1" fmla="*/ 114300 w 127000"/>
              <a:gd name="connsiteY1" fmla="*/ 38100 h 127000"/>
              <a:gd name="connsiteX2" fmla="*/ 76200 w 127000"/>
              <a:gd name="connsiteY2" fmla="*/ 38100 h 127000"/>
              <a:gd name="connsiteX3" fmla="*/ 76200 w 127000"/>
              <a:gd name="connsiteY3" fmla="*/ 12700 h 127000"/>
              <a:gd name="connsiteX4" fmla="*/ 50800 w 127000"/>
              <a:gd name="connsiteY4" fmla="*/ 12700 h 127000"/>
              <a:gd name="connsiteX5" fmla="*/ 50800 w 127000"/>
              <a:gd name="connsiteY5" fmla="*/ 38100 h 127000"/>
              <a:gd name="connsiteX6" fmla="*/ 12700 w 127000"/>
              <a:gd name="connsiteY6" fmla="*/ 38100 h 127000"/>
              <a:gd name="connsiteX7" fmla="*/ 12700 w 127000"/>
              <a:gd name="connsiteY7" fmla="*/ 57150 h 127000"/>
              <a:gd name="connsiteX8" fmla="*/ 114300 w 127000"/>
              <a:gd name="connsiteY8" fmla="*/ 57150 h 127000"/>
              <a:gd name="connsiteX9" fmla="*/ 120650 w 127000"/>
              <a:gd name="connsiteY9" fmla="*/ 69850 h 127000"/>
              <a:gd name="connsiteX10" fmla="*/ 120650 w 127000"/>
              <a:gd name="connsiteY10" fmla="*/ 120650 h 127000"/>
              <a:gd name="connsiteX11" fmla="*/ 118789 w 127000"/>
              <a:gd name="connsiteY11" fmla="*/ 125139 h 127000"/>
              <a:gd name="connsiteX12" fmla="*/ 114300 w 127000"/>
              <a:gd name="connsiteY12" fmla="*/ 127000 h 127000"/>
              <a:gd name="connsiteX13" fmla="*/ 50800 w 127000"/>
              <a:gd name="connsiteY13" fmla="*/ 127000 h 127000"/>
              <a:gd name="connsiteX14" fmla="*/ 50800 w 127000"/>
              <a:gd name="connsiteY14" fmla="*/ 88900 h 127000"/>
              <a:gd name="connsiteX15" fmla="*/ 38100 w 127000"/>
              <a:gd name="connsiteY15" fmla="*/ 88900 h 127000"/>
              <a:gd name="connsiteX16" fmla="*/ 38100 w 127000"/>
              <a:gd name="connsiteY16" fmla="*/ 127000 h 127000"/>
              <a:gd name="connsiteX17" fmla="*/ 12700 w 127000"/>
              <a:gd name="connsiteY17" fmla="*/ 127000 h 127000"/>
              <a:gd name="connsiteX18" fmla="*/ 8211 w 127000"/>
              <a:gd name="connsiteY18" fmla="*/ 125139 h 127000"/>
              <a:gd name="connsiteX19" fmla="*/ 6350 w 127000"/>
              <a:gd name="connsiteY19" fmla="*/ 120650 h 127000"/>
              <a:gd name="connsiteX20" fmla="*/ 6350 w 127000"/>
              <a:gd name="connsiteY20" fmla="*/ 69850 h 127000"/>
              <a:gd name="connsiteX21" fmla="*/ 0 w 127000"/>
              <a:gd name="connsiteY21" fmla="*/ 69850 h 127000"/>
              <a:gd name="connsiteX22" fmla="*/ 0 w 127000"/>
              <a:gd name="connsiteY22" fmla="*/ 31750 h 127000"/>
              <a:gd name="connsiteX23" fmla="*/ 1861 w 127000"/>
              <a:gd name="connsiteY23" fmla="*/ 27261 h 127000"/>
              <a:gd name="connsiteX24" fmla="*/ 6350 w 127000"/>
              <a:gd name="connsiteY24" fmla="*/ 25400 h 127000"/>
              <a:gd name="connsiteX25" fmla="*/ 38100 w 127000"/>
              <a:gd name="connsiteY25" fmla="*/ 25400 h 127000"/>
              <a:gd name="connsiteX26" fmla="*/ 38100 w 127000"/>
              <a:gd name="connsiteY26" fmla="*/ 6350 h 127000"/>
              <a:gd name="connsiteX27" fmla="*/ 39961 w 127000"/>
              <a:gd name="connsiteY27" fmla="*/ 1861 h 127000"/>
              <a:gd name="connsiteX28" fmla="*/ 44450 w 127000"/>
              <a:gd name="connsiteY28" fmla="*/ 0 h 127000"/>
              <a:gd name="connsiteX29" fmla="*/ 82550 w 127000"/>
              <a:gd name="connsiteY29" fmla="*/ 0 h 127000"/>
              <a:gd name="connsiteX30" fmla="*/ 87039 w 127000"/>
              <a:gd name="connsiteY30" fmla="*/ 1861 h 127000"/>
              <a:gd name="connsiteX31" fmla="*/ 88900 w 127000"/>
              <a:gd name="connsiteY31" fmla="*/ 6350 h 127000"/>
              <a:gd name="connsiteX32" fmla="*/ 88900 w 127000"/>
              <a:gd name="connsiteY32" fmla="*/ 25400 h 127000"/>
              <a:gd name="connsiteX33" fmla="*/ 120650 w 127000"/>
              <a:gd name="connsiteY33" fmla="*/ 25400 h 127000"/>
              <a:gd name="connsiteX34" fmla="*/ 125139 w 127000"/>
              <a:gd name="connsiteY34" fmla="*/ 27261 h 127000"/>
              <a:gd name="connsiteX35" fmla="*/ 127000 w 127000"/>
              <a:gd name="connsiteY35" fmla="*/ 31750 h 127000"/>
              <a:gd name="connsiteX36" fmla="*/ 127000 w 127000"/>
              <a:gd name="connsiteY36" fmla="*/ 69850 h 127000"/>
              <a:gd name="connsiteX37" fmla="*/ 120650 w 127000"/>
              <a:gd name="connsiteY37" fmla="*/ 6985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7000" h="127000">
                <a:moveTo>
                  <a:pt x="114300" y="57150"/>
                </a:moveTo>
                <a:lnTo>
                  <a:pt x="114300" y="38100"/>
                </a:lnTo>
                <a:lnTo>
                  <a:pt x="76200" y="38100"/>
                </a:lnTo>
                <a:lnTo>
                  <a:pt x="76200" y="12700"/>
                </a:lnTo>
                <a:lnTo>
                  <a:pt x="50800" y="12700"/>
                </a:lnTo>
                <a:lnTo>
                  <a:pt x="50800" y="38100"/>
                </a:lnTo>
                <a:lnTo>
                  <a:pt x="12700" y="38100"/>
                </a:lnTo>
                <a:lnTo>
                  <a:pt x="12700" y="57150"/>
                </a:lnTo>
                <a:lnTo>
                  <a:pt x="114300" y="57150"/>
                </a:lnTo>
                <a:close/>
                <a:moveTo>
                  <a:pt x="120650" y="69850"/>
                </a:moveTo>
                <a:lnTo>
                  <a:pt x="120650" y="120650"/>
                </a:lnTo>
                <a:cubicBezTo>
                  <a:pt x="120650" y="122333"/>
                  <a:pt x="119983" y="123952"/>
                  <a:pt x="118789" y="125139"/>
                </a:cubicBezTo>
                <a:cubicBezTo>
                  <a:pt x="117602" y="126333"/>
                  <a:pt x="115983" y="127000"/>
                  <a:pt x="114300" y="127000"/>
                </a:cubicBezTo>
                <a:lnTo>
                  <a:pt x="50800" y="127000"/>
                </a:lnTo>
                <a:lnTo>
                  <a:pt x="50800" y="88900"/>
                </a:lnTo>
                <a:lnTo>
                  <a:pt x="38100" y="88900"/>
                </a:lnTo>
                <a:lnTo>
                  <a:pt x="38100" y="127000"/>
                </a:lnTo>
                <a:lnTo>
                  <a:pt x="12700" y="127000"/>
                </a:lnTo>
                <a:cubicBezTo>
                  <a:pt x="11017" y="127000"/>
                  <a:pt x="9398" y="126333"/>
                  <a:pt x="8211" y="125139"/>
                </a:cubicBezTo>
                <a:cubicBezTo>
                  <a:pt x="7017" y="123952"/>
                  <a:pt x="6350" y="122333"/>
                  <a:pt x="6350" y="120650"/>
                </a:cubicBezTo>
                <a:lnTo>
                  <a:pt x="6350" y="69850"/>
                </a:lnTo>
                <a:lnTo>
                  <a:pt x="0" y="69850"/>
                </a:lnTo>
                <a:lnTo>
                  <a:pt x="0" y="31750"/>
                </a:lnTo>
                <a:cubicBezTo>
                  <a:pt x="0" y="30067"/>
                  <a:pt x="667" y="28448"/>
                  <a:pt x="1861" y="27261"/>
                </a:cubicBezTo>
                <a:cubicBezTo>
                  <a:pt x="3048" y="26067"/>
                  <a:pt x="4667" y="25400"/>
                  <a:pt x="6350" y="25400"/>
                </a:cubicBezTo>
                <a:lnTo>
                  <a:pt x="38100" y="25400"/>
                </a:lnTo>
                <a:lnTo>
                  <a:pt x="38100" y="6350"/>
                </a:lnTo>
                <a:cubicBezTo>
                  <a:pt x="38100" y="4667"/>
                  <a:pt x="38767" y="3048"/>
                  <a:pt x="39961" y="1861"/>
                </a:cubicBezTo>
                <a:cubicBezTo>
                  <a:pt x="41148" y="667"/>
                  <a:pt x="42767" y="0"/>
                  <a:pt x="44450" y="0"/>
                </a:cubicBezTo>
                <a:lnTo>
                  <a:pt x="82550" y="0"/>
                </a:lnTo>
                <a:cubicBezTo>
                  <a:pt x="84233" y="0"/>
                  <a:pt x="85852" y="667"/>
                  <a:pt x="87039" y="1861"/>
                </a:cubicBezTo>
                <a:cubicBezTo>
                  <a:pt x="88233" y="3048"/>
                  <a:pt x="88900" y="4667"/>
                  <a:pt x="88900" y="6350"/>
                </a:cubicBezTo>
                <a:lnTo>
                  <a:pt x="88900" y="25400"/>
                </a:lnTo>
                <a:lnTo>
                  <a:pt x="120650" y="25400"/>
                </a:lnTo>
                <a:cubicBezTo>
                  <a:pt x="122333" y="25400"/>
                  <a:pt x="123952" y="26067"/>
                  <a:pt x="125139" y="27261"/>
                </a:cubicBezTo>
                <a:cubicBezTo>
                  <a:pt x="126333" y="28448"/>
                  <a:pt x="127000" y="30067"/>
                  <a:pt x="127000" y="31750"/>
                </a:cubicBezTo>
                <a:lnTo>
                  <a:pt x="127000" y="69850"/>
                </a:lnTo>
                <a:lnTo>
                  <a:pt x="120650" y="69850"/>
                </a:lnTo>
                <a:close/>
              </a:path>
            </a:pathLst>
          </a:custGeom>
          <a:solidFill>
            <a:srgbClr val="FFFFF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任意多边形: 形状 107">
            <a:extLst>
              <a:ext uri="{FF2B5EF4-FFF2-40B4-BE49-F238E27FC236}">
                <a16:creationId xmlns:a16="http://schemas.microsoft.com/office/drawing/2014/main" id="{B8927EDE-344A-2973-58B3-4149E5236B09}"/>
              </a:ext>
            </a:extLst>
          </p:cNvPr>
          <p:cNvSpPr/>
          <p:nvPr/>
        </p:nvSpPr>
        <p:spPr>
          <a:xfrm>
            <a:off x="1327150" y="3238500"/>
            <a:ext cx="241300" cy="241300"/>
          </a:xfrm>
          <a:custGeom>
            <a:avLst/>
            <a:gdLst>
              <a:gd name="connsiteX0" fmla="*/ 241300 w 241300"/>
              <a:gd name="connsiteY0" fmla="*/ 120650 h 241300"/>
              <a:gd name="connsiteX1" fmla="*/ 120650 w 241300"/>
              <a:gd name="connsiteY1" fmla="*/ 241300 h 241300"/>
              <a:gd name="connsiteX2" fmla="*/ 0 w 241300"/>
              <a:gd name="connsiteY2" fmla="*/ 120650 h 241300"/>
              <a:gd name="connsiteX3" fmla="*/ 120650 w 241300"/>
              <a:gd name="connsiteY3" fmla="*/ 0 h 241300"/>
              <a:gd name="connsiteX4" fmla="*/ 241300 w 241300"/>
              <a:gd name="connsiteY4" fmla="*/ 120650 h 24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00" h="241300">
                <a:moveTo>
                  <a:pt x="241300" y="120650"/>
                </a:moveTo>
                <a:cubicBezTo>
                  <a:pt x="241300" y="187283"/>
                  <a:pt x="187283" y="241300"/>
                  <a:pt x="120650" y="241300"/>
                </a:cubicBezTo>
                <a:cubicBezTo>
                  <a:pt x="54017" y="241300"/>
                  <a:pt x="0" y="187283"/>
                  <a:pt x="0" y="120650"/>
                </a:cubicBezTo>
                <a:cubicBezTo>
                  <a:pt x="0" y="54017"/>
                  <a:pt x="54017" y="0"/>
                  <a:pt x="120650" y="0"/>
                </a:cubicBezTo>
                <a:cubicBezTo>
                  <a:pt x="187283" y="0"/>
                  <a:pt x="241300" y="54017"/>
                  <a:pt x="241300" y="120650"/>
                </a:cubicBezTo>
                <a:close/>
              </a:path>
            </a:pathLst>
          </a:custGeom>
          <a:solidFill>
            <a:srgbClr val="4FA1F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任意多边形: 形状 108">
            <a:extLst>
              <a:ext uri="{FF2B5EF4-FFF2-40B4-BE49-F238E27FC236}">
                <a16:creationId xmlns:a16="http://schemas.microsoft.com/office/drawing/2014/main" id="{97154DFD-CC29-3B0C-FA1D-61AA808677E7}"/>
              </a:ext>
            </a:extLst>
          </p:cNvPr>
          <p:cNvSpPr/>
          <p:nvPr/>
        </p:nvSpPr>
        <p:spPr>
          <a:xfrm>
            <a:off x="1387512" y="3298868"/>
            <a:ext cx="121742" cy="121736"/>
          </a:xfrm>
          <a:custGeom>
            <a:avLst/>
            <a:gdLst>
              <a:gd name="connsiteX0" fmla="*/ 80760 w 121742"/>
              <a:gd name="connsiteY0" fmla="*/ 82557 h 121736"/>
              <a:gd name="connsiteX1" fmla="*/ 66707 w 121742"/>
              <a:gd name="connsiteY1" fmla="*/ 112085 h 121736"/>
              <a:gd name="connsiteX2" fmla="*/ 65545 w 121742"/>
              <a:gd name="connsiteY2" fmla="*/ 113500 h 121736"/>
              <a:gd name="connsiteX3" fmla="*/ 63862 w 121742"/>
              <a:gd name="connsiteY3" fmla="*/ 114212 h 121736"/>
              <a:gd name="connsiteX4" fmla="*/ 62040 w 121742"/>
              <a:gd name="connsiteY4" fmla="*/ 114053 h 121736"/>
              <a:gd name="connsiteX5" fmla="*/ 60503 w 121742"/>
              <a:gd name="connsiteY5" fmla="*/ 113069 h 121736"/>
              <a:gd name="connsiteX6" fmla="*/ 38011 w 121742"/>
              <a:gd name="connsiteY6" fmla="*/ 89326 h 121736"/>
              <a:gd name="connsiteX7" fmla="*/ 35744 w 121742"/>
              <a:gd name="connsiteY7" fmla="*/ 88171 h 121736"/>
              <a:gd name="connsiteX8" fmla="*/ 3315 w 121742"/>
              <a:gd name="connsiteY8" fmla="*/ 83929 h 121736"/>
              <a:gd name="connsiteX9" fmla="*/ 1613 w 121742"/>
              <a:gd name="connsiteY9" fmla="*/ 83262 h 121736"/>
              <a:gd name="connsiteX10" fmla="*/ 419 w 121742"/>
              <a:gd name="connsiteY10" fmla="*/ 81884 h 121736"/>
              <a:gd name="connsiteX11" fmla="*/ 0 w 121742"/>
              <a:gd name="connsiteY11" fmla="*/ 80099 h 121736"/>
              <a:gd name="connsiteX12" fmla="*/ 464 w 121742"/>
              <a:gd name="connsiteY12" fmla="*/ 78334 h 121736"/>
              <a:gd name="connsiteX13" fmla="*/ 16097 w 121742"/>
              <a:gd name="connsiteY13" fmla="*/ 49607 h 121736"/>
              <a:gd name="connsiteX14" fmla="*/ 16491 w 121742"/>
              <a:gd name="connsiteY14" fmla="*/ 47092 h 121736"/>
              <a:gd name="connsiteX15" fmla="*/ 10503 w 121742"/>
              <a:gd name="connsiteY15" fmla="*/ 14942 h 121736"/>
              <a:gd name="connsiteX16" fmla="*/ 10611 w 121742"/>
              <a:gd name="connsiteY16" fmla="*/ 13114 h 121736"/>
              <a:gd name="connsiteX17" fmla="*/ 11557 w 121742"/>
              <a:gd name="connsiteY17" fmla="*/ 11551 h 121736"/>
              <a:gd name="connsiteX18" fmla="*/ 13119 w 121742"/>
              <a:gd name="connsiteY18" fmla="*/ 10605 h 121736"/>
              <a:gd name="connsiteX19" fmla="*/ 14948 w 121742"/>
              <a:gd name="connsiteY19" fmla="*/ 10497 h 121736"/>
              <a:gd name="connsiteX20" fmla="*/ 47098 w 121742"/>
              <a:gd name="connsiteY20" fmla="*/ 16485 h 121736"/>
              <a:gd name="connsiteX21" fmla="*/ 49613 w 121742"/>
              <a:gd name="connsiteY21" fmla="*/ 16092 h 121736"/>
              <a:gd name="connsiteX22" fmla="*/ 78340 w 121742"/>
              <a:gd name="connsiteY22" fmla="*/ 458 h 121736"/>
              <a:gd name="connsiteX23" fmla="*/ 80112 w 121742"/>
              <a:gd name="connsiteY23" fmla="*/ 1 h 121736"/>
              <a:gd name="connsiteX24" fmla="*/ 81890 w 121742"/>
              <a:gd name="connsiteY24" fmla="*/ 414 h 121736"/>
              <a:gd name="connsiteX25" fmla="*/ 83268 w 121742"/>
              <a:gd name="connsiteY25" fmla="*/ 1613 h 121736"/>
              <a:gd name="connsiteX26" fmla="*/ 83935 w 121742"/>
              <a:gd name="connsiteY26" fmla="*/ 3315 h 121736"/>
              <a:gd name="connsiteX27" fmla="*/ 88176 w 121742"/>
              <a:gd name="connsiteY27" fmla="*/ 35739 h 121736"/>
              <a:gd name="connsiteX28" fmla="*/ 89332 w 121742"/>
              <a:gd name="connsiteY28" fmla="*/ 38005 h 121736"/>
              <a:gd name="connsiteX29" fmla="*/ 113075 w 121742"/>
              <a:gd name="connsiteY29" fmla="*/ 60497 h 121736"/>
              <a:gd name="connsiteX30" fmla="*/ 114059 w 121742"/>
              <a:gd name="connsiteY30" fmla="*/ 62034 h 121736"/>
              <a:gd name="connsiteX31" fmla="*/ 114218 w 121742"/>
              <a:gd name="connsiteY31" fmla="*/ 63856 h 121736"/>
              <a:gd name="connsiteX32" fmla="*/ 113506 w 121742"/>
              <a:gd name="connsiteY32" fmla="*/ 65545 h 121736"/>
              <a:gd name="connsiteX33" fmla="*/ 112090 w 121742"/>
              <a:gd name="connsiteY33" fmla="*/ 66701 h 121736"/>
              <a:gd name="connsiteX34" fmla="*/ 82563 w 121742"/>
              <a:gd name="connsiteY34" fmla="*/ 80754 h 121736"/>
              <a:gd name="connsiteX35" fmla="*/ 80760 w 121742"/>
              <a:gd name="connsiteY35" fmla="*/ 82557 h 121736"/>
              <a:gd name="connsiteX36" fmla="*/ 85820 w 121742"/>
              <a:gd name="connsiteY36" fmla="*/ 94793 h 121736"/>
              <a:gd name="connsiteX37" fmla="*/ 94799 w 121742"/>
              <a:gd name="connsiteY37" fmla="*/ 85815 h 121736"/>
              <a:gd name="connsiteX38" fmla="*/ 121742 w 121742"/>
              <a:gd name="connsiteY38" fmla="*/ 112751 h 121736"/>
              <a:gd name="connsiteX39" fmla="*/ 112757 w 121742"/>
              <a:gd name="connsiteY39" fmla="*/ 121736 h 121736"/>
              <a:gd name="connsiteX40" fmla="*/ 85820 w 121742"/>
              <a:gd name="connsiteY40" fmla="*/ 94793 h 121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1742" h="121736">
                <a:moveTo>
                  <a:pt x="80760" y="82557"/>
                </a:moveTo>
                <a:lnTo>
                  <a:pt x="66707" y="112085"/>
                </a:lnTo>
                <a:cubicBezTo>
                  <a:pt x="66440" y="112643"/>
                  <a:pt x="66040" y="113126"/>
                  <a:pt x="65545" y="113500"/>
                </a:cubicBezTo>
                <a:cubicBezTo>
                  <a:pt x="65050" y="113869"/>
                  <a:pt x="64472" y="114110"/>
                  <a:pt x="63862" y="114212"/>
                </a:cubicBezTo>
                <a:cubicBezTo>
                  <a:pt x="63253" y="114307"/>
                  <a:pt x="62630" y="114256"/>
                  <a:pt x="62040" y="114053"/>
                </a:cubicBezTo>
                <a:cubicBezTo>
                  <a:pt x="61456" y="113856"/>
                  <a:pt x="60928" y="113519"/>
                  <a:pt x="60503" y="113069"/>
                </a:cubicBezTo>
                <a:lnTo>
                  <a:pt x="38011" y="89326"/>
                </a:lnTo>
                <a:cubicBezTo>
                  <a:pt x="37408" y="88691"/>
                  <a:pt x="36608" y="88285"/>
                  <a:pt x="35744" y="88171"/>
                </a:cubicBezTo>
                <a:lnTo>
                  <a:pt x="3315" y="83929"/>
                </a:lnTo>
                <a:cubicBezTo>
                  <a:pt x="2699" y="83846"/>
                  <a:pt x="2121" y="83617"/>
                  <a:pt x="1613" y="83262"/>
                </a:cubicBezTo>
                <a:cubicBezTo>
                  <a:pt x="1111" y="82906"/>
                  <a:pt x="699" y="82430"/>
                  <a:pt x="419" y="81884"/>
                </a:cubicBezTo>
                <a:cubicBezTo>
                  <a:pt x="140" y="81331"/>
                  <a:pt x="-6" y="80722"/>
                  <a:pt x="0" y="80099"/>
                </a:cubicBezTo>
                <a:cubicBezTo>
                  <a:pt x="13" y="79484"/>
                  <a:pt x="172" y="78880"/>
                  <a:pt x="464" y="78334"/>
                </a:cubicBezTo>
                <a:lnTo>
                  <a:pt x="16097" y="49607"/>
                </a:lnTo>
                <a:cubicBezTo>
                  <a:pt x="16510" y="48838"/>
                  <a:pt x="16650" y="47949"/>
                  <a:pt x="16491" y="47092"/>
                </a:cubicBezTo>
                <a:lnTo>
                  <a:pt x="10503" y="14942"/>
                </a:lnTo>
                <a:cubicBezTo>
                  <a:pt x="10389" y="14332"/>
                  <a:pt x="10427" y="13704"/>
                  <a:pt x="10611" y="13114"/>
                </a:cubicBezTo>
                <a:cubicBezTo>
                  <a:pt x="10789" y="12523"/>
                  <a:pt x="11119" y="11983"/>
                  <a:pt x="11557" y="11551"/>
                </a:cubicBezTo>
                <a:cubicBezTo>
                  <a:pt x="11989" y="11113"/>
                  <a:pt x="12529" y="10789"/>
                  <a:pt x="13119" y="10605"/>
                </a:cubicBezTo>
                <a:cubicBezTo>
                  <a:pt x="13710" y="10421"/>
                  <a:pt x="14339" y="10383"/>
                  <a:pt x="14948" y="10497"/>
                </a:cubicBezTo>
                <a:lnTo>
                  <a:pt x="47098" y="16485"/>
                </a:lnTo>
                <a:cubicBezTo>
                  <a:pt x="47955" y="16644"/>
                  <a:pt x="48844" y="16504"/>
                  <a:pt x="49613" y="16092"/>
                </a:cubicBezTo>
                <a:lnTo>
                  <a:pt x="78340" y="458"/>
                </a:lnTo>
                <a:cubicBezTo>
                  <a:pt x="78886" y="166"/>
                  <a:pt x="79490" y="7"/>
                  <a:pt x="80112" y="1"/>
                </a:cubicBezTo>
                <a:cubicBezTo>
                  <a:pt x="80728" y="-12"/>
                  <a:pt x="81337" y="134"/>
                  <a:pt x="81890" y="414"/>
                </a:cubicBezTo>
                <a:cubicBezTo>
                  <a:pt x="82442" y="693"/>
                  <a:pt x="82912" y="1106"/>
                  <a:pt x="83268" y="1613"/>
                </a:cubicBezTo>
                <a:cubicBezTo>
                  <a:pt x="83630" y="2115"/>
                  <a:pt x="83852" y="2699"/>
                  <a:pt x="83935" y="3315"/>
                </a:cubicBezTo>
                <a:lnTo>
                  <a:pt x="88176" y="35739"/>
                </a:lnTo>
                <a:cubicBezTo>
                  <a:pt x="88291" y="36602"/>
                  <a:pt x="88697" y="37402"/>
                  <a:pt x="89332" y="38005"/>
                </a:cubicBezTo>
                <a:lnTo>
                  <a:pt x="113075" y="60497"/>
                </a:lnTo>
                <a:cubicBezTo>
                  <a:pt x="113526" y="60923"/>
                  <a:pt x="113862" y="61450"/>
                  <a:pt x="114059" y="62034"/>
                </a:cubicBezTo>
                <a:cubicBezTo>
                  <a:pt x="114256" y="62624"/>
                  <a:pt x="114313" y="63247"/>
                  <a:pt x="114218" y="63856"/>
                </a:cubicBezTo>
                <a:cubicBezTo>
                  <a:pt x="114116" y="64472"/>
                  <a:pt x="113875" y="65050"/>
                  <a:pt x="113506" y="65545"/>
                </a:cubicBezTo>
                <a:cubicBezTo>
                  <a:pt x="113132" y="66041"/>
                  <a:pt x="112649" y="66434"/>
                  <a:pt x="112090" y="66701"/>
                </a:cubicBezTo>
                <a:lnTo>
                  <a:pt x="82563" y="80754"/>
                </a:lnTo>
                <a:cubicBezTo>
                  <a:pt x="81769" y="81128"/>
                  <a:pt x="81134" y="81769"/>
                  <a:pt x="80760" y="82557"/>
                </a:cubicBezTo>
                <a:close/>
                <a:moveTo>
                  <a:pt x="85820" y="94793"/>
                </a:moveTo>
                <a:lnTo>
                  <a:pt x="94799" y="85815"/>
                </a:lnTo>
                <a:lnTo>
                  <a:pt x="121742" y="112751"/>
                </a:lnTo>
                <a:lnTo>
                  <a:pt x="112757" y="121736"/>
                </a:lnTo>
                <a:lnTo>
                  <a:pt x="85820" y="94793"/>
                </a:lnTo>
                <a:close/>
              </a:path>
            </a:pathLst>
          </a:custGeom>
          <a:solidFill>
            <a:srgbClr val="FFFFF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" name="任意多边形: 形状 109">
            <a:extLst>
              <a:ext uri="{FF2B5EF4-FFF2-40B4-BE49-F238E27FC236}">
                <a16:creationId xmlns:a16="http://schemas.microsoft.com/office/drawing/2014/main" id="{88F359AC-ECF5-87E4-F5BB-2ADE56A5C3CA}"/>
              </a:ext>
            </a:extLst>
          </p:cNvPr>
          <p:cNvSpPr/>
          <p:nvPr/>
        </p:nvSpPr>
        <p:spPr>
          <a:xfrm>
            <a:off x="1327150" y="2838450"/>
            <a:ext cx="241300" cy="241300"/>
          </a:xfrm>
          <a:custGeom>
            <a:avLst/>
            <a:gdLst>
              <a:gd name="connsiteX0" fmla="*/ 241300 w 241300"/>
              <a:gd name="connsiteY0" fmla="*/ 120650 h 241300"/>
              <a:gd name="connsiteX1" fmla="*/ 120650 w 241300"/>
              <a:gd name="connsiteY1" fmla="*/ 241300 h 241300"/>
              <a:gd name="connsiteX2" fmla="*/ 0 w 241300"/>
              <a:gd name="connsiteY2" fmla="*/ 120650 h 241300"/>
              <a:gd name="connsiteX3" fmla="*/ 120650 w 241300"/>
              <a:gd name="connsiteY3" fmla="*/ 0 h 241300"/>
              <a:gd name="connsiteX4" fmla="*/ 241300 w 241300"/>
              <a:gd name="connsiteY4" fmla="*/ 120650 h 24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00" h="241300">
                <a:moveTo>
                  <a:pt x="241300" y="120650"/>
                </a:moveTo>
                <a:cubicBezTo>
                  <a:pt x="241300" y="187283"/>
                  <a:pt x="187283" y="241300"/>
                  <a:pt x="120650" y="241300"/>
                </a:cubicBezTo>
                <a:cubicBezTo>
                  <a:pt x="54017" y="241300"/>
                  <a:pt x="0" y="187283"/>
                  <a:pt x="0" y="120650"/>
                </a:cubicBezTo>
                <a:cubicBezTo>
                  <a:pt x="0" y="54017"/>
                  <a:pt x="54017" y="0"/>
                  <a:pt x="120650" y="0"/>
                </a:cubicBezTo>
                <a:cubicBezTo>
                  <a:pt x="187283" y="0"/>
                  <a:pt x="241300" y="54017"/>
                  <a:pt x="241300" y="120650"/>
                </a:cubicBezTo>
                <a:close/>
              </a:path>
            </a:pathLst>
          </a:custGeom>
          <a:solidFill>
            <a:srgbClr val="62CBA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任意多边形: 形状 110">
            <a:extLst>
              <a:ext uri="{FF2B5EF4-FFF2-40B4-BE49-F238E27FC236}">
                <a16:creationId xmlns:a16="http://schemas.microsoft.com/office/drawing/2014/main" id="{05E9AE68-CB7A-9817-974C-9E9EFAC65C52}"/>
              </a:ext>
            </a:extLst>
          </p:cNvPr>
          <p:cNvSpPr/>
          <p:nvPr/>
        </p:nvSpPr>
        <p:spPr>
          <a:xfrm>
            <a:off x="1380445" y="2899251"/>
            <a:ext cx="127203" cy="127203"/>
          </a:xfrm>
          <a:custGeom>
            <a:avLst/>
            <a:gdLst>
              <a:gd name="connsiteX0" fmla="*/ 96158 w 127203"/>
              <a:gd name="connsiteY0" fmla="*/ 84931 h 127203"/>
              <a:gd name="connsiteX1" fmla="*/ 109620 w 127203"/>
              <a:gd name="connsiteY1" fmla="*/ 71456 h 127203"/>
              <a:gd name="connsiteX2" fmla="*/ 89421 w 127203"/>
              <a:gd name="connsiteY2" fmla="*/ 51251 h 127203"/>
              <a:gd name="connsiteX3" fmla="*/ 111868 w 127203"/>
              <a:gd name="connsiteY3" fmla="*/ 28803 h 127203"/>
              <a:gd name="connsiteX4" fmla="*/ 98406 w 127203"/>
              <a:gd name="connsiteY4" fmla="*/ 15335 h 127203"/>
              <a:gd name="connsiteX5" fmla="*/ 75952 w 127203"/>
              <a:gd name="connsiteY5" fmla="*/ 37782 h 127203"/>
              <a:gd name="connsiteX6" fmla="*/ 55747 w 127203"/>
              <a:gd name="connsiteY6" fmla="*/ 17577 h 127203"/>
              <a:gd name="connsiteX7" fmla="*/ 42272 w 127203"/>
              <a:gd name="connsiteY7" fmla="*/ 31045 h 127203"/>
              <a:gd name="connsiteX8" fmla="*/ 96158 w 127203"/>
              <a:gd name="connsiteY8" fmla="*/ 84931 h 127203"/>
              <a:gd name="connsiteX9" fmla="*/ 75952 w 127203"/>
              <a:gd name="connsiteY9" fmla="*/ 19825 h 127203"/>
              <a:gd name="connsiteX10" fmla="*/ 93910 w 127203"/>
              <a:gd name="connsiteY10" fmla="*/ 1861 h 127203"/>
              <a:gd name="connsiteX11" fmla="*/ 98400 w 127203"/>
              <a:gd name="connsiteY11" fmla="*/ 0 h 127203"/>
              <a:gd name="connsiteX12" fmla="*/ 102889 w 127203"/>
              <a:gd name="connsiteY12" fmla="*/ 1861 h 127203"/>
              <a:gd name="connsiteX13" fmla="*/ 125343 w 127203"/>
              <a:gd name="connsiteY13" fmla="*/ 24314 h 127203"/>
              <a:gd name="connsiteX14" fmla="*/ 127203 w 127203"/>
              <a:gd name="connsiteY14" fmla="*/ 28803 h 127203"/>
              <a:gd name="connsiteX15" fmla="*/ 125343 w 127203"/>
              <a:gd name="connsiteY15" fmla="*/ 33293 h 127203"/>
              <a:gd name="connsiteX16" fmla="*/ 107378 w 127203"/>
              <a:gd name="connsiteY16" fmla="*/ 51251 h 127203"/>
              <a:gd name="connsiteX17" fmla="*/ 123095 w 127203"/>
              <a:gd name="connsiteY17" fmla="*/ 66967 h 127203"/>
              <a:gd name="connsiteX18" fmla="*/ 124473 w 127203"/>
              <a:gd name="connsiteY18" fmla="*/ 69031 h 127203"/>
              <a:gd name="connsiteX19" fmla="*/ 124955 w 127203"/>
              <a:gd name="connsiteY19" fmla="*/ 71456 h 127203"/>
              <a:gd name="connsiteX20" fmla="*/ 124473 w 127203"/>
              <a:gd name="connsiteY20" fmla="*/ 73889 h 127203"/>
              <a:gd name="connsiteX21" fmla="*/ 123095 w 127203"/>
              <a:gd name="connsiteY21" fmla="*/ 75952 h 127203"/>
              <a:gd name="connsiteX22" fmla="*/ 73704 w 127203"/>
              <a:gd name="connsiteY22" fmla="*/ 125343 h 127203"/>
              <a:gd name="connsiteX23" fmla="*/ 69215 w 127203"/>
              <a:gd name="connsiteY23" fmla="*/ 127203 h 127203"/>
              <a:gd name="connsiteX24" fmla="*/ 64726 w 127203"/>
              <a:gd name="connsiteY24" fmla="*/ 125343 h 127203"/>
              <a:gd name="connsiteX25" fmla="*/ 1861 w 127203"/>
              <a:gd name="connsiteY25" fmla="*/ 62478 h 127203"/>
              <a:gd name="connsiteX26" fmla="*/ 0 w 127203"/>
              <a:gd name="connsiteY26" fmla="*/ 57988 h 127203"/>
              <a:gd name="connsiteX27" fmla="*/ 1861 w 127203"/>
              <a:gd name="connsiteY27" fmla="*/ 53499 h 127203"/>
              <a:gd name="connsiteX28" fmla="*/ 51251 w 127203"/>
              <a:gd name="connsiteY28" fmla="*/ 4108 h 127203"/>
              <a:gd name="connsiteX29" fmla="*/ 53308 w 127203"/>
              <a:gd name="connsiteY29" fmla="*/ 2730 h 127203"/>
              <a:gd name="connsiteX30" fmla="*/ 55740 w 127203"/>
              <a:gd name="connsiteY30" fmla="*/ 2248 h 127203"/>
              <a:gd name="connsiteX31" fmla="*/ 58172 w 127203"/>
              <a:gd name="connsiteY31" fmla="*/ 2730 h 127203"/>
              <a:gd name="connsiteX32" fmla="*/ 60236 w 127203"/>
              <a:gd name="connsiteY32" fmla="*/ 4108 h 127203"/>
              <a:gd name="connsiteX33" fmla="*/ 75952 w 127203"/>
              <a:gd name="connsiteY33" fmla="*/ 19825 h 127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27203" h="127203">
                <a:moveTo>
                  <a:pt x="96158" y="84931"/>
                </a:moveTo>
                <a:lnTo>
                  <a:pt x="109620" y="71456"/>
                </a:lnTo>
                <a:lnTo>
                  <a:pt x="89421" y="51251"/>
                </a:lnTo>
                <a:lnTo>
                  <a:pt x="111868" y="28803"/>
                </a:lnTo>
                <a:lnTo>
                  <a:pt x="98406" y="15335"/>
                </a:lnTo>
                <a:lnTo>
                  <a:pt x="75952" y="37782"/>
                </a:lnTo>
                <a:lnTo>
                  <a:pt x="55747" y="17577"/>
                </a:lnTo>
                <a:lnTo>
                  <a:pt x="42272" y="31045"/>
                </a:lnTo>
                <a:lnTo>
                  <a:pt x="96158" y="84931"/>
                </a:lnTo>
                <a:close/>
                <a:moveTo>
                  <a:pt x="75952" y="19825"/>
                </a:moveTo>
                <a:lnTo>
                  <a:pt x="93910" y="1861"/>
                </a:lnTo>
                <a:cubicBezTo>
                  <a:pt x="95098" y="673"/>
                  <a:pt x="96717" y="0"/>
                  <a:pt x="98400" y="0"/>
                </a:cubicBezTo>
                <a:cubicBezTo>
                  <a:pt x="100082" y="0"/>
                  <a:pt x="101695" y="673"/>
                  <a:pt x="102889" y="1861"/>
                </a:cubicBezTo>
                <a:lnTo>
                  <a:pt x="125343" y="24314"/>
                </a:lnTo>
                <a:cubicBezTo>
                  <a:pt x="126530" y="25508"/>
                  <a:pt x="127203" y="27121"/>
                  <a:pt x="127203" y="28803"/>
                </a:cubicBezTo>
                <a:cubicBezTo>
                  <a:pt x="127203" y="30486"/>
                  <a:pt x="126530" y="32099"/>
                  <a:pt x="125343" y="33293"/>
                </a:cubicBezTo>
                <a:lnTo>
                  <a:pt x="107378" y="51251"/>
                </a:lnTo>
                <a:lnTo>
                  <a:pt x="123095" y="66967"/>
                </a:lnTo>
                <a:cubicBezTo>
                  <a:pt x="123685" y="67558"/>
                  <a:pt x="124155" y="68256"/>
                  <a:pt x="124473" y="69031"/>
                </a:cubicBezTo>
                <a:cubicBezTo>
                  <a:pt x="124790" y="69799"/>
                  <a:pt x="124955" y="70625"/>
                  <a:pt x="124955" y="71456"/>
                </a:cubicBezTo>
                <a:cubicBezTo>
                  <a:pt x="124955" y="72295"/>
                  <a:pt x="124790" y="73120"/>
                  <a:pt x="124473" y="73889"/>
                </a:cubicBezTo>
                <a:cubicBezTo>
                  <a:pt x="124155" y="74663"/>
                  <a:pt x="123685" y="75362"/>
                  <a:pt x="123095" y="75952"/>
                </a:cubicBezTo>
                <a:lnTo>
                  <a:pt x="73704" y="125343"/>
                </a:lnTo>
                <a:cubicBezTo>
                  <a:pt x="72511" y="126530"/>
                  <a:pt x="70898" y="127203"/>
                  <a:pt x="69215" y="127203"/>
                </a:cubicBezTo>
                <a:cubicBezTo>
                  <a:pt x="67532" y="127203"/>
                  <a:pt x="65913" y="126530"/>
                  <a:pt x="64726" y="125343"/>
                </a:cubicBezTo>
                <a:lnTo>
                  <a:pt x="1861" y="62478"/>
                </a:lnTo>
                <a:cubicBezTo>
                  <a:pt x="667" y="61284"/>
                  <a:pt x="0" y="59671"/>
                  <a:pt x="0" y="57988"/>
                </a:cubicBezTo>
                <a:cubicBezTo>
                  <a:pt x="0" y="56305"/>
                  <a:pt x="667" y="54692"/>
                  <a:pt x="1861" y="53499"/>
                </a:cubicBezTo>
                <a:lnTo>
                  <a:pt x="51251" y="4108"/>
                </a:lnTo>
                <a:cubicBezTo>
                  <a:pt x="51841" y="3518"/>
                  <a:pt x="52540" y="3048"/>
                  <a:pt x="53308" y="2730"/>
                </a:cubicBezTo>
                <a:cubicBezTo>
                  <a:pt x="54083" y="2413"/>
                  <a:pt x="54908" y="2248"/>
                  <a:pt x="55740" y="2248"/>
                </a:cubicBezTo>
                <a:cubicBezTo>
                  <a:pt x="56578" y="2248"/>
                  <a:pt x="57404" y="2413"/>
                  <a:pt x="58172" y="2730"/>
                </a:cubicBezTo>
                <a:cubicBezTo>
                  <a:pt x="58947" y="3048"/>
                  <a:pt x="59645" y="3518"/>
                  <a:pt x="60236" y="4108"/>
                </a:cubicBezTo>
                <a:lnTo>
                  <a:pt x="75952" y="19825"/>
                </a:lnTo>
                <a:close/>
              </a:path>
            </a:pathLst>
          </a:custGeom>
          <a:solidFill>
            <a:srgbClr val="FFFFF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任意多边形: 形状 111">
            <a:extLst>
              <a:ext uri="{FF2B5EF4-FFF2-40B4-BE49-F238E27FC236}">
                <a16:creationId xmlns:a16="http://schemas.microsoft.com/office/drawing/2014/main" id="{E446D2D8-7EC1-1EAF-3837-C4653231D21C}"/>
              </a:ext>
            </a:extLst>
          </p:cNvPr>
          <p:cNvSpPr/>
          <p:nvPr/>
        </p:nvSpPr>
        <p:spPr>
          <a:xfrm>
            <a:off x="1327150" y="3638550"/>
            <a:ext cx="241300" cy="241300"/>
          </a:xfrm>
          <a:custGeom>
            <a:avLst/>
            <a:gdLst>
              <a:gd name="connsiteX0" fmla="*/ 241300 w 241300"/>
              <a:gd name="connsiteY0" fmla="*/ 120650 h 241300"/>
              <a:gd name="connsiteX1" fmla="*/ 120650 w 241300"/>
              <a:gd name="connsiteY1" fmla="*/ 241300 h 241300"/>
              <a:gd name="connsiteX2" fmla="*/ 0 w 241300"/>
              <a:gd name="connsiteY2" fmla="*/ 120650 h 241300"/>
              <a:gd name="connsiteX3" fmla="*/ 120650 w 241300"/>
              <a:gd name="connsiteY3" fmla="*/ 0 h 241300"/>
              <a:gd name="connsiteX4" fmla="*/ 241300 w 241300"/>
              <a:gd name="connsiteY4" fmla="*/ 120650 h 24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00" h="241300">
                <a:moveTo>
                  <a:pt x="241300" y="120650"/>
                </a:moveTo>
                <a:cubicBezTo>
                  <a:pt x="241300" y="187283"/>
                  <a:pt x="187283" y="241300"/>
                  <a:pt x="120650" y="241300"/>
                </a:cubicBezTo>
                <a:cubicBezTo>
                  <a:pt x="54017" y="241300"/>
                  <a:pt x="0" y="187283"/>
                  <a:pt x="0" y="120650"/>
                </a:cubicBezTo>
                <a:cubicBezTo>
                  <a:pt x="0" y="54017"/>
                  <a:pt x="54017" y="0"/>
                  <a:pt x="120650" y="0"/>
                </a:cubicBezTo>
                <a:cubicBezTo>
                  <a:pt x="187283" y="0"/>
                  <a:pt x="241300" y="54017"/>
                  <a:pt x="241300" y="120650"/>
                </a:cubicBezTo>
                <a:close/>
              </a:path>
            </a:pathLst>
          </a:custGeom>
          <a:solidFill>
            <a:srgbClr val="F09E4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任意多边形: 形状 112">
            <a:extLst>
              <a:ext uri="{FF2B5EF4-FFF2-40B4-BE49-F238E27FC236}">
                <a16:creationId xmlns:a16="http://schemas.microsoft.com/office/drawing/2014/main" id="{0408B899-02B6-E39F-5D8E-E651C3A5B585}"/>
              </a:ext>
            </a:extLst>
          </p:cNvPr>
          <p:cNvSpPr/>
          <p:nvPr/>
        </p:nvSpPr>
        <p:spPr>
          <a:xfrm>
            <a:off x="1390650" y="3698652"/>
            <a:ext cx="114300" cy="124066"/>
          </a:xfrm>
          <a:custGeom>
            <a:avLst/>
            <a:gdLst>
              <a:gd name="connsiteX0" fmla="*/ 13145 w 114300"/>
              <a:gd name="connsiteY0" fmla="*/ 85947 h 124066"/>
              <a:gd name="connsiteX1" fmla="*/ 12700 w 114300"/>
              <a:gd name="connsiteY1" fmla="*/ 79597 h 124066"/>
              <a:gd name="connsiteX2" fmla="*/ 12700 w 114300"/>
              <a:gd name="connsiteY2" fmla="*/ 73247 h 124066"/>
              <a:gd name="connsiteX3" fmla="*/ 0 w 114300"/>
              <a:gd name="connsiteY3" fmla="*/ 73247 h 124066"/>
              <a:gd name="connsiteX4" fmla="*/ 0 w 114300"/>
              <a:gd name="connsiteY4" fmla="*/ 60547 h 124066"/>
              <a:gd name="connsiteX5" fmla="*/ 12700 w 114300"/>
              <a:gd name="connsiteY5" fmla="*/ 60547 h 124066"/>
              <a:gd name="connsiteX6" fmla="*/ 12700 w 114300"/>
              <a:gd name="connsiteY6" fmla="*/ 54197 h 124066"/>
              <a:gd name="connsiteX7" fmla="*/ 13145 w 114300"/>
              <a:gd name="connsiteY7" fmla="*/ 47847 h 124066"/>
              <a:gd name="connsiteX8" fmla="*/ 0 w 114300"/>
              <a:gd name="connsiteY8" fmla="*/ 47847 h 124066"/>
              <a:gd name="connsiteX9" fmla="*/ 0 w 114300"/>
              <a:gd name="connsiteY9" fmla="*/ 35147 h 124066"/>
              <a:gd name="connsiteX10" fmla="*/ 16980 w 114300"/>
              <a:gd name="connsiteY10" fmla="*/ 35147 h 124066"/>
              <a:gd name="connsiteX11" fmla="*/ 35014 w 114300"/>
              <a:gd name="connsiteY11" fmla="*/ 15640 h 124066"/>
              <a:gd name="connsiteX12" fmla="*/ 28346 w 114300"/>
              <a:gd name="connsiteY12" fmla="*/ 8972 h 124066"/>
              <a:gd name="connsiteX13" fmla="*/ 37338 w 114300"/>
              <a:gd name="connsiteY13" fmla="*/ 0 h 124066"/>
              <a:gd name="connsiteX14" fmla="*/ 48025 w 114300"/>
              <a:gd name="connsiteY14" fmla="*/ 10693 h 124066"/>
              <a:gd name="connsiteX15" fmla="*/ 66288 w 114300"/>
              <a:gd name="connsiteY15" fmla="*/ 10693 h 124066"/>
              <a:gd name="connsiteX16" fmla="*/ 76975 w 114300"/>
              <a:gd name="connsiteY16" fmla="*/ 0 h 124066"/>
              <a:gd name="connsiteX17" fmla="*/ 85960 w 114300"/>
              <a:gd name="connsiteY17" fmla="*/ 8985 h 124066"/>
              <a:gd name="connsiteX18" fmla="*/ 79292 w 114300"/>
              <a:gd name="connsiteY18" fmla="*/ 15653 h 124066"/>
              <a:gd name="connsiteX19" fmla="*/ 97320 w 114300"/>
              <a:gd name="connsiteY19" fmla="*/ 35147 h 124066"/>
              <a:gd name="connsiteX20" fmla="*/ 114300 w 114300"/>
              <a:gd name="connsiteY20" fmla="*/ 35147 h 124066"/>
              <a:gd name="connsiteX21" fmla="*/ 114300 w 114300"/>
              <a:gd name="connsiteY21" fmla="*/ 47847 h 124066"/>
              <a:gd name="connsiteX22" fmla="*/ 101155 w 114300"/>
              <a:gd name="connsiteY22" fmla="*/ 47847 h 124066"/>
              <a:gd name="connsiteX23" fmla="*/ 101600 w 114300"/>
              <a:gd name="connsiteY23" fmla="*/ 54197 h 124066"/>
              <a:gd name="connsiteX24" fmla="*/ 101600 w 114300"/>
              <a:gd name="connsiteY24" fmla="*/ 60547 h 124066"/>
              <a:gd name="connsiteX25" fmla="*/ 114300 w 114300"/>
              <a:gd name="connsiteY25" fmla="*/ 60547 h 124066"/>
              <a:gd name="connsiteX26" fmla="*/ 114300 w 114300"/>
              <a:gd name="connsiteY26" fmla="*/ 73247 h 124066"/>
              <a:gd name="connsiteX27" fmla="*/ 101600 w 114300"/>
              <a:gd name="connsiteY27" fmla="*/ 73247 h 124066"/>
              <a:gd name="connsiteX28" fmla="*/ 101600 w 114300"/>
              <a:gd name="connsiteY28" fmla="*/ 79597 h 124066"/>
              <a:gd name="connsiteX29" fmla="*/ 101155 w 114300"/>
              <a:gd name="connsiteY29" fmla="*/ 85947 h 124066"/>
              <a:gd name="connsiteX30" fmla="*/ 114300 w 114300"/>
              <a:gd name="connsiteY30" fmla="*/ 85947 h 124066"/>
              <a:gd name="connsiteX31" fmla="*/ 114300 w 114300"/>
              <a:gd name="connsiteY31" fmla="*/ 98647 h 124066"/>
              <a:gd name="connsiteX32" fmla="*/ 97320 w 114300"/>
              <a:gd name="connsiteY32" fmla="*/ 98647 h 124066"/>
              <a:gd name="connsiteX33" fmla="*/ 80918 w 114300"/>
              <a:gd name="connsiteY33" fmla="*/ 117177 h 124066"/>
              <a:gd name="connsiteX34" fmla="*/ 57150 w 114300"/>
              <a:gd name="connsiteY34" fmla="*/ 124066 h 124066"/>
              <a:gd name="connsiteX35" fmla="*/ 33382 w 114300"/>
              <a:gd name="connsiteY35" fmla="*/ 117177 h 124066"/>
              <a:gd name="connsiteX36" fmla="*/ 16980 w 114300"/>
              <a:gd name="connsiteY36" fmla="*/ 98647 h 124066"/>
              <a:gd name="connsiteX37" fmla="*/ 0 w 114300"/>
              <a:gd name="connsiteY37" fmla="*/ 98647 h 124066"/>
              <a:gd name="connsiteX38" fmla="*/ 0 w 114300"/>
              <a:gd name="connsiteY38" fmla="*/ 85947 h 124066"/>
              <a:gd name="connsiteX39" fmla="*/ 13145 w 114300"/>
              <a:gd name="connsiteY39" fmla="*/ 85947 h 124066"/>
              <a:gd name="connsiteX40" fmla="*/ 38100 w 114300"/>
              <a:gd name="connsiteY40" fmla="*/ 47847 h 124066"/>
              <a:gd name="connsiteX41" fmla="*/ 38100 w 114300"/>
              <a:gd name="connsiteY41" fmla="*/ 60547 h 124066"/>
              <a:gd name="connsiteX42" fmla="*/ 76200 w 114300"/>
              <a:gd name="connsiteY42" fmla="*/ 60547 h 124066"/>
              <a:gd name="connsiteX43" fmla="*/ 76200 w 114300"/>
              <a:gd name="connsiteY43" fmla="*/ 47847 h 124066"/>
              <a:gd name="connsiteX44" fmla="*/ 38100 w 114300"/>
              <a:gd name="connsiteY44" fmla="*/ 47847 h 124066"/>
              <a:gd name="connsiteX45" fmla="*/ 38100 w 114300"/>
              <a:gd name="connsiteY45" fmla="*/ 73247 h 124066"/>
              <a:gd name="connsiteX46" fmla="*/ 38100 w 114300"/>
              <a:gd name="connsiteY46" fmla="*/ 85947 h 124066"/>
              <a:gd name="connsiteX47" fmla="*/ 76200 w 114300"/>
              <a:gd name="connsiteY47" fmla="*/ 85947 h 124066"/>
              <a:gd name="connsiteX48" fmla="*/ 76200 w 114300"/>
              <a:gd name="connsiteY48" fmla="*/ 73247 h 124066"/>
              <a:gd name="connsiteX49" fmla="*/ 38100 w 114300"/>
              <a:gd name="connsiteY49" fmla="*/ 73247 h 124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4300" h="124066">
                <a:moveTo>
                  <a:pt x="13145" y="85947"/>
                </a:moveTo>
                <a:cubicBezTo>
                  <a:pt x="12846" y="83845"/>
                  <a:pt x="12700" y="81724"/>
                  <a:pt x="12700" y="79597"/>
                </a:cubicBezTo>
                <a:lnTo>
                  <a:pt x="12700" y="73247"/>
                </a:lnTo>
                <a:lnTo>
                  <a:pt x="0" y="73247"/>
                </a:lnTo>
                <a:lnTo>
                  <a:pt x="0" y="60547"/>
                </a:lnTo>
                <a:lnTo>
                  <a:pt x="12700" y="60547"/>
                </a:lnTo>
                <a:lnTo>
                  <a:pt x="12700" y="54197"/>
                </a:lnTo>
                <a:cubicBezTo>
                  <a:pt x="12700" y="52038"/>
                  <a:pt x="12852" y="49924"/>
                  <a:pt x="13145" y="47847"/>
                </a:cubicBezTo>
                <a:lnTo>
                  <a:pt x="0" y="47847"/>
                </a:lnTo>
                <a:lnTo>
                  <a:pt x="0" y="35147"/>
                </a:lnTo>
                <a:lnTo>
                  <a:pt x="16980" y="35147"/>
                </a:lnTo>
                <a:cubicBezTo>
                  <a:pt x="20872" y="26968"/>
                  <a:pt x="27165" y="20161"/>
                  <a:pt x="35014" y="15640"/>
                </a:cubicBezTo>
                <a:lnTo>
                  <a:pt x="28346" y="8972"/>
                </a:lnTo>
                <a:lnTo>
                  <a:pt x="37338" y="0"/>
                </a:lnTo>
                <a:lnTo>
                  <a:pt x="48025" y="10693"/>
                </a:lnTo>
                <a:cubicBezTo>
                  <a:pt x="54045" y="9436"/>
                  <a:pt x="60268" y="9436"/>
                  <a:pt x="66288" y="10693"/>
                </a:cubicBezTo>
                <a:lnTo>
                  <a:pt x="76975" y="0"/>
                </a:lnTo>
                <a:lnTo>
                  <a:pt x="85960" y="8985"/>
                </a:lnTo>
                <a:lnTo>
                  <a:pt x="79292" y="15653"/>
                </a:lnTo>
                <a:cubicBezTo>
                  <a:pt x="87141" y="20174"/>
                  <a:pt x="93428" y="26968"/>
                  <a:pt x="97320" y="35147"/>
                </a:cubicBezTo>
                <a:lnTo>
                  <a:pt x="114300" y="35147"/>
                </a:lnTo>
                <a:lnTo>
                  <a:pt x="114300" y="47847"/>
                </a:lnTo>
                <a:lnTo>
                  <a:pt x="101155" y="47847"/>
                </a:lnTo>
                <a:cubicBezTo>
                  <a:pt x="101448" y="49924"/>
                  <a:pt x="101600" y="52038"/>
                  <a:pt x="101600" y="54197"/>
                </a:cubicBezTo>
                <a:lnTo>
                  <a:pt x="101600" y="60547"/>
                </a:lnTo>
                <a:lnTo>
                  <a:pt x="114300" y="60547"/>
                </a:lnTo>
                <a:lnTo>
                  <a:pt x="114300" y="73247"/>
                </a:lnTo>
                <a:lnTo>
                  <a:pt x="101600" y="73247"/>
                </a:lnTo>
                <a:lnTo>
                  <a:pt x="101600" y="79597"/>
                </a:lnTo>
                <a:cubicBezTo>
                  <a:pt x="101600" y="81756"/>
                  <a:pt x="101448" y="83870"/>
                  <a:pt x="101155" y="85947"/>
                </a:cubicBezTo>
                <a:lnTo>
                  <a:pt x="114300" y="85947"/>
                </a:lnTo>
                <a:lnTo>
                  <a:pt x="114300" y="98647"/>
                </a:lnTo>
                <a:lnTo>
                  <a:pt x="97320" y="98647"/>
                </a:lnTo>
                <a:cubicBezTo>
                  <a:pt x="93720" y="106254"/>
                  <a:pt x="88030" y="112681"/>
                  <a:pt x="80918" y="117177"/>
                </a:cubicBezTo>
                <a:cubicBezTo>
                  <a:pt x="73806" y="121679"/>
                  <a:pt x="65564" y="124066"/>
                  <a:pt x="57150" y="124066"/>
                </a:cubicBezTo>
                <a:cubicBezTo>
                  <a:pt x="48736" y="124066"/>
                  <a:pt x="40494" y="121679"/>
                  <a:pt x="33382" y="117177"/>
                </a:cubicBezTo>
                <a:cubicBezTo>
                  <a:pt x="26270" y="112681"/>
                  <a:pt x="20580" y="106254"/>
                  <a:pt x="16980" y="98647"/>
                </a:cubicBezTo>
                <a:lnTo>
                  <a:pt x="0" y="98647"/>
                </a:lnTo>
                <a:lnTo>
                  <a:pt x="0" y="85947"/>
                </a:lnTo>
                <a:lnTo>
                  <a:pt x="13145" y="85947"/>
                </a:lnTo>
                <a:close/>
                <a:moveTo>
                  <a:pt x="38100" y="47847"/>
                </a:moveTo>
                <a:lnTo>
                  <a:pt x="38100" y="60547"/>
                </a:lnTo>
                <a:lnTo>
                  <a:pt x="76200" y="60547"/>
                </a:lnTo>
                <a:lnTo>
                  <a:pt x="76200" y="47847"/>
                </a:lnTo>
                <a:lnTo>
                  <a:pt x="38100" y="47847"/>
                </a:lnTo>
                <a:close/>
                <a:moveTo>
                  <a:pt x="38100" y="73247"/>
                </a:moveTo>
                <a:lnTo>
                  <a:pt x="38100" y="85947"/>
                </a:lnTo>
                <a:lnTo>
                  <a:pt x="76200" y="85947"/>
                </a:lnTo>
                <a:lnTo>
                  <a:pt x="76200" y="73247"/>
                </a:lnTo>
                <a:lnTo>
                  <a:pt x="38100" y="73247"/>
                </a:lnTo>
                <a:close/>
              </a:path>
            </a:pathLst>
          </a:custGeom>
          <a:solidFill>
            <a:srgbClr val="FFFFF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任意多边形: 形状 113">
            <a:extLst>
              <a:ext uri="{FF2B5EF4-FFF2-40B4-BE49-F238E27FC236}">
                <a16:creationId xmlns:a16="http://schemas.microsoft.com/office/drawing/2014/main" id="{BC24F6A9-E32E-46AD-48DC-B5F06E0C40F4}"/>
              </a:ext>
            </a:extLst>
          </p:cNvPr>
          <p:cNvSpPr/>
          <p:nvPr/>
        </p:nvSpPr>
        <p:spPr>
          <a:xfrm>
            <a:off x="1327150" y="4286250"/>
            <a:ext cx="241300" cy="241300"/>
          </a:xfrm>
          <a:custGeom>
            <a:avLst/>
            <a:gdLst>
              <a:gd name="connsiteX0" fmla="*/ 241300 w 241300"/>
              <a:gd name="connsiteY0" fmla="*/ 120650 h 241300"/>
              <a:gd name="connsiteX1" fmla="*/ 120650 w 241300"/>
              <a:gd name="connsiteY1" fmla="*/ 241300 h 241300"/>
              <a:gd name="connsiteX2" fmla="*/ 0 w 241300"/>
              <a:gd name="connsiteY2" fmla="*/ 120650 h 241300"/>
              <a:gd name="connsiteX3" fmla="*/ 120650 w 241300"/>
              <a:gd name="connsiteY3" fmla="*/ 0 h 241300"/>
              <a:gd name="connsiteX4" fmla="*/ 241300 w 241300"/>
              <a:gd name="connsiteY4" fmla="*/ 120650 h 24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00" h="241300">
                <a:moveTo>
                  <a:pt x="241300" y="120650"/>
                </a:moveTo>
                <a:cubicBezTo>
                  <a:pt x="241300" y="187283"/>
                  <a:pt x="187283" y="241300"/>
                  <a:pt x="120650" y="241300"/>
                </a:cubicBezTo>
                <a:cubicBezTo>
                  <a:pt x="54017" y="241300"/>
                  <a:pt x="0" y="187283"/>
                  <a:pt x="0" y="120650"/>
                </a:cubicBezTo>
                <a:cubicBezTo>
                  <a:pt x="0" y="54017"/>
                  <a:pt x="54017" y="0"/>
                  <a:pt x="120650" y="0"/>
                </a:cubicBezTo>
                <a:cubicBezTo>
                  <a:pt x="187283" y="0"/>
                  <a:pt x="241300" y="54017"/>
                  <a:pt x="241300" y="120650"/>
                </a:cubicBezTo>
                <a:close/>
              </a:path>
            </a:pathLst>
          </a:custGeom>
          <a:solidFill>
            <a:srgbClr val="EC823D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任意多边形: 形状 114">
            <a:extLst>
              <a:ext uri="{FF2B5EF4-FFF2-40B4-BE49-F238E27FC236}">
                <a16:creationId xmlns:a16="http://schemas.microsoft.com/office/drawing/2014/main" id="{D853A1E0-4544-2EAD-9C46-DA7D5465B098}"/>
              </a:ext>
            </a:extLst>
          </p:cNvPr>
          <p:cNvSpPr/>
          <p:nvPr/>
        </p:nvSpPr>
        <p:spPr>
          <a:xfrm>
            <a:off x="1390650" y="4343400"/>
            <a:ext cx="114300" cy="127000"/>
          </a:xfrm>
          <a:custGeom>
            <a:avLst/>
            <a:gdLst>
              <a:gd name="connsiteX0" fmla="*/ 69532 w 114300"/>
              <a:gd name="connsiteY0" fmla="*/ 0 h 127000"/>
              <a:gd name="connsiteX1" fmla="*/ 107950 w 114300"/>
              <a:gd name="connsiteY1" fmla="*/ 0 h 127000"/>
              <a:gd name="connsiteX2" fmla="*/ 112439 w 114300"/>
              <a:gd name="connsiteY2" fmla="*/ 1861 h 127000"/>
              <a:gd name="connsiteX3" fmla="*/ 114300 w 114300"/>
              <a:gd name="connsiteY3" fmla="*/ 6350 h 127000"/>
              <a:gd name="connsiteX4" fmla="*/ 114300 w 114300"/>
              <a:gd name="connsiteY4" fmla="*/ 120650 h 127000"/>
              <a:gd name="connsiteX5" fmla="*/ 112439 w 114300"/>
              <a:gd name="connsiteY5" fmla="*/ 125139 h 127000"/>
              <a:gd name="connsiteX6" fmla="*/ 107950 w 114300"/>
              <a:gd name="connsiteY6" fmla="*/ 127000 h 127000"/>
              <a:gd name="connsiteX7" fmla="*/ 6350 w 114300"/>
              <a:gd name="connsiteY7" fmla="*/ 127000 h 127000"/>
              <a:gd name="connsiteX8" fmla="*/ 1861 w 114300"/>
              <a:gd name="connsiteY8" fmla="*/ 125139 h 127000"/>
              <a:gd name="connsiteX9" fmla="*/ 0 w 114300"/>
              <a:gd name="connsiteY9" fmla="*/ 120650 h 127000"/>
              <a:gd name="connsiteX10" fmla="*/ 0 w 114300"/>
              <a:gd name="connsiteY10" fmla="*/ 69533 h 127000"/>
              <a:gd name="connsiteX11" fmla="*/ 6350 w 114300"/>
              <a:gd name="connsiteY11" fmla="*/ 69850 h 127000"/>
              <a:gd name="connsiteX12" fmla="*/ 69850 w 114300"/>
              <a:gd name="connsiteY12" fmla="*/ 6350 h 127000"/>
              <a:gd name="connsiteX13" fmla="*/ 69532 w 114300"/>
              <a:gd name="connsiteY13" fmla="*/ 0 h 127000"/>
              <a:gd name="connsiteX14" fmla="*/ 76200 w 114300"/>
              <a:gd name="connsiteY14" fmla="*/ 88900 h 127000"/>
              <a:gd name="connsiteX15" fmla="*/ 76200 w 114300"/>
              <a:gd name="connsiteY15" fmla="*/ 101600 h 127000"/>
              <a:gd name="connsiteX16" fmla="*/ 88900 w 114300"/>
              <a:gd name="connsiteY16" fmla="*/ 101600 h 127000"/>
              <a:gd name="connsiteX17" fmla="*/ 88900 w 114300"/>
              <a:gd name="connsiteY17" fmla="*/ 88900 h 127000"/>
              <a:gd name="connsiteX18" fmla="*/ 76200 w 114300"/>
              <a:gd name="connsiteY18" fmla="*/ 88900 h 127000"/>
              <a:gd name="connsiteX19" fmla="*/ 56756 w 114300"/>
              <a:gd name="connsiteY19" fmla="*/ 0 h 127000"/>
              <a:gd name="connsiteX20" fmla="*/ 54413 w 114300"/>
              <a:gd name="connsiteY20" fmla="*/ 22816 h 127000"/>
              <a:gd name="connsiteX21" fmla="*/ 42278 w 114300"/>
              <a:gd name="connsiteY21" fmla="*/ 42278 h 127000"/>
              <a:gd name="connsiteX22" fmla="*/ 22816 w 114300"/>
              <a:gd name="connsiteY22" fmla="*/ 54413 h 127000"/>
              <a:gd name="connsiteX23" fmla="*/ 0 w 114300"/>
              <a:gd name="connsiteY23" fmla="*/ 56756 h 127000"/>
              <a:gd name="connsiteX24" fmla="*/ 0 w 114300"/>
              <a:gd name="connsiteY24" fmla="*/ 6350 h 127000"/>
              <a:gd name="connsiteX25" fmla="*/ 1861 w 114300"/>
              <a:gd name="connsiteY25" fmla="*/ 1861 h 127000"/>
              <a:gd name="connsiteX26" fmla="*/ 6350 w 114300"/>
              <a:gd name="connsiteY26" fmla="*/ 0 h 127000"/>
              <a:gd name="connsiteX27" fmla="*/ 56756 w 114300"/>
              <a:gd name="connsiteY27" fmla="*/ 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300" h="127000">
                <a:moveTo>
                  <a:pt x="69532" y="0"/>
                </a:moveTo>
                <a:lnTo>
                  <a:pt x="107950" y="0"/>
                </a:lnTo>
                <a:cubicBezTo>
                  <a:pt x="109633" y="0"/>
                  <a:pt x="111252" y="667"/>
                  <a:pt x="112439" y="1861"/>
                </a:cubicBezTo>
                <a:cubicBezTo>
                  <a:pt x="113633" y="3048"/>
                  <a:pt x="114300" y="4667"/>
                  <a:pt x="114300" y="6350"/>
                </a:cubicBezTo>
                <a:lnTo>
                  <a:pt x="114300" y="120650"/>
                </a:lnTo>
                <a:cubicBezTo>
                  <a:pt x="114300" y="122333"/>
                  <a:pt x="113633" y="123952"/>
                  <a:pt x="112439" y="125139"/>
                </a:cubicBezTo>
                <a:cubicBezTo>
                  <a:pt x="111252" y="126333"/>
                  <a:pt x="109633" y="127000"/>
                  <a:pt x="107950" y="127000"/>
                </a:cubicBezTo>
                <a:lnTo>
                  <a:pt x="6350" y="127000"/>
                </a:lnTo>
                <a:cubicBezTo>
                  <a:pt x="4667" y="127000"/>
                  <a:pt x="3048" y="126333"/>
                  <a:pt x="1861" y="125139"/>
                </a:cubicBezTo>
                <a:cubicBezTo>
                  <a:pt x="667" y="123952"/>
                  <a:pt x="0" y="122333"/>
                  <a:pt x="0" y="120650"/>
                </a:cubicBezTo>
                <a:lnTo>
                  <a:pt x="0" y="69533"/>
                </a:lnTo>
                <a:cubicBezTo>
                  <a:pt x="2089" y="69742"/>
                  <a:pt x="4210" y="69850"/>
                  <a:pt x="6350" y="69850"/>
                </a:cubicBezTo>
                <a:cubicBezTo>
                  <a:pt x="41421" y="69850"/>
                  <a:pt x="69850" y="41421"/>
                  <a:pt x="69850" y="6350"/>
                </a:cubicBezTo>
                <a:cubicBezTo>
                  <a:pt x="69850" y="4210"/>
                  <a:pt x="69742" y="2089"/>
                  <a:pt x="69532" y="0"/>
                </a:cubicBezTo>
                <a:close/>
                <a:moveTo>
                  <a:pt x="76200" y="88900"/>
                </a:moveTo>
                <a:lnTo>
                  <a:pt x="76200" y="101600"/>
                </a:lnTo>
                <a:lnTo>
                  <a:pt x="88900" y="101600"/>
                </a:lnTo>
                <a:lnTo>
                  <a:pt x="88900" y="88900"/>
                </a:lnTo>
                <a:lnTo>
                  <a:pt x="76200" y="88900"/>
                </a:lnTo>
                <a:close/>
                <a:moveTo>
                  <a:pt x="56756" y="0"/>
                </a:moveTo>
                <a:cubicBezTo>
                  <a:pt x="57728" y="7684"/>
                  <a:pt x="56921" y="15488"/>
                  <a:pt x="54413" y="22816"/>
                </a:cubicBezTo>
                <a:cubicBezTo>
                  <a:pt x="51905" y="30144"/>
                  <a:pt x="47752" y="36798"/>
                  <a:pt x="42278" y="42278"/>
                </a:cubicBezTo>
                <a:cubicBezTo>
                  <a:pt x="36798" y="47752"/>
                  <a:pt x="30143" y="51905"/>
                  <a:pt x="22816" y="54413"/>
                </a:cubicBezTo>
                <a:cubicBezTo>
                  <a:pt x="15488" y="56921"/>
                  <a:pt x="7684" y="57728"/>
                  <a:pt x="0" y="56756"/>
                </a:cubicBezTo>
                <a:lnTo>
                  <a:pt x="0" y="6350"/>
                </a:lnTo>
                <a:cubicBezTo>
                  <a:pt x="0" y="4667"/>
                  <a:pt x="667" y="3048"/>
                  <a:pt x="1861" y="1861"/>
                </a:cubicBezTo>
                <a:cubicBezTo>
                  <a:pt x="3048" y="667"/>
                  <a:pt x="4667" y="0"/>
                  <a:pt x="6350" y="0"/>
                </a:cubicBezTo>
                <a:lnTo>
                  <a:pt x="56756" y="0"/>
                </a:lnTo>
                <a:close/>
              </a:path>
            </a:pathLst>
          </a:custGeom>
          <a:solidFill>
            <a:srgbClr val="FFFFF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" name="任意多边形: 形状 115">
            <a:extLst>
              <a:ext uri="{FF2B5EF4-FFF2-40B4-BE49-F238E27FC236}">
                <a16:creationId xmlns:a16="http://schemas.microsoft.com/office/drawing/2014/main" id="{8446C10C-4CFD-1316-0A54-9BEB0055A22F}"/>
              </a:ext>
            </a:extLst>
          </p:cNvPr>
          <p:cNvSpPr/>
          <p:nvPr/>
        </p:nvSpPr>
        <p:spPr>
          <a:xfrm>
            <a:off x="1327150" y="4845050"/>
            <a:ext cx="241300" cy="241300"/>
          </a:xfrm>
          <a:custGeom>
            <a:avLst/>
            <a:gdLst>
              <a:gd name="connsiteX0" fmla="*/ 241300 w 241300"/>
              <a:gd name="connsiteY0" fmla="*/ 120650 h 241300"/>
              <a:gd name="connsiteX1" fmla="*/ 120650 w 241300"/>
              <a:gd name="connsiteY1" fmla="*/ 241300 h 241300"/>
              <a:gd name="connsiteX2" fmla="*/ 0 w 241300"/>
              <a:gd name="connsiteY2" fmla="*/ 120650 h 241300"/>
              <a:gd name="connsiteX3" fmla="*/ 120650 w 241300"/>
              <a:gd name="connsiteY3" fmla="*/ 0 h 241300"/>
              <a:gd name="connsiteX4" fmla="*/ 241300 w 241300"/>
              <a:gd name="connsiteY4" fmla="*/ 120650 h 24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00" h="241300">
                <a:moveTo>
                  <a:pt x="241300" y="120650"/>
                </a:moveTo>
                <a:cubicBezTo>
                  <a:pt x="241300" y="187283"/>
                  <a:pt x="187283" y="241300"/>
                  <a:pt x="120650" y="241300"/>
                </a:cubicBezTo>
                <a:cubicBezTo>
                  <a:pt x="54017" y="241300"/>
                  <a:pt x="0" y="187283"/>
                  <a:pt x="0" y="120650"/>
                </a:cubicBezTo>
                <a:cubicBezTo>
                  <a:pt x="0" y="54017"/>
                  <a:pt x="54017" y="0"/>
                  <a:pt x="120650" y="0"/>
                </a:cubicBezTo>
                <a:cubicBezTo>
                  <a:pt x="187283" y="0"/>
                  <a:pt x="241300" y="54017"/>
                  <a:pt x="241300" y="120650"/>
                </a:cubicBezTo>
                <a:close/>
              </a:path>
            </a:pathLst>
          </a:custGeom>
          <a:solidFill>
            <a:srgbClr val="4FA1F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" name="任意多边形: 形状 116">
            <a:extLst>
              <a:ext uri="{FF2B5EF4-FFF2-40B4-BE49-F238E27FC236}">
                <a16:creationId xmlns:a16="http://schemas.microsoft.com/office/drawing/2014/main" id="{649CCFBA-CF1D-73CB-BCA8-227BEDA21550}"/>
              </a:ext>
            </a:extLst>
          </p:cNvPr>
          <p:cNvSpPr/>
          <p:nvPr/>
        </p:nvSpPr>
        <p:spPr>
          <a:xfrm>
            <a:off x="1377950" y="4914900"/>
            <a:ext cx="139700" cy="101600"/>
          </a:xfrm>
          <a:custGeom>
            <a:avLst/>
            <a:gdLst>
              <a:gd name="connsiteX0" fmla="*/ 101600 w 139700"/>
              <a:gd name="connsiteY0" fmla="*/ 0 h 101600"/>
              <a:gd name="connsiteX1" fmla="*/ 128543 w 139700"/>
              <a:gd name="connsiteY1" fmla="*/ 11157 h 101600"/>
              <a:gd name="connsiteX2" fmla="*/ 139700 w 139700"/>
              <a:gd name="connsiteY2" fmla="*/ 38100 h 101600"/>
              <a:gd name="connsiteX3" fmla="*/ 139700 w 139700"/>
              <a:gd name="connsiteY3" fmla="*/ 63500 h 101600"/>
              <a:gd name="connsiteX4" fmla="*/ 128543 w 139700"/>
              <a:gd name="connsiteY4" fmla="*/ 90443 h 101600"/>
              <a:gd name="connsiteX5" fmla="*/ 101600 w 139700"/>
              <a:gd name="connsiteY5" fmla="*/ 101600 h 101600"/>
              <a:gd name="connsiteX6" fmla="*/ 38100 w 139700"/>
              <a:gd name="connsiteY6" fmla="*/ 101600 h 101600"/>
              <a:gd name="connsiteX7" fmla="*/ 11157 w 139700"/>
              <a:gd name="connsiteY7" fmla="*/ 90443 h 101600"/>
              <a:gd name="connsiteX8" fmla="*/ 0 w 139700"/>
              <a:gd name="connsiteY8" fmla="*/ 63500 h 101600"/>
              <a:gd name="connsiteX9" fmla="*/ 0 w 139700"/>
              <a:gd name="connsiteY9" fmla="*/ 38100 h 101600"/>
              <a:gd name="connsiteX10" fmla="*/ 11157 w 139700"/>
              <a:gd name="connsiteY10" fmla="*/ 11157 h 101600"/>
              <a:gd name="connsiteX11" fmla="*/ 38100 w 139700"/>
              <a:gd name="connsiteY11" fmla="*/ 0 h 101600"/>
              <a:gd name="connsiteX12" fmla="*/ 101600 w 139700"/>
              <a:gd name="connsiteY12" fmla="*/ 0 h 101600"/>
              <a:gd name="connsiteX13" fmla="*/ 57150 w 139700"/>
              <a:gd name="connsiteY13" fmla="*/ 31750 h 101600"/>
              <a:gd name="connsiteX14" fmla="*/ 44450 w 139700"/>
              <a:gd name="connsiteY14" fmla="*/ 31750 h 101600"/>
              <a:gd name="connsiteX15" fmla="*/ 44450 w 139700"/>
              <a:gd name="connsiteY15" fmla="*/ 44450 h 101600"/>
              <a:gd name="connsiteX16" fmla="*/ 31750 w 139700"/>
              <a:gd name="connsiteY16" fmla="*/ 44450 h 101600"/>
              <a:gd name="connsiteX17" fmla="*/ 31750 w 139700"/>
              <a:gd name="connsiteY17" fmla="*/ 57150 h 101600"/>
              <a:gd name="connsiteX18" fmla="*/ 44444 w 139700"/>
              <a:gd name="connsiteY18" fmla="*/ 57150 h 101600"/>
              <a:gd name="connsiteX19" fmla="*/ 44450 w 139700"/>
              <a:gd name="connsiteY19" fmla="*/ 69850 h 101600"/>
              <a:gd name="connsiteX20" fmla="*/ 57150 w 139700"/>
              <a:gd name="connsiteY20" fmla="*/ 69850 h 101600"/>
              <a:gd name="connsiteX21" fmla="*/ 57144 w 139700"/>
              <a:gd name="connsiteY21" fmla="*/ 57150 h 101600"/>
              <a:gd name="connsiteX22" fmla="*/ 69850 w 139700"/>
              <a:gd name="connsiteY22" fmla="*/ 57150 h 101600"/>
              <a:gd name="connsiteX23" fmla="*/ 69850 w 139700"/>
              <a:gd name="connsiteY23" fmla="*/ 44450 h 101600"/>
              <a:gd name="connsiteX24" fmla="*/ 57150 w 139700"/>
              <a:gd name="connsiteY24" fmla="*/ 44450 h 101600"/>
              <a:gd name="connsiteX25" fmla="*/ 57150 w 139700"/>
              <a:gd name="connsiteY25" fmla="*/ 31750 h 101600"/>
              <a:gd name="connsiteX26" fmla="*/ 107950 w 139700"/>
              <a:gd name="connsiteY26" fmla="*/ 57150 h 101600"/>
              <a:gd name="connsiteX27" fmla="*/ 95250 w 139700"/>
              <a:gd name="connsiteY27" fmla="*/ 57150 h 101600"/>
              <a:gd name="connsiteX28" fmla="*/ 95250 w 139700"/>
              <a:gd name="connsiteY28" fmla="*/ 69850 h 101600"/>
              <a:gd name="connsiteX29" fmla="*/ 107950 w 139700"/>
              <a:gd name="connsiteY29" fmla="*/ 69850 h 101600"/>
              <a:gd name="connsiteX30" fmla="*/ 107950 w 139700"/>
              <a:gd name="connsiteY30" fmla="*/ 57150 h 101600"/>
              <a:gd name="connsiteX31" fmla="*/ 95250 w 139700"/>
              <a:gd name="connsiteY31" fmla="*/ 31750 h 101600"/>
              <a:gd name="connsiteX32" fmla="*/ 82550 w 139700"/>
              <a:gd name="connsiteY32" fmla="*/ 31750 h 101600"/>
              <a:gd name="connsiteX33" fmla="*/ 82550 w 139700"/>
              <a:gd name="connsiteY33" fmla="*/ 44450 h 101600"/>
              <a:gd name="connsiteX34" fmla="*/ 95250 w 139700"/>
              <a:gd name="connsiteY34" fmla="*/ 44450 h 101600"/>
              <a:gd name="connsiteX35" fmla="*/ 95250 w 139700"/>
              <a:gd name="connsiteY35" fmla="*/ 31750 h 10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9700" h="101600">
                <a:moveTo>
                  <a:pt x="101600" y="0"/>
                </a:moveTo>
                <a:cubicBezTo>
                  <a:pt x="111703" y="0"/>
                  <a:pt x="121393" y="4013"/>
                  <a:pt x="128543" y="11157"/>
                </a:cubicBezTo>
                <a:cubicBezTo>
                  <a:pt x="135687" y="18307"/>
                  <a:pt x="139700" y="27997"/>
                  <a:pt x="139700" y="38100"/>
                </a:cubicBezTo>
                <a:lnTo>
                  <a:pt x="139700" y="63500"/>
                </a:lnTo>
                <a:cubicBezTo>
                  <a:pt x="139700" y="73603"/>
                  <a:pt x="135687" y="83293"/>
                  <a:pt x="128543" y="90443"/>
                </a:cubicBezTo>
                <a:cubicBezTo>
                  <a:pt x="121393" y="97587"/>
                  <a:pt x="111703" y="101600"/>
                  <a:pt x="101600" y="101600"/>
                </a:cubicBezTo>
                <a:lnTo>
                  <a:pt x="38100" y="101600"/>
                </a:lnTo>
                <a:cubicBezTo>
                  <a:pt x="27997" y="101600"/>
                  <a:pt x="18307" y="97587"/>
                  <a:pt x="11157" y="90443"/>
                </a:cubicBezTo>
                <a:cubicBezTo>
                  <a:pt x="4013" y="83293"/>
                  <a:pt x="0" y="73603"/>
                  <a:pt x="0" y="63500"/>
                </a:cubicBezTo>
                <a:lnTo>
                  <a:pt x="0" y="38100"/>
                </a:lnTo>
                <a:cubicBezTo>
                  <a:pt x="0" y="27997"/>
                  <a:pt x="4013" y="18307"/>
                  <a:pt x="11157" y="11157"/>
                </a:cubicBezTo>
                <a:cubicBezTo>
                  <a:pt x="18307" y="4013"/>
                  <a:pt x="27997" y="0"/>
                  <a:pt x="38100" y="0"/>
                </a:cubicBezTo>
                <a:lnTo>
                  <a:pt x="101600" y="0"/>
                </a:lnTo>
                <a:close/>
                <a:moveTo>
                  <a:pt x="57150" y="31750"/>
                </a:moveTo>
                <a:lnTo>
                  <a:pt x="44450" y="31750"/>
                </a:lnTo>
                <a:lnTo>
                  <a:pt x="44450" y="44450"/>
                </a:lnTo>
                <a:lnTo>
                  <a:pt x="31750" y="44450"/>
                </a:lnTo>
                <a:lnTo>
                  <a:pt x="31750" y="57150"/>
                </a:lnTo>
                <a:lnTo>
                  <a:pt x="44444" y="57150"/>
                </a:lnTo>
                <a:lnTo>
                  <a:pt x="44450" y="69850"/>
                </a:lnTo>
                <a:lnTo>
                  <a:pt x="57150" y="69850"/>
                </a:lnTo>
                <a:lnTo>
                  <a:pt x="57144" y="57150"/>
                </a:lnTo>
                <a:lnTo>
                  <a:pt x="69850" y="57150"/>
                </a:lnTo>
                <a:lnTo>
                  <a:pt x="69850" y="44450"/>
                </a:lnTo>
                <a:lnTo>
                  <a:pt x="57150" y="44450"/>
                </a:lnTo>
                <a:lnTo>
                  <a:pt x="57150" y="31750"/>
                </a:lnTo>
                <a:close/>
                <a:moveTo>
                  <a:pt x="107950" y="57150"/>
                </a:moveTo>
                <a:lnTo>
                  <a:pt x="95250" y="57150"/>
                </a:lnTo>
                <a:lnTo>
                  <a:pt x="95250" y="69850"/>
                </a:lnTo>
                <a:lnTo>
                  <a:pt x="107950" y="69850"/>
                </a:lnTo>
                <a:lnTo>
                  <a:pt x="107950" y="57150"/>
                </a:lnTo>
                <a:close/>
                <a:moveTo>
                  <a:pt x="95250" y="31750"/>
                </a:moveTo>
                <a:lnTo>
                  <a:pt x="82550" y="31750"/>
                </a:lnTo>
                <a:lnTo>
                  <a:pt x="82550" y="44450"/>
                </a:lnTo>
                <a:lnTo>
                  <a:pt x="95250" y="44450"/>
                </a:lnTo>
                <a:lnTo>
                  <a:pt x="95250" y="31750"/>
                </a:lnTo>
                <a:close/>
              </a:path>
            </a:pathLst>
          </a:custGeom>
          <a:solidFill>
            <a:srgbClr val="FFFFF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73A2B026-4348-DDDE-B7E5-ACDD7E47E04E}"/>
              </a:ext>
            </a:extLst>
          </p:cNvPr>
          <p:cNvSpPr/>
          <p:nvPr/>
        </p:nvSpPr>
        <p:spPr>
          <a:xfrm>
            <a:off x="1327150" y="5397500"/>
            <a:ext cx="241300" cy="241300"/>
          </a:xfrm>
          <a:custGeom>
            <a:avLst/>
            <a:gdLst>
              <a:gd name="connsiteX0" fmla="*/ 241300 w 241300"/>
              <a:gd name="connsiteY0" fmla="*/ 120650 h 241300"/>
              <a:gd name="connsiteX1" fmla="*/ 120650 w 241300"/>
              <a:gd name="connsiteY1" fmla="*/ 241300 h 241300"/>
              <a:gd name="connsiteX2" fmla="*/ 0 w 241300"/>
              <a:gd name="connsiteY2" fmla="*/ 120650 h 241300"/>
              <a:gd name="connsiteX3" fmla="*/ 120650 w 241300"/>
              <a:gd name="connsiteY3" fmla="*/ 0 h 241300"/>
              <a:gd name="connsiteX4" fmla="*/ 241300 w 241300"/>
              <a:gd name="connsiteY4" fmla="*/ 120650 h 24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00" h="241300">
                <a:moveTo>
                  <a:pt x="241300" y="120650"/>
                </a:moveTo>
                <a:cubicBezTo>
                  <a:pt x="241300" y="187283"/>
                  <a:pt x="187283" y="241300"/>
                  <a:pt x="120650" y="241300"/>
                </a:cubicBezTo>
                <a:cubicBezTo>
                  <a:pt x="54017" y="241300"/>
                  <a:pt x="0" y="187283"/>
                  <a:pt x="0" y="120650"/>
                </a:cubicBezTo>
                <a:cubicBezTo>
                  <a:pt x="0" y="54017"/>
                  <a:pt x="54017" y="0"/>
                  <a:pt x="120650" y="0"/>
                </a:cubicBezTo>
                <a:cubicBezTo>
                  <a:pt x="187283" y="0"/>
                  <a:pt x="241300" y="54017"/>
                  <a:pt x="241300" y="120650"/>
                </a:cubicBezTo>
                <a:close/>
              </a:path>
            </a:pathLst>
          </a:custGeom>
          <a:solidFill>
            <a:srgbClr val="62CBA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95C381C5-7809-C23A-070E-2F2155172ABB}"/>
              </a:ext>
            </a:extLst>
          </p:cNvPr>
          <p:cNvSpPr/>
          <p:nvPr/>
        </p:nvSpPr>
        <p:spPr>
          <a:xfrm>
            <a:off x="1390986" y="5454649"/>
            <a:ext cx="113620" cy="127000"/>
          </a:xfrm>
          <a:custGeom>
            <a:avLst/>
            <a:gdLst>
              <a:gd name="connsiteX0" fmla="*/ 88563 w 113620"/>
              <a:gd name="connsiteY0" fmla="*/ 63500 h 127000"/>
              <a:gd name="connsiteX1" fmla="*/ 93053 w 113620"/>
              <a:gd name="connsiteY1" fmla="*/ 65361 h 127000"/>
              <a:gd name="connsiteX2" fmla="*/ 94913 w 113620"/>
              <a:gd name="connsiteY2" fmla="*/ 69850 h 127000"/>
              <a:gd name="connsiteX3" fmla="*/ 94913 w 113620"/>
              <a:gd name="connsiteY3" fmla="*/ 127000 h 127000"/>
              <a:gd name="connsiteX4" fmla="*/ 18713 w 113620"/>
              <a:gd name="connsiteY4" fmla="*/ 127000 h 127000"/>
              <a:gd name="connsiteX5" fmla="*/ 18713 w 113620"/>
              <a:gd name="connsiteY5" fmla="*/ 69850 h 127000"/>
              <a:gd name="connsiteX6" fmla="*/ 20574 w 113620"/>
              <a:gd name="connsiteY6" fmla="*/ 65361 h 127000"/>
              <a:gd name="connsiteX7" fmla="*/ 25063 w 113620"/>
              <a:gd name="connsiteY7" fmla="*/ 63500 h 127000"/>
              <a:gd name="connsiteX8" fmla="*/ 88563 w 113620"/>
              <a:gd name="connsiteY8" fmla="*/ 63500 h 127000"/>
              <a:gd name="connsiteX9" fmla="*/ 44113 w 113620"/>
              <a:gd name="connsiteY9" fmla="*/ 76200 h 127000"/>
              <a:gd name="connsiteX10" fmla="*/ 31413 w 113620"/>
              <a:gd name="connsiteY10" fmla="*/ 76200 h 127000"/>
              <a:gd name="connsiteX11" fmla="*/ 31413 w 113620"/>
              <a:gd name="connsiteY11" fmla="*/ 88900 h 127000"/>
              <a:gd name="connsiteX12" fmla="*/ 44113 w 113620"/>
              <a:gd name="connsiteY12" fmla="*/ 88900 h 127000"/>
              <a:gd name="connsiteX13" fmla="*/ 44113 w 113620"/>
              <a:gd name="connsiteY13" fmla="*/ 76200 h 127000"/>
              <a:gd name="connsiteX14" fmla="*/ 56813 w 113620"/>
              <a:gd name="connsiteY14" fmla="*/ 25400 h 127000"/>
              <a:gd name="connsiteX15" fmla="*/ 76848 w 113620"/>
              <a:gd name="connsiteY15" fmla="*/ 31083 h 127000"/>
              <a:gd name="connsiteX16" fmla="*/ 90900 w 113620"/>
              <a:gd name="connsiteY16" fmla="*/ 46456 h 127000"/>
              <a:gd name="connsiteX17" fmla="*/ 79534 w 113620"/>
              <a:gd name="connsiteY17" fmla="*/ 52140 h 127000"/>
              <a:gd name="connsiteX18" fmla="*/ 70168 w 113620"/>
              <a:gd name="connsiteY18" fmla="*/ 41885 h 127000"/>
              <a:gd name="connsiteX19" fmla="*/ 56813 w 113620"/>
              <a:gd name="connsiteY19" fmla="*/ 38087 h 127000"/>
              <a:gd name="connsiteX20" fmla="*/ 43453 w 113620"/>
              <a:gd name="connsiteY20" fmla="*/ 41885 h 127000"/>
              <a:gd name="connsiteX21" fmla="*/ 34087 w 113620"/>
              <a:gd name="connsiteY21" fmla="*/ 52140 h 127000"/>
              <a:gd name="connsiteX22" fmla="*/ 22727 w 113620"/>
              <a:gd name="connsiteY22" fmla="*/ 46456 h 127000"/>
              <a:gd name="connsiteX23" fmla="*/ 36779 w 113620"/>
              <a:gd name="connsiteY23" fmla="*/ 31083 h 127000"/>
              <a:gd name="connsiteX24" fmla="*/ 56813 w 113620"/>
              <a:gd name="connsiteY24" fmla="*/ 25400 h 127000"/>
              <a:gd name="connsiteX25" fmla="*/ 56813 w 113620"/>
              <a:gd name="connsiteY25" fmla="*/ 0 h 127000"/>
              <a:gd name="connsiteX26" fmla="*/ 90202 w 113620"/>
              <a:gd name="connsiteY26" fmla="*/ 9480 h 127000"/>
              <a:gd name="connsiteX27" fmla="*/ 113621 w 113620"/>
              <a:gd name="connsiteY27" fmla="*/ 35096 h 127000"/>
              <a:gd name="connsiteX28" fmla="*/ 102260 w 113620"/>
              <a:gd name="connsiteY28" fmla="*/ 40780 h 127000"/>
              <a:gd name="connsiteX29" fmla="*/ 83528 w 113620"/>
              <a:gd name="connsiteY29" fmla="*/ 20282 h 127000"/>
              <a:gd name="connsiteX30" fmla="*/ 56813 w 113620"/>
              <a:gd name="connsiteY30" fmla="*/ 12700 h 127000"/>
              <a:gd name="connsiteX31" fmla="*/ 30105 w 113620"/>
              <a:gd name="connsiteY31" fmla="*/ 20282 h 127000"/>
              <a:gd name="connsiteX32" fmla="*/ 11367 w 113620"/>
              <a:gd name="connsiteY32" fmla="*/ 40780 h 127000"/>
              <a:gd name="connsiteX33" fmla="*/ 0 w 113620"/>
              <a:gd name="connsiteY33" fmla="*/ 35096 h 127000"/>
              <a:gd name="connsiteX34" fmla="*/ 23425 w 113620"/>
              <a:gd name="connsiteY34" fmla="*/ 9474 h 127000"/>
              <a:gd name="connsiteX35" fmla="*/ 56813 w 113620"/>
              <a:gd name="connsiteY35" fmla="*/ 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3620" h="127000">
                <a:moveTo>
                  <a:pt x="88563" y="63500"/>
                </a:moveTo>
                <a:cubicBezTo>
                  <a:pt x="90246" y="63500"/>
                  <a:pt x="91866" y="64167"/>
                  <a:pt x="93053" y="65361"/>
                </a:cubicBezTo>
                <a:cubicBezTo>
                  <a:pt x="94247" y="66548"/>
                  <a:pt x="94913" y="68167"/>
                  <a:pt x="94913" y="69850"/>
                </a:cubicBezTo>
                <a:lnTo>
                  <a:pt x="94913" y="127000"/>
                </a:lnTo>
                <a:lnTo>
                  <a:pt x="18713" y="127000"/>
                </a:lnTo>
                <a:lnTo>
                  <a:pt x="18713" y="69850"/>
                </a:lnTo>
                <a:cubicBezTo>
                  <a:pt x="18713" y="68167"/>
                  <a:pt x="19387" y="66548"/>
                  <a:pt x="20574" y="65361"/>
                </a:cubicBezTo>
                <a:cubicBezTo>
                  <a:pt x="21768" y="64167"/>
                  <a:pt x="23381" y="63500"/>
                  <a:pt x="25063" y="63500"/>
                </a:cubicBezTo>
                <a:lnTo>
                  <a:pt x="88563" y="63500"/>
                </a:lnTo>
                <a:close/>
                <a:moveTo>
                  <a:pt x="44113" y="76200"/>
                </a:moveTo>
                <a:lnTo>
                  <a:pt x="31413" y="76200"/>
                </a:lnTo>
                <a:lnTo>
                  <a:pt x="31413" y="88900"/>
                </a:lnTo>
                <a:lnTo>
                  <a:pt x="44113" y="88900"/>
                </a:lnTo>
                <a:lnTo>
                  <a:pt x="44113" y="76200"/>
                </a:lnTo>
                <a:close/>
                <a:moveTo>
                  <a:pt x="56813" y="25400"/>
                </a:moveTo>
                <a:cubicBezTo>
                  <a:pt x="63894" y="25400"/>
                  <a:pt x="70828" y="27368"/>
                  <a:pt x="76848" y="31083"/>
                </a:cubicBezTo>
                <a:cubicBezTo>
                  <a:pt x="82868" y="34804"/>
                  <a:pt x="87738" y="40125"/>
                  <a:pt x="90900" y="46456"/>
                </a:cubicBezTo>
                <a:lnTo>
                  <a:pt x="79534" y="52140"/>
                </a:lnTo>
                <a:cubicBezTo>
                  <a:pt x="77426" y="47917"/>
                  <a:pt x="74181" y="44367"/>
                  <a:pt x="70168" y="41885"/>
                </a:cubicBezTo>
                <a:cubicBezTo>
                  <a:pt x="66154" y="39402"/>
                  <a:pt x="61532" y="38087"/>
                  <a:pt x="56813" y="38087"/>
                </a:cubicBezTo>
                <a:cubicBezTo>
                  <a:pt x="52095" y="38087"/>
                  <a:pt x="47466" y="39402"/>
                  <a:pt x="43453" y="41885"/>
                </a:cubicBezTo>
                <a:cubicBezTo>
                  <a:pt x="39440" y="44367"/>
                  <a:pt x="36195" y="47917"/>
                  <a:pt x="34087" y="52140"/>
                </a:cubicBezTo>
                <a:lnTo>
                  <a:pt x="22727" y="46456"/>
                </a:lnTo>
                <a:cubicBezTo>
                  <a:pt x="25895" y="40125"/>
                  <a:pt x="30759" y="34804"/>
                  <a:pt x="36779" y="31083"/>
                </a:cubicBezTo>
                <a:cubicBezTo>
                  <a:pt x="42799" y="27368"/>
                  <a:pt x="49740" y="25400"/>
                  <a:pt x="56813" y="25400"/>
                </a:cubicBezTo>
                <a:close/>
                <a:moveTo>
                  <a:pt x="56813" y="0"/>
                </a:moveTo>
                <a:cubicBezTo>
                  <a:pt x="68612" y="0"/>
                  <a:pt x="80169" y="3277"/>
                  <a:pt x="90202" y="9480"/>
                </a:cubicBezTo>
                <a:cubicBezTo>
                  <a:pt x="100235" y="15678"/>
                  <a:pt x="108344" y="24549"/>
                  <a:pt x="113621" y="35096"/>
                </a:cubicBezTo>
                <a:lnTo>
                  <a:pt x="102260" y="40780"/>
                </a:lnTo>
                <a:cubicBezTo>
                  <a:pt x="98044" y="32341"/>
                  <a:pt x="91554" y="25241"/>
                  <a:pt x="83528" y="20282"/>
                </a:cubicBezTo>
                <a:cubicBezTo>
                  <a:pt x="75502" y="15323"/>
                  <a:pt x="66250" y="12700"/>
                  <a:pt x="56813" y="12700"/>
                </a:cubicBezTo>
                <a:cubicBezTo>
                  <a:pt x="47377" y="12700"/>
                  <a:pt x="38132" y="15323"/>
                  <a:pt x="30105" y="20282"/>
                </a:cubicBezTo>
                <a:cubicBezTo>
                  <a:pt x="22073" y="25241"/>
                  <a:pt x="15589" y="32341"/>
                  <a:pt x="11367" y="40780"/>
                </a:cubicBezTo>
                <a:lnTo>
                  <a:pt x="0" y="35096"/>
                </a:lnTo>
                <a:cubicBezTo>
                  <a:pt x="5277" y="24549"/>
                  <a:pt x="13386" y="15678"/>
                  <a:pt x="23425" y="9474"/>
                </a:cubicBezTo>
                <a:cubicBezTo>
                  <a:pt x="33458" y="3277"/>
                  <a:pt x="45022" y="-6"/>
                  <a:pt x="56813" y="0"/>
                </a:cubicBezTo>
                <a:close/>
              </a:path>
            </a:pathLst>
          </a:custGeom>
          <a:solidFill>
            <a:srgbClr val="FFFFF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任意多边形: 形状 119">
            <a:extLst>
              <a:ext uri="{FF2B5EF4-FFF2-40B4-BE49-F238E27FC236}">
                <a16:creationId xmlns:a16="http://schemas.microsoft.com/office/drawing/2014/main" id="{B65BEE69-AA94-E01A-605A-4547DFF3D115}"/>
              </a:ext>
            </a:extLst>
          </p:cNvPr>
          <p:cNvSpPr/>
          <p:nvPr/>
        </p:nvSpPr>
        <p:spPr>
          <a:xfrm>
            <a:off x="1327150" y="5975350"/>
            <a:ext cx="241300" cy="241300"/>
          </a:xfrm>
          <a:custGeom>
            <a:avLst/>
            <a:gdLst>
              <a:gd name="connsiteX0" fmla="*/ 241300 w 241300"/>
              <a:gd name="connsiteY0" fmla="*/ 120650 h 241300"/>
              <a:gd name="connsiteX1" fmla="*/ 120650 w 241300"/>
              <a:gd name="connsiteY1" fmla="*/ 241300 h 241300"/>
              <a:gd name="connsiteX2" fmla="*/ 0 w 241300"/>
              <a:gd name="connsiteY2" fmla="*/ 120650 h 241300"/>
              <a:gd name="connsiteX3" fmla="*/ 120650 w 241300"/>
              <a:gd name="connsiteY3" fmla="*/ 0 h 241300"/>
              <a:gd name="connsiteX4" fmla="*/ 241300 w 241300"/>
              <a:gd name="connsiteY4" fmla="*/ 120650 h 24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00" h="241300">
                <a:moveTo>
                  <a:pt x="241300" y="120650"/>
                </a:moveTo>
                <a:cubicBezTo>
                  <a:pt x="241300" y="187283"/>
                  <a:pt x="187283" y="241300"/>
                  <a:pt x="120650" y="241300"/>
                </a:cubicBezTo>
                <a:cubicBezTo>
                  <a:pt x="54017" y="241300"/>
                  <a:pt x="0" y="187283"/>
                  <a:pt x="0" y="120650"/>
                </a:cubicBezTo>
                <a:cubicBezTo>
                  <a:pt x="0" y="54017"/>
                  <a:pt x="54017" y="0"/>
                  <a:pt x="120650" y="0"/>
                </a:cubicBezTo>
                <a:cubicBezTo>
                  <a:pt x="187283" y="0"/>
                  <a:pt x="241300" y="54017"/>
                  <a:pt x="241300" y="120650"/>
                </a:cubicBezTo>
                <a:close/>
              </a:path>
            </a:pathLst>
          </a:custGeom>
          <a:solidFill>
            <a:srgbClr val="F09E4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" name="任意多边形: 形状 120">
            <a:extLst>
              <a:ext uri="{FF2B5EF4-FFF2-40B4-BE49-F238E27FC236}">
                <a16:creationId xmlns:a16="http://schemas.microsoft.com/office/drawing/2014/main" id="{A4C77644-0207-FCE9-F6F4-6FCED3ED5B31}"/>
              </a:ext>
            </a:extLst>
          </p:cNvPr>
          <p:cNvSpPr/>
          <p:nvPr/>
        </p:nvSpPr>
        <p:spPr>
          <a:xfrm>
            <a:off x="1390650" y="6038850"/>
            <a:ext cx="114300" cy="127000"/>
          </a:xfrm>
          <a:custGeom>
            <a:avLst/>
            <a:gdLst>
              <a:gd name="connsiteX0" fmla="*/ 107950 w 114300"/>
              <a:gd name="connsiteY0" fmla="*/ 127000 h 127000"/>
              <a:gd name="connsiteX1" fmla="*/ 22225 w 114300"/>
              <a:gd name="connsiteY1" fmla="*/ 127000 h 127000"/>
              <a:gd name="connsiteX2" fmla="*/ 6509 w 114300"/>
              <a:gd name="connsiteY2" fmla="*/ 120491 h 127000"/>
              <a:gd name="connsiteX3" fmla="*/ 0 w 114300"/>
              <a:gd name="connsiteY3" fmla="*/ 104775 h 127000"/>
              <a:gd name="connsiteX4" fmla="*/ 0 w 114300"/>
              <a:gd name="connsiteY4" fmla="*/ 19050 h 127000"/>
              <a:gd name="connsiteX5" fmla="*/ 5582 w 114300"/>
              <a:gd name="connsiteY5" fmla="*/ 5582 h 127000"/>
              <a:gd name="connsiteX6" fmla="*/ 19050 w 114300"/>
              <a:gd name="connsiteY6" fmla="*/ 0 h 127000"/>
              <a:gd name="connsiteX7" fmla="*/ 107950 w 114300"/>
              <a:gd name="connsiteY7" fmla="*/ 0 h 127000"/>
              <a:gd name="connsiteX8" fmla="*/ 112439 w 114300"/>
              <a:gd name="connsiteY8" fmla="*/ 1861 h 127000"/>
              <a:gd name="connsiteX9" fmla="*/ 114300 w 114300"/>
              <a:gd name="connsiteY9" fmla="*/ 6350 h 127000"/>
              <a:gd name="connsiteX10" fmla="*/ 114300 w 114300"/>
              <a:gd name="connsiteY10" fmla="*/ 120650 h 127000"/>
              <a:gd name="connsiteX11" fmla="*/ 112439 w 114300"/>
              <a:gd name="connsiteY11" fmla="*/ 125139 h 127000"/>
              <a:gd name="connsiteX12" fmla="*/ 107950 w 114300"/>
              <a:gd name="connsiteY12" fmla="*/ 127000 h 127000"/>
              <a:gd name="connsiteX13" fmla="*/ 101600 w 114300"/>
              <a:gd name="connsiteY13" fmla="*/ 114300 h 127000"/>
              <a:gd name="connsiteX14" fmla="*/ 101600 w 114300"/>
              <a:gd name="connsiteY14" fmla="*/ 95250 h 127000"/>
              <a:gd name="connsiteX15" fmla="*/ 22225 w 114300"/>
              <a:gd name="connsiteY15" fmla="*/ 95250 h 127000"/>
              <a:gd name="connsiteX16" fmla="*/ 15488 w 114300"/>
              <a:gd name="connsiteY16" fmla="*/ 98038 h 127000"/>
              <a:gd name="connsiteX17" fmla="*/ 12700 w 114300"/>
              <a:gd name="connsiteY17" fmla="*/ 104775 h 127000"/>
              <a:gd name="connsiteX18" fmla="*/ 15488 w 114300"/>
              <a:gd name="connsiteY18" fmla="*/ 111512 h 127000"/>
              <a:gd name="connsiteX19" fmla="*/ 22225 w 114300"/>
              <a:gd name="connsiteY19" fmla="*/ 114300 h 127000"/>
              <a:gd name="connsiteX20" fmla="*/ 101600 w 114300"/>
              <a:gd name="connsiteY20" fmla="*/ 114300 h 127000"/>
              <a:gd name="connsiteX21" fmla="*/ 44450 w 114300"/>
              <a:gd name="connsiteY21" fmla="*/ 12700 h 127000"/>
              <a:gd name="connsiteX22" fmla="*/ 44450 w 114300"/>
              <a:gd name="connsiteY22" fmla="*/ 63500 h 127000"/>
              <a:gd name="connsiteX23" fmla="*/ 66675 w 114300"/>
              <a:gd name="connsiteY23" fmla="*/ 50800 h 127000"/>
              <a:gd name="connsiteX24" fmla="*/ 88900 w 114300"/>
              <a:gd name="connsiteY24" fmla="*/ 63500 h 127000"/>
              <a:gd name="connsiteX25" fmla="*/ 88900 w 114300"/>
              <a:gd name="connsiteY25" fmla="*/ 12700 h 127000"/>
              <a:gd name="connsiteX26" fmla="*/ 44450 w 114300"/>
              <a:gd name="connsiteY26" fmla="*/ 1270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14300" h="127000">
                <a:moveTo>
                  <a:pt x="107950" y="127000"/>
                </a:moveTo>
                <a:lnTo>
                  <a:pt x="22225" y="127000"/>
                </a:lnTo>
                <a:cubicBezTo>
                  <a:pt x="16332" y="127000"/>
                  <a:pt x="10681" y="124657"/>
                  <a:pt x="6509" y="120491"/>
                </a:cubicBezTo>
                <a:cubicBezTo>
                  <a:pt x="2343" y="116319"/>
                  <a:pt x="0" y="110668"/>
                  <a:pt x="0" y="104775"/>
                </a:cubicBezTo>
                <a:lnTo>
                  <a:pt x="0" y="19050"/>
                </a:lnTo>
                <a:cubicBezTo>
                  <a:pt x="0" y="13995"/>
                  <a:pt x="2007" y="9150"/>
                  <a:pt x="5582" y="5582"/>
                </a:cubicBezTo>
                <a:cubicBezTo>
                  <a:pt x="9150" y="2006"/>
                  <a:pt x="13995" y="0"/>
                  <a:pt x="19050" y="0"/>
                </a:cubicBezTo>
                <a:lnTo>
                  <a:pt x="107950" y="0"/>
                </a:lnTo>
                <a:cubicBezTo>
                  <a:pt x="109633" y="0"/>
                  <a:pt x="111252" y="667"/>
                  <a:pt x="112439" y="1861"/>
                </a:cubicBezTo>
                <a:cubicBezTo>
                  <a:pt x="113633" y="3048"/>
                  <a:pt x="114300" y="4667"/>
                  <a:pt x="114300" y="6350"/>
                </a:cubicBezTo>
                <a:lnTo>
                  <a:pt x="114300" y="120650"/>
                </a:lnTo>
                <a:cubicBezTo>
                  <a:pt x="114300" y="122333"/>
                  <a:pt x="113633" y="123952"/>
                  <a:pt x="112439" y="125139"/>
                </a:cubicBezTo>
                <a:cubicBezTo>
                  <a:pt x="111252" y="126333"/>
                  <a:pt x="109633" y="127000"/>
                  <a:pt x="107950" y="127000"/>
                </a:cubicBezTo>
                <a:close/>
                <a:moveTo>
                  <a:pt x="101600" y="114300"/>
                </a:moveTo>
                <a:lnTo>
                  <a:pt x="101600" y="95250"/>
                </a:lnTo>
                <a:lnTo>
                  <a:pt x="22225" y="95250"/>
                </a:lnTo>
                <a:cubicBezTo>
                  <a:pt x="19698" y="95250"/>
                  <a:pt x="17278" y="96253"/>
                  <a:pt x="15488" y="98038"/>
                </a:cubicBezTo>
                <a:cubicBezTo>
                  <a:pt x="13703" y="99828"/>
                  <a:pt x="12700" y="102248"/>
                  <a:pt x="12700" y="104775"/>
                </a:cubicBezTo>
                <a:cubicBezTo>
                  <a:pt x="12700" y="107302"/>
                  <a:pt x="13703" y="109722"/>
                  <a:pt x="15488" y="111512"/>
                </a:cubicBezTo>
                <a:cubicBezTo>
                  <a:pt x="17278" y="113297"/>
                  <a:pt x="19698" y="114300"/>
                  <a:pt x="22225" y="114300"/>
                </a:cubicBezTo>
                <a:lnTo>
                  <a:pt x="101600" y="114300"/>
                </a:lnTo>
                <a:close/>
                <a:moveTo>
                  <a:pt x="44450" y="12700"/>
                </a:moveTo>
                <a:lnTo>
                  <a:pt x="44450" y="63500"/>
                </a:lnTo>
                <a:lnTo>
                  <a:pt x="66675" y="50800"/>
                </a:lnTo>
                <a:lnTo>
                  <a:pt x="88900" y="63500"/>
                </a:lnTo>
                <a:lnTo>
                  <a:pt x="88900" y="12700"/>
                </a:lnTo>
                <a:lnTo>
                  <a:pt x="44450" y="12700"/>
                </a:lnTo>
                <a:close/>
              </a:path>
            </a:pathLst>
          </a:custGeom>
          <a:solidFill>
            <a:srgbClr val="FFFFF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" name="任意多边形: 形状 122">
            <a:extLst>
              <a:ext uri="{FF2B5EF4-FFF2-40B4-BE49-F238E27FC236}">
                <a16:creationId xmlns:a16="http://schemas.microsoft.com/office/drawing/2014/main" id="{F051E0AF-93E6-172F-EEB2-6078F8A988A1}"/>
              </a:ext>
            </a:extLst>
          </p:cNvPr>
          <p:cNvSpPr/>
          <p:nvPr/>
        </p:nvSpPr>
        <p:spPr>
          <a:xfrm>
            <a:off x="10420236" y="3790950"/>
            <a:ext cx="635228" cy="584200"/>
          </a:xfrm>
          <a:custGeom>
            <a:avLst/>
            <a:gdLst>
              <a:gd name="connsiteX0" fmla="*/ 0 w 635228"/>
              <a:gd name="connsiteY0" fmla="*/ 0 h 584200"/>
              <a:gd name="connsiteX1" fmla="*/ 635229 w 635228"/>
              <a:gd name="connsiteY1" fmla="*/ 0 h 584200"/>
              <a:gd name="connsiteX2" fmla="*/ 635229 w 635228"/>
              <a:gd name="connsiteY2" fmla="*/ 584200 h 584200"/>
              <a:gd name="connsiteX3" fmla="*/ 0 w 635228"/>
              <a:gd name="connsiteY3" fmla="*/ 58420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228" h="584200">
                <a:moveTo>
                  <a:pt x="0" y="0"/>
                </a:moveTo>
                <a:lnTo>
                  <a:pt x="635229" y="0"/>
                </a:lnTo>
                <a:lnTo>
                  <a:pt x="635229" y="584200"/>
                </a:lnTo>
                <a:lnTo>
                  <a:pt x="0" y="584200"/>
                </a:lnTo>
                <a:close/>
              </a:path>
            </a:pathLst>
          </a:custGeom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" name="任意多边形: 形状 123">
            <a:extLst>
              <a:ext uri="{FF2B5EF4-FFF2-40B4-BE49-F238E27FC236}">
                <a16:creationId xmlns:a16="http://schemas.microsoft.com/office/drawing/2014/main" id="{78F325A9-B348-CB98-CF99-D64B577ACCD4}"/>
              </a:ext>
            </a:extLst>
          </p:cNvPr>
          <p:cNvSpPr/>
          <p:nvPr/>
        </p:nvSpPr>
        <p:spPr>
          <a:xfrm>
            <a:off x="10420236" y="5187950"/>
            <a:ext cx="635228" cy="584200"/>
          </a:xfrm>
          <a:custGeom>
            <a:avLst/>
            <a:gdLst>
              <a:gd name="connsiteX0" fmla="*/ 0 w 635228"/>
              <a:gd name="connsiteY0" fmla="*/ 0 h 584200"/>
              <a:gd name="connsiteX1" fmla="*/ 635229 w 635228"/>
              <a:gd name="connsiteY1" fmla="*/ 0 h 584200"/>
              <a:gd name="connsiteX2" fmla="*/ 635229 w 635228"/>
              <a:gd name="connsiteY2" fmla="*/ 584200 h 584200"/>
              <a:gd name="connsiteX3" fmla="*/ 0 w 635228"/>
              <a:gd name="connsiteY3" fmla="*/ 58420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228" h="584200">
                <a:moveTo>
                  <a:pt x="0" y="0"/>
                </a:moveTo>
                <a:lnTo>
                  <a:pt x="635229" y="0"/>
                </a:lnTo>
                <a:lnTo>
                  <a:pt x="635229" y="584200"/>
                </a:lnTo>
                <a:lnTo>
                  <a:pt x="0" y="584200"/>
                </a:lnTo>
                <a:close/>
              </a:path>
            </a:pathLst>
          </a:custGeom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22C51119-FC81-244B-558F-8D5A1BC28090}"/>
              </a:ext>
            </a:extLst>
          </p:cNvPr>
          <p:cNvSpPr txBox="1"/>
          <p:nvPr/>
        </p:nvSpPr>
        <p:spPr>
          <a:xfrm>
            <a:off x="3343097" y="645162"/>
            <a:ext cx="55026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dirty="0">
                <a:solidFill>
                  <a:srgbClr val="029E8F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聚合公域流量向私域流量转化</a:t>
            </a:r>
            <a:endParaRPr lang="en-US" sz="2600" dirty="0">
              <a:solidFill>
                <a:srgbClr val="029E8F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29F4A5B0-1647-1ECB-3EB6-48C01D78D043}"/>
              </a:ext>
            </a:extLst>
          </p:cNvPr>
          <p:cNvSpPr txBox="1"/>
          <p:nvPr/>
        </p:nvSpPr>
        <p:spPr>
          <a:xfrm>
            <a:off x="4087989" y="1125620"/>
            <a:ext cx="40160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spc="100" dirty="0">
                <a:solidFill>
                  <a:schemeClr val="bg1">
                    <a:lumMod val="65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传递品牌价值，快速获取意向客户，建立私域流量池</a:t>
            </a:r>
            <a:endParaRPr lang="en-US" sz="1000" spc="100" dirty="0">
              <a:solidFill>
                <a:schemeClr val="bg1">
                  <a:lumMod val="65000"/>
                </a:scheme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B0A646D2-68CF-0312-2DA6-BED40862095C}"/>
              </a:ext>
            </a:extLst>
          </p:cNvPr>
          <p:cNvSpPr txBox="1"/>
          <p:nvPr/>
        </p:nvSpPr>
        <p:spPr>
          <a:xfrm>
            <a:off x="1577975" y="2433479"/>
            <a:ext cx="787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公众号</a:t>
            </a:r>
            <a:endParaRPr lang="en-US" sz="10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047B43B9-8B45-A077-023A-97B8E36D4DC7}"/>
              </a:ext>
            </a:extLst>
          </p:cNvPr>
          <p:cNvSpPr txBox="1"/>
          <p:nvPr/>
        </p:nvSpPr>
        <p:spPr>
          <a:xfrm>
            <a:off x="1577975" y="2839225"/>
            <a:ext cx="787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小程序</a:t>
            </a:r>
            <a:endParaRPr lang="en-US" sz="10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D530811A-A356-2806-22B9-25C02752CDEF}"/>
              </a:ext>
            </a:extLst>
          </p:cNvPr>
          <p:cNvSpPr txBox="1"/>
          <p:nvPr/>
        </p:nvSpPr>
        <p:spPr>
          <a:xfrm>
            <a:off x="1577975" y="3244971"/>
            <a:ext cx="787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朋友圈</a:t>
            </a:r>
            <a:endParaRPr lang="en-US" sz="10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60CBDE33-73B3-48AB-734A-9D33BB5E4B01}"/>
              </a:ext>
            </a:extLst>
          </p:cNvPr>
          <p:cNvSpPr txBox="1"/>
          <p:nvPr/>
        </p:nvSpPr>
        <p:spPr>
          <a:xfrm>
            <a:off x="1577975" y="3650716"/>
            <a:ext cx="787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微信群</a:t>
            </a:r>
            <a:endParaRPr lang="en-US" sz="10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C343CCDC-59F9-1878-C59C-352499C2A1F4}"/>
              </a:ext>
            </a:extLst>
          </p:cNvPr>
          <p:cNvSpPr txBox="1"/>
          <p:nvPr/>
        </p:nvSpPr>
        <p:spPr>
          <a:xfrm>
            <a:off x="1577975" y="4286250"/>
            <a:ext cx="787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营销玩法</a:t>
            </a:r>
            <a:endParaRPr lang="en-US" sz="10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247D1799-FB9E-343D-8051-2BDE4C17E57F}"/>
              </a:ext>
            </a:extLst>
          </p:cNvPr>
          <p:cNvSpPr txBox="1"/>
          <p:nvPr/>
        </p:nvSpPr>
        <p:spPr>
          <a:xfrm>
            <a:off x="1577975" y="4854946"/>
            <a:ext cx="787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招生工具</a:t>
            </a:r>
            <a:endParaRPr lang="en-US" sz="10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29FF65E6-0CD3-6371-64B7-211BF70B46E5}"/>
              </a:ext>
            </a:extLst>
          </p:cNvPr>
          <p:cNvSpPr txBox="1"/>
          <p:nvPr/>
        </p:nvSpPr>
        <p:spPr>
          <a:xfrm>
            <a:off x="1577975" y="5391883"/>
            <a:ext cx="787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获客模板</a:t>
            </a:r>
            <a:endParaRPr lang="en-US" sz="10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74A2CCB1-FB21-2F64-A3B0-708B7C9F2FB9}"/>
              </a:ext>
            </a:extLst>
          </p:cNvPr>
          <p:cNvSpPr txBox="1"/>
          <p:nvPr/>
        </p:nvSpPr>
        <p:spPr>
          <a:xfrm>
            <a:off x="1577975" y="5979239"/>
            <a:ext cx="787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精品课程</a:t>
            </a:r>
            <a:endParaRPr lang="en-US" sz="10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336AE1EF-2C68-B571-E859-2DA5AB5270B8}"/>
              </a:ext>
            </a:extLst>
          </p:cNvPr>
          <p:cNvSpPr txBox="1"/>
          <p:nvPr/>
        </p:nvSpPr>
        <p:spPr>
          <a:xfrm>
            <a:off x="3213289" y="3925854"/>
            <a:ext cx="1086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聚合</a:t>
            </a:r>
            <a:endParaRPr lang="en-US" altLang="zh-CN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流量</a:t>
            </a:r>
            <a:endParaRPr lang="en-US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B08933DF-ED3C-D7CB-33A1-08ABDD017F30}"/>
              </a:ext>
            </a:extLst>
          </p:cNvPr>
          <p:cNvSpPr txBox="1"/>
          <p:nvPr/>
        </p:nvSpPr>
        <p:spPr>
          <a:xfrm>
            <a:off x="5325188" y="2370698"/>
            <a:ext cx="1086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品牌传播</a:t>
            </a:r>
            <a:endParaRPr lang="en-US" sz="14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48DB09EC-BE68-2B65-830E-DF0B877B7D4E}"/>
              </a:ext>
            </a:extLst>
          </p:cNvPr>
          <p:cNvSpPr txBox="1"/>
          <p:nvPr/>
        </p:nvSpPr>
        <p:spPr>
          <a:xfrm>
            <a:off x="5325188" y="2721535"/>
            <a:ext cx="1837612" cy="4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传递品牌价值，快速获取意向 客户，建立私域流量池</a:t>
            </a:r>
            <a:endParaRPr lang="en-US" sz="10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FDBB5D1A-DDDC-CBB1-CEF3-3C87FA45AA93}"/>
              </a:ext>
            </a:extLst>
          </p:cNvPr>
          <p:cNvSpPr txBox="1"/>
          <p:nvPr/>
        </p:nvSpPr>
        <p:spPr>
          <a:xfrm>
            <a:off x="5325188" y="3714692"/>
            <a:ext cx="1086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内容营销</a:t>
            </a:r>
            <a:endParaRPr lang="en-US" sz="14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649E5E0D-4B13-1943-21B4-408DC4B709D3}"/>
              </a:ext>
            </a:extLst>
          </p:cNvPr>
          <p:cNvSpPr txBox="1"/>
          <p:nvPr/>
        </p:nvSpPr>
        <p:spPr>
          <a:xfrm>
            <a:off x="5325188" y="4065529"/>
            <a:ext cx="1837612" cy="637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提供营销品片 速与学员建立 内容营销 销 立信任，精准有效运营转化</a:t>
            </a:r>
            <a:endParaRPr lang="en-US" sz="10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12F61719-30C6-CA74-C884-7C4BC7F1E531}"/>
              </a:ext>
            </a:extLst>
          </p:cNvPr>
          <p:cNvSpPr txBox="1"/>
          <p:nvPr/>
        </p:nvSpPr>
        <p:spPr>
          <a:xfrm>
            <a:off x="5325188" y="5163008"/>
            <a:ext cx="1086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活动运营</a:t>
            </a:r>
            <a:endParaRPr lang="en-US" sz="14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2CC37D42-632F-FD7A-89F6-2A7B5038D7BB}"/>
              </a:ext>
            </a:extLst>
          </p:cNvPr>
          <p:cNvSpPr txBox="1"/>
          <p:nvPr/>
        </p:nvSpPr>
        <p:spPr>
          <a:xfrm>
            <a:off x="5325188" y="5513845"/>
            <a:ext cx="1837612" cy="637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专业运营策址，助力机构低成本获取流量，引爆用户增长量，实现快速 速裂变传播</a:t>
            </a:r>
            <a:endParaRPr lang="en-US" sz="10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78341AEC-868D-E0D3-686D-FDBD294CE056}"/>
              </a:ext>
            </a:extLst>
          </p:cNvPr>
          <p:cNvSpPr txBox="1"/>
          <p:nvPr/>
        </p:nvSpPr>
        <p:spPr>
          <a:xfrm>
            <a:off x="7915275" y="2562272"/>
            <a:ext cx="1409700" cy="285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100" spc="1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线索运营管理</a:t>
            </a:r>
            <a:endParaRPr lang="en-US" sz="1100" spc="1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6599C64A-56E5-53BD-B034-F00F1F6A2C5C}"/>
              </a:ext>
            </a:extLst>
          </p:cNvPr>
          <p:cNvSpPr txBox="1"/>
          <p:nvPr/>
        </p:nvSpPr>
        <p:spPr>
          <a:xfrm>
            <a:off x="7915275" y="3244897"/>
            <a:ext cx="1409700" cy="285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100" spc="1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精准触达意向学员</a:t>
            </a:r>
            <a:endParaRPr lang="en-US" sz="1100" spc="1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92BBB18C-E3FA-0DDD-7E56-D34DB4BD5CD0}"/>
              </a:ext>
            </a:extLst>
          </p:cNvPr>
          <p:cNvSpPr txBox="1"/>
          <p:nvPr/>
        </p:nvSpPr>
        <p:spPr>
          <a:xfrm>
            <a:off x="7915275" y="3845006"/>
            <a:ext cx="1409700" cy="488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100" spc="1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一键获取核</a:t>
            </a:r>
            <a:endParaRPr lang="en-US" altLang="zh-CN" sz="1100" spc="1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100" spc="1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心线索信息</a:t>
            </a:r>
            <a:endParaRPr lang="en-US" sz="1100" spc="1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A6854D7F-88AF-E384-AE2B-E442109F26AB}"/>
              </a:ext>
            </a:extLst>
          </p:cNvPr>
          <p:cNvSpPr txBox="1"/>
          <p:nvPr/>
        </p:nvSpPr>
        <p:spPr>
          <a:xfrm>
            <a:off x="7915275" y="4759372"/>
            <a:ext cx="1409700" cy="285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100" spc="1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沟通回放建立信任</a:t>
            </a:r>
            <a:endParaRPr lang="en-US" sz="1100" spc="1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9E12D01D-D570-7D3F-BB55-A1E306769D0B}"/>
              </a:ext>
            </a:extLst>
          </p:cNvPr>
          <p:cNvSpPr txBox="1"/>
          <p:nvPr/>
        </p:nvSpPr>
        <p:spPr>
          <a:xfrm>
            <a:off x="7915275" y="5524581"/>
            <a:ext cx="1409700" cy="488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100" spc="1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私域运营客</a:t>
            </a:r>
            <a:endParaRPr lang="en-US" altLang="zh-CN" sz="1100" spc="1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100" spc="1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户价值沉淀</a:t>
            </a:r>
            <a:endParaRPr lang="en-US" sz="1100" spc="1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97EFF7C4-D985-C44E-9BE3-3581B409DCD8}"/>
              </a:ext>
            </a:extLst>
          </p:cNvPr>
          <p:cNvSpPr txBox="1"/>
          <p:nvPr/>
        </p:nvSpPr>
        <p:spPr>
          <a:xfrm>
            <a:off x="10067925" y="5788588"/>
            <a:ext cx="1339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活动持续裂变</a:t>
            </a:r>
            <a:endParaRPr lang="en-US" sz="14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24E5C722-3720-DBB0-8C1C-5BECC2952E28}"/>
              </a:ext>
            </a:extLst>
          </p:cNvPr>
          <p:cNvSpPr txBox="1"/>
          <p:nvPr/>
        </p:nvSpPr>
        <p:spPr>
          <a:xfrm>
            <a:off x="10067925" y="4472801"/>
            <a:ext cx="1339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内容口碑积累</a:t>
            </a:r>
            <a:endParaRPr lang="en-US" sz="14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24B5106D-A6C0-BDDD-BBB7-D480611B8B25}"/>
              </a:ext>
            </a:extLst>
          </p:cNvPr>
          <p:cNvSpPr txBox="1"/>
          <p:nvPr/>
        </p:nvSpPr>
        <p:spPr>
          <a:xfrm>
            <a:off x="10023122" y="3106471"/>
            <a:ext cx="1429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品牌价值认同</a:t>
            </a:r>
            <a:endParaRPr lang="en-US" sz="14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ACBD1A12-DE51-D2E8-7D9B-007FE8FD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366" y="2478864"/>
            <a:ext cx="584140" cy="53208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02A2BB2-EFDB-CFCE-F2AB-69C397932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366" y="3830925"/>
            <a:ext cx="584140" cy="53208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379C3AD-8DB7-7697-7928-BFA4CDAB2A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366" y="5182986"/>
            <a:ext cx="584140" cy="532088"/>
          </a:xfrm>
          <a:prstGeom prst="rect">
            <a:avLst/>
          </a:prstGeom>
        </p:spPr>
      </p:pic>
      <p:sp>
        <p:nvSpPr>
          <p:cNvPr id="149" name="文本框 148">
            <a:extLst>
              <a:ext uri="{FF2B5EF4-FFF2-40B4-BE49-F238E27FC236}">
                <a16:creationId xmlns:a16="http://schemas.microsoft.com/office/drawing/2014/main" id="{AAE8641C-73E1-127E-5965-D052E607D4D6}"/>
              </a:ext>
            </a:extLst>
          </p:cNvPr>
          <p:cNvSpPr txBox="1"/>
          <p:nvPr/>
        </p:nvSpPr>
        <p:spPr>
          <a:xfrm>
            <a:off x="1193800" y="1494692"/>
            <a:ext cx="1086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公域流量</a:t>
            </a:r>
            <a:endParaRPr lang="en-US" sz="16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33E43C8D-3DB8-2F2A-7A9E-5C0F6D3922CE}"/>
              </a:ext>
            </a:extLst>
          </p:cNvPr>
          <p:cNvSpPr txBox="1"/>
          <p:nvPr/>
        </p:nvSpPr>
        <p:spPr>
          <a:xfrm>
            <a:off x="10194488" y="1494692"/>
            <a:ext cx="1086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私域流量</a:t>
            </a:r>
            <a:endParaRPr lang="en-US" sz="16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51" name="文本框 150">
            <a:extLst>
              <a:ext uri="{FF2B5EF4-FFF2-40B4-BE49-F238E27FC236}">
                <a16:creationId xmlns:a16="http://schemas.microsoft.com/office/drawing/2014/main" id="{FB8C66D2-EB42-C091-3971-1BB082D1BD18}"/>
              </a:ext>
            </a:extLst>
          </p:cNvPr>
          <p:cNvSpPr txBox="1"/>
          <p:nvPr/>
        </p:nvSpPr>
        <p:spPr>
          <a:xfrm>
            <a:off x="584819" y="2481291"/>
            <a:ext cx="430887" cy="134142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600" spc="300" dirty="0">
                <a:solidFill>
                  <a:srgbClr val="029E8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流量平台</a:t>
            </a:r>
            <a:endParaRPr lang="en-US" sz="1600" spc="300" dirty="0">
              <a:solidFill>
                <a:srgbClr val="029E8F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0C0DB014-3B80-B509-C54A-81FD45DAF79E}"/>
              </a:ext>
            </a:extLst>
          </p:cNvPr>
          <p:cNvSpPr txBox="1"/>
          <p:nvPr/>
        </p:nvSpPr>
        <p:spPr>
          <a:xfrm>
            <a:off x="584819" y="4571210"/>
            <a:ext cx="430887" cy="134142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600" spc="300" dirty="0">
                <a:solidFill>
                  <a:srgbClr val="029E8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引流工具</a:t>
            </a:r>
            <a:endParaRPr lang="en-US" sz="1600" spc="300" dirty="0">
              <a:solidFill>
                <a:srgbClr val="029E8F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8018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EAF01459-69E9-5CB9-3A5E-4E111E248734}"/>
              </a:ext>
            </a:extLst>
          </p:cNvPr>
          <p:cNvSpPr/>
          <p:nvPr/>
        </p:nvSpPr>
        <p:spPr>
          <a:xfrm>
            <a:off x="3009900" y="4635500"/>
            <a:ext cx="5924550" cy="1892300"/>
          </a:xfrm>
          <a:custGeom>
            <a:avLst/>
            <a:gdLst>
              <a:gd name="connsiteX0" fmla="*/ 5924550 w 5924550"/>
              <a:gd name="connsiteY0" fmla="*/ 946150 h 1892300"/>
              <a:gd name="connsiteX1" fmla="*/ 2962275 w 5924550"/>
              <a:gd name="connsiteY1" fmla="*/ 1892300 h 1892300"/>
              <a:gd name="connsiteX2" fmla="*/ 0 w 5924550"/>
              <a:gd name="connsiteY2" fmla="*/ 946150 h 1892300"/>
              <a:gd name="connsiteX3" fmla="*/ 2962275 w 5924550"/>
              <a:gd name="connsiteY3" fmla="*/ 0 h 1892300"/>
              <a:gd name="connsiteX4" fmla="*/ 5924550 w 5924550"/>
              <a:gd name="connsiteY4" fmla="*/ 946150 h 189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4550" h="1892300">
                <a:moveTo>
                  <a:pt x="5924550" y="946150"/>
                </a:moveTo>
                <a:cubicBezTo>
                  <a:pt x="5924550" y="1468694"/>
                  <a:pt x="4598295" y="1892300"/>
                  <a:pt x="2962275" y="1892300"/>
                </a:cubicBezTo>
                <a:cubicBezTo>
                  <a:pt x="1326256" y="1892300"/>
                  <a:pt x="0" y="1468694"/>
                  <a:pt x="0" y="946150"/>
                </a:cubicBezTo>
                <a:cubicBezTo>
                  <a:pt x="0" y="423606"/>
                  <a:pt x="1326256" y="0"/>
                  <a:pt x="2962275" y="0"/>
                </a:cubicBezTo>
                <a:cubicBezTo>
                  <a:pt x="4598295" y="0"/>
                  <a:pt x="5924550" y="423606"/>
                  <a:pt x="5924550" y="946150"/>
                </a:cubicBezTo>
                <a:close/>
              </a:path>
            </a:pathLst>
          </a:custGeom>
          <a:gradFill>
            <a:gsLst>
              <a:gs pos="0">
                <a:srgbClr val="FCFAF7">
                  <a:alpha val="10000"/>
                </a:srgbClr>
              </a:gs>
              <a:gs pos="100000">
                <a:srgbClr val="E1F8F5"/>
              </a:gs>
            </a:gsLst>
            <a:lin ang="5400000" scaled="1"/>
          </a:gra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1B20B44F-6F4A-FA16-08FC-494786F4DBC5}"/>
              </a:ext>
            </a:extLst>
          </p:cNvPr>
          <p:cNvSpPr/>
          <p:nvPr/>
        </p:nvSpPr>
        <p:spPr>
          <a:xfrm>
            <a:off x="3746500" y="4457700"/>
            <a:ext cx="4451350" cy="1638300"/>
          </a:xfrm>
          <a:custGeom>
            <a:avLst/>
            <a:gdLst>
              <a:gd name="connsiteX0" fmla="*/ 4451350 w 4451350"/>
              <a:gd name="connsiteY0" fmla="*/ 819150 h 1638300"/>
              <a:gd name="connsiteX1" fmla="*/ 2225675 w 4451350"/>
              <a:gd name="connsiteY1" fmla="*/ 1638300 h 1638300"/>
              <a:gd name="connsiteX2" fmla="*/ 0 w 4451350"/>
              <a:gd name="connsiteY2" fmla="*/ 819150 h 1638300"/>
              <a:gd name="connsiteX3" fmla="*/ 2225675 w 4451350"/>
              <a:gd name="connsiteY3" fmla="*/ 0 h 1638300"/>
              <a:gd name="connsiteX4" fmla="*/ 4451350 w 4451350"/>
              <a:gd name="connsiteY4" fmla="*/ 819150 h 163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1350" h="1638300">
                <a:moveTo>
                  <a:pt x="4451350" y="819150"/>
                </a:moveTo>
                <a:cubicBezTo>
                  <a:pt x="4451350" y="1271554"/>
                  <a:pt x="3454881" y="1638300"/>
                  <a:pt x="2225675" y="1638300"/>
                </a:cubicBezTo>
                <a:cubicBezTo>
                  <a:pt x="996469" y="1638300"/>
                  <a:pt x="0" y="1271554"/>
                  <a:pt x="0" y="819150"/>
                </a:cubicBezTo>
                <a:cubicBezTo>
                  <a:pt x="0" y="366746"/>
                  <a:pt x="996469" y="0"/>
                  <a:pt x="2225675" y="0"/>
                </a:cubicBezTo>
                <a:cubicBezTo>
                  <a:pt x="3454881" y="0"/>
                  <a:pt x="4451350" y="366746"/>
                  <a:pt x="4451350" y="819150"/>
                </a:cubicBezTo>
                <a:close/>
              </a:path>
            </a:pathLst>
          </a:custGeom>
          <a:gradFill>
            <a:gsLst>
              <a:gs pos="0">
                <a:srgbClr val="FCFAF7">
                  <a:alpha val="10000"/>
                </a:srgbClr>
              </a:gs>
              <a:gs pos="100000">
                <a:srgbClr val="E1F8F5"/>
              </a:gs>
            </a:gsLst>
            <a:lin ang="5400000" scaled="1"/>
          </a:gra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84641224-587F-F7A8-2016-0E68361FAC29}"/>
              </a:ext>
            </a:extLst>
          </p:cNvPr>
          <p:cNvSpPr/>
          <p:nvPr/>
        </p:nvSpPr>
        <p:spPr>
          <a:xfrm>
            <a:off x="4552950" y="4394200"/>
            <a:ext cx="2838450" cy="1206500"/>
          </a:xfrm>
          <a:custGeom>
            <a:avLst/>
            <a:gdLst>
              <a:gd name="connsiteX0" fmla="*/ 2838450 w 2838450"/>
              <a:gd name="connsiteY0" fmla="*/ 603250 h 1206500"/>
              <a:gd name="connsiteX1" fmla="*/ 2728278 w 2838450"/>
              <a:gd name="connsiteY1" fmla="*/ 836066 h 1206500"/>
              <a:gd name="connsiteX2" fmla="*/ 2424747 w 2838450"/>
              <a:gd name="connsiteY2" fmla="*/ 1028465 h 1206500"/>
              <a:gd name="connsiteX3" fmla="*/ 1419225 w 2838450"/>
              <a:gd name="connsiteY3" fmla="*/ 1206500 h 1206500"/>
              <a:gd name="connsiteX4" fmla="*/ 413690 w 2838450"/>
              <a:gd name="connsiteY4" fmla="*/ 1028465 h 1206500"/>
              <a:gd name="connsiteX5" fmla="*/ 110192 w 2838450"/>
              <a:gd name="connsiteY5" fmla="*/ 836066 h 1206500"/>
              <a:gd name="connsiteX6" fmla="*/ 0 w 2838450"/>
              <a:gd name="connsiteY6" fmla="*/ 603250 h 1206500"/>
              <a:gd name="connsiteX7" fmla="*/ 110192 w 2838450"/>
              <a:gd name="connsiteY7" fmla="*/ 370434 h 1206500"/>
              <a:gd name="connsiteX8" fmla="*/ 413690 w 2838450"/>
              <a:gd name="connsiteY8" fmla="*/ 178035 h 1206500"/>
              <a:gd name="connsiteX9" fmla="*/ 1419225 w 2838450"/>
              <a:gd name="connsiteY9" fmla="*/ 0 h 1206500"/>
              <a:gd name="connsiteX10" fmla="*/ 2424747 w 2838450"/>
              <a:gd name="connsiteY10" fmla="*/ 178035 h 1206500"/>
              <a:gd name="connsiteX11" fmla="*/ 2728278 w 2838450"/>
              <a:gd name="connsiteY11" fmla="*/ 370434 h 1206500"/>
              <a:gd name="connsiteX12" fmla="*/ 2838450 w 2838450"/>
              <a:gd name="connsiteY12" fmla="*/ 603250 h 120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38450" h="1206500">
                <a:moveTo>
                  <a:pt x="2838450" y="603250"/>
                </a:moveTo>
                <a:cubicBezTo>
                  <a:pt x="2838450" y="685267"/>
                  <a:pt x="2799588" y="763937"/>
                  <a:pt x="2728278" y="836066"/>
                </a:cubicBezTo>
                <a:cubicBezTo>
                  <a:pt x="2656904" y="908228"/>
                  <a:pt x="2553271" y="973506"/>
                  <a:pt x="2424747" y="1028465"/>
                </a:cubicBezTo>
                <a:cubicBezTo>
                  <a:pt x="2167763" y="1138371"/>
                  <a:pt x="1812227" y="1206500"/>
                  <a:pt x="1419225" y="1206500"/>
                </a:cubicBezTo>
                <a:cubicBezTo>
                  <a:pt x="1026211" y="1206500"/>
                  <a:pt x="670706" y="1138371"/>
                  <a:pt x="413690" y="1028465"/>
                </a:cubicBezTo>
                <a:cubicBezTo>
                  <a:pt x="285166" y="973506"/>
                  <a:pt x="181572" y="908228"/>
                  <a:pt x="110192" y="836066"/>
                </a:cubicBezTo>
                <a:cubicBezTo>
                  <a:pt x="38843" y="763937"/>
                  <a:pt x="0" y="685267"/>
                  <a:pt x="0" y="603250"/>
                </a:cubicBezTo>
                <a:cubicBezTo>
                  <a:pt x="0" y="521233"/>
                  <a:pt x="38843" y="442563"/>
                  <a:pt x="110192" y="370434"/>
                </a:cubicBezTo>
                <a:cubicBezTo>
                  <a:pt x="181572" y="298272"/>
                  <a:pt x="285166" y="232994"/>
                  <a:pt x="413690" y="178035"/>
                </a:cubicBezTo>
                <a:cubicBezTo>
                  <a:pt x="670706" y="68129"/>
                  <a:pt x="1026211" y="0"/>
                  <a:pt x="1419225" y="0"/>
                </a:cubicBezTo>
                <a:cubicBezTo>
                  <a:pt x="1812227" y="0"/>
                  <a:pt x="2167763" y="68129"/>
                  <a:pt x="2424747" y="178035"/>
                </a:cubicBezTo>
                <a:cubicBezTo>
                  <a:pt x="2553271" y="232994"/>
                  <a:pt x="2656904" y="298272"/>
                  <a:pt x="2728278" y="370434"/>
                </a:cubicBezTo>
                <a:cubicBezTo>
                  <a:pt x="2799588" y="442563"/>
                  <a:pt x="2838450" y="521233"/>
                  <a:pt x="2838450" y="603250"/>
                </a:cubicBezTo>
                <a:close/>
              </a:path>
            </a:pathLst>
          </a:custGeom>
          <a:gradFill>
            <a:gsLst>
              <a:gs pos="0">
                <a:srgbClr val="FCFAF7"/>
              </a:gs>
              <a:gs pos="100000">
                <a:srgbClr val="D3F5F0"/>
              </a:gs>
            </a:gsLst>
            <a:lin ang="5400000" scaled="1"/>
          </a:gradFill>
          <a:ln w="6350" cap="flat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751A7F63-D8CE-6138-40F7-52ECB9F4F7F4}"/>
              </a:ext>
            </a:extLst>
          </p:cNvPr>
          <p:cNvSpPr/>
          <p:nvPr/>
        </p:nvSpPr>
        <p:spPr>
          <a:xfrm>
            <a:off x="3295650" y="2133600"/>
            <a:ext cx="5359400" cy="2965450"/>
          </a:xfrm>
          <a:custGeom>
            <a:avLst/>
            <a:gdLst>
              <a:gd name="connsiteX0" fmla="*/ 0 w 5359400"/>
              <a:gd name="connsiteY0" fmla="*/ 0 h 2965450"/>
              <a:gd name="connsiteX1" fmla="*/ 5359400 w 5359400"/>
              <a:gd name="connsiteY1" fmla="*/ 0 h 2965450"/>
              <a:gd name="connsiteX2" fmla="*/ 4911852 w 5359400"/>
              <a:gd name="connsiteY2" fmla="*/ 770865 h 2965450"/>
              <a:gd name="connsiteX3" fmla="*/ 4105593 w 5359400"/>
              <a:gd name="connsiteY3" fmla="*/ 2525706 h 2965450"/>
              <a:gd name="connsiteX4" fmla="*/ 3952304 w 5359400"/>
              <a:gd name="connsiteY4" fmla="*/ 2965450 h 2965450"/>
              <a:gd name="connsiteX5" fmla="*/ 1407065 w 5359400"/>
              <a:gd name="connsiteY5" fmla="*/ 2965450 h 2965450"/>
              <a:gd name="connsiteX6" fmla="*/ 1170076 w 5359400"/>
              <a:gd name="connsiteY6" fmla="*/ 2285384 h 2965450"/>
              <a:gd name="connsiteX7" fmla="*/ 575361 w 5359400"/>
              <a:gd name="connsiteY7" fmla="*/ 990956 h 2965450"/>
              <a:gd name="connsiteX8" fmla="*/ 0 w 5359400"/>
              <a:gd name="connsiteY8" fmla="*/ 0 h 296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9400" h="2965450">
                <a:moveTo>
                  <a:pt x="0" y="0"/>
                </a:moveTo>
                <a:lnTo>
                  <a:pt x="5359400" y="0"/>
                </a:lnTo>
                <a:lnTo>
                  <a:pt x="4911852" y="770865"/>
                </a:lnTo>
                <a:cubicBezTo>
                  <a:pt x="4587875" y="1328833"/>
                  <a:pt x="4317873" y="1916443"/>
                  <a:pt x="4105593" y="2525706"/>
                </a:cubicBezTo>
                <a:lnTo>
                  <a:pt x="3952304" y="2965450"/>
                </a:lnTo>
                <a:lnTo>
                  <a:pt x="1407065" y="2965450"/>
                </a:lnTo>
                <a:lnTo>
                  <a:pt x="1170076" y="2285384"/>
                </a:lnTo>
                <a:cubicBezTo>
                  <a:pt x="1013466" y="1835969"/>
                  <a:pt x="814324" y="1402531"/>
                  <a:pt x="575361" y="990956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D3F6F3">
                  <a:alpha val="0"/>
                </a:srgbClr>
              </a:gs>
              <a:gs pos="21000">
                <a:srgbClr val="D3F6F3">
                  <a:alpha val="50000"/>
                </a:srgbClr>
              </a:gs>
              <a:gs pos="88000">
                <a:srgbClr val="D3F6F3">
                  <a:alpha val="0"/>
                </a:srgbClr>
              </a:gs>
            </a:gsLst>
            <a:lin ang="5400000" scaled="1"/>
          </a:gra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dirty="0"/>
              <a:t>·</a:t>
            </a:r>
            <a:endParaRPr lang="en-US" dirty="0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B0520390-E174-F81B-42A6-9F9222A6702F}"/>
              </a:ext>
            </a:extLst>
          </p:cNvPr>
          <p:cNvSpPr/>
          <p:nvPr/>
        </p:nvSpPr>
        <p:spPr>
          <a:xfrm>
            <a:off x="3568700" y="2133600"/>
            <a:ext cx="4813300" cy="2965450"/>
          </a:xfrm>
          <a:custGeom>
            <a:avLst/>
            <a:gdLst>
              <a:gd name="connsiteX0" fmla="*/ 4720907 w 4813300"/>
              <a:gd name="connsiteY0" fmla="*/ 166497 h 2965450"/>
              <a:gd name="connsiteX1" fmla="*/ 2403475 w 4813300"/>
              <a:gd name="connsiteY1" fmla="*/ 590550 h 2965450"/>
              <a:gd name="connsiteX2" fmla="*/ 97993 w 4813300"/>
              <a:gd name="connsiteY2" fmla="*/ 176549 h 2965450"/>
              <a:gd name="connsiteX3" fmla="*/ 339585 w 4813300"/>
              <a:gd name="connsiteY3" fmla="*/ 611842 h 2965450"/>
              <a:gd name="connsiteX4" fmla="*/ 1266305 w 4813300"/>
              <a:gd name="connsiteY4" fmla="*/ 2688387 h 2965450"/>
              <a:gd name="connsiteX5" fmla="*/ 1362075 w 4813300"/>
              <a:gd name="connsiteY5" fmla="*/ 2965450 h 2965450"/>
              <a:gd name="connsiteX6" fmla="*/ 3451225 w 4813300"/>
              <a:gd name="connsiteY6" fmla="*/ 2965450 h 2965450"/>
              <a:gd name="connsiteX7" fmla="*/ 3546983 w 4813300"/>
              <a:gd name="connsiteY7" fmla="*/ 2688387 h 2965450"/>
              <a:gd name="connsiteX8" fmla="*/ 4473702 w 4813300"/>
              <a:gd name="connsiteY8" fmla="*/ 611835 h 2965450"/>
              <a:gd name="connsiteX9" fmla="*/ 4720907 w 4813300"/>
              <a:gd name="connsiteY9" fmla="*/ 166497 h 2965450"/>
              <a:gd name="connsiteX10" fmla="*/ 4806950 w 4813300"/>
              <a:gd name="connsiteY10" fmla="*/ 11449 h 2965450"/>
              <a:gd name="connsiteX11" fmla="*/ 4813300 w 4813300"/>
              <a:gd name="connsiteY11" fmla="*/ 0 h 2965450"/>
              <a:gd name="connsiteX12" fmla="*/ 4806379 w 4813300"/>
              <a:gd name="connsiteY12" fmla="*/ 0 h 2965450"/>
              <a:gd name="connsiteX13" fmla="*/ 4806950 w 4813300"/>
              <a:gd name="connsiteY13" fmla="*/ 11449 h 2965450"/>
              <a:gd name="connsiteX14" fmla="*/ 572 w 4813300"/>
              <a:gd name="connsiteY14" fmla="*/ 0 h 2965450"/>
              <a:gd name="connsiteX15" fmla="*/ 0 w 4813300"/>
              <a:gd name="connsiteY15" fmla="*/ 0 h 2965450"/>
              <a:gd name="connsiteX16" fmla="*/ 495 w 4813300"/>
              <a:gd name="connsiteY16" fmla="*/ 889 h 2965450"/>
              <a:gd name="connsiteX17" fmla="*/ 572 w 4813300"/>
              <a:gd name="connsiteY17" fmla="*/ 0 h 296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813300" h="2965450">
                <a:moveTo>
                  <a:pt x="4720907" y="166497"/>
                </a:moveTo>
                <a:cubicBezTo>
                  <a:pt x="4440809" y="410978"/>
                  <a:pt x="3509391" y="590550"/>
                  <a:pt x="2403475" y="590550"/>
                </a:cubicBezTo>
                <a:cubicBezTo>
                  <a:pt x="1312793" y="590550"/>
                  <a:pt x="391795" y="415887"/>
                  <a:pt x="97993" y="176549"/>
                </a:cubicBezTo>
                <a:lnTo>
                  <a:pt x="339585" y="611842"/>
                </a:lnTo>
                <a:cubicBezTo>
                  <a:pt x="708127" y="1275836"/>
                  <a:pt x="1018203" y="1970640"/>
                  <a:pt x="1266305" y="2688387"/>
                </a:cubicBezTo>
                <a:lnTo>
                  <a:pt x="1362075" y="2965450"/>
                </a:lnTo>
                <a:lnTo>
                  <a:pt x="3451225" y="2965450"/>
                </a:lnTo>
                <a:lnTo>
                  <a:pt x="3546983" y="2688387"/>
                </a:lnTo>
                <a:cubicBezTo>
                  <a:pt x="3795078" y="1970640"/>
                  <a:pt x="4105148" y="1275836"/>
                  <a:pt x="4473702" y="611835"/>
                </a:cubicBezTo>
                <a:lnTo>
                  <a:pt x="4720907" y="166497"/>
                </a:lnTo>
                <a:close/>
                <a:moveTo>
                  <a:pt x="4806950" y="11449"/>
                </a:moveTo>
                <a:lnTo>
                  <a:pt x="4813300" y="0"/>
                </a:lnTo>
                <a:lnTo>
                  <a:pt x="4806379" y="0"/>
                </a:lnTo>
                <a:cubicBezTo>
                  <a:pt x="4806696" y="3810"/>
                  <a:pt x="4806887" y="7626"/>
                  <a:pt x="4806950" y="11449"/>
                </a:cubicBezTo>
                <a:close/>
                <a:moveTo>
                  <a:pt x="572" y="0"/>
                </a:moveTo>
                <a:lnTo>
                  <a:pt x="0" y="0"/>
                </a:lnTo>
                <a:lnTo>
                  <a:pt x="495" y="889"/>
                </a:lnTo>
                <a:cubicBezTo>
                  <a:pt x="514" y="590"/>
                  <a:pt x="540" y="298"/>
                  <a:pt x="572" y="0"/>
                </a:cubicBezTo>
                <a:close/>
              </a:path>
            </a:pathLst>
          </a:custGeom>
          <a:gradFill>
            <a:gsLst>
              <a:gs pos="0">
                <a:srgbClr val="D3F6F3"/>
              </a:gs>
              <a:gs pos="97000">
                <a:srgbClr val="D3F6F3">
                  <a:alpha val="0"/>
                </a:srgbClr>
              </a:gs>
            </a:gsLst>
            <a:lin ang="5400000" scaled="1"/>
          </a:gra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DF85BE3B-DC41-F927-95C8-F0658BB5D224}"/>
              </a:ext>
            </a:extLst>
          </p:cNvPr>
          <p:cNvSpPr/>
          <p:nvPr/>
        </p:nvSpPr>
        <p:spPr>
          <a:xfrm>
            <a:off x="5016500" y="2133600"/>
            <a:ext cx="1911350" cy="2965450"/>
          </a:xfrm>
          <a:custGeom>
            <a:avLst/>
            <a:gdLst>
              <a:gd name="connsiteX0" fmla="*/ 0 w 1911350"/>
              <a:gd name="connsiteY0" fmla="*/ 0 h 2965450"/>
              <a:gd name="connsiteX1" fmla="*/ 1911350 w 1911350"/>
              <a:gd name="connsiteY1" fmla="*/ 0 h 2965450"/>
              <a:gd name="connsiteX2" fmla="*/ 1530350 w 1911350"/>
              <a:gd name="connsiteY2" fmla="*/ 2965450 h 2965450"/>
              <a:gd name="connsiteX3" fmla="*/ 381000 w 1911350"/>
              <a:gd name="connsiteY3" fmla="*/ 2965450 h 2965450"/>
              <a:gd name="connsiteX4" fmla="*/ 0 w 1911350"/>
              <a:gd name="connsiteY4" fmla="*/ 0 h 296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350" h="2965450">
                <a:moveTo>
                  <a:pt x="0" y="0"/>
                </a:moveTo>
                <a:lnTo>
                  <a:pt x="1911350" y="0"/>
                </a:lnTo>
                <a:lnTo>
                  <a:pt x="1530350" y="2965450"/>
                </a:lnTo>
                <a:lnTo>
                  <a:pt x="381000" y="29654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D3F6F3"/>
              </a:gs>
              <a:gs pos="97000">
                <a:srgbClr val="D3F6F3">
                  <a:alpha val="0"/>
                </a:srgbClr>
              </a:gs>
            </a:gsLst>
            <a:lin ang="5400000" scaled="1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FC67D6D9-AF73-4433-591D-EEA45C9E30D3}"/>
              </a:ext>
            </a:extLst>
          </p:cNvPr>
          <p:cNvSpPr/>
          <p:nvPr/>
        </p:nvSpPr>
        <p:spPr>
          <a:xfrm>
            <a:off x="3575050" y="1574800"/>
            <a:ext cx="4794250" cy="1143000"/>
          </a:xfrm>
          <a:custGeom>
            <a:avLst/>
            <a:gdLst>
              <a:gd name="connsiteX0" fmla="*/ 4794250 w 4794250"/>
              <a:gd name="connsiteY0" fmla="*/ 571500 h 1143000"/>
              <a:gd name="connsiteX1" fmla="*/ 4608576 w 4794250"/>
              <a:gd name="connsiteY1" fmla="*/ 790905 h 1143000"/>
              <a:gd name="connsiteX2" fmla="*/ 4095179 w 4794250"/>
              <a:gd name="connsiteY2" fmla="*/ 973925 h 1143000"/>
              <a:gd name="connsiteX3" fmla="*/ 2397125 w 4794250"/>
              <a:gd name="connsiteY3" fmla="*/ 1143000 h 1143000"/>
              <a:gd name="connsiteX4" fmla="*/ 699097 w 4794250"/>
              <a:gd name="connsiteY4" fmla="*/ 973925 h 1143000"/>
              <a:gd name="connsiteX5" fmla="*/ 185668 w 4794250"/>
              <a:gd name="connsiteY5" fmla="*/ 790905 h 1143000"/>
              <a:gd name="connsiteX6" fmla="*/ 0 w 4794250"/>
              <a:gd name="connsiteY6" fmla="*/ 571500 h 1143000"/>
              <a:gd name="connsiteX7" fmla="*/ 185668 w 4794250"/>
              <a:gd name="connsiteY7" fmla="*/ 352095 h 1143000"/>
              <a:gd name="connsiteX8" fmla="*/ 699097 w 4794250"/>
              <a:gd name="connsiteY8" fmla="*/ 169075 h 1143000"/>
              <a:gd name="connsiteX9" fmla="*/ 2397125 w 4794250"/>
              <a:gd name="connsiteY9" fmla="*/ 0 h 1143000"/>
              <a:gd name="connsiteX10" fmla="*/ 4095179 w 4794250"/>
              <a:gd name="connsiteY10" fmla="*/ 169075 h 1143000"/>
              <a:gd name="connsiteX11" fmla="*/ 4608576 w 4794250"/>
              <a:gd name="connsiteY11" fmla="*/ 352095 h 1143000"/>
              <a:gd name="connsiteX12" fmla="*/ 4794250 w 4794250"/>
              <a:gd name="connsiteY12" fmla="*/ 5715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94250" h="1143000">
                <a:moveTo>
                  <a:pt x="4794250" y="571500"/>
                </a:moveTo>
                <a:cubicBezTo>
                  <a:pt x="4794250" y="647529"/>
                  <a:pt x="4729988" y="721913"/>
                  <a:pt x="4608576" y="790905"/>
                </a:cubicBezTo>
                <a:cubicBezTo>
                  <a:pt x="4487736" y="859618"/>
                  <a:pt x="4312349" y="921702"/>
                  <a:pt x="4095179" y="973925"/>
                </a:cubicBezTo>
                <a:cubicBezTo>
                  <a:pt x="3660839" y="1078351"/>
                  <a:pt x="3060509" y="1143000"/>
                  <a:pt x="2397125" y="1143000"/>
                </a:cubicBezTo>
                <a:cubicBezTo>
                  <a:pt x="1733772" y="1143000"/>
                  <a:pt x="1133424" y="1078351"/>
                  <a:pt x="699097" y="973925"/>
                </a:cubicBezTo>
                <a:cubicBezTo>
                  <a:pt x="481883" y="921702"/>
                  <a:pt x="306546" y="859618"/>
                  <a:pt x="185668" y="790905"/>
                </a:cubicBezTo>
                <a:cubicBezTo>
                  <a:pt x="64288" y="721913"/>
                  <a:pt x="0" y="647529"/>
                  <a:pt x="0" y="571500"/>
                </a:cubicBezTo>
                <a:cubicBezTo>
                  <a:pt x="0" y="495472"/>
                  <a:pt x="64288" y="421087"/>
                  <a:pt x="185668" y="352095"/>
                </a:cubicBezTo>
                <a:cubicBezTo>
                  <a:pt x="306546" y="283382"/>
                  <a:pt x="481883" y="221298"/>
                  <a:pt x="699097" y="169075"/>
                </a:cubicBezTo>
                <a:cubicBezTo>
                  <a:pt x="1133424" y="64649"/>
                  <a:pt x="1733772" y="0"/>
                  <a:pt x="2397125" y="0"/>
                </a:cubicBezTo>
                <a:cubicBezTo>
                  <a:pt x="3060509" y="0"/>
                  <a:pt x="3660839" y="64649"/>
                  <a:pt x="4095179" y="169075"/>
                </a:cubicBezTo>
                <a:cubicBezTo>
                  <a:pt x="4312349" y="221298"/>
                  <a:pt x="4487736" y="283382"/>
                  <a:pt x="4608576" y="352095"/>
                </a:cubicBezTo>
                <a:cubicBezTo>
                  <a:pt x="4729988" y="421087"/>
                  <a:pt x="4794250" y="495472"/>
                  <a:pt x="4794250" y="571500"/>
                </a:cubicBezTo>
                <a:close/>
              </a:path>
            </a:pathLst>
          </a:custGeom>
          <a:solidFill>
            <a:srgbClr val="FFFFFF"/>
          </a:solidFill>
          <a:ln w="12700" cap="flat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29E8F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4453281B-CC16-B8DA-BDE0-99DF02A10A10}"/>
              </a:ext>
            </a:extLst>
          </p:cNvPr>
          <p:cNvSpPr/>
          <p:nvPr/>
        </p:nvSpPr>
        <p:spPr>
          <a:xfrm>
            <a:off x="4575175" y="5100201"/>
            <a:ext cx="95250" cy="95250"/>
          </a:xfrm>
          <a:custGeom>
            <a:avLst/>
            <a:gdLst>
              <a:gd name="connsiteX0" fmla="*/ 95250 w 95250"/>
              <a:gd name="connsiteY0" fmla="*/ 47625 h 95250"/>
              <a:gd name="connsiteX1" fmla="*/ 47625 w 95250"/>
              <a:gd name="connsiteY1" fmla="*/ 95250 h 95250"/>
              <a:gd name="connsiteX2" fmla="*/ 0 w 95250"/>
              <a:gd name="connsiteY2" fmla="*/ 47625 h 95250"/>
              <a:gd name="connsiteX3" fmla="*/ 47625 w 95250"/>
              <a:gd name="connsiteY3" fmla="*/ 0 h 95250"/>
              <a:gd name="connsiteX4" fmla="*/ 95250 w 95250"/>
              <a:gd name="connsiteY4" fmla="*/ 47625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0" h="95250">
                <a:moveTo>
                  <a:pt x="95250" y="47625"/>
                </a:moveTo>
                <a:cubicBezTo>
                  <a:pt x="95250" y="73928"/>
                  <a:pt x="73928" y="95250"/>
                  <a:pt x="47625" y="95250"/>
                </a:cubicBezTo>
                <a:cubicBezTo>
                  <a:pt x="21322" y="95250"/>
                  <a:pt x="0" y="73928"/>
                  <a:pt x="0" y="47625"/>
                </a:cubicBezTo>
                <a:cubicBezTo>
                  <a:pt x="0" y="21322"/>
                  <a:pt x="21322" y="0"/>
                  <a:pt x="47625" y="0"/>
                </a:cubicBezTo>
                <a:cubicBezTo>
                  <a:pt x="73928" y="0"/>
                  <a:pt x="95250" y="21322"/>
                  <a:pt x="95250" y="47625"/>
                </a:cubicBezTo>
                <a:close/>
              </a:path>
            </a:pathLst>
          </a:custGeom>
          <a:solidFill>
            <a:srgbClr val="FFFFFF"/>
          </a:solidFill>
          <a:ln w="6350" cap="flat">
            <a:solidFill>
              <a:srgbClr val="00D4C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A34039BB-7E44-886E-A34B-FDB40C5449F6}"/>
              </a:ext>
            </a:extLst>
          </p:cNvPr>
          <p:cNvSpPr/>
          <p:nvPr/>
        </p:nvSpPr>
        <p:spPr>
          <a:xfrm>
            <a:off x="4924425" y="5413375"/>
            <a:ext cx="95250" cy="95250"/>
          </a:xfrm>
          <a:custGeom>
            <a:avLst/>
            <a:gdLst>
              <a:gd name="connsiteX0" fmla="*/ 95250 w 95250"/>
              <a:gd name="connsiteY0" fmla="*/ 47625 h 95250"/>
              <a:gd name="connsiteX1" fmla="*/ 47625 w 95250"/>
              <a:gd name="connsiteY1" fmla="*/ 95250 h 95250"/>
              <a:gd name="connsiteX2" fmla="*/ 0 w 95250"/>
              <a:gd name="connsiteY2" fmla="*/ 47625 h 95250"/>
              <a:gd name="connsiteX3" fmla="*/ 47625 w 95250"/>
              <a:gd name="connsiteY3" fmla="*/ 0 h 95250"/>
              <a:gd name="connsiteX4" fmla="*/ 95250 w 95250"/>
              <a:gd name="connsiteY4" fmla="*/ 47625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0" h="95250">
                <a:moveTo>
                  <a:pt x="95250" y="47625"/>
                </a:moveTo>
                <a:cubicBezTo>
                  <a:pt x="95250" y="73928"/>
                  <a:pt x="73928" y="95250"/>
                  <a:pt x="47625" y="95250"/>
                </a:cubicBezTo>
                <a:cubicBezTo>
                  <a:pt x="21322" y="95250"/>
                  <a:pt x="0" y="73928"/>
                  <a:pt x="0" y="47625"/>
                </a:cubicBezTo>
                <a:cubicBezTo>
                  <a:pt x="0" y="21322"/>
                  <a:pt x="21322" y="0"/>
                  <a:pt x="47625" y="0"/>
                </a:cubicBezTo>
                <a:cubicBezTo>
                  <a:pt x="73928" y="0"/>
                  <a:pt x="95250" y="21322"/>
                  <a:pt x="95250" y="47625"/>
                </a:cubicBezTo>
                <a:close/>
              </a:path>
            </a:pathLst>
          </a:custGeom>
          <a:solidFill>
            <a:srgbClr val="FFFFFF"/>
          </a:solidFill>
          <a:ln w="6350" cap="flat">
            <a:solidFill>
              <a:srgbClr val="00D4C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020B1A0C-CC37-8DFA-52BA-2133A2A31052}"/>
              </a:ext>
            </a:extLst>
          </p:cNvPr>
          <p:cNvSpPr/>
          <p:nvPr/>
        </p:nvSpPr>
        <p:spPr>
          <a:xfrm>
            <a:off x="5908675" y="5540375"/>
            <a:ext cx="95250" cy="95250"/>
          </a:xfrm>
          <a:custGeom>
            <a:avLst/>
            <a:gdLst>
              <a:gd name="connsiteX0" fmla="*/ 95250 w 95250"/>
              <a:gd name="connsiteY0" fmla="*/ 47625 h 95250"/>
              <a:gd name="connsiteX1" fmla="*/ 47625 w 95250"/>
              <a:gd name="connsiteY1" fmla="*/ 95250 h 95250"/>
              <a:gd name="connsiteX2" fmla="*/ 0 w 95250"/>
              <a:gd name="connsiteY2" fmla="*/ 47625 h 95250"/>
              <a:gd name="connsiteX3" fmla="*/ 47625 w 95250"/>
              <a:gd name="connsiteY3" fmla="*/ 0 h 95250"/>
              <a:gd name="connsiteX4" fmla="*/ 95250 w 95250"/>
              <a:gd name="connsiteY4" fmla="*/ 47625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0" h="95250">
                <a:moveTo>
                  <a:pt x="95250" y="47625"/>
                </a:moveTo>
                <a:cubicBezTo>
                  <a:pt x="95250" y="73928"/>
                  <a:pt x="73928" y="95250"/>
                  <a:pt x="47625" y="95250"/>
                </a:cubicBezTo>
                <a:cubicBezTo>
                  <a:pt x="21322" y="95250"/>
                  <a:pt x="0" y="73928"/>
                  <a:pt x="0" y="47625"/>
                </a:cubicBezTo>
                <a:cubicBezTo>
                  <a:pt x="0" y="21322"/>
                  <a:pt x="21322" y="0"/>
                  <a:pt x="47625" y="0"/>
                </a:cubicBezTo>
                <a:cubicBezTo>
                  <a:pt x="73928" y="0"/>
                  <a:pt x="95250" y="21322"/>
                  <a:pt x="95250" y="47625"/>
                </a:cubicBezTo>
                <a:close/>
              </a:path>
            </a:pathLst>
          </a:custGeom>
          <a:solidFill>
            <a:srgbClr val="FFFFFF"/>
          </a:solidFill>
          <a:ln w="6350" cap="flat">
            <a:solidFill>
              <a:srgbClr val="00D4C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8220DACD-208A-4FE2-0B84-B0CEE3D2F1FF}"/>
              </a:ext>
            </a:extLst>
          </p:cNvPr>
          <p:cNvSpPr/>
          <p:nvPr/>
        </p:nvSpPr>
        <p:spPr>
          <a:xfrm>
            <a:off x="6899275" y="5413375"/>
            <a:ext cx="95250" cy="95250"/>
          </a:xfrm>
          <a:custGeom>
            <a:avLst/>
            <a:gdLst>
              <a:gd name="connsiteX0" fmla="*/ 95250 w 95250"/>
              <a:gd name="connsiteY0" fmla="*/ 47625 h 95250"/>
              <a:gd name="connsiteX1" fmla="*/ 47625 w 95250"/>
              <a:gd name="connsiteY1" fmla="*/ 95250 h 95250"/>
              <a:gd name="connsiteX2" fmla="*/ 0 w 95250"/>
              <a:gd name="connsiteY2" fmla="*/ 47625 h 95250"/>
              <a:gd name="connsiteX3" fmla="*/ 47625 w 95250"/>
              <a:gd name="connsiteY3" fmla="*/ 0 h 95250"/>
              <a:gd name="connsiteX4" fmla="*/ 95250 w 95250"/>
              <a:gd name="connsiteY4" fmla="*/ 47625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0" h="95250">
                <a:moveTo>
                  <a:pt x="95250" y="47625"/>
                </a:moveTo>
                <a:cubicBezTo>
                  <a:pt x="95250" y="73928"/>
                  <a:pt x="73927" y="95250"/>
                  <a:pt x="47625" y="95250"/>
                </a:cubicBezTo>
                <a:cubicBezTo>
                  <a:pt x="21323" y="95250"/>
                  <a:pt x="0" y="73928"/>
                  <a:pt x="0" y="47625"/>
                </a:cubicBezTo>
                <a:cubicBezTo>
                  <a:pt x="0" y="21322"/>
                  <a:pt x="21323" y="0"/>
                  <a:pt x="47625" y="0"/>
                </a:cubicBezTo>
                <a:cubicBezTo>
                  <a:pt x="73927" y="0"/>
                  <a:pt x="95250" y="21322"/>
                  <a:pt x="95250" y="47625"/>
                </a:cubicBezTo>
                <a:close/>
              </a:path>
            </a:pathLst>
          </a:custGeom>
          <a:solidFill>
            <a:srgbClr val="FFFFFF"/>
          </a:solidFill>
          <a:ln w="6350" cap="flat">
            <a:solidFill>
              <a:srgbClr val="00D4C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C4763792-4FF8-72F5-757A-4B6F0D8B454B}"/>
              </a:ext>
            </a:extLst>
          </p:cNvPr>
          <p:cNvSpPr/>
          <p:nvPr/>
        </p:nvSpPr>
        <p:spPr>
          <a:xfrm>
            <a:off x="7267575" y="5100201"/>
            <a:ext cx="95250" cy="95250"/>
          </a:xfrm>
          <a:custGeom>
            <a:avLst/>
            <a:gdLst>
              <a:gd name="connsiteX0" fmla="*/ 95250 w 95250"/>
              <a:gd name="connsiteY0" fmla="*/ 47625 h 95250"/>
              <a:gd name="connsiteX1" fmla="*/ 47625 w 95250"/>
              <a:gd name="connsiteY1" fmla="*/ 95250 h 95250"/>
              <a:gd name="connsiteX2" fmla="*/ 0 w 95250"/>
              <a:gd name="connsiteY2" fmla="*/ 47625 h 95250"/>
              <a:gd name="connsiteX3" fmla="*/ 47625 w 95250"/>
              <a:gd name="connsiteY3" fmla="*/ 0 h 95250"/>
              <a:gd name="connsiteX4" fmla="*/ 95250 w 95250"/>
              <a:gd name="connsiteY4" fmla="*/ 47625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0" h="95250">
                <a:moveTo>
                  <a:pt x="95250" y="47625"/>
                </a:moveTo>
                <a:cubicBezTo>
                  <a:pt x="95250" y="73928"/>
                  <a:pt x="73927" y="95250"/>
                  <a:pt x="47625" y="95250"/>
                </a:cubicBezTo>
                <a:cubicBezTo>
                  <a:pt x="21323" y="95250"/>
                  <a:pt x="0" y="73928"/>
                  <a:pt x="0" y="47625"/>
                </a:cubicBezTo>
                <a:cubicBezTo>
                  <a:pt x="0" y="21322"/>
                  <a:pt x="21323" y="0"/>
                  <a:pt x="47625" y="0"/>
                </a:cubicBezTo>
                <a:cubicBezTo>
                  <a:pt x="73927" y="0"/>
                  <a:pt x="95250" y="21322"/>
                  <a:pt x="95250" y="47625"/>
                </a:cubicBezTo>
                <a:close/>
              </a:path>
            </a:pathLst>
          </a:custGeom>
          <a:solidFill>
            <a:srgbClr val="FFFFFF"/>
          </a:solidFill>
          <a:ln w="6350" cap="flat">
            <a:solidFill>
              <a:srgbClr val="00D4C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485AF248-E8A3-70B2-DFD8-982EA3DD3D1A}"/>
              </a:ext>
            </a:extLst>
          </p:cNvPr>
          <p:cNvSpPr/>
          <p:nvPr/>
        </p:nvSpPr>
        <p:spPr>
          <a:xfrm>
            <a:off x="8337550" y="2108200"/>
            <a:ext cx="82550" cy="82550"/>
          </a:xfrm>
          <a:custGeom>
            <a:avLst/>
            <a:gdLst>
              <a:gd name="connsiteX0" fmla="*/ 82550 w 82550"/>
              <a:gd name="connsiteY0" fmla="*/ 41275 h 82550"/>
              <a:gd name="connsiteX1" fmla="*/ 41275 w 82550"/>
              <a:gd name="connsiteY1" fmla="*/ 82550 h 82550"/>
              <a:gd name="connsiteX2" fmla="*/ 0 w 82550"/>
              <a:gd name="connsiteY2" fmla="*/ 41275 h 82550"/>
              <a:gd name="connsiteX3" fmla="*/ 41275 w 82550"/>
              <a:gd name="connsiteY3" fmla="*/ 0 h 82550"/>
              <a:gd name="connsiteX4" fmla="*/ 82550 w 82550"/>
              <a:gd name="connsiteY4" fmla="*/ 41275 h 8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50" h="82550">
                <a:moveTo>
                  <a:pt x="82550" y="41275"/>
                </a:moveTo>
                <a:cubicBezTo>
                  <a:pt x="82550" y="64071"/>
                  <a:pt x="64071" y="82550"/>
                  <a:pt x="41275" y="82550"/>
                </a:cubicBezTo>
                <a:cubicBezTo>
                  <a:pt x="18479" y="82550"/>
                  <a:pt x="0" y="64071"/>
                  <a:pt x="0" y="41275"/>
                </a:cubicBezTo>
                <a:cubicBezTo>
                  <a:pt x="0" y="18479"/>
                  <a:pt x="18479" y="0"/>
                  <a:pt x="41275" y="0"/>
                </a:cubicBezTo>
                <a:cubicBezTo>
                  <a:pt x="64071" y="0"/>
                  <a:pt x="82550" y="18479"/>
                  <a:pt x="82550" y="41275"/>
                </a:cubicBezTo>
                <a:close/>
              </a:path>
            </a:pathLst>
          </a:custGeom>
          <a:solidFill>
            <a:srgbClr val="029E8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67417168-4DB0-5D3C-9902-C568716D9D84}"/>
              </a:ext>
            </a:extLst>
          </p:cNvPr>
          <p:cNvSpPr/>
          <p:nvPr/>
        </p:nvSpPr>
        <p:spPr>
          <a:xfrm>
            <a:off x="7137400" y="2609850"/>
            <a:ext cx="82550" cy="82550"/>
          </a:xfrm>
          <a:custGeom>
            <a:avLst/>
            <a:gdLst>
              <a:gd name="connsiteX0" fmla="*/ 82550 w 82550"/>
              <a:gd name="connsiteY0" fmla="*/ 41275 h 82550"/>
              <a:gd name="connsiteX1" fmla="*/ 41275 w 82550"/>
              <a:gd name="connsiteY1" fmla="*/ 82550 h 82550"/>
              <a:gd name="connsiteX2" fmla="*/ 0 w 82550"/>
              <a:gd name="connsiteY2" fmla="*/ 41275 h 82550"/>
              <a:gd name="connsiteX3" fmla="*/ 41275 w 82550"/>
              <a:gd name="connsiteY3" fmla="*/ 0 h 82550"/>
              <a:gd name="connsiteX4" fmla="*/ 82550 w 82550"/>
              <a:gd name="connsiteY4" fmla="*/ 41275 h 8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50" h="82550">
                <a:moveTo>
                  <a:pt x="82550" y="41275"/>
                </a:moveTo>
                <a:cubicBezTo>
                  <a:pt x="82550" y="64071"/>
                  <a:pt x="64071" y="82550"/>
                  <a:pt x="41275" y="82550"/>
                </a:cubicBezTo>
                <a:cubicBezTo>
                  <a:pt x="18479" y="82550"/>
                  <a:pt x="0" y="64071"/>
                  <a:pt x="0" y="41275"/>
                </a:cubicBezTo>
                <a:cubicBezTo>
                  <a:pt x="0" y="18479"/>
                  <a:pt x="18479" y="0"/>
                  <a:pt x="41275" y="0"/>
                </a:cubicBezTo>
                <a:cubicBezTo>
                  <a:pt x="64071" y="0"/>
                  <a:pt x="82550" y="18479"/>
                  <a:pt x="82550" y="41275"/>
                </a:cubicBezTo>
                <a:close/>
              </a:path>
            </a:pathLst>
          </a:custGeom>
          <a:solidFill>
            <a:srgbClr val="029E8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38481389-45E9-0267-C480-FB9B34210338}"/>
              </a:ext>
            </a:extLst>
          </p:cNvPr>
          <p:cNvSpPr/>
          <p:nvPr/>
        </p:nvSpPr>
        <p:spPr>
          <a:xfrm>
            <a:off x="5937250" y="2692400"/>
            <a:ext cx="82550" cy="82550"/>
          </a:xfrm>
          <a:custGeom>
            <a:avLst/>
            <a:gdLst>
              <a:gd name="connsiteX0" fmla="*/ 82550 w 82550"/>
              <a:gd name="connsiteY0" fmla="*/ 41275 h 82550"/>
              <a:gd name="connsiteX1" fmla="*/ 41275 w 82550"/>
              <a:gd name="connsiteY1" fmla="*/ 82550 h 82550"/>
              <a:gd name="connsiteX2" fmla="*/ 0 w 82550"/>
              <a:gd name="connsiteY2" fmla="*/ 41275 h 82550"/>
              <a:gd name="connsiteX3" fmla="*/ 41275 w 82550"/>
              <a:gd name="connsiteY3" fmla="*/ 0 h 82550"/>
              <a:gd name="connsiteX4" fmla="*/ 82550 w 82550"/>
              <a:gd name="connsiteY4" fmla="*/ 41275 h 8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50" h="82550">
                <a:moveTo>
                  <a:pt x="82550" y="41275"/>
                </a:moveTo>
                <a:cubicBezTo>
                  <a:pt x="82550" y="64071"/>
                  <a:pt x="64071" y="82550"/>
                  <a:pt x="41275" y="82550"/>
                </a:cubicBezTo>
                <a:cubicBezTo>
                  <a:pt x="18479" y="82550"/>
                  <a:pt x="0" y="64071"/>
                  <a:pt x="0" y="41275"/>
                </a:cubicBezTo>
                <a:cubicBezTo>
                  <a:pt x="0" y="18479"/>
                  <a:pt x="18479" y="0"/>
                  <a:pt x="41275" y="0"/>
                </a:cubicBezTo>
                <a:cubicBezTo>
                  <a:pt x="64071" y="0"/>
                  <a:pt x="82550" y="18479"/>
                  <a:pt x="82550" y="41275"/>
                </a:cubicBezTo>
                <a:close/>
              </a:path>
            </a:pathLst>
          </a:custGeom>
          <a:solidFill>
            <a:srgbClr val="029E8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B3F140B3-A6F1-03E5-272F-4005C1582EE5}"/>
              </a:ext>
            </a:extLst>
          </p:cNvPr>
          <p:cNvSpPr/>
          <p:nvPr/>
        </p:nvSpPr>
        <p:spPr>
          <a:xfrm>
            <a:off x="4584700" y="2609850"/>
            <a:ext cx="82550" cy="82550"/>
          </a:xfrm>
          <a:custGeom>
            <a:avLst/>
            <a:gdLst>
              <a:gd name="connsiteX0" fmla="*/ 82550 w 82550"/>
              <a:gd name="connsiteY0" fmla="*/ 41275 h 82550"/>
              <a:gd name="connsiteX1" fmla="*/ 41275 w 82550"/>
              <a:gd name="connsiteY1" fmla="*/ 82550 h 82550"/>
              <a:gd name="connsiteX2" fmla="*/ 0 w 82550"/>
              <a:gd name="connsiteY2" fmla="*/ 41275 h 82550"/>
              <a:gd name="connsiteX3" fmla="*/ 41275 w 82550"/>
              <a:gd name="connsiteY3" fmla="*/ 0 h 82550"/>
              <a:gd name="connsiteX4" fmla="*/ 82550 w 82550"/>
              <a:gd name="connsiteY4" fmla="*/ 41275 h 8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50" h="82550">
                <a:moveTo>
                  <a:pt x="82550" y="41275"/>
                </a:moveTo>
                <a:cubicBezTo>
                  <a:pt x="82550" y="64071"/>
                  <a:pt x="64071" y="82550"/>
                  <a:pt x="41275" y="82550"/>
                </a:cubicBezTo>
                <a:cubicBezTo>
                  <a:pt x="18479" y="82550"/>
                  <a:pt x="0" y="64071"/>
                  <a:pt x="0" y="41275"/>
                </a:cubicBezTo>
                <a:cubicBezTo>
                  <a:pt x="0" y="18479"/>
                  <a:pt x="18479" y="0"/>
                  <a:pt x="41275" y="0"/>
                </a:cubicBezTo>
                <a:cubicBezTo>
                  <a:pt x="64071" y="0"/>
                  <a:pt x="82550" y="18479"/>
                  <a:pt x="82550" y="41275"/>
                </a:cubicBezTo>
                <a:close/>
              </a:path>
            </a:pathLst>
          </a:custGeom>
          <a:solidFill>
            <a:srgbClr val="029E8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8D4B8882-4992-93A4-69A7-E5DD4B700893}"/>
              </a:ext>
            </a:extLst>
          </p:cNvPr>
          <p:cNvSpPr/>
          <p:nvPr/>
        </p:nvSpPr>
        <p:spPr>
          <a:xfrm>
            <a:off x="3543300" y="2114550"/>
            <a:ext cx="82550" cy="82550"/>
          </a:xfrm>
          <a:custGeom>
            <a:avLst/>
            <a:gdLst>
              <a:gd name="connsiteX0" fmla="*/ 82550 w 82550"/>
              <a:gd name="connsiteY0" fmla="*/ 41275 h 82550"/>
              <a:gd name="connsiteX1" fmla="*/ 41275 w 82550"/>
              <a:gd name="connsiteY1" fmla="*/ 82550 h 82550"/>
              <a:gd name="connsiteX2" fmla="*/ 0 w 82550"/>
              <a:gd name="connsiteY2" fmla="*/ 41275 h 82550"/>
              <a:gd name="connsiteX3" fmla="*/ 41275 w 82550"/>
              <a:gd name="connsiteY3" fmla="*/ 0 h 82550"/>
              <a:gd name="connsiteX4" fmla="*/ 82550 w 82550"/>
              <a:gd name="connsiteY4" fmla="*/ 41275 h 8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50" h="82550">
                <a:moveTo>
                  <a:pt x="82550" y="41275"/>
                </a:moveTo>
                <a:cubicBezTo>
                  <a:pt x="82550" y="64071"/>
                  <a:pt x="64071" y="82550"/>
                  <a:pt x="41275" y="82550"/>
                </a:cubicBezTo>
                <a:cubicBezTo>
                  <a:pt x="18479" y="82550"/>
                  <a:pt x="0" y="64071"/>
                  <a:pt x="0" y="41275"/>
                </a:cubicBezTo>
                <a:cubicBezTo>
                  <a:pt x="0" y="18479"/>
                  <a:pt x="18479" y="0"/>
                  <a:pt x="41275" y="0"/>
                </a:cubicBezTo>
                <a:cubicBezTo>
                  <a:pt x="64071" y="0"/>
                  <a:pt x="82550" y="18479"/>
                  <a:pt x="82550" y="41275"/>
                </a:cubicBezTo>
                <a:close/>
              </a:path>
            </a:pathLst>
          </a:custGeom>
          <a:solidFill>
            <a:srgbClr val="029E8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0DCDA536-3509-4462-8BB0-BCBEEBDA0B21}"/>
              </a:ext>
            </a:extLst>
          </p:cNvPr>
          <p:cNvSpPr/>
          <p:nvPr/>
        </p:nvSpPr>
        <p:spPr>
          <a:xfrm>
            <a:off x="4013200" y="2444750"/>
            <a:ext cx="3924300" cy="1238250"/>
          </a:xfrm>
          <a:custGeom>
            <a:avLst/>
            <a:gdLst>
              <a:gd name="connsiteX0" fmla="*/ 3924300 w 3924300"/>
              <a:gd name="connsiteY0" fmla="*/ 619125 h 1238250"/>
              <a:gd name="connsiteX1" fmla="*/ 3772154 w 3924300"/>
              <a:gd name="connsiteY1" fmla="*/ 857510 h 1238250"/>
              <a:gd name="connsiteX2" fmla="*/ 3352165 w 3924300"/>
              <a:gd name="connsiteY2" fmla="*/ 1055351 h 1238250"/>
              <a:gd name="connsiteX3" fmla="*/ 1962150 w 3924300"/>
              <a:gd name="connsiteY3" fmla="*/ 1238250 h 1238250"/>
              <a:gd name="connsiteX4" fmla="*/ 572135 w 3924300"/>
              <a:gd name="connsiteY4" fmla="*/ 1055351 h 1238250"/>
              <a:gd name="connsiteX5" fmla="*/ 152159 w 3924300"/>
              <a:gd name="connsiteY5" fmla="*/ 857510 h 1238250"/>
              <a:gd name="connsiteX6" fmla="*/ 0 w 3924300"/>
              <a:gd name="connsiteY6" fmla="*/ 619125 h 1238250"/>
              <a:gd name="connsiteX7" fmla="*/ 152159 w 3924300"/>
              <a:gd name="connsiteY7" fmla="*/ 380740 h 1238250"/>
              <a:gd name="connsiteX8" fmla="*/ 572135 w 3924300"/>
              <a:gd name="connsiteY8" fmla="*/ 182899 h 1238250"/>
              <a:gd name="connsiteX9" fmla="*/ 1962150 w 3924300"/>
              <a:gd name="connsiteY9" fmla="*/ 0 h 1238250"/>
              <a:gd name="connsiteX10" fmla="*/ 3352165 w 3924300"/>
              <a:gd name="connsiteY10" fmla="*/ 182899 h 1238250"/>
              <a:gd name="connsiteX11" fmla="*/ 3772154 w 3924300"/>
              <a:gd name="connsiteY11" fmla="*/ 380740 h 1238250"/>
              <a:gd name="connsiteX12" fmla="*/ 3924300 w 3924300"/>
              <a:gd name="connsiteY12" fmla="*/ 619125 h 123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24300" h="1238250">
                <a:moveTo>
                  <a:pt x="3924300" y="619125"/>
                </a:moveTo>
                <a:cubicBezTo>
                  <a:pt x="3924300" y="702570"/>
                  <a:pt x="3871087" y="783196"/>
                  <a:pt x="3772154" y="857510"/>
                </a:cubicBezTo>
                <a:cubicBezTo>
                  <a:pt x="3673348" y="931748"/>
                  <a:pt x="3529902" y="998868"/>
                  <a:pt x="3352165" y="1055351"/>
                </a:cubicBezTo>
                <a:cubicBezTo>
                  <a:pt x="2996692" y="1168292"/>
                  <a:pt x="2505266" y="1238250"/>
                  <a:pt x="1962150" y="1238250"/>
                </a:cubicBezTo>
                <a:cubicBezTo>
                  <a:pt x="1419034" y="1238250"/>
                  <a:pt x="927583" y="1168292"/>
                  <a:pt x="572135" y="1055351"/>
                </a:cubicBezTo>
                <a:cubicBezTo>
                  <a:pt x="394373" y="998868"/>
                  <a:pt x="250977" y="931748"/>
                  <a:pt x="152159" y="857510"/>
                </a:cubicBezTo>
                <a:cubicBezTo>
                  <a:pt x="53232" y="783196"/>
                  <a:pt x="0" y="702570"/>
                  <a:pt x="0" y="619125"/>
                </a:cubicBezTo>
                <a:cubicBezTo>
                  <a:pt x="0" y="535680"/>
                  <a:pt x="53232" y="455054"/>
                  <a:pt x="152159" y="380740"/>
                </a:cubicBezTo>
                <a:cubicBezTo>
                  <a:pt x="250977" y="306502"/>
                  <a:pt x="394373" y="239382"/>
                  <a:pt x="572135" y="182899"/>
                </a:cubicBezTo>
                <a:cubicBezTo>
                  <a:pt x="927583" y="69958"/>
                  <a:pt x="1419034" y="0"/>
                  <a:pt x="1962150" y="0"/>
                </a:cubicBezTo>
                <a:cubicBezTo>
                  <a:pt x="2505266" y="0"/>
                  <a:pt x="2996692" y="69958"/>
                  <a:pt x="3352165" y="182899"/>
                </a:cubicBezTo>
                <a:cubicBezTo>
                  <a:pt x="3529902" y="239382"/>
                  <a:pt x="3673348" y="306502"/>
                  <a:pt x="3772154" y="380740"/>
                </a:cubicBezTo>
                <a:cubicBezTo>
                  <a:pt x="3871087" y="455054"/>
                  <a:pt x="3924300" y="535680"/>
                  <a:pt x="3924300" y="619125"/>
                </a:cubicBezTo>
                <a:close/>
              </a:path>
            </a:pathLst>
          </a:custGeom>
          <a:noFill/>
          <a:ln w="12700" cap="flat"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0EEDC798-252D-DC90-F751-ECBE7FC4C7E2}"/>
              </a:ext>
            </a:extLst>
          </p:cNvPr>
          <p:cNvSpPr/>
          <p:nvPr/>
        </p:nvSpPr>
        <p:spPr>
          <a:xfrm>
            <a:off x="4349750" y="3111500"/>
            <a:ext cx="3251200" cy="1238250"/>
          </a:xfrm>
          <a:custGeom>
            <a:avLst/>
            <a:gdLst>
              <a:gd name="connsiteX0" fmla="*/ 3251200 w 3251200"/>
              <a:gd name="connsiteY0" fmla="*/ 619125 h 1238250"/>
              <a:gd name="connsiteX1" fmla="*/ 3125026 w 3251200"/>
              <a:gd name="connsiteY1" fmla="*/ 857885 h 1238250"/>
              <a:gd name="connsiteX2" fmla="*/ 2777300 w 3251200"/>
              <a:gd name="connsiteY2" fmla="*/ 1055472 h 1238250"/>
              <a:gd name="connsiteX3" fmla="*/ 1625600 w 3251200"/>
              <a:gd name="connsiteY3" fmla="*/ 1238250 h 1238250"/>
              <a:gd name="connsiteX4" fmla="*/ 473907 w 3251200"/>
              <a:gd name="connsiteY4" fmla="*/ 1055472 h 1238250"/>
              <a:gd name="connsiteX5" fmla="*/ 126162 w 3251200"/>
              <a:gd name="connsiteY5" fmla="*/ 857885 h 1238250"/>
              <a:gd name="connsiteX6" fmla="*/ 0 w 3251200"/>
              <a:gd name="connsiteY6" fmla="*/ 619125 h 1238250"/>
              <a:gd name="connsiteX7" fmla="*/ 126162 w 3251200"/>
              <a:gd name="connsiteY7" fmla="*/ 380365 h 1238250"/>
              <a:gd name="connsiteX8" fmla="*/ 473907 w 3251200"/>
              <a:gd name="connsiteY8" fmla="*/ 182778 h 1238250"/>
              <a:gd name="connsiteX9" fmla="*/ 1625600 w 3251200"/>
              <a:gd name="connsiteY9" fmla="*/ 0 h 1238250"/>
              <a:gd name="connsiteX10" fmla="*/ 2777300 w 3251200"/>
              <a:gd name="connsiteY10" fmla="*/ 182778 h 1238250"/>
              <a:gd name="connsiteX11" fmla="*/ 3125026 w 3251200"/>
              <a:gd name="connsiteY11" fmla="*/ 380365 h 1238250"/>
              <a:gd name="connsiteX12" fmla="*/ 3251200 w 3251200"/>
              <a:gd name="connsiteY12" fmla="*/ 619125 h 123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51200" h="1238250">
                <a:moveTo>
                  <a:pt x="3251200" y="619125"/>
                </a:moveTo>
                <a:cubicBezTo>
                  <a:pt x="3251200" y="703072"/>
                  <a:pt x="3206814" y="783761"/>
                  <a:pt x="3125026" y="857885"/>
                </a:cubicBezTo>
                <a:cubicBezTo>
                  <a:pt x="3043238" y="932002"/>
                  <a:pt x="2924556" y="999039"/>
                  <a:pt x="2777300" y="1055472"/>
                </a:cubicBezTo>
                <a:cubicBezTo>
                  <a:pt x="2482850" y="1168318"/>
                  <a:pt x="2075688" y="1238250"/>
                  <a:pt x="1625600" y="1238250"/>
                </a:cubicBezTo>
                <a:cubicBezTo>
                  <a:pt x="1175525" y="1238250"/>
                  <a:pt x="768344" y="1168318"/>
                  <a:pt x="473907" y="1055472"/>
                </a:cubicBezTo>
                <a:cubicBezTo>
                  <a:pt x="326676" y="999039"/>
                  <a:pt x="207956" y="932002"/>
                  <a:pt x="126162" y="857885"/>
                </a:cubicBezTo>
                <a:cubicBezTo>
                  <a:pt x="44367" y="783761"/>
                  <a:pt x="0" y="703072"/>
                  <a:pt x="0" y="619125"/>
                </a:cubicBezTo>
                <a:cubicBezTo>
                  <a:pt x="0" y="535178"/>
                  <a:pt x="44367" y="454489"/>
                  <a:pt x="126162" y="380365"/>
                </a:cubicBezTo>
                <a:cubicBezTo>
                  <a:pt x="207956" y="306248"/>
                  <a:pt x="326676" y="239211"/>
                  <a:pt x="473907" y="182778"/>
                </a:cubicBezTo>
                <a:cubicBezTo>
                  <a:pt x="768344" y="69933"/>
                  <a:pt x="1175525" y="0"/>
                  <a:pt x="1625600" y="0"/>
                </a:cubicBezTo>
                <a:cubicBezTo>
                  <a:pt x="2075688" y="0"/>
                  <a:pt x="2482850" y="69933"/>
                  <a:pt x="2777300" y="182778"/>
                </a:cubicBezTo>
                <a:cubicBezTo>
                  <a:pt x="2924556" y="239211"/>
                  <a:pt x="3043238" y="306248"/>
                  <a:pt x="3125026" y="380365"/>
                </a:cubicBezTo>
                <a:cubicBezTo>
                  <a:pt x="3206814" y="454489"/>
                  <a:pt x="3251200" y="535178"/>
                  <a:pt x="3251200" y="619125"/>
                </a:cubicBezTo>
                <a:close/>
              </a:path>
            </a:pathLst>
          </a:custGeom>
          <a:noFill/>
          <a:ln w="1270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DE24E80-BC7D-537B-46BC-2DED2319B0BC}"/>
              </a:ext>
            </a:extLst>
          </p:cNvPr>
          <p:cNvSpPr txBox="1"/>
          <p:nvPr/>
        </p:nvSpPr>
        <p:spPr>
          <a:xfrm>
            <a:off x="579549" y="624625"/>
            <a:ext cx="267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9B8C"/>
                </a:solidFill>
                <a:latin typeface="+mj-ea"/>
                <a:ea typeface="+mj-ea"/>
              </a:rPr>
              <a:t>Concept extraction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154B8EC-3F4E-730A-FCE5-BDD6566D48C8}"/>
              </a:ext>
            </a:extLst>
          </p:cNvPr>
          <p:cNvSpPr txBox="1"/>
          <p:nvPr/>
        </p:nvSpPr>
        <p:spPr>
          <a:xfrm>
            <a:off x="579548" y="993957"/>
            <a:ext cx="2239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9B8C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用户品牌心智链路</a:t>
            </a:r>
            <a:endParaRPr lang="en-US" sz="1400" dirty="0">
              <a:solidFill>
                <a:srgbClr val="009B8C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6734820-ED25-6784-1ADB-4D5EBAC795FD}"/>
              </a:ext>
            </a:extLst>
          </p:cNvPr>
          <p:cNvSpPr txBox="1"/>
          <p:nvPr/>
        </p:nvSpPr>
        <p:spPr>
          <a:xfrm>
            <a:off x="2152939" y="1033975"/>
            <a:ext cx="44224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在理念发散阶段，以时间为单位并从日常管理流程出发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A46297F-14E3-D502-C98D-4977FAC2C416}"/>
              </a:ext>
            </a:extLst>
          </p:cNvPr>
          <p:cNvSpPr txBox="1"/>
          <p:nvPr/>
        </p:nvSpPr>
        <p:spPr>
          <a:xfrm>
            <a:off x="2232104" y="2069820"/>
            <a:ext cx="1107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100" spc="100" dirty="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系统业务价值</a:t>
            </a:r>
            <a:endParaRPr lang="en-US" sz="1100" spc="100" dirty="0"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8A7CFBD-F9DC-F9D2-81D9-15BDAD87B2C5}"/>
              </a:ext>
            </a:extLst>
          </p:cNvPr>
          <p:cNvSpPr txBox="1"/>
          <p:nvPr/>
        </p:nvSpPr>
        <p:spPr>
          <a:xfrm>
            <a:off x="5552767" y="3155175"/>
            <a:ext cx="851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spc="100" dirty="0">
                <a:solidFill>
                  <a:srgbClr val="029E8F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业务团队</a:t>
            </a:r>
            <a:endParaRPr lang="en-US" sz="1200" spc="100" dirty="0">
              <a:solidFill>
                <a:srgbClr val="029E8F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57E1C62-B9E4-1B80-91E8-7B99B30D777D}"/>
              </a:ext>
            </a:extLst>
          </p:cNvPr>
          <p:cNvSpPr txBox="1"/>
          <p:nvPr/>
        </p:nvSpPr>
        <p:spPr>
          <a:xfrm>
            <a:off x="3743513" y="5024716"/>
            <a:ext cx="7489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000" spc="100" dirty="0">
                <a:latin typeface="+mn-ea"/>
                <a:cs typeface="OPPOSans B" panose="00020600040101010101" pitchFamily="18" charset="-122"/>
              </a:rPr>
              <a:t>场景分析</a:t>
            </a:r>
            <a:endParaRPr lang="en-US" sz="1000" spc="100" dirty="0">
              <a:latin typeface="+mn-ea"/>
              <a:cs typeface="OPPOSans B" panose="00020600040101010101" pitchFamily="18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96CE501-5931-77B8-6237-9A7C29CEE9DC}"/>
              </a:ext>
            </a:extLst>
          </p:cNvPr>
          <p:cNvSpPr txBox="1"/>
          <p:nvPr/>
        </p:nvSpPr>
        <p:spPr>
          <a:xfrm>
            <a:off x="8532367" y="2069820"/>
            <a:ext cx="1107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100" spc="100" dirty="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产品体验价值</a:t>
            </a:r>
            <a:endParaRPr lang="en-US" sz="1100" spc="100" dirty="0"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97640D8-BECA-9873-6975-87C204B2F4BA}"/>
              </a:ext>
            </a:extLst>
          </p:cNvPr>
          <p:cNvSpPr txBox="1"/>
          <p:nvPr/>
        </p:nvSpPr>
        <p:spPr>
          <a:xfrm>
            <a:off x="5552767" y="3880062"/>
            <a:ext cx="851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spc="100" dirty="0">
                <a:solidFill>
                  <a:srgbClr val="029E8F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产品团队</a:t>
            </a:r>
            <a:endParaRPr lang="en-US" sz="1200" spc="100" dirty="0">
              <a:solidFill>
                <a:srgbClr val="029E8F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C318035-0223-D0C2-DE66-598740A4EB71}"/>
              </a:ext>
            </a:extLst>
          </p:cNvPr>
          <p:cNvSpPr txBox="1"/>
          <p:nvPr/>
        </p:nvSpPr>
        <p:spPr>
          <a:xfrm>
            <a:off x="5633720" y="4604950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spc="100" dirty="0">
                <a:solidFill>
                  <a:srgbClr val="029E8F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IT</a:t>
            </a:r>
            <a:r>
              <a:rPr lang="zh-CN" altLang="en-US" sz="1200" spc="100" dirty="0">
                <a:solidFill>
                  <a:srgbClr val="029E8F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团队</a:t>
            </a:r>
            <a:endParaRPr lang="en-US" sz="1200" spc="100" dirty="0">
              <a:solidFill>
                <a:srgbClr val="029E8F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877FC68E-A005-CCBE-6BEF-EA4DDEF10E15}"/>
              </a:ext>
            </a:extLst>
          </p:cNvPr>
          <p:cNvSpPr txBox="1"/>
          <p:nvPr/>
        </p:nvSpPr>
        <p:spPr>
          <a:xfrm>
            <a:off x="4210238" y="5570378"/>
            <a:ext cx="7489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000" spc="100" dirty="0">
                <a:latin typeface="+mn-ea"/>
                <a:cs typeface="OPPOSans B" panose="00020600040101010101" pitchFamily="18" charset="-122"/>
              </a:rPr>
              <a:t>用户对象</a:t>
            </a:r>
            <a:endParaRPr lang="en-US" sz="1000" spc="100" dirty="0">
              <a:latin typeface="+mn-ea"/>
              <a:cs typeface="OPPOSans B" panose="00020600040101010101" pitchFamily="18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CBE42CC3-9B97-1B17-CF98-726019A00AC5}"/>
              </a:ext>
            </a:extLst>
          </p:cNvPr>
          <p:cNvSpPr txBox="1"/>
          <p:nvPr/>
        </p:nvSpPr>
        <p:spPr>
          <a:xfrm>
            <a:off x="5574409" y="5740849"/>
            <a:ext cx="7489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000" spc="100" dirty="0">
                <a:latin typeface="+mn-ea"/>
                <a:cs typeface="OPPOSans B" panose="00020600040101010101" pitchFamily="18" charset="-122"/>
              </a:rPr>
              <a:t>调研分析</a:t>
            </a:r>
            <a:endParaRPr lang="en-US" sz="1000" spc="100" dirty="0">
              <a:latin typeface="+mn-ea"/>
              <a:cs typeface="OPPOSans B" panose="00020600040101010101" pitchFamily="18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376324E-99A6-CA31-75E8-541EB3786E85}"/>
              </a:ext>
            </a:extLst>
          </p:cNvPr>
          <p:cNvSpPr txBox="1"/>
          <p:nvPr/>
        </p:nvSpPr>
        <p:spPr>
          <a:xfrm>
            <a:off x="6938580" y="5588225"/>
            <a:ext cx="7489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000" spc="100" dirty="0">
                <a:latin typeface="+mn-ea"/>
                <a:cs typeface="OPPOSans B" panose="00020600040101010101" pitchFamily="18" charset="-122"/>
              </a:rPr>
              <a:t>产品结构</a:t>
            </a:r>
            <a:endParaRPr lang="en-US" sz="1000" spc="100" dirty="0">
              <a:latin typeface="+mn-ea"/>
              <a:cs typeface="OPPOSans B" panose="00020600040101010101" pitchFamily="18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F087FEED-9AD5-43A1-2838-0E742DCC823A}"/>
              </a:ext>
            </a:extLst>
          </p:cNvPr>
          <p:cNvSpPr txBox="1"/>
          <p:nvPr/>
        </p:nvSpPr>
        <p:spPr>
          <a:xfrm>
            <a:off x="7509630" y="5024716"/>
            <a:ext cx="7489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000" spc="100" dirty="0">
                <a:latin typeface="+mn-ea"/>
                <a:cs typeface="OPPOSans B" panose="00020600040101010101" pitchFamily="18" charset="-122"/>
              </a:rPr>
              <a:t>功能架构</a:t>
            </a:r>
            <a:endParaRPr lang="en-US" sz="1000" spc="100" dirty="0">
              <a:latin typeface="+mn-ea"/>
              <a:cs typeface="OPPOSans B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9535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任意多边形: 形状 151">
            <a:extLst>
              <a:ext uri="{FF2B5EF4-FFF2-40B4-BE49-F238E27FC236}">
                <a16:creationId xmlns:a16="http://schemas.microsoft.com/office/drawing/2014/main" id="{78E81747-076A-C011-4B05-4186C57631BD}"/>
              </a:ext>
            </a:extLst>
          </p:cNvPr>
          <p:cNvSpPr/>
          <p:nvPr/>
        </p:nvSpPr>
        <p:spPr>
          <a:xfrm>
            <a:off x="1287724" y="990601"/>
            <a:ext cx="9613321" cy="6565195"/>
          </a:xfrm>
          <a:custGeom>
            <a:avLst/>
            <a:gdLst>
              <a:gd name="connsiteX0" fmla="*/ 4805103 w 9613321"/>
              <a:gd name="connsiteY0" fmla="*/ 0 h 6565195"/>
              <a:gd name="connsiteX1" fmla="*/ 9613321 w 9613321"/>
              <a:gd name="connsiteY1" fmla="*/ 1865928 h 6565195"/>
              <a:gd name="connsiteX2" fmla="*/ 7472864 w 9613321"/>
              <a:gd name="connsiteY2" fmla="*/ 3364719 h 6565195"/>
              <a:gd name="connsiteX3" fmla="*/ 5718613 w 9613321"/>
              <a:gd name="connsiteY3" fmla="*/ 5266805 h 6565195"/>
              <a:gd name="connsiteX4" fmla="*/ 5704262 w 9613321"/>
              <a:gd name="connsiteY4" fmla="*/ 5288739 h 6565195"/>
              <a:gd name="connsiteX5" fmla="*/ 5704262 w 9613321"/>
              <a:gd name="connsiteY5" fmla="*/ 6565195 h 6565195"/>
              <a:gd name="connsiteX6" fmla="*/ 3914566 w 9613321"/>
              <a:gd name="connsiteY6" fmla="*/ 6565195 h 6565195"/>
              <a:gd name="connsiteX7" fmla="*/ 3914566 w 9613321"/>
              <a:gd name="connsiteY7" fmla="*/ 5288739 h 6565195"/>
              <a:gd name="connsiteX8" fmla="*/ 3900228 w 9613321"/>
              <a:gd name="connsiteY8" fmla="*/ 5266805 h 6565195"/>
              <a:gd name="connsiteX9" fmla="*/ 2145995 w 9613321"/>
              <a:gd name="connsiteY9" fmla="*/ 3364719 h 6565195"/>
              <a:gd name="connsiteX10" fmla="*/ 0 w 9613321"/>
              <a:gd name="connsiteY10" fmla="*/ 1863065 h 6565195"/>
              <a:gd name="connsiteX11" fmla="*/ 4805103 w 9613321"/>
              <a:gd name="connsiteY11" fmla="*/ 0 h 6565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13321" h="6565195">
                <a:moveTo>
                  <a:pt x="4805103" y="0"/>
                </a:moveTo>
                <a:cubicBezTo>
                  <a:pt x="6657968" y="0"/>
                  <a:pt x="8345734" y="706990"/>
                  <a:pt x="9613321" y="1865928"/>
                </a:cubicBezTo>
                <a:cubicBezTo>
                  <a:pt x="8925299" y="2225491"/>
                  <a:pt x="8161204" y="2769730"/>
                  <a:pt x="7472864" y="3364719"/>
                </a:cubicBezTo>
                <a:cubicBezTo>
                  <a:pt x="6750615" y="3988994"/>
                  <a:pt x="6106090" y="4673949"/>
                  <a:pt x="5718613" y="5266805"/>
                </a:cubicBezTo>
                <a:lnTo>
                  <a:pt x="5704262" y="5288739"/>
                </a:lnTo>
                <a:lnTo>
                  <a:pt x="5704262" y="6565195"/>
                </a:lnTo>
                <a:lnTo>
                  <a:pt x="3914566" y="6565195"/>
                </a:lnTo>
                <a:lnTo>
                  <a:pt x="3914566" y="5288739"/>
                </a:lnTo>
                <a:lnTo>
                  <a:pt x="3900228" y="5266805"/>
                </a:lnTo>
                <a:cubicBezTo>
                  <a:pt x="3512719" y="4673949"/>
                  <a:pt x="2868244" y="3988994"/>
                  <a:pt x="2145995" y="3364719"/>
                </a:cubicBezTo>
                <a:cubicBezTo>
                  <a:pt x="1455794" y="2768149"/>
                  <a:pt x="689489" y="2222595"/>
                  <a:pt x="0" y="1863065"/>
                </a:cubicBezTo>
                <a:cubicBezTo>
                  <a:pt x="1267237" y="705828"/>
                  <a:pt x="2953742" y="0"/>
                  <a:pt x="4805103" y="0"/>
                </a:cubicBezTo>
                <a:close/>
              </a:path>
            </a:pathLst>
          </a:custGeom>
          <a:gradFill>
            <a:gsLst>
              <a:gs pos="100000">
                <a:srgbClr val="F5F8FA">
                  <a:alpha val="0"/>
                </a:srgbClr>
              </a:gs>
              <a:gs pos="21000">
                <a:srgbClr val="F5F8FA"/>
              </a:gs>
            </a:gsLst>
            <a:lin ang="540000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" name="任意多边形: 形状 149">
            <a:extLst>
              <a:ext uri="{FF2B5EF4-FFF2-40B4-BE49-F238E27FC236}">
                <a16:creationId xmlns:a16="http://schemas.microsoft.com/office/drawing/2014/main" id="{F85B9B9D-59F1-8C63-6FE9-1DBAF4385055}"/>
              </a:ext>
            </a:extLst>
          </p:cNvPr>
          <p:cNvSpPr/>
          <p:nvPr/>
        </p:nvSpPr>
        <p:spPr>
          <a:xfrm>
            <a:off x="1276738" y="984250"/>
            <a:ext cx="9635294" cy="6211920"/>
          </a:xfrm>
          <a:custGeom>
            <a:avLst/>
            <a:gdLst>
              <a:gd name="connsiteX0" fmla="*/ 5718423 w 9635294"/>
              <a:gd name="connsiteY0" fmla="*/ 6194553 h 6211920"/>
              <a:gd name="connsiteX1" fmla="*/ 5721598 w 9635294"/>
              <a:gd name="connsiteY1" fmla="*/ 6194553 h 6211920"/>
              <a:gd name="connsiteX2" fmla="*/ 5721598 w 9635294"/>
              <a:gd name="connsiteY2" fmla="*/ 6211920 h 6211920"/>
              <a:gd name="connsiteX3" fmla="*/ 5718423 w 9635294"/>
              <a:gd name="connsiteY3" fmla="*/ 6211920 h 6211920"/>
              <a:gd name="connsiteX4" fmla="*/ 5708898 w 9635294"/>
              <a:gd name="connsiteY4" fmla="*/ 6194553 h 6211920"/>
              <a:gd name="connsiteX5" fmla="*/ 5712073 w 9635294"/>
              <a:gd name="connsiteY5" fmla="*/ 6194553 h 6211920"/>
              <a:gd name="connsiteX6" fmla="*/ 5712073 w 9635294"/>
              <a:gd name="connsiteY6" fmla="*/ 6211920 h 6211920"/>
              <a:gd name="connsiteX7" fmla="*/ 5708898 w 9635294"/>
              <a:gd name="connsiteY7" fmla="*/ 6211920 h 6211920"/>
              <a:gd name="connsiteX8" fmla="*/ 3928727 w 9635294"/>
              <a:gd name="connsiteY8" fmla="*/ 6194553 h 6211920"/>
              <a:gd name="connsiteX9" fmla="*/ 3931901 w 9635294"/>
              <a:gd name="connsiteY9" fmla="*/ 6194553 h 6211920"/>
              <a:gd name="connsiteX10" fmla="*/ 3931901 w 9635294"/>
              <a:gd name="connsiteY10" fmla="*/ 6211920 h 6211920"/>
              <a:gd name="connsiteX11" fmla="*/ 3928727 w 9635294"/>
              <a:gd name="connsiteY11" fmla="*/ 6211920 h 6211920"/>
              <a:gd name="connsiteX12" fmla="*/ 3919202 w 9635294"/>
              <a:gd name="connsiteY12" fmla="*/ 6194553 h 6211920"/>
              <a:gd name="connsiteX13" fmla="*/ 3922376 w 9635294"/>
              <a:gd name="connsiteY13" fmla="*/ 6194553 h 6211920"/>
              <a:gd name="connsiteX14" fmla="*/ 3922376 w 9635294"/>
              <a:gd name="connsiteY14" fmla="*/ 6211920 h 6211920"/>
              <a:gd name="connsiteX15" fmla="*/ 3919202 w 9635294"/>
              <a:gd name="connsiteY15" fmla="*/ 6211920 h 6211920"/>
              <a:gd name="connsiteX16" fmla="*/ 5718423 w 9635294"/>
              <a:gd name="connsiteY16" fmla="*/ 6143880 h 6211920"/>
              <a:gd name="connsiteX17" fmla="*/ 5721598 w 9635294"/>
              <a:gd name="connsiteY17" fmla="*/ 6143880 h 6211920"/>
              <a:gd name="connsiteX18" fmla="*/ 5721598 w 9635294"/>
              <a:gd name="connsiteY18" fmla="*/ 6169217 h 6211920"/>
              <a:gd name="connsiteX19" fmla="*/ 5718423 w 9635294"/>
              <a:gd name="connsiteY19" fmla="*/ 6169217 h 6211920"/>
              <a:gd name="connsiteX20" fmla="*/ 5708898 w 9635294"/>
              <a:gd name="connsiteY20" fmla="*/ 6143880 h 6211920"/>
              <a:gd name="connsiteX21" fmla="*/ 5712073 w 9635294"/>
              <a:gd name="connsiteY21" fmla="*/ 6143880 h 6211920"/>
              <a:gd name="connsiteX22" fmla="*/ 5712073 w 9635294"/>
              <a:gd name="connsiteY22" fmla="*/ 6169217 h 6211920"/>
              <a:gd name="connsiteX23" fmla="*/ 5708898 w 9635294"/>
              <a:gd name="connsiteY23" fmla="*/ 6169217 h 6211920"/>
              <a:gd name="connsiteX24" fmla="*/ 3928727 w 9635294"/>
              <a:gd name="connsiteY24" fmla="*/ 6143880 h 6211920"/>
              <a:gd name="connsiteX25" fmla="*/ 3931901 w 9635294"/>
              <a:gd name="connsiteY25" fmla="*/ 6143880 h 6211920"/>
              <a:gd name="connsiteX26" fmla="*/ 3931901 w 9635294"/>
              <a:gd name="connsiteY26" fmla="*/ 6169217 h 6211920"/>
              <a:gd name="connsiteX27" fmla="*/ 3928727 w 9635294"/>
              <a:gd name="connsiteY27" fmla="*/ 6169217 h 6211920"/>
              <a:gd name="connsiteX28" fmla="*/ 3919202 w 9635294"/>
              <a:gd name="connsiteY28" fmla="*/ 6143880 h 6211920"/>
              <a:gd name="connsiteX29" fmla="*/ 3922376 w 9635294"/>
              <a:gd name="connsiteY29" fmla="*/ 6143880 h 6211920"/>
              <a:gd name="connsiteX30" fmla="*/ 3922376 w 9635294"/>
              <a:gd name="connsiteY30" fmla="*/ 6169217 h 6211920"/>
              <a:gd name="connsiteX31" fmla="*/ 3919202 w 9635294"/>
              <a:gd name="connsiteY31" fmla="*/ 6169217 h 6211920"/>
              <a:gd name="connsiteX32" fmla="*/ 5718423 w 9635294"/>
              <a:gd name="connsiteY32" fmla="*/ 6093208 h 6211920"/>
              <a:gd name="connsiteX33" fmla="*/ 5721598 w 9635294"/>
              <a:gd name="connsiteY33" fmla="*/ 6093208 h 6211920"/>
              <a:gd name="connsiteX34" fmla="*/ 5721598 w 9635294"/>
              <a:gd name="connsiteY34" fmla="*/ 6118544 h 6211920"/>
              <a:gd name="connsiteX35" fmla="*/ 5718423 w 9635294"/>
              <a:gd name="connsiteY35" fmla="*/ 6118544 h 6211920"/>
              <a:gd name="connsiteX36" fmla="*/ 5708898 w 9635294"/>
              <a:gd name="connsiteY36" fmla="*/ 6093208 h 6211920"/>
              <a:gd name="connsiteX37" fmla="*/ 5712073 w 9635294"/>
              <a:gd name="connsiteY37" fmla="*/ 6093208 h 6211920"/>
              <a:gd name="connsiteX38" fmla="*/ 5712073 w 9635294"/>
              <a:gd name="connsiteY38" fmla="*/ 6118544 h 6211920"/>
              <a:gd name="connsiteX39" fmla="*/ 5708898 w 9635294"/>
              <a:gd name="connsiteY39" fmla="*/ 6118544 h 6211920"/>
              <a:gd name="connsiteX40" fmla="*/ 3928727 w 9635294"/>
              <a:gd name="connsiteY40" fmla="*/ 6093208 h 6211920"/>
              <a:gd name="connsiteX41" fmla="*/ 3931901 w 9635294"/>
              <a:gd name="connsiteY41" fmla="*/ 6093208 h 6211920"/>
              <a:gd name="connsiteX42" fmla="*/ 3931901 w 9635294"/>
              <a:gd name="connsiteY42" fmla="*/ 6118544 h 6211920"/>
              <a:gd name="connsiteX43" fmla="*/ 3928727 w 9635294"/>
              <a:gd name="connsiteY43" fmla="*/ 6118544 h 6211920"/>
              <a:gd name="connsiteX44" fmla="*/ 3919202 w 9635294"/>
              <a:gd name="connsiteY44" fmla="*/ 6093208 h 6211920"/>
              <a:gd name="connsiteX45" fmla="*/ 3922376 w 9635294"/>
              <a:gd name="connsiteY45" fmla="*/ 6093208 h 6211920"/>
              <a:gd name="connsiteX46" fmla="*/ 3922376 w 9635294"/>
              <a:gd name="connsiteY46" fmla="*/ 6118544 h 6211920"/>
              <a:gd name="connsiteX47" fmla="*/ 3919202 w 9635294"/>
              <a:gd name="connsiteY47" fmla="*/ 6118544 h 6211920"/>
              <a:gd name="connsiteX48" fmla="*/ 5718423 w 9635294"/>
              <a:gd name="connsiteY48" fmla="*/ 6042533 h 6211920"/>
              <a:gd name="connsiteX49" fmla="*/ 5721598 w 9635294"/>
              <a:gd name="connsiteY49" fmla="*/ 6042533 h 6211920"/>
              <a:gd name="connsiteX50" fmla="*/ 5721598 w 9635294"/>
              <a:gd name="connsiteY50" fmla="*/ 6067869 h 6211920"/>
              <a:gd name="connsiteX51" fmla="*/ 5718423 w 9635294"/>
              <a:gd name="connsiteY51" fmla="*/ 6067869 h 6211920"/>
              <a:gd name="connsiteX52" fmla="*/ 5708898 w 9635294"/>
              <a:gd name="connsiteY52" fmla="*/ 6042533 h 6211920"/>
              <a:gd name="connsiteX53" fmla="*/ 5712073 w 9635294"/>
              <a:gd name="connsiteY53" fmla="*/ 6042533 h 6211920"/>
              <a:gd name="connsiteX54" fmla="*/ 5712073 w 9635294"/>
              <a:gd name="connsiteY54" fmla="*/ 6067869 h 6211920"/>
              <a:gd name="connsiteX55" fmla="*/ 5708898 w 9635294"/>
              <a:gd name="connsiteY55" fmla="*/ 6067869 h 6211920"/>
              <a:gd name="connsiteX56" fmla="*/ 3928727 w 9635294"/>
              <a:gd name="connsiteY56" fmla="*/ 6042533 h 6211920"/>
              <a:gd name="connsiteX57" fmla="*/ 3931901 w 9635294"/>
              <a:gd name="connsiteY57" fmla="*/ 6042533 h 6211920"/>
              <a:gd name="connsiteX58" fmla="*/ 3931901 w 9635294"/>
              <a:gd name="connsiteY58" fmla="*/ 6067869 h 6211920"/>
              <a:gd name="connsiteX59" fmla="*/ 3928727 w 9635294"/>
              <a:gd name="connsiteY59" fmla="*/ 6067869 h 6211920"/>
              <a:gd name="connsiteX60" fmla="*/ 3919202 w 9635294"/>
              <a:gd name="connsiteY60" fmla="*/ 6042533 h 6211920"/>
              <a:gd name="connsiteX61" fmla="*/ 3922376 w 9635294"/>
              <a:gd name="connsiteY61" fmla="*/ 6042533 h 6211920"/>
              <a:gd name="connsiteX62" fmla="*/ 3922376 w 9635294"/>
              <a:gd name="connsiteY62" fmla="*/ 6067869 h 6211920"/>
              <a:gd name="connsiteX63" fmla="*/ 3919202 w 9635294"/>
              <a:gd name="connsiteY63" fmla="*/ 6067869 h 6211920"/>
              <a:gd name="connsiteX64" fmla="*/ 5718423 w 9635294"/>
              <a:gd name="connsiteY64" fmla="*/ 5991860 h 6211920"/>
              <a:gd name="connsiteX65" fmla="*/ 5721598 w 9635294"/>
              <a:gd name="connsiteY65" fmla="*/ 5991860 h 6211920"/>
              <a:gd name="connsiteX66" fmla="*/ 5721598 w 9635294"/>
              <a:gd name="connsiteY66" fmla="*/ 6017197 h 6211920"/>
              <a:gd name="connsiteX67" fmla="*/ 5718423 w 9635294"/>
              <a:gd name="connsiteY67" fmla="*/ 6017197 h 6211920"/>
              <a:gd name="connsiteX68" fmla="*/ 5708898 w 9635294"/>
              <a:gd name="connsiteY68" fmla="*/ 5991860 h 6211920"/>
              <a:gd name="connsiteX69" fmla="*/ 5712073 w 9635294"/>
              <a:gd name="connsiteY69" fmla="*/ 5991860 h 6211920"/>
              <a:gd name="connsiteX70" fmla="*/ 5712073 w 9635294"/>
              <a:gd name="connsiteY70" fmla="*/ 6017197 h 6211920"/>
              <a:gd name="connsiteX71" fmla="*/ 5708898 w 9635294"/>
              <a:gd name="connsiteY71" fmla="*/ 6017197 h 6211920"/>
              <a:gd name="connsiteX72" fmla="*/ 3928727 w 9635294"/>
              <a:gd name="connsiteY72" fmla="*/ 5991860 h 6211920"/>
              <a:gd name="connsiteX73" fmla="*/ 3931901 w 9635294"/>
              <a:gd name="connsiteY73" fmla="*/ 5991860 h 6211920"/>
              <a:gd name="connsiteX74" fmla="*/ 3931901 w 9635294"/>
              <a:gd name="connsiteY74" fmla="*/ 6017197 h 6211920"/>
              <a:gd name="connsiteX75" fmla="*/ 3928727 w 9635294"/>
              <a:gd name="connsiteY75" fmla="*/ 6017197 h 6211920"/>
              <a:gd name="connsiteX76" fmla="*/ 3919202 w 9635294"/>
              <a:gd name="connsiteY76" fmla="*/ 5991860 h 6211920"/>
              <a:gd name="connsiteX77" fmla="*/ 3922376 w 9635294"/>
              <a:gd name="connsiteY77" fmla="*/ 5991860 h 6211920"/>
              <a:gd name="connsiteX78" fmla="*/ 3922376 w 9635294"/>
              <a:gd name="connsiteY78" fmla="*/ 6017197 h 6211920"/>
              <a:gd name="connsiteX79" fmla="*/ 3919202 w 9635294"/>
              <a:gd name="connsiteY79" fmla="*/ 6017197 h 6211920"/>
              <a:gd name="connsiteX80" fmla="*/ 5718423 w 9635294"/>
              <a:gd name="connsiteY80" fmla="*/ 5941187 h 6211920"/>
              <a:gd name="connsiteX81" fmla="*/ 5721598 w 9635294"/>
              <a:gd name="connsiteY81" fmla="*/ 5941187 h 6211920"/>
              <a:gd name="connsiteX82" fmla="*/ 5721598 w 9635294"/>
              <a:gd name="connsiteY82" fmla="*/ 5966524 h 6211920"/>
              <a:gd name="connsiteX83" fmla="*/ 5718423 w 9635294"/>
              <a:gd name="connsiteY83" fmla="*/ 5966524 h 6211920"/>
              <a:gd name="connsiteX84" fmla="*/ 5708898 w 9635294"/>
              <a:gd name="connsiteY84" fmla="*/ 5941187 h 6211920"/>
              <a:gd name="connsiteX85" fmla="*/ 5712073 w 9635294"/>
              <a:gd name="connsiteY85" fmla="*/ 5941187 h 6211920"/>
              <a:gd name="connsiteX86" fmla="*/ 5712073 w 9635294"/>
              <a:gd name="connsiteY86" fmla="*/ 5966524 h 6211920"/>
              <a:gd name="connsiteX87" fmla="*/ 5708898 w 9635294"/>
              <a:gd name="connsiteY87" fmla="*/ 5966524 h 6211920"/>
              <a:gd name="connsiteX88" fmla="*/ 3928727 w 9635294"/>
              <a:gd name="connsiteY88" fmla="*/ 5941187 h 6211920"/>
              <a:gd name="connsiteX89" fmla="*/ 3931901 w 9635294"/>
              <a:gd name="connsiteY89" fmla="*/ 5941187 h 6211920"/>
              <a:gd name="connsiteX90" fmla="*/ 3931901 w 9635294"/>
              <a:gd name="connsiteY90" fmla="*/ 5966524 h 6211920"/>
              <a:gd name="connsiteX91" fmla="*/ 3928727 w 9635294"/>
              <a:gd name="connsiteY91" fmla="*/ 5966524 h 6211920"/>
              <a:gd name="connsiteX92" fmla="*/ 3919202 w 9635294"/>
              <a:gd name="connsiteY92" fmla="*/ 5941187 h 6211920"/>
              <a:gd name="connsiteX93" fmla="*/ 3922376 w 9635294"/>
              <a:gd name="connsiteY93" fmla="*/ 5941187 h 6211920"/>
              <a:gd name="connsiteX94" fmla="*/ 3922376 w 9635294"/>
              <a:gd name="connsiteY94" fmla="*/ 5966524 h 6211920"/>
              <a:gd name="connsiteX95" fmla="*/ 3919202 w 9635294"/>
              <a:gd name="connsiteY95" fmla="*/ 5966524 h 6211920"/>
              <a:gd name="connsiteX96" fmla="*/ 5718423 w 9635294"/>
              <a:gd name="connsiteY96" fmla="*/ 5890515 h 6211920"/>
              <a:gd name="connsiteX97" fmla="*/ 5721598 w 9635294"/>
              <a:gd name="connsiteY97" fmla="*/ 5890515 h 6211920"/>
              <a:gd name="connsiteX98" fmla="*/ 5721598 w 9635294"/>
              <a:gd name="connsiteY98" fmla="*/ 5915851 h 6211920"/>
              <a:gd name="connsiteX99" fmla="*/ 5718423 w 9635294"/>
              <a:gd name="connsiteY99" fmla="*/ 5915851 h 6211920"/>
              <a:gd name="connsiteX100" fmla="*/ 5708898 w 9635294"/>
              <a:gd name="connsiteY100" fmla="*/ 5890515 h 6211920"/>
              <a:gd name="connsiteX101" fmla="*/ 5712073 w 9635294"/>
              <a:gd name="connsiteY101" fmla="*/ 5890515 h 6211920"/>
              <a:gd name="connsiteX102" fmla="*/ 5712073 w 9635294"/>
              <a:gd name="connsiteY102" fmla="*/ 5915851 h 6211920"/>
              <a:gd name="connsiteX103" fmla="*/ 5708898 w 9635294"/>
              <a:gd name="connsiteY103" fmla="*/ 5915851 h 6211920"/>
              <a:gd name="connsiteX104" fmla="*/ 3928727 w 9635294"/>
              <a:gd name="connsiteY104" fmla="*/ 5890515 h 6211920"/>
              <a:gd name="connsiteX105" fmla="*/ 3931901 w 9635294"/>
              <a:gd name="connsiteY105" fmla="*/ 5890515 h 6211920"/>
              <a:gd name="connsiteX106" fmla="*/ 3931901 w 9635294"/>
              <a:gd name="connsiteY106" fmla="*/ 5915851 h 6211920"/>
              <a:gd name="connsiteX107" fmla="*/ 3928727 w 9635294"/>
              <a:gd name="connsiteY107" fmla="*/ 5915851 h 6211920"/>
              <a:gd name="connsiteX108" fmla="*/ 3919202 w 9635294"/>
              <a:gd name="connsiteY108" fmla="*/ 5890515 h 6211920"/>
              <a:gd name="connsiteX109" fmla="*/ 3922376 w 9635294"/>
              <a:gd name="connsiteY109" fmla="*/ 5890515 h 6211920"/>
              <a:gd name="connsiteX110" fmla="*/ 3922376 w 9635294"/>
              <a:gd name="connsiteY110" fmla="*/ 5915851 h 6211920"/>
              <a:gd name="connsiteX111" fmla="*/ 3919202 w 9635294"/>
              <a:gd name="connsiteY111" fmla="*/ 5915851 h 6211920"/>
              <a:gd name="connsiteX112" fmla="*/ 5718423 w 9635294"/>
              <a:gd name="connsiteY112" fmla="*/ 5839842 h 6211920"/>
              <a:gd name="connsiteX113" fmla="*/ 5721598 w 9635294"/>
              <a:gd name="connsiteY113" fmla="*/ 5839842 h 6211920"/>
              <a:gd name="connsiteX114" fmla="*/ 5721598 w 9635294"/>
              <a:gd name="connsiteY114" fmla="*/ 5865178 h 6211920"/>
              <a:gd name="connsiteX115" fmla="*/ 5718423 w 9635294"/>
              <a:gd name="connsiteY115" fmla="*/ 5865178 h 6211920"/>
              <a:gd name="connsiteX116" fmla="*/ 5708898 w 9635294"/>
              <a:gd name="connsiteY116" fmla="*/ 5839842 h 6211920"/>
              <a:gd name="connsiteX117" fmla="*/ 5712073 w 9635294"/>
              <a:gd name="connsiteY117" fmla="*/ 5839842 h 6211920"/>
              <a:gd name="connsiteX118" fmla="*/ 5712073 w 9635294"/>
              <a:gd name="connsiteY118" fmla="*/ 5865178 h 6211920"/>
              <a:gd name="connsiteX119" fmla="*/ 5708898 w 9635294"/>
              <a:gd name="connsiteY119" fmla="*/ 5865178 h 6211920"/>
              <a:gd name="connsiteX120" fmla="*/ 3928727 w 9635294"/>
              <a:gd name="connsiteY120" fmla="*/ 5839842 h 6211920"/>
              <a:gd name="connsiteX121" fmla="*/ 3931901 w 9635294"/>
              <a:gd name="connsiteY121" fmla="*/ 5839842 h 6211920"/>
              <a:gd name="connsiteX122" fmla="*/ 3931901 w 9635294"/>
              <a:gd name="connsiteY122" fmla="*/ 5865178 h 6211920"/>
              <a:gd name="connsiteX123" fmla="*/ 3928727 w 9635294"/>
              <a:gd name="connsiteY123" fmla="*/ 5865178 h 6211920"/>
              <a:gd name="connsiteX124" fmla="*/ 3919202 w 9635294"/>
              <a:gd name="connsiteY124" fmla="*/ 5839842 h 6211920"/>
              <a:gd name="connsiteX125" fmla="*/ 3922376 w 9635294"/>
              <a:gd name="connsiteY125" fmla="*/ 5839842 h 6211920"/>
              <a:gd name="connsiteX126" fmla="*/ 3922376 w 9635294"/>
              <a:gd name="connsiteY126" fmla="*/ 5865178 h 6211920"/>
              <a:gd name="connsiteX127" fmla="*/ 3919202 w 9635294"/>
              <a:gd name="connsiteY127" fmla="*/ 5865178 h 6211920"/>
              <a:gd name="connsiteX128" fmla="*/ 5718423 w 9635294"/>
              <a:gd name="connsiteY128" fmla="*/ 5789170 h 6211920"/>
              <a:gd name="connsiteX129" fmla="*/ 5721598 w 9635294"/>
              <a:gd name="connsiteY129" fmla="*/ 5789170 h 6211920"/>
              <a:gd name="connsiteX130" fmla="*/ 5721598 w 9635294"/>
              <a:gd name="connsiteY130" fmla="*/ 5814506 h 6211920"/>
              <a:gd name="connsiteX131" fmla="*/ 5718423 w 9635294"/>
              <a:gd name="connsiteY131" fmla="*/ 5814506 h 6211920"/>
              <a:gd name="connsiteX132" fmla="*/ 5708898 w 9635294"/>
              <a:gd name="connsiteY132" fmla="*/ 5789170 h 6211920"/>
              <a:gd name="connsiteX133" fmla="*/ 5712073 w 9635294"/>
              <a:gd name="connsiteY133" fmla="*/ 5789170 h 6211920"/>
              <a:gd name="connsiteX134" fmla="*/ 5712073 w 9635294"/>
              <a:gd name="connsiteY134" fmla="*/ 5814506 h 6211920"/>
              <a:gd name="connsiteX135" fmla="*/ 5708898 w 9635294"/>
              <a:gd name="connsiteY135" fmla="*/ 5814506 h 6211920"/>
              <a:gd name="connsiteX136" fmla="*/ 3928727 w 9635294"/>
              <a:gd name="connsiteY136" fmla="*/ 5789170 h 6211920"/>
              <a:gd name="connsiteX137" fmla="*/ 3931901 w 9635294"/>
              <a:gd name="connsiteY137" fmla="*/ 5789170 h 6211920"/>
              <a:gd name="connsiteX138" fmla="*/ 3931901 w 9635294"/>
              <a:gd name="connsiteY138" fmla="*/ 5814506 h 6211920"/>
              <a:gd name="connsiteX139" fmla="*/ 3928727 w 9635294"/>
              <a:gd name="connsiteY139" fmla="*/ 5814506 h 6211920"/>
              <a:gd name="connsiteX140" fmla="*/ 3919202 w 9635294"/>
              <a:gd name="connsiteY140" fmla="*/ 5789170 h 6211920"/>
              <a:gd name="connsiteX141" fmla="*/ 3922376 w 9635294"/>
              <a:gd name="connsiteY141" fmla="*/ 5789170 h 6211920"/>
              <a:gd name="connsiteX142" fmla="*/ 3922376 w 9635294"/>
              <a:gd name="connsiteY142" fmla="*/ 5814506 h 6211920"/>
              <a:gd name="connsiteX143" fmla="*/ 3919202 w 9635294"/>
              <a:gd name="connsiteY143" fmla="*/ 5814506 h 6211920"/>
              <a:gd name="connsiteX144" fmla="*/ 5718423 w 9635294"/>
              <a:gd name="connsiteY144" fmla="*/ 5738495 h 6211920"/>
              <a:gd name="connsiteX145" fmla="*/ 5721598 w 9635294"/>
              <a:gd name="connsiteY145" fmla="*/ 5738495 h 6211920"/>
              <a:gd name="connsiteX146" fmla="*/ 5721598 w 9635294"/>
              <a:gd name="connsiteY146" fmla="*/ 5763831 h 6211920"/>
              <a:gd name="connsiteX147" fmla="*/ 5718423 w 9635294"/>
              <a:gd name="connsiteY147" fmla="*/ 5763831 h 6211920"/>
              <a:gd name="connsiteX148" fmla="*/ 5708898 w 9635294"/>
              <a:gd name="connsiteY148" fmla="*/ 5738495 h 6211920"/>
              <a:gd name="connsiteX149" fmla="*/ 5712073 w 9635294"/>
              <a:gd name="connsiteY149" fmla="*/ 5738495 h 6211920"/>
              <a:gd name="connsiteX150" fmla="*/ 5712073 w 9635294"/>
              <a:gd name="connsiteY150" fmla="*/ 5763831 h 6211920"/>
              <a:gd name="connsiteX151" fmla="*/ 5708898 w 9635294"/>
              <a:gd name="connsiteY151" fmla="*/ 5763831 h 6211920"/>
              <a:gd name="connsiteX152" fmla="*/ 3928727 w 9635294"/>
              <a:gd name="connsiteY152" fmla="*/ 5738495 h 6211920"/>
              <a:gd name="connsiteX153" fmla="*/ 3931901 w 9635294"/>
              <a:gd name="connsiteY153" fmla="*/ 5738495 h 6211920"/>
              <a:gd name="connsiteX154" fmla="*/ 3931901 w 9635294"/>
              <a:gd name="connsiteY154" fmla="*/ 5763831 h 6211920"/>
              <a:gd name="connsiteX155" fmla="*/ 3928727 w 9635294"/>
              <a:gd name="connsiteY155" fmla="*/ 5763831 h 6211920"/>
              <a:gd name="connsiteX156" fmla="*/ 3919202 w 9635294"/>
              <a:gd name="connsiteY156" fmla="*/ 5738495 h 6211920"/>
              <a:gd name="connsiteX157" fmla="*/ 3922376 w 9635294"/>
              <a:gd name="connsiteY157" fmla="*/ 5738495 h 6211920"/>
              <a:gd name="connsiteX158" fmla="*/ 3922376 w 9635294"/>
              <a:gd name="connsiteY158" fmla="*/ 5763831 h 6211920"/>
              <a:gd name="connsiteX159" fmla="*/ 3919202 w 9635294"/>
              <a:gd name="connsiteY159" fmla="*/ 5763831 h 6211920"/>
              <a:gd name="connsiteX160" fmla="*/ 5718423 w 9635294"/>
              <a:gd name="connsiteY160" fmla="*/ 5687822 h 6211920"/>
              <a:gd name="connsiteX161" fmla="*/ 5721598 w 9635294"/>
              <a:gd name="connsiteY161" fmla="*/ 5687822 h 6211920"/>
              <a:gd name="connsiteX162" fmla="*/ 5721598 w 9635294"/>
              <a:gd name="connsiteY162" fmla="*/ 5713159 h 6211920"/>
              <a:gd name="connsiteX163" fmla="*/ 5718423 w 9635294"/>
              <a:gd name="connsiteY163" fmla="*/ 5713159 h 6211920"/>
              <a:gd name="connsiteX164" fmla="*/ 5708898 w 9635294"/>
              <a:gd name="connsiteY164" fmla="*/ 5687822 h 6211920"/>
              <a:gd name="connsiteX165" fmla="*/ 5712073 w 9635294"/>
              <a:gd name="connsiteY165" fmla="*/ 5687822 h 6211920"/>
              <a:gd name="connsiteX166" fmla="*/ 5712073 w 9635294"/>
              <a:gd name="connsiteY166" fmla="*/ 5713159 h 6211920"/>
              <a:gd name="connsiteX167" fmla="*/ 5708898 w 9635294"/>
              <a:gd name="connsiteY167" fmla="*/ 5713159 h 6211920"/>
              <a:gd name="connsiteX168" fmla="*/ 3928727 w 9635294"/>
              <a:gd name="connsiteY168" fmla="*/ 5687822 h 6211920"/>
              <a:gd name="connsiteX169" fmla="*/ 3931901 w 9635294"/>
              <a:gd name="connsiteY169" fmla="*/ 5687822 h 6211920"/>
              <a:gd name="connsiteX170" fmla="*/ 3931901 w 9635294"/>
              <a:gd name="connsiteY170" fmla="*/ 5713159 h 6211920"/>
              <a:gd name="connsiteX171" fmla="*/ 3928727 w 9635294"/>
              <a:gd name="connsiteY171" fmla="*/ 5713159 h 6211920"/>
              <a:gd name="connsiteX172" fmla="*/ 3919202 w 9635294"/>
              <a:gd name="connsiteY172" fmla="*/ 5687822 h 6211920"/>
              <a:gd name="connsiteX173" fmla="*/ 3922376 w 9635294"/>
              <a:gd name="connsiteY173" fmla="*/ 5687822 h 6211920"/>
              <a:gd name="connsiteX174" fmla="*/ 3922376 w 9635294"/>
              <a:gd name="connsiteY174" fmla="*/ 5713159 h 6211920"/>
              <a:gd name="connsiteX175" fmla="*/ 3919202 w 9635294"/>
              <a:gd name="connsiteY175" fmla="*/ 5713159 h 6211920"/>
              <a:gd name="connsiteX176" fmla="*/ 5718423 w 9635294"/>
              <a:gd name="connsiteY176" fmla="*/ 5637149 h 6211920"/>
              <a:gd name="connsiteX177" fmla="*/ 5721598 w 9635294"/>
              <a:gd name="connsiteY177" fmla="*/ 5637149 h 6211920"/>
              <a:gd name="connsiteX178" fmla="*/ 5721598 w 9635294"/>
              <a:gd name="connsiteY178" fmla="*/ 5662486 h 6211920"/>
              <a:gd name="connsiteX179" fmla="*/ 5718423 w 9635294"/>
              <a:gd name="connsiteY179" fmla="*/ 5662486 h 6211920"/>
              <a:gd name="connsiteX180" fmla="*/ 5708898 w 9635294"/>
              <a:gd name="connsiteY180" fmla="*/ 5637149 h 6211920"/>
              <a:gd name="connsiteX181" fmla="*/ 5712073 w 9635294"/>
              <a:gd name="connsiteY181" fmla="*/ 5637149 h 6211920"/>
              <a:gd name="connsiteX182" fmla="*/ 5712073 w 9635294"/>
              <a:gd name="connsiteY182" fmla="*/ 5662486 h 6211920"/>
              <a:gd name="connsiteX183" fmla="*/ 5708898 w 9635294"/>
              <a:gd name="connsiteY183" fmla="*/ 5662486 h 6211920"/>
              <a:gd name="connsiteX184" fmla="*/ 3928727 w 9635294"/>
              <a:gd name="connsiteY184" fmla="*/ 5637149 h 6211920"/>
              <a:gd name="connsiteX185" fmla="*/ 3931901 w 9635294"/>
              <a:gd name="connsiteY185" fmla="*/ 5637149 h 6211920"/>
              <a:gd name="connsiteX186" fmla="*/ 3931901 w 9635294"/>
              <a:gd name="connsiteY186" fmla="*/ 5662486 h 6211920"/>
              <a:gd name="connsiteX187" fmla="*/ 3928727 w 9635294"/>
              <a:gd name="connsiteY187" fmla="*/ 5662486 h 6211920"/>
              <a:gd name="connsiteX188" fmla="*/ 3919202 w 9635294"/>
              <a:gd name="connsiteY188" fmla="*/ 5637149 h 6211920"/>
              <a:gd name="connsiteX189" fmla="*/ 3922376 w 9635294"/>
              <a:gd name="connsiteY189" fmla="*/ 5637149 h 6211920"/>
              <a:gd name="connsiteX190" fmla="*/ 3922376 w 9635294"/>
              <a:gd name="connsiteY190" fmla="*/ 5662486 h 6211920"/>
              <a:gd name="connsiteX191" fmla="*/ 3919202 w 9635294"/>
              <a:gd name="connsiteY191" fmla="*/ 5662486 h 6211920"/>
              <a:gd name="connsiteX192" fmla="*/ 5718423 w 9635294"/>
              <a:gd name="connsiteY192" fmla="*/ 5586476 h 6211920"/>
              <a:gd name="connsiteX193" fmla="*/ 5721598 w 9635294"/>
              <a:gd name="connsiteY193" fmla="*/ 5586476 h 6211920"/>
              <a:gd name="connsiteX194" fmla="*/ 5721598 w 9635294"/>
              <a:gd name="connsiteY194" fmla="*/ 5611813 h 6211920"/>
              <a:gd name="connsiteX195" fmla="*/ 5718423 w 9635294"/>
              <a:gd name="connsiteY195" fmla="*/ 5611813 h 6211920"/>
              <a:gd name="connsiteX196" fmla="*/ 5708898 w 9635294"/>
              <a:gd name="connsiteY196" fmla="*/ 5586476 h 6211920"/>
              <a:gd name="connsiteX197" fmla="*/ 5712073 w 9635294"/>
              <a:gd name="connsiteY197" fmla="*/ 5586476 h 6211920"/>
              <a:gd name="connsiteX198" fmla="*/ 5712073 w 9635294"/>
              <a:gd name="connsiteY198" fmla="*/ 5611813 h 6211920"/>
              <a:gd name="connsiteX199" fmla="*/ 5708898 w 9635294"/>
              <a:gd name="connsiteY199" fmla="*/ 5611813 h 6211920"/>
              <a:gd name="connsiteX200" fmla="*/ 3928727 w 9635294"/>
              <a:gd name="connsiteY200" fmla="*/ 5586476 h 6211920"/>
              <a:gd name="connsiteX201" fmla="*/ 3931901 w 9635294"/>
              <a:gd name="connsiteY201" fmla="*/ 5586476 h 6211920"/>
              <a:gd name="connsiteX202" fmla="*/ 3931901 w 9635294"/>
              <a:gd name="connsiteY202" fmla="*/ 5611813 h 6211920"/>
              <a:gd name="connsiteX203" fmla="*/ 3928727 w 9635294"/>
              <a:gd name="connsiteY203" fmla="*/ 5611813 h 6211920"/>
              <a:gd name="connsiteX204" fmla="*/ 3919202 w 9635294"/>
              <a:gd name="connsiteY204" fmla="*/ 5586476 h 6211920"/>
              <a:gd name="connsiteX205" fmla="*/ 3922376 w 9635294"/>
              <a:gd name="connsiteY205" fmla="*/ 5586476 h 6211920"/>
              <a:gd name="connsiteX206" fmla="*/ 3922376 w 9635294"/>
              <a:gd name="connsiteY206" fmla="*/ 5611813 h 6211920"/>
              <a:gd name="connsiteX207" fmla="*/ 3919202 w 9635294"/>
              <a:gd name="connsiteY207" fmla="*/ 5611813 h 6211920"/>
              <a:gd name="connsiteX208" fmla="*/ 5718423 w 9635294"/>
              <a:gd name="connsiteY208" fmla="*/ 5535804 h 6211920"/>
              <a:gd name="connsiteX209" fmla="*/ 5721598 w 9635294"/>
              <a:gd name="connsiteY209" fmla="*/ 5535804 h 6211920"/>
              <a:gd name="connsiteX210" fmla="*/ 5721598 w 9635294"/>
              <a:gd name="connsiteY210" fmla="*/ 5561140 h 6211920"/>
              <a:gd name="connsiteX211" fmla="*/ 5718423 w 9635294"/>
              <a:gd name="connsiteY211" fmla="*/ 5561140 h 6211920"/>
              <a:gd name="connsiteX212" fmla="*/ 5708898 w 9635294"/>
              <a:gd name="connsiteY212" fmla="*/ 5535804 h 6211920"/>
              <a:gd name="connsiteX213" fmla="*/ 5712073 w 9635294"/>
              <a:gd name="connsiteY213" fmla="*/ 5535804 h 6211920"/>
              <a:gd name="connsiteX214" fmla="*/ 5712073 w 9635294"/>
              <a:gd name="connsiteY214" fmla="*/ 5561140 h 6211920"/>
              <a:gd name="connsiteX215" fmla="*/ 5708898 w 9635294"/>
              <a:gd name="connsiteY215" fmla="*/ 5561140 h 6211920"/>
              <a:gd name="connsiteX216" fmla="*/ 3928727 w 9635294"/>
              <a:gd name="connsiteY216" fmla="*/ 5535804 h 6211920"/>
              <a:gd name="connsiteX217" fmla="*/ 3931901 w 9635294"/>
              <a:gd name="connsiteY217" fmla="*/ 5535804 h 6211920"/>
              <a:gd name="connsiteX218" fmla="*/ 3931901 w 9635294"/>
              <a:gd name="connsiteY218" fmla="*/ 5561140 h 6211920"/>
              <a:gd name="connsiteX219" fmla="*/ 3928727 w 9635294"/>
              <a:gd name="connsiteY219" fmla="*/ 5561140 h 6211920"/>
              <a:gd name="connsiteX220" fmla="*/ 3919202 w 9635294"/>
              <a:gd name="connsiteY220" fmla="*/ 5535804 h 6211920"/>
              <a:gd name="connsiteX221" fmla="*/ 3922376 w 9635294"/>
              <a:gd name="connsiteY221" fmla="*/ 5535804 h 6211920"/>
              <a:gd name="connsiteX222" fmla="*/ 3922376 w 9635294"/>
              <a:gd name="connsiteY222" fmla="*/ 5561140 h 6211920"/>
              <a:gd name="connsiteX223" fmla="*/ 3919202 w 9635294"/>
              <a:gd name="connsiteY223" fmla="*/ 5561140 h 6211920"/>
              <a:gd name="connsiteX224" fmla="*/ 5718423 w 9635294"/>
              <a:gd name="connsiteY224" fmla="*/ 5485131 h 6211920"/>
              <a:gd name="connsiteX225" fmla="*/ 5721598 w 9635294"/>
              <a:gd name="connsiteY225" fmla="*/ 5485131 h 6211920"/>
              <a:gd name="connsiteX226" fmla="*/ 5721598 w 9635294"/>
              <a:gd name="connsiteY226" fmla="*/ 5510468 h 6211920"/>
              <a:gd name="connsiteX227" fmla="*/ 5718423 w 9635294"/>
              <a:gd name="connsiteY227" fmla="*/ 5510468 h 6211920"/>
              <a:gd name="connsiteX228" fmla="*/ 5708898 w 9635294"/>
              <a:gd name="connsiteY228" fmla="*/ 5485131 h 6211920"/>
              <a:gd name="connsiteX229" fmla="*/ 5712073 w 9635294"/>
              <a:gd name="connsiteY229" fmla="*/ 5485131 h 6211920"/>
              <a:gd name="connsiteX230" fmla="*/ 5712073 w 9635294"/>
              <a:gd name="connsiteY230" fmla="*/ 5510468 h 6211920"/>
              <a:gd name="connsiteX231" fmla="*/ 5708898 w 9635294"/>
              <a:gd name="connsiteY231" fmla="*/ 5510468 h 6211920"/>
              <a:gd name="connsiteX232" fmla="*/ 3928727 w 9635294"/>
              <a:gd name="connsiteY232" fmla="*/ 5485131 h 6211920"/>
              <a:gd name="connsiteX233" fmla="*/ 3931901 w 9635294"/>
              <a:gd name="connsiteY233" fmla="*/ 5485131 h 6211920"/>
              <a:gd name="connsiteX234" fmla="*/ 3931901 w 9635294"/>
              <a:gd name="connsiteY234" fmla="*/ 5510468 h 6211920"/>
              <a:gd name="connsiteX235" fmla="*/ 3928727 w 9635294"/>
              <a:gd name="connsiteY235" fmla="*/ 5510468 h 6211920"/>
              <a:gd name="connsiteX236" fmla="*/ 3919202 w 9635294"/>
              <a:gd name="connsiteY236" fmla="*/ 5485131 h 6211920"/>
              <a:gd name="connsiteX237" fmla="*/ 3922376 w 9635294"/>
              <a:gd name="connsiteY237" fmla="*/ 5485131 h 6211920"/>
              <a:gd name="connsiteX238" fmla="*/ 3922376 w 9635294"/>
              <a:gd name="connsiteY238" fmla="*/ 5510468 h 6211920"/>
              <a:gd name="connsiteX239" fmla="*/ 3919202 w 9635294"/>
              <a:gd name="connsiteY239" fmla="*/ 5510468 h 6211920"/>
              <a:gd name="connsiteX240" fmla="*/ 5718423 w 9635294"/>
              <a:gd name="connsiteY240" fmla="*/ 5434457 h 6211920"/>
              <a:gd name="connsiteX241" fmla="*/ 5721598 w 9635294"/>
              <a:gd name="connsiteY241" fmla="*/ 5434457 h 6211920"/>
              <a:gd name="connsiteX242" fmla="*/ 5721598 w 9635294"/>
              <a:gd name="connsiteY242" fmla="*/ 5459795 h 6211920"/>
              <a:gd name="connsiteX243" fmla="*/ 5718423 w 9635294"/>
              <a:gd name="connsiteY243" fmla="*/ 5459795 h 6211920"/>
              <a:gd name="connsiteX244" fmla="*/ 5708898 w 9635294"/>
              <a:gd name="connsiteY244" fmla="*/ 5434457 h 6211920"/>
              <a:gd name="connsiteX245" fmla="*/ 5712073 w 9635294"/>
              <a:gd name="connsiteY245" fmla="*/ 5434457 h 6211920"/>
              <a:gd name="connsiteX246" fmla="*/ 5712073 w 9635294"/>
              <a:gd name="connsiteY246" fmla="*/ 5459795 h 6211920"/>
              <a:gd name="connsiteX247" fmla="*/ 5708898 w 9635294"/>
              <a:gd name="connsiteY247" fmla="*/ 5459795 h 6211920"/>
              <a:gd name="connsiteX248" fmla="*/ 3928727 w 9635294"/>
              <a:gd name="connsiteY248" fmla="*/ 5434457 h 6211920"/>
              <a:gd name="connsiteX249" fmla="*/ 3931901 w 9635294"/>
              <a:gd name="connsiteY249" fmla="*/ 5434457 h 6211920"/>
              <a:gd name="connsiteX250" fmla="*/ 3931901 w 9635294"/>
              <a:gd name="connsiteY250" fmla="*/ 5459795 h 6211920"/>
              <a:gd name="connsiteX251" fmla="*/ 3928727 w 9635294"/>
              <a:gd name="connsiteY251" fmla="*/ 5459795 h 6211920"/>
              <a:gd name="connsiteX252" fmla="*/ 3919202 w 9635294"/>
              <a:gd name="connsiteY252" fmla="*/ 5434457 h 6211920"/>
              <a:gd name="connsiteX253" fmla="*/ 3922376 w 9635294"/>
              <a:gd name="connsiteY253" fmla="*/ 5434457 h 6211920"/>
              <a:gd name="connsiteX254" fmla="*/ 3922376 w 9635294"/>
              <a:gd name="connsiteY254" fmla="*/ 5459795 h 6211920"/>
              <a:gd name="connsiteX255" fmla="*/ 3919202 w 9635294"/>
              <a:gd name="connsiteY255" fmla="*/ 5459795 h 6211920"/>
              <a:gd name="connsiteX256" fmla="*/ 5718423 w 9635294"/>
              <a:gd name="connsiteY256" fmla="*/ 5383784 h 6211920"/>
              <a:gd name="connsiteX257" fmla="*/ 5721598 w 9635294"/>
              <a:gd name="connsiteY257" fmla="*/ 5383784 h 6211920"/>
              <a:gd name="connsiteX258" fmla="*/ 5721598 w 9635294"/>
              <a:gd name="connsiteY258" fmla="*/ 5409122 h 6211920"/>
              <a:gd name="connsiteX259" fmla="*/ 5718423 w 9635294"/>
              <a:gd name="connsiteY259" fmla="*/ 5409122 h 6211920"/>
              <a:gd name="connsiteX260" fmla="*/ 5708898 w 9635294"/>
              <a:gd name="connsiteY260" fmla="*/ 5383784 h 6211920"/>
              <a:gd name="connsiteX261" fmla="*/ 5712073 w 9635294"/>
              <a:gd name="connsiteY261" fmla="*/ 5383784 h 6211920"/>
              <a:gd name="connsiteX262" fmla="*/ 5712073 w 9635294"/>
              <a:gd name="connsiteY262" fmla="*/ 5409122 h 6211920"/>
              <a:gd name="connsiteX263" fmla="*/ 5708898 w 9635294"/>
              <a:gd name="connsiteY263" fmla="*/ 5409122 h 6211920"/>
              <a:gd name="connsiteX264" fmla="*/ 3928727 w 9635294"/>
              <a:gd name="connsiteY264" fmla="*/ 5383784 h 6211920"/>
              <a:gd name="connsiteX265" fmla="*/ 3931901 w 9635294"/>
              <a:gd name="connsiteY265" fmla="*/ 5383784 h 6211920"/>
              <a:gd name="connsiteX266" fmla="*/ 3931901 w 9635294"/>
              <a:gd name="connsiteY266" fmla="*/ 5409122 h 6211920"/>
              <a:gd name="connsiteX267" fmla="*/ 3928727 w 9635294"/>
              <a:gd name="connsiteY267" fmla="*/ 5409122 h 6211920"/>
              <a:gd name="connsiteX268" fmla="*/ 3919202 w 9635294"/>
              <a:gd name="connsiteY268" fmla="*/ 5383784 h 6211920"/>
              <a:gd name="connsiteX269" fmla="*/ 3922376 w 9635294"/>
              <a:gd name="connsiteY269" fmla="*/ 5383784 h 6211920"/>
              <a:gd name="connsiteX270" fmla="*/ 3922376 w 9635294"/>
              <a:gd name="connsiteY270" fmla="*/ 5409122 h 6211920"/>
              <a:gd name="connsiteX271" fmla="*/ 3919202 w 9635294"/>
              <a:gd name="connsiteY271" fmla="*/ 5409122 h 6211920"/>
              <a:gd name="connsiteX272" fmla="*/ 5718423 w 9635294"/>
              <a:gd name="connsiteY272" fmla="*/ 5333092 h 6211920"/>
              <a:gd name="connsiteX273" fmla="*/ 5721598 w 9635294"/>
              <a:gd name="connsiteY273" fmla="*/ 5333092 h 6211920"/>
              <a:gd name="connsiteX274" fmla="*/ 5721598 w 9635294"/>
              <a:gd name="connsiteY274" fmla="*/ 5358429 h 6211920"/>
              <a:gd name="connsiteX275" fmla="*/ 5718423 w 9635294"/>
              <a:gd name="connsiteY275" fmla="*/ 5358429 h 6211920"/>
              <a:gd name="connsiteX276" fmla="*/ 5708898 w 9635294"/>
              <a:gd name="connsiteY276" fmla="*/ 5333092 h 6211920"/>
              <a:gd name="connsiteX277" fmla="*/ 5712073 w 9635294"/>
              <a:gd name="connsiteY277" fmla="*/ 5333092 h 6211920"/>
              <a:gd name="connsiteX278" fmla="*/ 5712073 w 9635294"/>
              <a:gd name="connsiteY278" fmla="*/ 5358429 h 6211920"/>
              <a:gd name="connsiteX279" fmla="*/ 5708898 w 9635294"/>
              <a:gd name="connsiteY279" fmla="*/ 5358429 h 6211920"/>
              <a:gd name="connsiteX280" fmla="*/ 3928727 w 9635294"/>
              <a:gd name="connsiteY280" fmla="*/ 5333092 h 6211920"/>
              <a:gd name="connsiteX281" fmla="*/ 3931901 w 9635294"/>
              <a:gd name="connsiteY281" fmla="*/ 5333092 h 6211920"/>
              <a:gd name="connsiteX282" fmla="*/ 3931901 w 9635294"/>
              <a:gd name="connsiteY282" fmla="*/ 5358429 h 6211920"/>
              <a:gd name="connsiteX283" fmla="*/ 3928727 w 9635294"/>
              <a:gd name="connsiteY283" fmla="*/ 5358429 h 6211920"/>
              <a:gd name="connsiteX284" fmla="*/ 3919202 w 9635294"/>
              <a:gd name="connsiteY284" fmla="*/ 5333092 h 6211920"/>
              <a:gd name="connsiteX285" fmla="*/ 3922376 w 9635294"/>
              <a:gd name="connsiteY285" fmla="*/ 5333092 h 6211920"/>
              <a:gd name="connsiteX286" fmla="*/ 3922376 w 9635294"/>
              <a:gd name="connsiteY286" fmla="*/ 5358429 h 6211920"/>
              <a:gd name="connsiteX287" fmla="*/ 3919202 w 9635294"/>
              <a:gd name="connsiteY287" fmla="*/ 5358429 h 6211920"/>
              <a:gd name="connsiteX288" fmla="*/ 5721598 w 9635294"/>
              <a:gd name="connsiteY288" fmla="*/ 5297000 h 6211920"/>
              <a:gd name="connsiteX289" fmla="*/ 5721598 w 9635294"/>
              <a:gd name="connsiteY289" fmla="*/ 5307756 h 6211920"/>
              <a:gd name="connsiteX290" fmla="*/ 5718423 w 9635294"/>
              <a:gd name="connsiteY290" fmla="*/ 5307756 h 6211920"/>
              <a:gd name="connsiteX291" fmla="*/ 5718423 w 9635294"/>
              <a:gd name="connsiteY291" fmla="*/ 5297160 h 6211920"/>
              <a:gd name="connsiteX292" fmla="*/ 5720582 w 9635294"/>
              <a:gd name="connsiteY292" fmla="*/ 5298568 h 6211920"/>
              <a:gd name="connsiteX293" fmla="*/ 3919202 w 9635294"/>
              <a:gd name="connsiteY293" fmla="*/ 5296984 h 6211920"/>
              <a:gd name="connsiteX294" fmla="*/ 3920237 w 9635294"/>
              <a:gd name="connsiteY294" fmla="*/ 5298568 h 6211920"/>
              <a:gd name="connsiteX295" fmla="*/ 3922376 w 9635294"/>
              <a:gd name="connsiteY295" fmla="*/ 5297168 h 6211920"/>
              <a:gd name="connsiteX296" fmla="*/ 3922376 w 9635294"/>
              <a:gd name="connsiteY296" fmla="*/ 5307762 h 6211920"/>
              <a:gd name="connsiteX297" fmla="*/ 3919202 w 9635294"/>
              <a:gd name="connsiteY297" fmla="*/ 5307762 h 6211920"/>
              <a:gd name="connsiteX298" fmla="*/ 5718423 w 9635294"/>
              <a:gd name="connsiteY298" fmla="*/ 5295088 h 6211920"/>
              <a:gd name="connsiteX299" fmla="*/ 5719043 w 9635294"/>
              <a:gd name="connsiteY299" fmla="*/ 5295088 h 6211920"/>
              <a:gd name="connsiteX300" fmla="*/ 5718423 w 9635294"/>
              <a:gd name="connsiteY300" fmla="*/ 5296044 h 6211920"/>
              <a:gd name="connsiteX301" fmla="*/ 3921756 w 9635294"/>
              <a:gd name="connsiteY301" fmla="*/ 5295088 h 6211920"/>
              <a:gd name="connsiteX302" fmla="*/ 3922376 w 9635294"/>
              <a:gd name="connsiteY302" fmla="*/ 5295088 h 6211920"/>
              <a:gd name="connsiteX303" fmla="*/ 3922376 w 9635294"/>
              <a:gd name="connsiteY303" fmla="*/ 5296038 h 6211920"/>
              <a:gd name="connsiteX304" fmla="*/ 5715085 w 9635294"/>
              <a:gd name="connsiteY304" fmla="*/ 5294984 h 6211920"/>
              <a:gd name="connsiteX305" fmla="*/ 5715244 w 9635294"/>
              <a:gd name="connsiteY305" fmla="*/ 5295088 h 6211920"/>
              <a:gd name="connsiteX306" fmla="*/ 5717915 w 9635294"/>
              <a:gd name="connsiteY306" fmla="*/ 5296827 h 6211920"/>
              <a:gd name="connsiteX307" fmla="*/ 5718423 w 9635294"/>
              <a:gd name="connsiteY307" fmla="*/ 5296044 h 6211920"/>
              <a:gd name="connsiteX308" fmla="*/ 5718423 w 9635294"/>
              <a:gd name="connsiteY308" fmla="*/ 5297160 h 6211920"/>
              <a:gd name="connsiteX309" fmla="*/ 5715244 w 9635294"/>
              <a:gd name="connsiteY309" fmla="*/ 5295088 h 6211920"/>
              <a:gd name="connsiteX310" fmla="*/ 5712581 w 9635294"/>
              <a:gd name="connsiteY310" fmla="*/ 5293354 h 6211920"/>
              <a:gd name="connsiteX311" fmla="*/ 5713647 w 9635294"/>
              <a:gd name="connsiteY311" fmla="*/ 5294047 h 6211920"/>
              <a:gd name="connsiteX312" fmla="*/ 5715085 w 9635294"/>
              <a:gd name="connsiteY312" fmla="*/ 5294984 h 6211920"/>
              <a:gd name="connsiteX313" fmla="*/ 3928206 w 9635294"/>
              <a:gd name="connsiteY313" fmla="*/ 5293354 h 6211920"/>
              <a:gd name="connsiteX314" fmla="*/ 3928207 w 9635294"/>
              <a:gd name="connsiteY314" fmla="*/ 5293355 h 6211920"/>
              <a:gd name="connsiteX315" fmla="*/ 3925556 w 9635294"/>
              <a:gd name="connsiteY315" fmla="*/ 5295088 h 6211920"/>
              <a:gd name="connsiteX316" fmla="*/ 3922376 w 9635294"/>
              <a:gd name="connsiteY316" fmla="*/ 5297168 h 6211920"/>
              <a:gd name="connsiteX317" fmla="*/ 3922376 w 9635294"/>
              <a:gd name="connsiteY317" fmla="*/ 5296038 h 6211920"/>
              <a:gd name="connsiteX318" fmla="*/ 3922892 w 9635294"/>
              <a:gd name="connsiteY318" fmla="*/ 5296827 h 6211920"/>
              <a:gd name="connsiteX319" fmla="*/ 3925553 w 9635294"/>
              <a:gd name="connsiteY319" fmla="*/ 5295088 h 6211920"/>
              <a:gd name="connsiteX320" fmla="*/ 3928206 w 9635294"/>
              <a:gd name="connsiteY320" fmla="*/ 5293354 h 6211920"/>
              <a:gd name="connsiteX321" fmla="*/ 3928206 w 9635294"/>
              <a:gd name="connsiteY321" fmla="*/ 5293354 h 6211920"/>
              <a:gd name="connsiteX322" fmla="*/ 3925552 w 9635294"/>
              <a:gd name="connsiteY322" fmla="*/ 5295088 h 6211920"/>
              <a:gd name="connsiteX323" fmla="*/ 5712583 w 9635294"/>
              <a:gd name="connsiteY323" fmla="*/ 5293352 h 6211920"/>
              <a:gd name="connsiteX324" fmla="*/ 5715248 w 9635294"/>
              <a:gd name="connsiteY324" fmla="*/ 5295088 h 6211920"/>
              <a:gd name="connsiteX325" fmla="*/ 5713647 w 9635294"/>
              <a:gd name="connsiteY325" fmla="*/ 5294047 h 6211920"/>
              <a:gd name="connsiteX326" fmla="*/ 5712582 w 9635294"/>
              <a:gd name="connsiteY326" fmla="*/ 5293353 h 6211920"/>
              <a:gd name="connsiteX327" fmla="*/ 5709914 w 9635294"/>
              <a:gd name="connsiteY327" fmla="*/ 5291615 h 6211920"/>
              <a:gd name="connsiteX328" fmla="*/ 5712582 w 9635294"/>
              <a:gd name="connsiteY328" fmla="*/ 5293353 h 6211920"/>
              <a:gd name="connsiteX329" fmla="*/ 5712581 w 9635294"/>
              <a:gd name="connsiteY329" fmla="*/ 5293354 h 6211920"/>
              <a:gd name="connsiteX330" fmla="*/ 5712073 w 9635294"/>
              <a:gd name="connsiteY330" fmla="*/ 5294149 h 6211920"/>
              <a:gd name="connsiteX331" fmla="*/ 5712073 w 9635294"/>
              <a:gd name="connsiteY331" fmla="*/ 5295088 h 6211920"/>
              <a:gd name="connsiteX332" fmla="*/ 5712073 w 9635294"/>
              <a:gd name="connsiteY332" fmla="*/ 5307756 h 6211920"/>
              <a:gd name="connsiteX333" fmla="*/ 5708898 w 9635294"/>
              <a:gd name="connsiteY333" fmla="*/ 5307756 h 6211920"/>
              <a:gd name="connsiteX334" fmla="*/ 5708898 w 9635294"/>
              <a:gd name="connsiteY334" fmla="*/ 5295088 h 6211920"/>
              <a:gd name="connsiteX335" fmla="*/ 5708898 w 9635294"/>
              <a:gd name="connsiteY335" fmla="*/ 5293203 h 6211920"/>
              <a:gd name="connsiteX336" fmla="*/ 3930866 w 9635294"/>
              <a:gd name="connsiteY336" fmla="*/ 5291615 h 6211920"/>
              <a:gd name="connsiteX337" fmla="*/ 3931901 w 9635294"/>
              <a:gd name="connsiteY337" fmla="*/ 5293203 h 6211920"/>
              <a:gd name="connsiteX338" fmla="*/ 3931901 w 9635294"/>
              <a:gd name="connsiteY338" fmla="*/ 5295088 h 6211920"/>
              <a:gd name="connsiteX339" fmla="*/ 3931901 w 9635294"/>
              <a:gd name="connsiteY339" fmla="*/ 5307762 h 6211920"/>
              <a:gd name="connsiteX340" fmla="*/ 3928727 w 9635294"/>
              <a:gd name="connsiteY340" fmla="*/ 5307762 h 6211920"/>
              <a:gd name="connsiteX341" fmla="*/ 3928727 w 9635294"/>
              <a:gd name="connsiteY341" fmla="*/ 5295088 h 6211920"/>
              <a:gd name="connsiteX342" fmla="*/ 3928727 w 9635294"/>
              <a:gd name="connsiteY342" fmla="*/ 5294149 h 6211920"/>
              <a:gd name="connsiteX343" fmla="*/ 3928207 w 9635294"/>
              <a:gd name="connsiteY343" fmla="*/ 5293355 h 6211920"/>
              <a:gd name="connsiteX344" fmla="*/ 3919310 w 9635294"/>
              <a:gd name="connsiteY344" fmla="*/ 5291343 h 6211920"/>
              <a:gd name="connsiteX345" fmla="*/ 3921756 w 9635294"/>
              <a:gd name="connsiteY345" fmla="*/ 5295088 h 6211920"/>
              <a:gd name="connsiteX346" fmla="*/ 3919202 w 9635294"/>
              <a:gd name="connsiteY346" fmla="*/ 5295088 h 6211920"/>
              <a:gd name="connsiteX347" fmla="*/ 3919202 w 9635294"/>
              <a:gd name="connsiteY347" fmla="*/ 5296984 h 6211920"/>
              <a:gd name="connsiteX348" fmla="*/ 3916650 w 9635294"/>
              <a:gd name="connsiteY348" fmla="*/ 5293082 h 6211920"/>
              <a:gd name="connsiteX349" fmla="*/ 5719768 w 9635294"/>
              <a:gd name="connsiteY349" fmla="*/ 5290219 h 6211920"/>
              <a:gd name="connsiteX350" fmla="*/ 5724138 w 9635294"/>
              <a:gd name="connsiteY350" fmla="*/ 5293082 h 6211920"/>
              <a:gd name="connsiteX351" fmla="*/ 5721598 w 9635294"/>
              <a:gd name="connsiteY351" fmla="*/ 5297000 h 6211920"/>
              <a:gd name="connsiteX352" fmla="*/ 5721598 w 9635294"/>
              <a:gd name="connsiteY352" fmla="*/ 5295088 h 6211920"/>
              <a:gd name="connsiteX353" fmla="*/ 5719043 w 9635294"/>
              <a:gd name="connsiteY353" fmla="*/ 5295088 h 6211920"/>
              <a:gd name="connsiteX354" fmla="*/ 5721471 w 9635294"/>
              <a:gd name="connsiteY354" fmla="*/ 5291341 h 6211920"/>
              <a:gd name="connsiteX355" fmla="*/ 5716201 w 9635294"/>
              <a:gd name="connsiteY355" fmla="*/ 5287868 h 6211920"/>
              <a:gd name="connsiteX356" fmla="*/ 5719768 w 9635294"/>
              <a:gd name="connsiteY356" fmla="*/ 5290219 h 6211920"/>
              <a:gd name="connsiteX357" fmla="*/ 5716194 w 9635294"/>
              <a:gd name="connsiteY357" fmla="*/ 5287878 h 6211920"/>
              <a:gd name="connsiteX358" fmla="*/ 3924624 w 9635294"/>
              <a:gd name="connsiteY358" fmla="*/ 5287868 h 6211920"/>
              <a:gd name="connsiteX359" fmla="*/ 3924625 w 9635294"/>
              <a:gd name="connsiteY359" fmla="*/ 5287869 h 6211920"/>
              <a:gd name="connsiteX360" fmla="*/ 3919310 w 9635294"/>
              <a:gd name="connsiteY360" fmla="*/ 5291343 h 6211920"/>
              <a:gd name="connsiteX361" fmla="*/ 3919310 w 9635294"/>
              <a:gd name="connsiteY361" fmla="*/ 5291341 h 6211920"/>
              <a:gd name="connsiteX362" fmla="*/ 5713533 w 9635294"/>
              <a:gd name="connsiteY362" fmla="*/ 5286134 h 6211920"/>
              <a:gd name="connsiteX363" fmla="*/ 5716194 w 9635294"/>
              <a:gd name="connsiteY363" fmla="*/ 5287878 h 6211920"/>
              <a:gd name="connsiteX364" fmla="*/ 5712583 w 9635294"/>
              <a:gd name="connsiteY364" fmla="*/ 5293352 h 6211920"/>
              <a:gd name="connsiteX365" fmla="*/ 5709914 w 9635294"/>
              <a:gd name="connsiteY365" fmla="*/ 5291615 h 6211920"/>
              <a:gd name="connsiteX366" fmla="*/ 3927280 w 9635294"/>
              <a:gd name="connsiteY366" fmla="*/ 5286134 h 6211920"/>
              <a:gd name="connsiteX367" fmla="*/ 3930866 w 9635294"/>
              <a:gd name="connsiteY367" fmla="*/ 5291615 h 6211920"/>
              <a:gd name="connsiteX368" fmla="*/ 3928206 w 9635294"/>
              <a:gd name="connsiteY368" fmla="*/ 5293354 h 6211920"/>
              <a:gd name="connsiteX369" fmla="*/ 3924625 w 9635294"/>
              <a:gd name="connsiteY369" fmla="*/ 5287869 h 6211920"/>
              <a:gd name="connsiteX370" fmla="*/ 5725900 w 9635294"/>
              <a:gd name="connsiteY370" fmla="*/ 5278565 h 6211920"/>
              <a:gd name="connsiteX371" fmla="*/ 5728650 w 9635294"/>
              <a:gd name="connsiteY371" fmla="*/ 5280368 h 6211920"/>
              <a:gd name="connsiteX372" fmla="*/ 5728646 w 9635294"/>
              <a:gd name="connsiteY372" fmla="*/ 5280374 h 6211920"/>
              <a:gd name="connsiteX373" fmla="*/ 3917454 w 9635294"/>
              <a:gd name="connsiteY373" fmla="*/ 5276899 h 6211920"/>
              <a:gd name="connsiteX374" fmla="*/ 3917455 w 9635294"/>
              <a:gd name="connsiteY374" fmla="*/ 5276901 h 6211920"/>
              <a:gd name="connsiteX375" fmla="*/ 3912141 w 9635294"/>
              <a:gd name="connsiteY375" fmla="*/ 5280374 h 6211920"/>
              <a:gd name="connsiteX376" fmla="*/ 3912140 w 9635294"/>
              <a:gd name="connsiteY376" fmla="*/ 5280374 h 6211920"/>
              <a:gd name="connsiteX377" fmla="*/ 5739173 w 9635294"/>
              <a:gd name="connsiteY377" fmla="*/ 5264358 h 6211920"/>
              <a:gd name="connsiteX378" fmla="*/ 5741791 w 9635294"/>
              <a:gd name="connsiteY378" fmla="*/ 5266082 h 6211920"/>
              <a:gd name="connsiteX379" fmla="*/ 5734933 w 9635294"/>
              <a:gd name="connsiteY379" fmla="*/ 5276628 h 6211920"/>
              <a:gd name="connsiteX380" fmla="*/ 5731314 w 9635294"/>
              <a:gd name="connsiteY380" fmla="*/ 5282114 h 6211920"/>
              <a:gd name="connsiteX381" fmla="*/ 5728650 w 9635294"/>
              <a:gd name="connsiteY381" fmla="*/ 5280368 h 6211920"/>
              <a:gd name="connsiteX382" fmla="*/ 5732265 w 9635294"/>
              <a:gd name="connsiteY382" fmla="*/ 5274891 h 6211920"/>
              <a:gd name="connsiteX383" fmla="*/ 5732265 w 9635294"/>
              <a:gd name="connsiteY383" fmla="*/ 5274891 h 6211920"/>
              <a:gd name="connsiteX384" fmla="*/ 5732266 w 9635294"/>
              <a:gd name="connsiteY384" fmla="*/ 5274888 h 6211920"/>
              <a:gd name="connsiteX385" fmla="*/ 3901638 w 9635294"/>
              <a:gd name="connsiteY385" fmla="*/ 5264342 h 6211920"/>
              <a:gd name="connsiteX386" fmla="*/ 3908553 w 9635294"/>
              <a:gd name="connsiteY386" fmla="*/ 5274888 h 6211920"/>
              <a:gd name="connsiteX387" fmla="*/ 3908555 w 9635294"/>
              <a:gd name="connsiteY387" fmla="*/ 5274892 h 6211920"/>
              <a:gd name="connsiteX388" fmla="*/ 3908555 w 9635294"/>
              <a:gd name="connsiteY388" fmla="*/ 5274892 h 6211920"/>
              <a:gd name="connsiteX389" fmla="*/ 3912140 w 9635294"/>
              <a:gd name="connsiteY389" fmla="*/ 5280374 h 6211920"/>
              <a:gd name="connsiteX390" fmla="*/ 3909479 w 9635294"/>
              <a:gd name="connsiteY390" fmla="*/ 5282114 h 6211920"/>
              <a:gd name="connsiteX391" fmla="*/ 3905899 w 9635294"/>
              <a:gd name="connsiteY391" fmla="*/ 5276628 h 6211920"/>
              <a:gd name="connsiteX392" fmla="*/ 3898984 w 9635294"/>
              <a:gd name="connsiteY392" fmla="*/ 5266088 h 6211920"/>
              <a:gd name="connsiteX393" fmla="*/ 5733854 w 9635294"/>
              <a:gd name="connsiteY393" fmla="*/ 5260849 h 6211920"/>
              <a:gd name="connsiteX394" fmla="*/ 5739188 w 9635294"/>
              <a:gd name="connsiteY394" fmla="*/ 5264335 h 6211920"/>
              <a:gd name="connsiteX395" fmla="*/ 5739173 w 9635294"/>
              <a:gd name="connsiteY395" fmla="*/ 5264358 h 6211920"/>
              <a:gd name="connsiteX396" fmla="*/ 5733850 w 9635294"/>
              <a:gd name="connsiteY396" fmla="*/ 5260855 h 6211920"/>
              <a:gd name="connsiteX397" fmla="*/ 3906940 w 9635294"/>
              <a:gd name="connsiteY397" fmla="*/ 5260849 h 6211920"/>
              <a:gd name="connsiteX398" fmla="*/ 3906943 w 9635294"/>
              <a:gd name="connsiteY398" fmla="*/ 5260852 h 6211920"/>
              <a:gd name="connsiteX399" fmla="*/ 3901638 w 9635294"/>
              <a:gd name="connsiteY399" fmla="*/ 5264342 h 6211920"/>
              <a:gd name="connsiteX400" fmla="*/ 3901638 w 9635294"/>
              <a:gd name="connsiteY400" fmla="*/ 5264341 h 6211920"/>
              <a:gd name="connsiteX401" fmla="*/ 3909594 w 9635294"/>
              <a:gd name="connsiteY401" fmla="*/ 5259108 h 6211920"/>
              <a:gd name="connsiteX402" fmla="*/ 3916528 w 9635294"/>
              <a:gd name="connsiteY402" fmla="*/ 5269681 h 6211920"/>
              <a:gd name="connsiteX403" fmla="*/ 3920110 w 9635294"/>
              <a:gd name="connsiteY403" fmla="*/ 5275162 h 6211920"/>
              <a:gd name="connsiteX404" fmla="*/ 3917454 w 9635294"/>
              <a:gd name="connsiteY404" fmla="*/ 5276899 h 6211920"/>
              <a:gd name="connsiteX405" fmla="*/ 3913870 w 9635294"/>
              <a:gd name="connsiteY405" fmla="*/ 5271419 h 6211920"/>
              <a:gd name="connsiteX406" fmla="*/ 3913868 w 9635294"/>
              <a:gd name="connsiteY406" fmla="*/ 5271415 h 6211920"/>
              <a:gd name="connsiteX407" fmla="*/ 3906943 w 9635294"/>
              <a:gd name="connsiteY407" fmla="*/ 5260852 h 6211920"/>
              <a:gd name="connsiteX408" fmla="*/ 5731186 w 9635294"/>
              <a:gd name="connsiteY408" fmla="*/ 5259102 h 6211920"/>
              <a:gd name="connsiteX409" fmla="*/ 5733850 w 9635294"/>
              <a:gd name="connsiteY409" fmla="*/ 5260855 h 6211920"/>
              <a:gd name="connsiteX410" fmla="*/ 5726932 w 9635294"/>
              <a:gd name="connsiteY410" fmla="*/ 5271415 h 6211920"/>
              <a:gd name="connsiteX411" fmla="*/ 5726931 w 9635294"/>
              <a:gd name="connsiteY411" fmla="*/ 5271417 h 6211920"/>
              <a:gd name="connsiteX412" fmla="*/ 5723376 w 9635294"/>
              <a:gd name="connsiteY412" fmla="*/ 5276901 h 6211920"/>
              <a:gd name="connsiteX413" fmla="*/ 5725900 w 9635294"/>
              <a:gd name="connsiteY413" fmla="*/ 5278565 h 6211920"/>
              <a:gd name="connsiteX414" fmla="*/ 5720709 w 9635294"/>
              <a:gd name="connsiteY414" fmla="*/ 5275162 h 6211920"/>
              <a:gd name="connsiteX415" fmla="*/ 5724265 w 9635294"/>
              <a:gd name="connsiteY415" fmla="*/ 5269681 h 6211920"/>
              <a:gd name="connsiteX416" fmla="*/ 5731186 w 9635294"/>
              <a:gd name="connsiteY416" fmla="*/ 5259102 h 6211920"/>
              <a:gd name="connsiteX417" fmla="*/ 5749811 w 9635294"/>
              <a:gd name="connsiteY417" fmla="*/ 5240950 h 6211920"/>
              <a:gd name="connsiteX418" fmla="*/ 5753165 w 9635294"/>
              <a:gd name="connsiteY418" fmla="*/ 5243173 h 6211920"/>
              <a:gd name="connsiteX419" fmla="*/ 5753157 w 9635294"/>
              <a:gd name="connsiteY419" fmla="*/ 5243184 h 6211920"/>
              <a:gd name="connsiteX420" fmla="*/ 5767373 w 9635294"/>
              <a:gd name="connsiteY420" fmla="*/ 5221963 h 6211920"/>
              <a:gd name="connsiteX421" fmla="*/ 5769985 w 9635294"/>
              <a:gd name="connsiteY421" fmla="*/ 5223721 h 6211920"/>
              <a:gd name="connsiteX422" fmla="*/ 5755824 w 9635294"/>
              <a:gd name="connsiteY422" fmla="*/ 5244936 h 6211920"/>
              <a:gd name="connsiteX423" fmla="*/ 5753165 w 9635294"/>
              <a:gd name="connsiteY423" fmla="*/ 5243173 h 6211920"/>
              <a:gd name="connsiteX424" fmla="*/ 3878702 w 9635294"/>
              <a:gd name="connsiteY424" fmla="*/ 5218405 h 6211920"/>
              <a:gd name="connsiteX425" fmla="*/ 3873431 w 9635294"/>
              <a:gd name="connsiteY425" fmla="*/ 5221949 h 6211920"/>
              <a:gd name="connsiteX426" fmla="*/ 3887643 w 9635294"/>
              <a:gd name="connsiteY426" fmla="*/ 5243184 h 6211920"/>
              <a:gd name="connsiteX427" fmla="*/ 3892925 w 9635294"/>
              <a:gd name="connsiteY427" fmla="*/ 5239665 h 6211920"/>
              <a:gd name="connsiteX428" fmla="*/ 3878702 w 9635294"/>
              <a:gd name="connsiteY428" fmla="*/ 5218405 h 6211920"/>
              <a:gd name="connsiteX429" fmla="*/ 5762111 w 9635294"/>
              <a:gd name="connsiteY429" fmla="*/ 5218399 h 6211920"/>
              <a:gd name="connsiteX430" fmla="*/ 5767382 w 9635294"/>
              <a:gd name="connsiteY430" fmla="*/ 5221949 h 6211920"/>
              <a:gd name="connsiteX431" fmla="*/ 5767373 w 9635294"/>
              <a:gd name="connsiteY431" fmla="*/ 5221963 h 6211920"/>
              <a:gd name="connsiteX432" fmla="*/ 5762100 w 9635294"/>
              <a:gd name="connsiteY432" fmla="*/ 5218415 h 6211920"/>
              <a:gd name="connsiteX433" fmla="*/ 5759444 w 9635294"/>
              <a:gd name="connsiteY433" fmla="*/ 5216627 h 6211920"/>
              <a:gd name="connsiteX434" fmla="*/ 5762100 w 9635294"/>
              <a:gd name="connsiteY434" fmla="*/ 5218415 h 6211920"/>
              <a:gd name="connsiteX435" fmla="*/ 5747887 w 9635294"/>
              <a:gd name="connsiteY435" fmla="*/ 5239665 h 6211920"/>
              <a:gd name="connsiteX436" fmla="*/ 5749811 w 9635294"/>
              <a:gd name="connsiteY436" fmla="*/ 5240950 h 6211920"/>
              <a:gd name="connsiteX437" fmla="*/ 5745220 w 9635294"/>
              <a:gd name="connsiteY437" fmla="*/ 5237907 h 6211920"/>
              <a:gd name="connsiteX438" fmla="*/ 5759444 w 9635294"/>
              <a:gd name="connsiteY438" fmla="*/ 5216627 h 6211920"/>
              <a:gd name="connsiteX439" fmla="*/ 3881336 w 9635294"/>
              <a:gd name="connsiteY439" fmla="*/ 5216627 h 6211920"/>
              <a:gd name="connsiteX440" fmla="*/ 3895573 w 9635294"/>
              <a:gd name="connsiteY440" fmla="*/ 5237907 h 6211920"/>
              <a:gd name="connsiteX441" fmla="*/ 3885001 w 9635294"/>
              <a:gd name="connsiteY441" fmla="*/ 5244942 h 6211920"/>
              <a:gd name="connsiteX442" fmla="*/ 3870796 w 9635294"/>
              <a:gd name="connsiteY442" fmla="*/ 5223721 h 6211920"/>
              <a:gd name="connsiteX443" fmla="*/ 5778989 w 9635294"/>
              <a:gd name="connsiteY443" fmla="*/ 5199225 h 6211920"/>
              <a:gd name="connsiteX444" fmla="*/ 5781551 w 9635294"/>
              <a:gd name="connsiteY444" fmla="*/ 5200962 h 6211920"/>
              <a:gd name="connsiteX445" fmla="*/ 5781542 w 9635294"/>
              <a:gd name="connsiteY445" fmla="*/ 5200975 h 6211920"/>
              <a:gd name="connsiteX446" fmla="*/ 3847870 w 9635294"/>
              <a:gd name="connsiteY446" fmla="*/ 5177935 h 6211920"/>
              <a:gd name="connsiteX447" fmla="*/ 3844883 w 9635294"/>
              <a:gd name="connsiteY447" fmla="*/ 5179990 h 6211920"/>
              <a:gd name="connsiteX448" fmla="*/ 3844882 w 9635294"/>
              <a:gd name="connsiteY448" fmla="*/ 5179988 h 6211920"/>
              <a:gd name="connsiteX449" fmla="*/ 5788082 w 9635294"/>
              <a:gd name="connsiteY449" fmla="*/ 5174591 h 6211920"/>
              <a:gd name="connsiteX450" fmla="*/ 5798560 w 9635294"/>
              <a:gd name="connsiteY450" fmla="*/ 5181784 h 6211920"/>
              <a:gd name="connsiteX451" fmla="*/ 5784209 w 9635294"/>
              <a:gd name="connsiteY451" fmla="*/ 5202766 h 6211920"/>
              <a:gd name="connsiteX452" fmla="*/ 5781551 w 9635294"/>
              <a:gd name="connsiteY452" fmla="*/ 5200962 h 6211920"/>
              <a:gd name="connsiteX453" fmla="*/ 5795893 w 9635294"/>
              <a:gd name="connsiteY453" fmla="*/ 5179988 h 6211920"/>
              <a:gd name="connsiteX454" fmla="*/ 5790686 w 9635294"/>
              <a:gd name="connsiteY454" fmla="*/ 5176387 h 6211920"/>
              <a:gd name="connsiteX455" fmla="*/ 5776335 w 9635294"/>
              <a:gd name="connsiteY455" fmla="*/ 5197406 h 6211920"/>
              <a:gd name="connsiteX456" fmla="*/ 5778989 w 9635294"/>
              <a:gd name="connsiteY456" fmla="*/ 5199225 h 6211920"/>
              <a:gd name="connsiteX457" fmla="*/ 5773668 w 9635294"/>
              <a:gd name="connsiteY457" fmla="*/ 5195616 h 6211920"/>
              <a:gd name="connsiteX458" fmla="*/ 5788082 w 9635294"/>
              <a:gd name="connsiteY458" fmla="*/ 5174591 h 6211920"/>
              <a:gd name="connsiteX459" fmla="*/ 3852729 w 9635294"/>
              <a:gd name="connsiteY459" fmla="*/ 5174591 h 6211920"/>
              <a:gd name="connsiteX460" fmla="*/ 3867113 w 9635294"/>
              <a:gd name="connsiteY460" fmla="*/ 5195621 h 6211920"/>
              <a:gd name="connsiteX461" fmla="*/ 3856617 w 9635294"/>
              <a:gd name="connsiteY461" fmla="*/ 5202766 h 6211920"/>
              <a:gd name="connsiteX462" fmla="*/ 3842266 w 9635294"/>
              <a:gd name="connsiteY462" fmla="*/ 5181792 h 6211920"/>
              <a:gd name="connsiteX463" fmla="*/ 3844883 w 9635294"/>
              <a:gd name="connsiteY463" fmla="*/ 5179990 h 6211920"/>
              <a:gd name="connsiteX464" fmla="*/ 3859239 w 9635294"/>
              <a:gd name="connsiteY464" fmla="*/ 5200981 h 6211920"/>
              <a:gd name="connsiteX465" fmla="*/ 3864490 w 9635294"/>
              <a:gd name="connsiteY465" fmla="*/ 5197406 h 6211920"/>
              <a:gd name="connsiteX466" fmla="*/ 3850113 w 9635294"/>
              <a:gd name="connsiteY466" fmla="*/ 5176394 h 6211920"/>
              <a:gd name="connsiteX467" fmla="*/ 3847870 w 9635294"/>
              <a:gd name="connsiteY467" fmla="*/ 5177935 h 6211920"/>
              <a:gd name="connsiteX468" fmla="*/ 3832869 w 9635294"/>
              <a:gd name="connsiteY468" fmla="*/ 5157260 h 6211920"/>
              <a:gd name="connsiteX469" fmla="*/ 3830365 w 9635294"/>
              <a:gd name="connsiteY469" fmla="*/ 5159001 h 6211920"/>
              <a:gd name="connsiteX470" fmla="*/ 3830364 w 9635294"/>
              <a:gd name="connsiteY470" fmla="*/ 5158999 h 6211920"/>
              <a:gd name="connsiteX471" fmla="*/ 5805230 w 9635294"/>
              <a:gd name="connsiteY471" fmla="*/ 5155373 h 6211920"/>
              <a:gd name="connsiteX472" fmla="*/ 5807831 w 9635294"/>
              <a:gd name="connsiteY472" fmla="*/ 5157185 h 6211920"/>
              <a:gd name="connsiteX473" fmla="*/ 5805228 w 9635294"/>
              <a:gd name="connsiteY473" fmla="*/ 5155375 h 6211920"/>
              <a:gd name="connsiteX474" fmla="*/ 5822376 w 9635294"/>
              <a:gd name="connsiteY474" fmla="*/ 5136445 h 6211920"/>
              <a:gd name="connsiteX475" fmla="*/ 5827516 w 9635294"/>
              <a:gd name="connsiteY475" fmla="*/ 5140071 h 6211920"/>
              <a:gd name="connsiteX476" fmla="*/ 5813038 w 9635294"/>
              <a:gd name="connsiteY476" fmla="*/ 5160810 h 6211920"/>
              <a:gd name="connsiteX477" fmla="*/ 5807831 w 9635294"/>
              <a:gd name="connsiteY477" fmla="*/ 5157185 h 6211920"/>
              <a:gd name="connsiteX478" fmla="*/ 5810434 w 9635294"/>
              <a:gd name="connsiteY478" fmla="*/ 5158994 h 6211920"/>
              <a:gd name="connsiteX479" fmla="*/ 5824913 w 9635294"/>
              <a:gd name="connsiteY479" fmla="*/ 5138242 h 6211920"/>
              <a:gd name="connsiteX480" fmla="*/ 5819769 w 9635294"/>
              <a:gd name="connsiteY480" fmla="*/ 5134598 h 6211920"/>
              <a:gd name="connsiteX481" fmla="*/ 5822376 w 9635294"/>
              <a:gd name="connsiteY481" fmla="*/ 5136445 h 6211920"/>
              <a:gd name="connsiteX482" fmla="*/ 5819766 w 9635294"/>
              <a:gd name="connsiteY482" fmla="*/ 5134604 h 6211920"/>
              <a:gd name="connsiteX483" fmla="*/ 3823659 w 9635294"/>
              <a:gd name="connsiteY483" fmla="*/ 5132775 h 6211920"/>
              <a:gd name="connsiteX484" fmla="*/ 3838188 w 9635294"/>
              <a:gd name="connsiteY484" fmla="*/ 5153566 h 6211920"/>
              <a:gd name="connsiteX485" fmla="*/ 3832869 w 9635294"/>
              <a:gd name="connsiteY485" fmla="*/ 5157260 h 6211920"/>
              <a:gd name="connsiteX486" fmla="*/ 3835578 w 9635294"/>
              <a:gd name="connsiteY486" fmla="*/ 5155375 h 6211920"/>
              <a:gd name="connsiteX487" fmla="*/ 3821062 w 9635294"/>
              <a:gd name="connsiteY487" fmla="*/ 5134598 h 6211920"/>
              <a:gd name="connsiteX488" fmla="*/ 3815863 w 9635294"/>
              <a:gd name="connsiteY488" fmla="*/ 5138250 h 6211920"/>
              <a:gd name="connsiteX489" fmla="*/ 3830364 w 9635294"/>
              <a:gd name="connsiteY489" fmla="*/ 5158999 h 6211920"/>
              <a:gd name="connsiteX490" fmla="*/ 3827756 w 9635294"/>
              <a:gd name="connsiteY490" fmla="*/ 5160810 h 6211920"/>
              <a:gd name="connsiteX491" fmla="*/ 3813265 w 9635294"/>
              <a:gd name="connsiteY491" fmla="*/ 5140071 h 6211920"/>
              <a:gd name="connsiteX492" fmla="*/ 5817166 w 9635294"/>
              <a:gd name="connsiteY492" fmla="*/ 5132770 h 6211920"/>
              <a:gd name="connsiteX493" fmla="*/ 5819766 w 9635294"/>
              <a:gd name="connsiteY493" fmla="*/ 5134604 h 6211920"/>
              <a:gd name="connsiteX494" fmla="*/ 5805230 w 9635294"/>
              <a:gd name="connsiteY494" fmla="*/ 5155373 h 6211920"/>
              <a:gd name="connsiteX495" fmla="*/ 5802624 w 9635294"/>
              <a:gd name="connsiteY495" fmla="*/ 5153559 h 6211920"/>
              <a:gd name="connsiteX496" fmla="*/ 5817166 w 9635294"/>
              <a:gd name="connsiteY496" fmla="*/ 5132770 h 6211920"/>
              <a:gd name="connsiteX497" fmla="*/ 3806355 w 9635294"/>
              <a:gd name="connsiteY497" fmla="*/ 5113757 h 6211920"/>
              <a:gd name="connsiteX498" fmla="*/ 3806356 w 9635294"/>
              <a:gd name="connsiteY498" fmla="*/ 5113758 h 6211920"/>
              <a:gd name="connsiteX499" fmla="*/ 3805027 w 9635294"/>
              <a:gd name="connsiteY499" fmla="*/ 5114698 h 6211920"/>
              <a:gd name="connsiteX500" fmla="*/ 5834441 w 9635294"/>
              <a:gd name="connsiteY500" fmla="*/ 5113754 h 6211920"/>
              <a:gd name="connsiteX501" fmla="*/ 5839645 w 9635294"/>
              <a:gd name="connsiteY501" fmla="*/ 5117426 h 6211920"/>
              <a:gd name="connsiteX502" fmla="*/ 5839644 w 9635294"/>
              <a:gd name="connsiteY502" fmla="*/ 5117427 h 6211920"/>
              <a:gd name="connsiteX503" fmla="*/ 5834438 w 9635294"/>
              <a:gd name="connsiteY503" fmla="*/ 5113758 h 6211920"/>
              <a:gd name="connsiteX504" fmla="*/ 3786408 w 9635294"/>
              <a:gd name="connsiteY504" fmla="*/ 5096712 h 6211920"/>
              <a:gd name="connsiteX505" fmla="*/ 3801174 w 9635294"/>
              <a:gd name="connsiteY505" fmla="*/ 5117427 h 6211920"/>
              <a:gd name="connsiteX506" fmla="*/ 3805027 w 9635294"/>
              <a:gd name="connsiteY506" fmla="*/ 5114698 h 6211920"/>
              <a:gd name="connsiteX507" fmla="*/ 3798584 w 9635294"/>
              <a:gd name="connsiteY507" fmla="*/ 5119269 h 6211920"/>
              <a:gd name="connsiteX508" fmla="*/ 3783826 w 9635294"/>
              <a:gd name="connsiteY508" fmla="*/ 5098561 h 6211920"/>
              <a:gd name="connsiteX509" fmla="*/ 5851885 w 9635294"/>
              <a:gd name="connsiteY509" fmla="*/ 5094917 h 6211920"/>
              <a:gd name="connsiteX510" fmla="*/ 5856980 w 9635294"/>
              <a:gd name="connsiteY510" fmla="*/ 5098555 h 6211920"/>
              <a:gd name="connsiteX511" fmla="*/ 5842248 w 9635294"/>
              <a:gd name="connsiteY511" fmla="*/ 5119263 h 6211920"/>
              <a:gd name="connsiteX512" fmla="*/ 5839645 w 9635294"/>
              <a:gd name="connsiteY512" fmla="*/ 5117426 h 6211920"/>
              <a:gd name="connsiteX513" fmla="*/ 5854377 w 9635294"/>
              <a:gd name="connsiteY513" fmla="*/ 5096708 h 6211920"/>
              <a:gd name="connsiteX514" fmla="*/ 5849233 w 9635294"/>
              <a:gd name="connsiteY514" fmla="*/ 5093011 h 6211920"/>
              <a:gd name="connsiteX515" fmla="*/ 5851885 w 9635294"/>
              <a:gd name="connsiteY515" fmla="*/ 5094917 h 6211920"/>
              <a:gd name="connsiteX516" fmla="*/ 5849228 w 9635294"/>
              <a:gd name="connsiteY516" fmla="*/ 5093019 h 6211920"/>
              <a:gd name="connsiteX517" fmla="*/ 3791567 w 9635294"/>
              <a:gd name="connsiteY517" fmla="*/ 5093011 h 6211920"/>
              <a:gd name="connsiteX518" fmla="*/ 3791569 w 9635294"/>
              <a:gd name="connsiteY518" fmla="*/ 5093015 h 6211920"/>
              <a:gd name="connsiteX519" fmla="*/ 3786408 w 9635294"/>
              <a:gd name="connsiteY519" fmla="*/ 5096712 h 6211920"/>
              <a:gd name="connsiteX520" fmla="*/ 3786405 w 9635294"/>
              <a:gd name="connsiteY520" fmla="*/ 5096708 h 6211920"/>
              <a:gd name="connsiteX521" fmla="*/ 5846630 w 9635294"/>
              <a:gd name="connsiteY521" fmla="*/ 5091164 h 6211920"/>
              <a:gd name="connsiteX522" fmla="*/ 5849228 w 9635294"/>
              <a:gd name="connsiteY522" fmla="*/ 5093019 h 6211920"/>
              <a:gd name="connsiteX523" fmla="*/ 5834441 w 9635294"/>
              <a:gd name="connsiteY523" fmla="*/ 5113754 h 6211920"/>
              <a:gd name="connsiteX524" fmla="*/ 5831834 w 9635294"/>
              <a:gd name="connsiteY524" fmla="*/ 5111915 h 6211920"/>
              <a:gd name="connsiteX525" fmla="*/ 5846630 w 9635294"/>
              <a:gd name="connsiteY525" fmla="*/ 5091164 h 6211920"/>
              <a:gd name="connsiteX526" fmla="*/ 3794151 w 9635294"/>
              <a:gd name="connsiteY526" fmla="*/ 5091164 h 6211920"/>
              <a:gd name="connsiteX527" fmla="*/ 3808941 w 9635294"/>
              <a:gd name="connsiteY527" fmla="*/ 5111922 h 6211920"/>
              <a:gd name="connsiteX528" fmla="*/ 3806355 w 9635294"/>
              <a:gd name="connsiteY528" fmla="*/ 5113757 h 6211920"/>
              <a:gd name="connsiteX529" fmla="*/ 3791569 w 9635294"/>
              <a:gd name="connsiteY529" fmla="*/ 5093015 h 6211920"/>
              <a:gd name="connsiteX530" fmla="*/ 3776738 w 9635294"/>
              <a:gd name="connsiteY530" fmla="*/ 5072405 h 6211920"/>
              <a:gd name="connsiteX531" fmla="*/ 3776740 w 9635294"/>
              <a:gd name="connsiteY531" fmla="*/ 5072407 h 6211920"/>
              <a:gd name="connsiteX532" fmla="*/ 3771597 w 9635294"/>
              <a:gd name="connsiteY532" fmla="*/ 5076120 h 6211920"/>
              <a:gd name="connsiteX533" fmla="*/ 3771596 w 9635294"/>
              <a:gd name="connsiteY533" fmla="*/ 5076119 h 6211920"/>
              <a:gd name="connsiteX534" fmla="*/ 3756600 w 9635294"/>
              <a:gd name="connsiteY534" fmla="*/ 5055481 h 6211920"/>
              <a:gd name="connsiteX535" fmla="*/ 3771596 w 9635294"/>
              <a:gd name="connsiteY535" fmla="*/ 5076119 h 6211920"/>
              <a:gd name="connsiteX536" fmla="*/ 3769018 w 9635294"/>
              <a:gd name="connsiteY536" fmla="*/ 5077982 h 6211920"/>
              <a:gd name="connsiteX537" fmla="*/ 3754038 w 9635294"/>
              <a:gd name="connsiteY537" fmla="*/ 5057350 h 6211920"/>
              <a:gd name="connsiteX538" fmla="*/ 5881650 w 9635294"/>
              <a:gd name="connsiteY538" fmla="*/ 5053607 h 6211920"/>
              <a:gd name="connsiteX539" fmla="*/ 5884221 w 9635294"/>
              <a:gd name="connsiteY539" fmla="*/ 5055477 h 6211920"/>
              <a:gd name="connsiteX540" fmla="*/ 5884215 w 9635294"/>
              <a:gd name="connsiteY540" fmla="*/ 5055486 h 6211920"/>
              <a:gd name="connsiteX541" fmla="*/ 3761306 w 9635294"/>
              <a:gd name="connsiteY541" fmla="*/ 5052044 h 6211920"/>
              <a:gd name="connsiteX542" fmla="*/ 3756600 w 9635294"/>
              <a:gd name="connsiteY542" fmla="*/ 5055481 h 6211920"/>
              <a:gd name="connsiteX543" fmla="*/ 3756597 w 9635294"/>
              <a:gd name="connsiteY543" fmla="*/ 5055477 h 6211920"/>
              <a:gd name="connsiteX544" fmla="*/ 5876538 w 9635294"/>
              <a:gd name="connsiteY544" fmla="*/ 5049864 h 6211920"/>
              <a:gd name="connsiteX545" fmla="*/ 5881650 w 9635294"/>
              <a:gd name="connsiteY545" fmla="*/ 5053607 h 6211920"/>
              <a:gd name="connsiteX546" fmla="*/ 5879078 w 9635294"/>
              <a:gd name="connsiteY546" fmla="*/ 5051737 h 6211920"/>
              <a:gd name="connsiteX547" fmla="*/ 5864092 w 9635294"/>
              <a:gd name="connsiteY547" fmla="*/ 5072399 h 6211920"/>
              <a:gd name="connsiteX548" fmla="*/ 5869235 w 9635294"/>
              <a:gd name="connsiteY548" fmla="*/ 5076120 h 6211920"/>
              <a:gd name="connsiteX549" fmla="*/ 5884215 w 9635294"/>
              <a:gd name="connsiteY549" fmla="*/ 5055486 h 6211920"/>
              <a:gd name="connsiteX550" fmla="*/ 5886761 w 9635294"/>
              <a:gd name="connsiteY550" fmla="*/ 5057350 h 6211920"/>
              <a:gd name="connsiteX551" fmla="*/ 5871776 w 9635294"/>
              <a:gd name="connsiteY551" fmla="*/ 5077982 h 6211920"/>
              <a:gd name="connsiteX552" fmla="*/ 5861489 w 9635294"/>
              <a:gd name="connsiteY552" fmla="*/ 5070539 h 6211920"/>
              <a:gd name="connsiteX553" fmla="*/ 5876538 w 9635294"/>
              <a:gd name="connsiteY553" fmla="*/ 5049864 h 6211920"/>
              <a:gd name="connsiteX554" fmla="*/ 3764294 w 9635294"/>
              <a:gd name="connsiteY554" fmla="*/ 5049864 h 6211920"/>
              <a:gd name="connsiteX555" fmla="*/ 3779312 w 9635294"/>
              <a:gd name="connsiteY555" fmla="*/ 5070545 h 6211920"/>
              <a:gd name="connsiteX556" fmla="*/ 3776738 w 9635294"/>
              <a:gd name="connsiteY556" fmla="*/ 5072405 h 6211920"/>
              <a:gd name="connsiteX557" fmla="*/ 3761729 w 9635294"/>
              <a:gd name="connsiteY557" fmla="*/ 5051737 h 6211920"/>
              <a:gd name="connsiteX558" fmla="*/ 3761306 w 9635294"/>
              <a:gd name="connsiteY558" fmla="*/ 5052044 h 6211920"/>
              <a:gd name="connsiteX559" fmla="*/ 3746710 w 9635294"/>
              <a:gd name="connsiteY559" fmla="*/ 5031238 h 6211920"/>
              <a:gd name="connsiteX560" fmla="*/ 3746711 w 9635294"/>
              <a:gd name="connsiteY560" fmla="*/ 5031239 h 6211920"/>
              <a:gd name="connsiteX561" fmla="*/ 3744302 w 9635294"/>
              <a:gd name="connsiteY561" fmla="*/ 5033011 h 6211920"/>
              <a:gd name="connsiteX562" fmla="*/ 3729390 w 9635294"/>
              <a:gd name="connsiteY562" fmla="*/ 5012435 h 6211920"/>
              <a:gd name="connsiteX563" fmla="*/ 3726498 w 9635294"/>
              <a:gd name="connsiteY563" fmla="*/ 5014583 h 6211920"/>
              <a:gd name="connsiteX564" fmla="*/ 3741593 w 9635294"/>
              <a:gd name="connsiteY564" fmla="*/ 5035005 h 6211920"/>
              <a:gd name="connsiteX565" fmla="*/ 3744302 w 9635294"/>
              <a:gd name="connsiteY565" fmla="*/ 5033011 h 6211920"/>
              <a:gd name="connsiteX566" fmla="*/ 3739040 w 9635294"/>
              <a:gd name="connsiteY566" fmla="*/ 5036884 h 6211920"/>
              <a:gd name="connsiteX567" fmla="*/ 3723946 w 9635294"/>
              <a:gd name="connsiteY567" fmla="*/ 5016475 h 6211920"/>
              <a:gd name="connsiteX568" fmla="*/ 5909241 w 9635294"/>
              <a:gd name="connsiteY568" fmla="*/ 5010798 h 6211920"/>
              <a:gd name="connsiteX569" fmla="*/ 5914320 w 9635294"/>
              <a:gd name="connsiteY569" fmla="*/ 5014583 h 6211920"/>
              <a:gd name="connsiteX570" fmla="*/ 5914315 w 9635294"/>
              <a:gd name="connsiteY570" fmla="*/ 5014591 h 6211920"/>
              <a:gd name="connsiteX571" fmla="*/ 5909224 w 9635294"/>
              <a:gd name="connsiteY571" fmla="*/ 5010822 h 6211920"/>
              <a:gd name="connsiteX572" fmla="*/ 3731592 w 9635294"/>
              <a:gd name="connsiteY572" fmla="*/ 5010798 h 6211920"/>
              <a:gd name="connsiteX573" fmla="*/ 3731593 w 9635294"/>
              <a:gd name="connsiteY573" fmla="*/ 5010800 h 6211920"/>
              <a:gd name="connsiteX574" fmla="*/ 3729390 w 9635294"/>
              <a:gd name="connsiteY574" fmla="*/ 5012435 h 6211920"/>
              <a:gd name="connsiteX575" fmla="*/ 5906637 w 9635294"/>
              <a:gd name="connsiteY575" fmla="*/ 5008906 h 6211920"/>
              <a:gd name="connsiteX576" fmla="*/ 5909224 w 9635294"/>
              <a:gd name="connsiteY576" fmla="*/ 5010822 h 6211920"/>
              <a:gd name="connsiteX577" fmla="*/ 5894128 w 9635294"/>
              <a:gd name="connsiteY577" fmla="*/ 5031239 h 6211920"/>
              <a:gd name="connsiteX578" fmla="*/ 5899207 w 9635294"/>
              <a:gd name="connsiteY578" fmla="*/ 5035005 h 6211920"/>
              <a:gd name="connsiteX579" fmla="*/ 5914315 w 9635294"/>
              <a:gd name="connsiteY579" fmla="*/ 5014591 h 6211920"/>
              <a:gd name="connsiteX580" fmla="*/ 5916860 w 9635294"/>
              <a:gd name="connsiteY580" fmla="*/ 5016475 h 6211920"/>
              <a:gd name="connsiteX581" fmla="*/ 5901747 w 9635294"/>
              <a:gd name="connsiteY581" fmla="*/ 5036884 h 6211920"/>
              <a:gd name="connsiteX582" fmla="*/ 5891524 w 9635294"/>
              <a:gd name="connsiteY582" fmla="*/ 5029353 h 6211920"/>
              <a:gd name="connsiteX583" fmla="*/ 5906637 w 9635294"/>
              <a:gd name="connsiteY583" fmla="*/ 5008906 h 6211920"/>
              <a:gd name="connsiteX584" fmla="*/ 3734144 w 9635294"/>
              <a:gd name="connsiteY584" fmla="*/ 5008906 h 6211920"/>
              <a:gd name="connsiteX585" fmla="*/ 3749263 w 9635294"/>
              <a:gd name="connsiteY585" fmla="*/ 5029360 h 6211920"/>
              <a:gd name="connsiteX586" fmla="*/ 3746710 w 9635294"/>
              <a:gd name="connsiteY586" fmla="*/ 5031238 h 6211920"/>
              <a:gd name="connsiteX587" fmla="*/ 3731593 w 9635294"/>
              <a:gd name="connsiteY587" fmla="*/ 5010800 h 6211920"/>
              <a:gd name="connsiteX588" fmla="*/ 5924482 w 9635294"/>
              <a:gd name="connsiteY588" fmla="*/ 4990306 h 6211920"/>
              <a:gd name="connsiteX589" fmla="*/ 5926939 w 9635294"/>
              <a:gd name="connsiteY589" fmla="*/ 4992148 h 6211920"/>
              <a:gd name="connsiteX590" fmla="*/ 5924481 w 9635294"/>
              <a:gd name="connsiteY590" fmla="*/ 4990307 h 6211920"/>
              <a:gd name="connsiteX591" fmla="*/ 3716312 w 9635294"/>
              <a:gd name="connsiteY591" fmla="*/ 4990305 h 6211920"/>
              <a:gd name="connsiteX592" fmla="*/ 3716314 w 9635294"/>
              <a:gd name="connsiteY592" fmla="*/ 4990307 h 6211920"/>
              <a:gd name="connsiteX593" fmla="*/ 3711227 w 9635294"/>
              <a:gd name="connsiteY593" fmla="*/ 4994116 h 6211920"/>
              <a:gd name="connsiteX594" fmla="*/ 3711225 w 9635294"/>
              <a:gd name="connsiteY594" fmla="*/ 4994114 h 6211920"/>
              <a:gd name="connsiteX595" fmla="*/ 3699046 w 9635294"/>
              <a:gd name="connsiteY595" fmla="*/ 4971554 h 6211920"/>
              <a:gd name="connsiteX596" fmla="*/ 3695992 w 9635294"/>
              <a:gd name="connsiteY596" fmla="*/ 4973860 h 6211920"/>
              <a:gd name="connsiteX597" fmla="*/ 3711225 w 9635294"/>
              <a:gd name="connsiteY597" fmla="*/ 4994114 h 6211920"/>
              <a:gd name="connsiteX598" fmla="*/ 3708686 w 9635294"/>
              <a:gd name="connsiteY598" fmla="*/ 4996016 h 6211920"/>
              <a:gd name="connsiteX599" fmla="*/ 3693459 w 9635294"/>
              <a:gd name="connsiteY599" fmla="*/ 4975771 h 6211920"/>
              <a:gd name="connsiteX600" fmla="*/ 3701061 w 9635294"/>
              <a:gd name="connsiteY600" fmla="*/ 4970032 h 6211920"/>
              <a:gd name="connsiteX601" fmla="*/ 3701061 w 9635294"/>
              <a:gd name="connsiteY601" fmla="*/ 4970032 h 6211920"/>
              <a:gd name="connsiteX602" fmla="*/ 3699046 w 9635294"/>
              <a:gd name="connsiteY602" fmla="*/ 4971554 h 6211920"/>
              <a:gd name="connsiteX603" fmla="*/ 5937181 w 9635294"/>
              <a:gd name="connsiteY603" fmla="*/ 4968119 h 6211920"/>
              <a:gd name="connsiteX604" fmla="*/ 5947341 w 9635294"/>
              <a:gd name="connsiteY604" fmla="*/ 4975771 h 6211920"/>
              <a:gd name="connsiteX605" fmla="*/ 5932101 w 9635294"/>
              <a:gd name="connsiteY605" fmla="*/ 4996016 h 6211920"/>
              <a:gd name="connsiteX606" fmla="*/ 5926939 w 9635294"/>
              <a:gd name="connsiteY606" fmla="*/ 4992148 h 6211920"/>
              <a:gd name="connsiteX607" fmla="*/ 5929560 w 9635294"/>
              <a:gd name="connsiteY607" fmla="*/ 4994111 h 6211920"/>
              <a:gd name="connsiteX608" fmla="*/ 5944801 w 9635294"/>
              <a:gd name="connsiteY608" fmla="*/ 4973860 h 6211920"/>
              <a:gd name="connsiteX609" fmla="*/ 5939720 w 9635294"/>
              <a:gd name="connsiteY609" fmla="*/ 4970032 h 6211920"/>
              <a:gd name="connsiteX610" fmla="*/ 5924482 w 9635294"/>
              <a:gd name="connsiteY610" fmla="*/ 4990306 h 6211920"/>
              <a:gd name="connsiteX611" fmla="*/ 5921941 w 9635294"/>
              <a:gd name="connsiteY611" fmla="*/ 4988402 h 6211920"/>
              <a:gd name="connsiteX612" fmla="*/ 5937181 w 9635294"/>
              <a:gd name="connsiteY612" fmla="*/ 4968119 h 6211920"/>
              <a:gd name="connsiteX613" fmla="*/ 3703595 w 9635294"/>
              <a:gd name="connsiteY613" fmla="*/ 4968119 h 6211920"/>
              <a:gd name="connsiteX614" fmla="*/ 3718852 w 9635294"/>
              <a:gd name="connsiteY614" fmla="*/ 4988402 h 6211920"/>
              <a:gd name="connsiteX615" fmla="*/ 3716312 w 9635294"/>
              <a:gd name="connsiteY615" fmla="*/ 4990305 h 6211920"/>
              <a:gd name="connsiteX616" fmla="*/ 3701061 w 9635294"/>
              <a:gd name="connsiteY616" fmla="*/ 4970032 h 6211920"/>
              <a:gd name="connsiteX617" fmla="*/ 3685687 w 9635294"/>
              <a:gd name="connsiteY617" fmla="*/ 4949762 h 6211920"/>
              <a:gd name="connsiteX618" fmla="*/ 3685688 w 9635294"/>
              <a:gd name="connsiteY618" fmla="*/ 4949763 h 6211920"/>
              <a:gd name="connsiteX619" fmla="*/ 3680633 w 9635294"/>
              <a:gd name="connsiteY619" fmla="*/ 4953610 h 6211920"/>
              <a:gd name="connsiteX620" fmla="*/ 3680632 w 9635294"/>
              <a:gd name="connsiteY620" fmla="*/ 4953610 h 6211920"/>
              <a:gd name="connsiteX621" fmla="*/ 5955106 w 9635294"/>
              <a:gd name="connsiteY621" fmla="*/ 4949739 h 6211920"/>
              <a:gd name="connsiteX622" fmla="*/ 5960173 w 9635294"/>
              <a:gd name="connsiteY622" fmla="*/ 4953598 h 6211920"/>
              <a:gd name="connsiteX623" fmla="*/ 5960168 w 9635294"/>
              <a:gd name="connsiteY623" fmla="*/ 4953604 h 6211920"/>
              <a:gd name="connsiteX624" fmla="*/ 5955088 w 9635294"/>
              <a:gd name="connsiteY624" fmla="*/ 4949763 h 6211920"/>
              <a:gd name="connsiteX625" fmla="*/ 3668263 w 9635294"/>
              <a:gd name="connsiteY625" fmla="*/ 4930891 h 6211920"/>
              <a:gd name="connsiteX626" fmla="*/ 3665114 w 9635294"/>
              <a:gd name="connsiteY626" fmla="*/ 4933310 h 6211920"/>
              <a:gd name="connsiteX627" fmla="*/ 3680632 w 9635294"/>
              <a:gd name="connsiteY627" fmla="*/ 4953610 h 6211920"/>
              <a:gd name="connsiteX628" fmla="*/ 3678105 w 9635294"/>
              <a:gd name="connsiteY628" fmla="*/ 4955534 h 6211920"/>
              <a:gd name="connsiteX629" fmla="*/ 3662592 w 9635294"/>
              <a:gd name="connsiteY629" fmla="*/ 4935240 h 6211920"/>
              <a:gd name="connsiteX630" fmla="*/ 5972351 w 9635294"/>
              <a:gd name="connsiteY630" fmla="*/ 4930758 h 6211920"/>
              <a:gd name="connsiteX631" fmla="*/ 5978202 w 9635294"/>
              <a:gd name="connsiteY631" fmla="*/ 4935240 h 6211920"/>
              <a:gd name="connsiteX632" fmla="*/ 5962707 w 9635294"/>
              <a:gd name="connsiteY632" fmla="*/ 4955528 h 6211920"/>
              <a:gd name="connsiteX633" fmla="*/ 5960173 w 9635294"/>
              <a:gd name="connsiteY633" fmla="*/ 4953598 h 6211920"/>
              <a:gd name="connsiteX634" fmla="*/ 5975661 w 9635294"/>
              <a:gd name="connsiteY634" fmla="*/ 4933310 h 6211920"/>
              <a:gd name="connsiteX635" fmla="*/ 5970645 w 9635294"/>
              <a:gd name="connsiteY635" fmla="*/ 4929442 h 6211920"/>
              <a:gd name="connsiteX636" fmla="*/ 5972351 w 9635294"/>
              <a:gd name="connsiteY636" fmla="*/ 4930758 h 6211920"/>
              <a:gd name="connsiteX637" fmla="*/ 5970641 w 9635294"/>
              <a:gd name="connsiteY637" fmla="*/ 4929448 h 6211920"/>
              <a:gd name="connsiteX638" fmla="*/ 3670148 w 9635294"/>
              <a:gd name="connsiteY638" fmla="*/ 4929442 h 6211920"/>
              <a:gd name="connsiteX639" fmla="*/ 3670150 w 9635294"/>
              <a:gd name="connsiteY639" fmla="*/ 4929444 h 6211920"/>
              <a:gd name="connsiteX640" fmla="*/ 3668263 w 9635294"/>
              <a:gd name="connsiteY640" fmla="*/ 4930891 h 6211920"/>
              <a:gd name="connsiteX641" fmla="*/ 3672670 w 9635294"/>
              <a:gd name="connsiteY641" fmla="*/ 4927512 h 6211920"/>
              <a:gd name="connsiteX642" fmla="*/ 3688214 w 9635294"/>
              <a:gd name="connsiteY642" fmla="*/ 4947838 h 6211920"/>
              <a:gd name="connsiteX643" fmla="*/ 3685687 w 9635294"/>
              <a:gd name="connsiteY643" fmla="*/ 4949762 h 6211920"/>
              <a:gd name="connsiteX644" fmla="*/ 3670150 w 9635294"/>
              <a:gd name="connsiteY644" fmla="*/ 4929444 h 6211920"/>
              <a:gd name="connsiteX645" fmla="*/ 5968105 w 9635294"/>
              <a:gd name="connsiteY645" fmla="*/ 4927505 h 6211920"/>
              <a:gd name="connsiteX646" fmla="*/ 5970641 w 9635294"/>
              <a:gd name="connsiteY646" fmla="*/ 4929448 h 6211920"/>
              <a:gd name="connsiteX647" fmla="*/ 5955106 w 9635294"/>
              <a:gd name="connsiteY647" fmla="*/ 4949739 h 6211920"/>
              <a:gd name="connsiteX648" fmla="*/ 5952611 w 9635294"/>
              <a:gd name="connsiteY648" fmla="*/ 4947838 h 6211920"/>
              <a:gd name="connsiteX649" fmla="*/ 5968105 w 9635294"/>
              <a:gd name="connsiteY649" fmla="*/ 4927505 h 6211920"/>
              <a:gd name="connsiteX650" fmla="*/ 3654684 w 9635294"/>
              <a:gd name="connsiteY650" fmla="*/ 4909373 h 6211920"/>
              <a:gd name="connsiteX651" fmla="*/ 3654686 w 9635294"/>
              <a:gd name="connsiteY651" fmla="*/ 4909377 h 6211920"/>
              <a:gd name="connsiteX652" fmla="*/ 3649664 w 9635294"/>
              <a:gd name="connsiteY652" fmla="*/ 4913256 h 6211920"/>
              <a:gd name="connsiteX653" fmla="*/ 3649663 w 9635294"/>
              <a:gd name="connsiteY653" fmla="*/ 4913255 h 6211920"/>
              <a:gd name="connsiteX654" fmla="*/ 3636567 w 9635294"/>
              <a:gd name="connsiteY654" fmla="*/ 4891219 h 6211920"/>
              <a:gd name="connsiteX655" fmla="*/ 3634062 w 9635294"/>
              <a:gd name="connsiteY655" fmla="*/ 4893172 h 6211920"/>
              <a:gd name="connsiteX656" fmla="*/ 3649663 w 9635294"/>
              <a:gd name="connsiteY656" fmla="*/ 4913255 h 6211920"/>
              <a:gd name="connsiteX657" fmla="*/ 3647149 w 9635294"/>
              <a:gd name="connsiteY657" fmla="*/ 4915199 h 6211920"/>
              <a:gd name="connsiteX658" fmla="*/ 3631560 w 9635294"/>
              <a:gd name="connsiteY658" fmla="*/ 4895120 h 6211920"/>
              <a:gd name="connsiteX659" fmla="*/ 6001760 w 9635294"/>
              <a:gd name="connsiteY659" fmla="*/ 4889266 h 6211920"/>
              <a:gd name="connsiteX660" fmla="*/ 6004226 w 9635294"/>
              <a:gd name="connsiteY660" fmla="*/ 4891210 h 6211920"/>
              <a:gd name="connsiteX661" fmla="*/ 6001747 w 9635294"/>
              <a:gd name="connsiteY661" fmla="*/ 4889282 h 6211920"/>
              <a:gd name="connsiteX662" fmla="*/ 3639072 w 9635294"/>
              <a:gd name="connsiteY662" fmla="*/ 4889266 h 6211920"/>
              <a:gd name="connsiteX663" fmla="*/ 3639072 w 9635294"/>
              <a:gd name="connsiteY663" fmla="*/ 4889266 h 6211920"/>
              <a:gd name="connsiteX664" fmla="*/ 3636567 w 9635294"/>
              <a:gd name="connsiteY664" fmla="*/ 4891219 h 6211920"/>
              <a:gd name="connsiteX665" fmla="*/ 5999220 w 9635294"/>
              <a:gd name="connsiteY665" fmla="*/ 4887317 h 6211920"/>
              <a:gd name="connsiteX666" fmla="*/ 6001747 w 9635294"/>
              <a:gd name="connsiteY666" fmla="*/ 4889282 h 6211920"/>
              <a:gd name="connsiteX667" fmla="*/ 5986139 w 9635294"/>
              <a:gd name="connsiteY667" fmla="*/ 4909370 h 6211920"/>
              <a:gd name="connsiteX668" fmla="*/ 5991156 w 9635294"/>
              <a:gd name="connsiteY668" fmla="*/ 4913256 h 6211920"/>
              <a:gd name="connsiteX669" fmla="*/ 6006713 w 9635294"/>
              <a:gd name="connsiteY669" fmla="*/ 4893172 h 6211920"/>
              <a:gd name="connsiteX670" fmla="*/ 6004226 w 9635294"/>
              <a:gd name="connsiteY670" fmla="*/ 4891210 h 6211920"/>
              <a:gd name="connsiteX671" fmla="*/ 6009253 w 9635294"/>
              <a:gd name="connsiteY671" fmla="*/ 4895120 h 6211920"/>
              <a:gd name="connsiteX672" fmla="*/ 5993632 w 9635294"/>
              <a:gd name="connsiteY672" fmla="*/ 4915199 h 6211920"/>
              <a:gd name="connsiteX673" fmla="*/ 5983599 w 9635294"/>
              <a:gd name="connsiteY673" fmla="*/ 4907426 h 6211920"/>
              <a:gd name="connsiteX674" fmla="*/ 5999220 w 9635294"/>
              <a:gd name="connsiteY674" fmla="*/ 4887317 h 6211920"/>
              <a:gd name="connsiteX675" fmla="*/ 3641574 w 9635294"/>
              <a:gd name="connsiteY675" fmla="*/ 4887317 h 6211920"/>
              <a:gd name="connsiteX676" fmla="*/ 3657194 w 9635294"/>
              <a:gd name="connsiteY676" fmla="*/ 4907432 h 6211920"/>
              <a:gd name="connsiteX677" fmla="*/ 3654684 w 9635294"/>
              <a:gd name="connsiteY677" fmla="*/ 4909373 h 6211920"/>
              <a:gd name="connsiteX678" fmla="*/ 3639072 w 9635294"/>
              <a:gd name="connsiteY678" fmla="*/ 4889266 h 6211920"/>
              <a:gd name="connsiteX679" fmla="*/ 3620558 w 9635294"/>
              <a:gd name="connsiteY679" fmla="*/ 4871306 h 6211920"/>
              <a:gd name="connsiteX680" fmla="*/ 3618327 w 9635294"/>
              <a:gd name="connsiteY680" fmla="*/ 4873061 h 6211920"/>
              <a:gd name="connsiteX681" fmla="*/ 3618325 w 9635294"/>
              <a:gd name="connsiteY681" fmla="*/ 4873059 h 6211920"/>
              <a:gd name="connsiteX682" fmla="*/ 6019974 w 9635294"/>
              <a:gd name="connsiteY682" fmla="*/ 4871090 h 6211920"/>
              <a:gd name="connsiteX683" fmla="*/ 6022473 w 9635294"/>
              <a:gd name="connsiteY683" fmla="*/ 4873045 h 6211920"/>
              <a:gd name="connsiteX684" fmla="*/ 6022461 w 9635294"/>
              <a:gd name="connsiteY684" fmla="*/ 4873061 h 6211920"/>
              <a:gd name="connsiteX685" fmla="*/ 6038143 w 9635294"/>
              <a:gd name="connsiteY685" fmla="*/ 4853175 h 6211920"/>
              <a:gd name="connsiteX686" fmla="*/ 6040622 w 9635294"/>
              <a:gd name="connsiteY686" fmla="*/ 4855148 h 6211920"/>
              <a:gd name="connsiteX687" fmla="*/ 6025001 w 9635294"/>
              <a:gd name="connsiteY687" fmla="*/ 4875023 h 6211920"/>
              <a:gd name="connsiteX688" fmla="*/ 6022473 w 9635294"/>
              <a:gd name="connsiteY688" fmla="*/ 4873045 h 6211920"/>
              <a:gd name="connsiteX689" fmla="*/ 3605134 w 9635294"/>
              <a:gd name="connsiteY689" fmla="*/ 4851210 h 6211920"/>
              <a:gd name="connsiteX690" fmla="*/ 3602648 w 9635294"/>
              <a:gd name="connsiteY690" fmla="*/ 4853178 h 6211920"/>
              <a:gd name="connsiteX691" fmla="*/ 3618325 w 9635294"/>
              <a:gd name="connsiteY691" fmla="*/ 4873059 h 6211920"/>
              <a:gd name="connsiteX692" fmla="*/ 3615825 w 9635294"/>
              <a:gd name="connsiteY692" fmla="*/ 4875023 h 6211920"/>
              <a:gd name="connsiteX693" fmla="*/ 3600158 w 9635294"/>
              <a:gd name="connsiteY693" fmla="*/ 4855148 h 6211920"/>
              <a:gd name="connsiteX694" fmla="*/ 6033193 w 9635294"/>
              <a:gd name="connsiteY694" fmla="*/ 4849235 h 6211920"/>
              <a:gd name="connsiteX695" fmla="*/ 6038145 w 9635294"/>
              <a:gd name="connsiteY695" fmla="*/ 4853173 h 6211920"/>
              <a:gd name="connsiteX696" fmla="*/ 6038143 w 9635294"/>
              <a:gd name="connsiteY696" fmla="*/ 4853175 h 6211920"/>
              <a:gd name="connsiteX697" fmla="*/ 6033192 w 9635294"/>
              <a:gd name="connsiteY697" fmla="*/ 4849237 h 6211920"/>
              <a:gd name="connsiteX698" fmla="*/ 3607627 w 9635294"/>
              <a:gd name="connsiteY698" fmla="*/ 4849235 h 6211920"/>
              <a:gd name="connsiteX699" fmla="*/ 3607627 w 9635294"/>
              <a:gd name="connsiteY699" fmla="*/ 4849236 h 6211920"/>
              <a:gd name="connsiteX700" fmla="*/ 3605134 w 9635294"/>
              <a:gd name="connsiteY700" fmla="*/ 4851210 h 6211920"/>
              <a:gd name="connsiteX701" fmla="*/ 6030716 w 9635294"/>
              <a:gd name="connsiteY701" fmla="*/ 4847267 h 6211920"/>
              <a:gd name="connsiteX702" fmla="*/ 6033192 w 9635294"/>
              <a:gd name="connsiteY702" fmla="*/ 4849237 h 6211920"/>
              <a:gd name="connsiteX703" fmla="*/ 6017508 w 9635294"/>
              <a:gd name="connsiteY703" fmla="*/ 4869136 h 6211920"/>
              <a:gd name="connsiteX704" fmla="*/ 6019974 w 9635294"/>
              <a:gd name="connsiteY704" fmla="*/ 4871090 h 6211920"/>
              <a:gd name="connsiteX705" fmla="*/ 6014968 w 9635294"/>
              <a:gd name="connsiteY705" fmla="*/ 4867174 h 6211920"/>
              <a:gd name="connsiteX706" fmla="*/ 6030716 w 9635294"/>
              <a:gd name="connsiteY706" fmla="*/ 4847267 h 6211920"/>
              <a:gd name="connsiteX707" fmla="*/ 3610115 w 9635294"/>
              <a:gd name="connsiteY707" fmla="*/ 4847267 h 6211920"/>
              <a:gd name="connsiteX708" fmla="*/ 3625813 w 9635294"/>
              <a:gd name="connsiteY708" fmla="*/ 4867180 h 6211920"/>
              <a:gd name="connsiteX709" fmla="*/ 3620558 w 9635294"/>
              <a:gd name="connsiteY709" fmla="*/ 4871306 h 6211920"/>
              <a:gd name="connsiteX710" fmla="*/ 3623317 w 9635294"/>
              <a:gd name="connsiteY710" fmla="*/ 4869136 h 6211920"/>
              <a:gd name="connsiteX711" fmla="*/ 3607627 w 9635294"/>
              <a:gd name="connsiteY711" fmla="*/ 4849236 h 6211920"/>
              <a:gd name="connsiteX712" fmla="*/ 6051481 w 9635294"/>
              <a:gd name="connsiteY712" fmla="*/ 4831272 h 6211920"/>
              <a:gd name="connsiteX713" fmla="*/ 6053959 w 9635294"/>
              <a:gd name="connsiteY713" fmla="*/ 4833251 h 6211920"/>
              <a:gd name="connsiteX714" fmla="*/ 6053957 w 9635294"/>
              <a:gd name="connsiteY714" fmla="*/ 4833253 h 6211920"/>
              <a:gd name="connsiteX715" fmla="*/ 3591789 w 9635294"/>
              <a:gd name="connsiteY715" fmla="*/ 4829296 h 6211920"/>
              <a:gd name="connsiteX716" fmla="*/ 3591790 w 9635294"/>
              <a:gd name="connsiteY716" fmla="*/ 4829296 h 6211920"/>
              <a:gd name="connsiteX717" fmla="*/ 3589307 w 9635294"/>
              <a:gd name="connsiteY717" fmla="*/ 4831274 h 6211920"/>
              <a:gd name="connsiteX718" fmla="*/ 3570879 w 9635294"/>
              <a:gd name="connsiteY718" fmla="*/ 4813320 h 6211920"/>
              <a:gd name="connsiteX719" fmla="*/ 3586824 w 9635294"/>
              <a:gd name="connsiteY719" fmla="*/ 4833253 h 6211920"/>
              <a:gd name="connsiteX720" fmla="*/ 3589307 w 9635294"/>
              <a:gd name="connsiteY720" fmla="*/ 4831274 h 6211920"/>
              <a:gd name="connsiteX721" fmla="*/ 3584341 w 9635294"/>
              <a:gd name="connsiteY721" fmla="*/ 4835233 h 6211920"/>
              <a:gd name="connsiteX722" fmla="*/ 3568403 w 9635294"/>
              <a:gd name="connsiteY722" fmla="*/ 4815308 h 6211920"/>
              <a:gd name="connsiteX723" fmla="*/ 6069894 w 9635294"/>
              <a:gd name="connsiteY723" fmla="*/ 4813318 h 6211920"/>
              <a:gd name="connsiteX724" fmla="*/ 6072372 w 9635294"/>
              <a:gd name="connsiteY724" fmla="*/ 4815308 h 6211920"/>
              <a:gd name="connsiteX725" fmla="*/ 6056433 w 9635294"/>
              <a:gd name="connsiteY725" fmla="*/ 4835228 h 6211920"/>
              <a:gd name="connsiteX726" fmla="*/ 6053959 w 9635294"/>
              <a:gd name="connsiteY726" fmla="*/ 4833251 h 6211920"/>
              <a:gd name="connsiteX727" fmla="*/ 6069895 w 9635294"/>
              <a:gd name="connsiteY727" fmla="*/ 4813319 h 6211920"/>
              <a:gd name="connsiteX728" fmla="*/ 3575831 w 9635294"/>
              <a:gd name="connsiteY728" fmla="*/ 4809346 h 6211920"/>
              <a:gd name="connsiteX729" fmla="*/ 3570879 w 9635294"/>
              <a:gd name="connsiteY729" fmla="*/ 4813320 h 6211920"/>
              <a:gd name="connsiteX730" fmla="*/ 3570879 w 9635294"/>
              <a:gd name="connsiteY730" fmla="*/ 4813319 h 6211920"/>
              <a:gd name="connsiteX731" fmla="*/ 6064943 w 9635294"/>
              <a:gd name="connsiteY731" fmla="*/ 4809344 h 6211920"/>
              <a:gd name="connsiteX732" fmla="*/ 6069894 w 9635294"/>
              <a:gd name="connsiteY732" fmla="*/ 4813318 h 6211920"/>
              <a:gd name="connsiteX733" fmla="*/ 6064943 w 9635294"/>
              <a:gd name="connsiteY733" fmla="*/ 4809345 h 6211920"/>
              <a:gd name="connsiteX734" fmla="*/ 6062466 w 9635294"/>
              <a:gd name="connsiteY734" fmla="*/ 4807357 h 6211920"/>
              <a:gd name="connsiteX735" fmla="*/ 6064943 w 9635294"/>
              <a:gd name="connsiteY735" fmla="*/ 4809345 h 6211920"/>
              <a:gd name="connsiteX736" fmla="*/ 6049004 w 9635294"/>
              <a:gd name="connsiteY736" fmla="*/ 4829291 h 6211920"/>
              <a:gd name="connsiteX737" fmla="*/ 6051481 w 9635294"/>
              <a:gd name="connsiteY737" fmla="*/ 4831272 h 6211920"/>
              <a:gd name="connsiteX738" fmla="*/ 6046528 w 9635294"/>
              <a:gd name="connsiteY738" fmla="*/ 4827315 h 6211920"/>
              <a:gd name="connsiteX739" fmla="*/ 6062466 w 9635294"/>
              <a:gd name="connsiteY739" fmla="*/ 4807357 h 6211920"/>
              <a:gd name="connsiteX740" fmla="*/ 3578308 w 9635294"/>
              <a:gd name="connsiteY740" fmla="*/ 4807357 h 6211920"/>
              <a:gd name="connsiteX741" fmla="*/ 3594273 w 9635294"/>
              <a:gd name="connsiteY741" fmla="*/ 4827315 h 6211920"/>
              <a:gd name="connsiteX742" fmla="*/ 3591789 w 9635294"/>
              <a:gd name="connsiteY742" fmla="*/ 4829296 h 6211920"/>
              <a:gd name="connsiteX743" fmla="*/ 3575833 w 9635294"/>
              <a:gd name="connsiteY743" fmla="*/ 4809344 h 6211920"/>
              <a:gd name="connsiteX744" fmla="*/ 3575831 w 9635294"/>
              <a:gd name="connsiteY744" fmla="*/ 4809346 h 6211920"/>
              <a:gd name="connsiteX745" fmla="*/ 3557569 w 9635294"/>
              <a:gd name="connsiteY745" fmla="*/ 4791510 h 6211920"/>
              <a:gd name="connsiteX746" fmla="*/ 3554991 w 9635294"/>
              <a:gd name="connsiteY746" fmla="*/ 4793596 h 6211920"/>
              <a:gd name="connsiteX747" fmla="*/ 3554990 w 9635294"/>
              <a:gd name="connsiteY747" fmla="*/ 4793595 h 6211920"/>
              <a:gd name="connsiteX748" fmla="*/ 3538961 w 9635294"/>
              <a:gd name="connsiteY748" fmla="*/ 4773833 h 6211920"/>
              <a:gd name="connsiteX749" fmla="*/ 3554990 w 9635294"/>
              <a:gd name="connsiteY749" fmla="*/ 4793595 h 6211920"/>
              <a:gd name="connsiteX750" fmla="*/ 3552521 w 9635294"/>
              <a:gd name="connsiteY750" fmla="*/ 4795590 h 6211920"/>
              <a:gd name="connsiteX751" fmla="*/ 3536499 w 9635294"/>
              <a:gd name="connsiteY751" fmla="*/ 4775836 h 6211920"/>
              <a:gd name="connsiteX752" fmla="*/ 6096946 w 9635294"/>
              <a:gd name="connsiteY752" fmla="*/ 4769823 h 6211920"/>
              <a:gd name="connsiteX753" fmla="*/ 6099165 w 9635294"/>
              <a:gd name="connsiteY753" fmla="*/ 4771641 h 6211920"/>
              <a:gd name="connsiteX754" fmla="*/ 6096941 w 9635294"/>
              <a:gd name="connsiteY754" fmla="*/ 4769829 h 6211920"/>
              <a:gd name="connsiteX755" fmla="*/ 3543885 w 9635294"/>
              <a:gd name="connsiteY755" fmla="*/ 4769823 h 6211920"/>
              <a:gd name="connsiteX756" fmla="*/ 3543887 w 9635294"/>
              <a:gd name="connsiteY756" fmla="*/ 4769825 h 6211920"/>
              <a:gd name="connsiteX757" fmla="*/ 3538961 w 9635294"/>
              <a:gd name="connsiteY757" fmla="*/ 4773833 h 6211920"/>
              <a:gd name="connsiteX758" fmla="*/ 3538958 w 9635294"/>
              <a:gd name="connsiteY758" fmla="*/ 4773829 h 6211920"/>
              <a:gd name="connsiteX759" fmla="*/ 3546349 w 9635294"/>
              <a:gd name="connsiteY759" fmla="*/ 4767823 h 6211920"/>
              <a:gd name="connsiteX760" fmla="*/ 3562395 w 9635294"/>
              <a:gd name="connsiteY760" fmla="*/ 4787609 h 6211920"/>
              <a:gd name="connsiteX761" fmla="*/ 3557569 w 9635294"/>
              <a:gd name="connsiteY761" fmla="*/ 4791510 h 6211920"/>
              <a:gd name="connsiteX762" fmla="*/ 3559926 w 9635294"/>
              <a:gd name="connsiteY762" fmla="*/ 4789603 h 6211920"/>
              <a:gd name="connsiteX763" fmla="*/ 3543887 w 9635294"/>
              <a:gd name="connsiteY763" fmla="*/ 4769825 h 6211920"/>
              <a:gd name="connsiteX764" fmla="*/ 6094470 w 9635294"/>
              <a:gd name="connsiteY764" fmla="*/ 4767815 h 6211920"/>
              <a:gd name="connsiteX765" fmla="*/ 6096941 w 9635294"/>
              <a:gd name="connsiteY765" fmla="*/ 4769829 h 6211920"/>
              <a:gd name="connsiteX766" fmla="*/ 6080881 w 9635294"/>
              <a:gd name="connsiteY766" fmla="*/ 4789603 h 6211920"/>
              <a:gd name="connsiteX767" fmla="*/ 6085834 w 9635294"/>
              <a:gd name="connsiteY767" fmla="*/ 4793590 h 6211920"/>
              <a:gd name="connsiteX768" fmla="*/ 6101836 w 9635294"/>
              <a:gd name="connsiteY768" fmla="*/ 4773829 h 6211920"/>
              <a:gd name="connsiteX769" fmla="*/ 6099165 w 9635294"/>
              <a:gd name="connsiteY769" fmla="*/ 4771641 h 6211920"/>
              <a:gd name="connsiteX770" fmla="*/ 6104313 w 9635294"/>
              <a:gd name="connsiteY770" fmla="*/ 4775836 h 6211920"/>
              <a:gd name="connsiteX771" fmla="*/ 6088310 w 9635294"/>
              <a:gd name="connsiteY771" fmla="*/ 4795590 h 6211920"/>
              <a:gd name="connsiteX772" fmla="*/ 6078405 w 9635294"/>
              <a:gd name="connsiteY772" fmla="*/ 4787609 h 6211920"/>
              <a:gd name="connsiteX773" fmla="*/ 6094470 w 9635294"/>
              <a:gd name="connsiteY773" fmla="*/ 4767815 h 6211920"/>
              <a:gd name="connsiteX774" fmla="*/ 6115521 w 9635294"/>
              <a:gd name="connsiteY774" fmla="*/ 4752055 h 6211920"/>
              <a:gd name="connsiteX775" fmla="*/ 6117972 w 9635294"/>
              <a:gd name="connsiteY775" fmla="*/ 4754060 h 6211920"/>
              <a:gd name="connsiteX776" fmla="*/ 6117965 w 9635294"/>
              <a:gd name="connsiteY776" fmla="*/ 4754067 h 6211920"/>
              <a:gd name="connsiteX777" fmla="*/ 3526090 w 9635294"/>
              <a:gd name="connsiteY777" fmla="*/ 4751388 h 6211920"/>
              <a:gd name="connsiteX778" fmla="*/ 3522822 w 9635294"/>
              <a:gd name="connsiteY778" fmla="*/ 4754067 h 6211920"/>
              <a:gd name="connsiteX779" fmla="*/ 3522822 w 9635294"/>
              <a:gd name="connsiteY779" fmla="*/ 4754067 h 6211920"/>
              <a:gd name="connsiteX780" fmla="*/ 6134082 w 9635294"/>
              <a:gd name="connsiteY780" fmla="*/ 4734512 h 6211920"/>
              <a:gd name="connsiteX781" fmla="*/ 6136507 w 9635294"/>
              <a:gd name="connsiteY781" fmla="*/ 4736517 h 6211920"/>
              <a:gd name="connsiteX782" fmla="*/ 6120442 w 9635294"/>
              <a:gd name="connsiteY782" fmla="*/ 4756080 h 6211920"/>
              <a:gd name="connsiteX783" fmla="*/ 6117972 w 9635294"/>
              <a:gd name="connsiteY783" fmla="*/ 4754060 h 6211920"/>
              <a:gd name="connsiteX784" fmla="*/ 3509180 w 9635294"/>
              <a:gd name="connsiteY784" fmla="*/ 4732475 h 6211920"/>
              <a:gd name="connsiteX785" fmla="*/ 3506731 w 9635294"/>
              <a:gd name="connsiteY785" fmla="*/ 4734498 h 6211920"/>
              <a:gd name="connsiteX786" fmla="*/ 3522822 w 9635294"/>
              <a:gd name="connsiteY786" fmla="*/ 4754067 h 6211920"/>
              <a:gd name="connsiteX787" fmla="*/ 3520365 w 9635294"/>
              <a:gd name="connsiteY787" fmla="*/ 4756080 h 6211920"/>
              <a:gd name="connsiteX788" fmla="*/ 3504280 w 9635294"/>
              <a:gd name="connsiteY788" fmla="*/ 4736517 h 6211920"/>
              <a:gd name="connsiteX789" fmla="*/ 6129205 w 9635294"/>
              <a:gd name="connsiteY789" fmla="*/ 4730453 h 6211920"/>
              <a:gd name="connsiteX790" fmla="*/ 6134094 w 9635294"/>
              <a:gd name="connsiteY790" fmla="*/ 4734498 h 6211920"/>
              <a:gd name="connsiteX791" fmla="*/ 6134082 w 9635294"/>
              <a:gd name="connsiteY791" fmla="*/ 4734512 h 6211920"/>
              <a:gd name="connsiteX792" fmla="*/ 6129191 w 9635294"/>
              <a:gd name="connsiteY792" fmla="*/ 4730470 h 6211920"/>
              <a:gd name="connsiteX793" fmla="*/ 3511628 w 9635294"/>
              <a:gd name="connsiteY793" fmla="*/ 4730453 h 6211920"/>
              <a:gd name="connsiteX794" fmla="*/ 3511629 w 9635294"/>
              <a:gd name="connsiteY794" fmla="*/ 4730454 h 6211920"/>
              <a:gd name="connsiteX795" fmla="*/ 3509180 w 9635294"/>
              <a:gd name="connsiteY795" fmla="*/ 4732475 h 6211920"/>
              <a:gd name="connsiteX796" fmla="*/ 6126728 w 9635294"/>
              <a:gd name="connsiteY796" fmla="*/ 4728434 h 6211920"/>
              <a:gd name="connsiteX797" fmla="*/ 6129191 w 9635294"/>
              <a:gd name="connsiteY797" fmla="*/ 4730470 h 6211920"/>
              <a:gd name="connsiteX798" fmla="*/ 6113076 w 9635294"/>
              <a:gd name="connsiteY798" fmla="*/ 4750043 h 6211920"/>
              <a:gd name="connsiteX799" fmla="*/ 6115521 w 9635294"/>
              <a:gd name="connsiteY799" fmla="*/ 4752055 h 6211920"/>
              <a:gd name="connsiteX800" fmla="*/ 6110599 w 9635294"/>
              <a:gd name="connsiteY800" fmla="*/ 4748029 h 6211920"/>
              <a:gd name="connsiteX801" fmla="*/ 6126728 w 9635294"/>
              <a:gd name="connsiteY801" fmla="*/ 4728434 h 6211920"/>
              <a:gd name="connsiteX802" fmla="*/ 3514079 w 9635294"/>
              <a:gd name="connsiteY802" fmla="*/ 4728434 h 6211920"/>
              <a:gd name="connsiteX803" fmla="*/ 3530188 w 9635294"/>
              <a:gd name="connsiteY803" fmla="*/ 4748029 h 6211920"/>
              <a:gd name="connsiteX804" fmla="*/ 3526090 w 9635294"/>
              <a:gd name="connsiteY804" fmla="*/ 4751388 h 6211920"/>
              <a:gd name="connsiteX805" fmla="*/ 3527731 w 9635294"/>
              <a:gd name="connsiteY805" fmla="*/ 4750043 h 6211920"/>
              <a:gd name="connsiteX806" fmla="*/ 3511629 w 9635294"/>
              <a:gd name="connsiteY806" fmla="*/ 4730454 h 6211920"/>
              <a:gd name="connsiteX807" fmla="*/ 3495396 w 9635294"/>
              <a:gd name="connsiteY807" fmla="*/ 4710836 h 6211920"/>
              <a:gd name="connsiteX808" fmla="*/ 3495396 w 9635294"/>
              <a:gd name="connsiteY808" fmla="*/ 4710837 h 6211920"/>
              <a:gd name="connsiteX809" fmla="*/ 3490514 w 9635294"/>
              <a:gd name="connsiteY809" fmla="*/ 4714895 h 6211920"/>
              <a:gd name="connsiteX810" fmla="*/ 3490511 w 9635294"/>
              <a:gd name="connsiteY810" fmla="*/ 4714892 h 6211920"/>
              <a:gd name="connsiteX811" fmla="*/ 6145412 w 9635294"/>
              <a:gd name="connsiteY811" fmla="*/ 4710820 h 6211920"/>
              <a:gd name="connsiteX812" fmla="*/ 6150298 w 9635294"/>
              <a:gd name="connsiteY812" fmla="*/ 4714875 h 6211920"/>
              <a:gd name="connsiteX813" fmla="*/ 6150286 w 9635294"/>
              <a:gd name="connsiteY813" fmla="*/ 4714888 h 6211920"/>
              <a:gd name="connsiteX814" fmla="*/ 6145397 w 9635294"/>
              <a:gd name="connsiteY814" fmla="*/ 4710837 h 6211920"/>
              <a:gd name="connsiteX815" fmla="*/ 3474182 w 9635294"/>
              <a:gd name="connsiteY815" fmla="*/ 4695280 h 6211920"/>
              <a:gd name="connsiteX816" fmla="*/ 3490511 w 9635294"/>
              <a:gd name="connsiteY816" fmla="*/ 4714892 h 6211920"/>
              <a:gd name="connsiteX817" fmla="*/ 3488069 w 9635294"/>
              <a:gd name="connsiteY817" fmla="*/ 4716920 h 6211920"/>
              <a:gd name="connsiteX818" fmla="*/ 3471742 w 9635294"/>
              <a:gd name="connsiteY818" fmla="*/ 4697317 h 6211920"/>
              <a:gd name="connsiteX819" fmla="*/ 6164182 w 9635294"/>
              <a:gd name="connsiteY819" fmla="*/ 4693235 h 6211920"/>
              <a:gd name="connsiteX820" fmla="*/ 6169082 w 9635294"/>
              <a:gd name="connsiteY820" fmla="*/ 4697317 h 6211920"/>
              <a:gd name="connsiteX821" fmla="*/ 6152763 w 9635294"/>
              <a:gd name="connsiteY821" fmla="*/ 4716920 h 6211920"/>
              <a:gd name="connsiteX822" fmla="*/ 6150298 w 9635294"/>
              <a:gd name="connsiteY822" fmla="*/ 4714875 h 6211920"/>
              <a:gd name="connsiteX823" fmla="*/ 6166606 w 9635294"/>
              <a:gd name="connsiteY823" fmla="*/ 4695279 h 6211920"/>
              <a:gd name="connsiteX824" fmla="*/ 6161780 w 9635294"/>
              <a:gd name="connsiteY824" fmla="*/ 4691210 h 6211920"/>
              <a:gd name="connsiteX825" fmla="*/ 6164182 w 9635294"/>
              <a:gd name="connsiteY825" fmla="*/ 4693235 h 6211920"/>
              <a:gd name="connsiteX826" fmla="*/ 6161768 w 9635294"/>
              <a:gd name="connsiteY826" fmla="*/ 4691224 h 6211920"/>
              <a:gd name="connsiteX827" fmla="*/ 3479051 w 9635294"/>
              <a:gd name="connsiteY827" fmla="*/ 4691210 h 6211920"/>
              <a:gd name="connsiteX828" fmla="*/ 3479054 w 9635294"/>
              <a:gd name="connsiteY828" fmla="*/ 4691212 h 6211920"/>
              <a:gd name="connsiteX829" fmla="*/ 3474182 w 9635294"/>
              <a:gd name="connsiteY829" fmla="*/ 4695280 h 6211920"/>
              <a:gd name="connsiteX830" fmla="*/ 3474181 w 9635294"/>
              <a:gd name="connsiteY830" fmla="*/ 4695279 h 6211920"/>
              <a:gd name="connsiteX831" fmla="*/ 3481490 w 9635294"/>
              <a:gd name="connsiteY831" fmla="*/ 4689178 h 6211920"/>
              <a:gd name="connsiteX832" fmla="*/ 3497841 w 9635294"/>
              <a:gd name="connsiteY832" fmla="*/ 4708805 h 6211920"/>
              <a:gd name="connsiteX833" fmla="*/ 3495396 w 9635294"/>
              <a:gd name="connsiteY833" fmla="*/ 4710836 h 6211920"/>
              <a:gd name="connsiteX834" fmla="*/ 3479054 w 9635294"/>
              <a:gd name="connsiteY834" fmla="*/ 4691212 h 6211920"/>
              <a:gd name="connsiteX835" fmla="*/ 6159304 w 9635294"/>
              <a:gd name="connsiteY835" fmla="*/ 4689172 h 6211920"/>
              <a:gd name="connsiteX836" fmla="*/ 6161768 w 9635294"/>
              <a:gd name="connsiteY836" fmla="*/ 4691224 h 6211920"/>
              <a:gd name="connsiteX837" fmla="*/ 6145412 w 9635294"/>
              <a:gd name="connsiteY837" fmla="*/ 4710820 h 6211920"/>
              <a:gd name="connsiteX838" fmla="*/ 6142984 w 9635294"/>
              <a:gd name="connsiteY838" fmla="*/ 4708805 h 6211920"/>
              <a:gd name="connsiteX839" fmla="*/ 6159304 w 9635294"/>
              <a:gd name="connsiteY839" fmla="*/ 4689172 h 6211920"/>
              <a:gd name="connsiteX840" fmla="*/ 3458069 w 9635294"/>
              <a:gd name="connsiteY840" fmla="*/ 4675724 h 6211920"/>
              <a:gd name="connsiteX841" fmla="*/ 3457905 w 9635294"/>
              <a:gd name="connsiteY841" fmla="*/ 4675862 h 6211920"/>
              <a:gd name="connsiteX842" fmla="*/ 3457905 w 9635294"/>
              <a:gd name="connsiteY842" fmla="*/ 4675861 h 6211920"/>
              <a:gd name="connsiteX843" fmla="*/ 6178040 w 9635294"/>
              <a:gd name="connsiteY843" fmla="*/ 4671767 h 6211920"/>
              <a:gd name="connsiteX844" fmla="*/ 6179831 w 9635294"/>
              <a:gd name="connsiteY844" fmla="*/ 4673273 h 6211920"/>
              <a:gd name="connsiteX845" fmla="*/ 6178036 w 9635294"/>
              <a:gd name="connsiteY845" fmla="*/ 4671771 h 6211920"/>
              <a:gd name="connsiteX846" fmla="*/ 6199301 w 9635294"/>
              <a:gd name="connsiteY846" fmla="*/ 4656420 h 6211920"/>
              <a:gd name="connsiteX847" fmla="*/ 6201721 w 9635294"/>
              <a:gd name="connsiteY847" fmla="*/ 4658463 h 6211920"/>
              <a:gd name="connsiteX848" fmla="*/ 6185338 w 9635294"/>
              <a:gd name="connsiteY848" fmla="*/ 4677905 h 6211920"/>
              <a:gd name="connsiteX849" fmla="*/ 6179831 w 9635294"/>
              <a:gd name="connsiteY849" fmla="*/ 4673273 h 6211920"/>
              <a:gd name="connsiteX850" fmla="*/ 6182925 w 9635294"/>
              <a:gd name="connsiteY850" fmla="*/ 4675862 h 6211920"/>
              <a:gd name="connsiteX851" fmla="*/ 6196276 w 9635294"/>
              <a:gd name="connsiteY851" fmla="*/ 4653867 h 6211920"/>
              <a:gd name="connsiteX852" fmla="*/ 6199308 w 9635294"/>
              <a:gd name="connsiteY852" fmla="*/ 4656412 h 6211920"/>
              <a:gd name="connsiteX853" fmla="*/ 6199301 w 9635294"/>
              <a:gd name="connsiteY853" fmla="*/ 4656420 h 6211920"/>
              <a:gd name="connsiteX854" fmla="*/ 6192006 w 9635294"/>
              <a:gd name="connsiteY854" fmla="*/ 4650265 h 6211920"/>
              <a:gd name="connsiteX855" fmla="*/ 6196276 w 9635294"/>
              <a:gd name="connsiteY855" fmla="*/ 4653867 h 6211920"/>
              <a:gd name="connsiteX856" fmla="*/ 6194419 w 9635294"/>
              <a:gd name="connsiteY856" fmla="*/ 4652310 h 6211920"/>
              <a:gd name="connsiteX857" fmla="*/ 6178040 w 9635294"/>
              <a:gd name="connsiteY857" fmla="*/ 4671767 h 6211920"/>
              <a:gd name="connsiteX858" fmla="*/ 6175623 w 9635294"/>
              <a:gd name="connsiteY858" fmla="*/ 4669733 h 6211920"/>
              <a:gd name="connsiteX859" fmla="*/ 6192006 w 9635294"/>
              <a:gd name="connsiteY859" fmla="*/ 4650265 h 6211920"/>
              <a:gd name="connsiteX860" fmla="*/ 3448774 w 9635294"/>
              <a:gd name="connsiteY860" fmla="*/ 4650265 h 6211920"/>
              <a:gd name="connsiteX861" fmla="*/ 3465196 w 9635294"/>
              <a:gd name="connsiteY861" fmla="*/ 4669733 h 6211920"/>
              <a:gd name="connsiteX862" fmla="*/ 3458069 w 9635294"/>
              <a:gd name="connsiteY862" fmla="*/ 4675724 h 6211920"/>
              <a:gd name="connsiteX863" fmla="*/ 3462763 w 9635294"/>
              <a:gd name="connsiteY863" fmla="*/ 4671771 h 6211920"/>
              <a:gd name="connsiteX864" fmla="*/ 3446355 w 9635294"/>
              <a:gd name="connsiteY864" fmla="*/ 4652315 h 6211920"/>
              <a:gd name="connsiteX865" fmla="*/ 3441505 w 9635294"/>
              <a:gd name="connsiteY865" fmla="*/ 4656412 h 6211920"/>
              <a:gd name="connsiteX866" fmla="*/ 3457905 w 9635294"/>
              <a:gd name="connsiteY866" fmla="*/ 4675861 h 6211920"/>
              <a:gd name="connsiteX867" fmla="*/ 3455474 w 9635294"/>
              <a:gd name="connsiteY867" fmla="*/ 4677905 h 6211920"/>
              <a:gd name="connsiteX868" fmla="*/ 3439079 w 9635294"/>
              <a:gd name="connsiteY868" fmla="*/ 4658463 h 6211920"/>
              <a:gd name="connsiteX869" fmla="*/ 6213251 w 9635294"/>
              <a:gd name="connsiteY869" fmla="*/ 4634755 h 6211920"/>
              <a:gd name="connsiteX870" fmla="*/ 6215820 w 9635294"/>
              <a:gd name="connsiteY870" fmla="*/ 4636947 h 6211920"/>
              <a:gd name="connsiteX871" fmla="*/ 6215819 w 9635294"/>
              <a:gd name="connsiteY871" fmla="*/ 4636949 h 6211920"/>
              <a:gd name="connsiteX872" fmla="*/ 3429819 w 9635294"/>
              <a:gd name="connsiteY872" fmla="*/ 4632832 h 6211920"/>
              <a:gd name="connsiteX873" fmla="*/ 3429821 w 9635294"/>
              <a:gd name="connsiteY873" fmla="*/ 4632833 h 6211920"/>
              <a:gd name="connsiteX874" fmla="*/ 3424988 w 9635294"/>
              <a:gd name="connsiteY874" fmla="*/ 4636949 h 6211920"/>
              <a:gd name="connsiteX875" fmla="*/ 3424986 w 9635294"/>
              <a:gd name="connsiteY875" fmla="*/ 4636947 h 6211920"/>
              <a:gd name="connsiteX876" fmla="*/ 3408536 w 9635294"/>
              <a:gd name="connsiteY876" fmla="*/ 4617678 h 6211920"/>
              <a:gd name="connsiteX877" fmla="*/ 3424986 w 9635294"/>
              <a:gd name="connsiteY877" fmla="*/ 4636947 h 6211920"/>
              <a:gd name="connsiteX878" fmla="*/ 3422569 w 9635294"/>
              <a:gd name="connsiteY878" fmla="*/ 4639005 h 6211920"/>
              <a:gd name="connsiteX879" fmla="*/ 3406129 w 9635294"/>
              <a:gd name="connsiteY879" fmla="*/ 4619741 h 6211920"/>
              <a:gd name="connsiteX880" fmla="*/ 6229852 w 9635294"/>
              <a:gd name="connsiteY880" fmla="*/ 4615609 h 6211920"/>
              <a:gd name="connsiteX881" fmla="*/ 6234678 w 9635294"/>
              <a:gd name="connsiteY881" fmla="*/ 4619741 h 6211920"/>
              <a:gd name="connsiteX882" fmla="*/ 6218232 w 9635294"/>
              <a:gd name="connsiteY882" fmla="*/ 4639005 h 6211920"/>
              <a:gd name="connsiteX883" fmla="*/ 6215820 w 9635294"/>
              <a:gd name="connsiteY883" fmla="*/ 4636947 h 6211920"/>
              <a:gd name="connsiteX884" fmla="*/ 6232265 w 9635294"/>
              <a:gd name="connsiteY884" fmla="*/ 4617676 h 6211920"/>
              <a:gd name="connsiteX885" fmla="*/ 3411328 w 9635294"/>
              <a:gd name="connsiteY885" fmla="*/ 4615287 h 6211920"/>
              <a:gd name="connsiteX886" fmla="*/ 3408536 w 9635294"/>
              <a:gd name="connsiteY886" fmla="*/ 4617678 h 6211920"/>
              <a:gd name="connsiteX887" fmla="*/ 3408535 w 9635294"/>
              <a:gd name="connsiteY887" fmla="*/ 4617676 h 6211920"/>
              <a:gd name="connsiteX888" fmla="*/ 6227439 w 9635294"/>
              <a:gd name="connsiteY888" fmla="*/ 4613542 h 6211920"/>
              <a:gd name="connsiteX889" fmla="*/ 6229852 w 9635294"/>
              <a:gd name="connsiteY889" fmla="*/ 4615609 h 6211920"/>
              <a:gd name="connsiteX890" fmla="*/ 6227439 w 9635294"/>
              <a:gd name="connsiteY890" fmla="*/ 4613543 h 6211920"/>
              <a:gd name="connsiteX891" fmla="*/ 6225026 w 9635294"/>
              <a:gd name="connsiteY891" fmla="*/ 4611478 h 6211920"/>
              <a:gd name="connsiteX892" fmla="*/ 6227439 w 9635294"/>
              <a:gd name="connsiteY892" fmla="*/ 4613543 h 6211920"/>
              <a:gd name="connsiteX893" fmla="*/ 6210993 w 9635294"/>
              <a:gd name="connsiteY893" fmla="*/ 4632828 h 6211920"/>
              <a:gd name="connsiteX894" fmla="*/ 6213251 w 9635294"/>
              <a:gd name="connsiteY894" fmla="*/ 4634755 h 6211920"/>
              <a:gd name="connsiteX895" fmla="*/ 6208580 w 9635294"/>
              <a:gd name="connsiteY895" fmla="*/ 4630770 h 6211920"/>
              <a:gd name="connsiteX896" fmla="*/ 6225026 w 9635294"/>
              <a:gd name="connsiteY896" fmla="*/ 4611478 h 6211920"/>
              <a:gd name="connsiteX897" fmla="*/ 3415775 w 9635294"/>
              <a:gd name="connsiteY897" fmla="*/ 4611478 h 6211920"/>
              <a:gd name="connsiteX898" fmla="*/ 3432240 w 9635294"/>
              <a:gd name="connsiteY898" fmla="*/ 4630770 h 6211920"/>
              <a:gd name="connsiteX899" fmla="*/ 3429819 w 9635294"/>
              <a:gd name="connsiteY899" fmla="*/ 4632832 h 6211920"/>
              <a:gd name="connsiteX900" fmla="*/ 3413361 w 9635294"/>
              <a:gd name="connsiteY900" fmla="*/ 4613548 h 6211920"/>
              <a:gd name="connsiteX901" fmla="*/ 3411328 w 9635294"/>
              <a:gd name="connsiteY901" fmla="*/ 4615287 h 6211920"/>
              <a:gd name="connsiteX902" fmla="*/ 6260713 w 9635294"/>
              <a:gd name="connsiteY902" fmla="*/ 4574909 h 6211920"/>
              <a:gd name="connsiteX903" fmla="*/ 6265539 w 9635294"/>
              <a:gd name="connsiteY903" fmla="*/ 4579068 h 6211920"/>
              <a:gd name="connsiteX904" fmla="*/ 6265520 w 9635294"/>
              <a:gd name="connsiteY904" fmla="*/ 4579090 h 6211920"/>
              <a:gd name="connsiteX905" fmla="*/ 6260708 w 9635294"/>
              <a:gd name="connsiteY905" fmla="*/ 4574915 h 6211920"/>
              <a:gd name="connsiteX906" fmla="*/ 3380087 w 9635294"/>
              <a:gd name="connsiteY906" fmla="*/ 4574909 h 6211920"/>
              <a:gd name="connsiteX907" fmla="*/ 3380087 w 9635294"/>
              <a:gd name="connsiteY907" fmla="*/ 4574910 h 6211920"/>
              <a:gd name="connsiteX908" fmla="*/ 3378461 w 9635294"/>
              <a:gd name="connsiteY908" fmla="*/ 4576318 h 6211920"/>
              <a:gd name="connsiteX909" fmla="*/ 3382487 w 9635294"/>
              <a:gd name="connsiteY909" fmla="*/ 4572832 h 6211920"/>
              <a:gd name="connsiteX910" fmla="*/ 3399187 w 9635294"/>
              <a:gd name="connsiteY910" fmla="*/ 4592168 h 6211920"/>
              <a:gd name="connsiteX911" fmla="*/ 3389567 w 9635294"/>
              <a:gd name="connsiteY911" fmla="*/ 4600455 h 6211920"/>
              <a:gd name="connsiteX912" fmla="*/ 3372885 w 9635294"/>
              <a:gd name="connsiteY912" fmla="*/ 4581145 h 6211920"/>
              <a:gd name="connsiteX913" fmla="*/ 3378461 w 9635294"/>
              <a:gd name="connsiteY913" fmla="*/ 4576318 h 6211920"/>
              <a:gd name="connsiteX914" fmla="*/ 3375287 w 9635294"/>
              <a:gd name="connsiteY914" fmla="*/ 4579068 h 6211920"/>
              <a:gd name="connsiteX915" fmla="*/ 3391967 w 9635294"/>
              <a:gd name="connsiteY915" fmla="*/ 4598385 h 6211920"/>
              <a:gd name="connsiteX916" fmla="*/ 3396781 w 9635294"/>
              <a:gd name="connsiteY916" fmla="*/ 4594238 h 6211920"/>
              <a:gd name="connsiteX917" fmla="*/ 3380087 w 9635294"/>
              <a:gd name="connsiteY917" fmla="*/ 4574910 h 6211920"/>
              <a:gd name="connsiteX918" fmla="*/ 6258300 w 9635294"/>
              <a:gd name="connsiteY918" fmla="*/ 4572826 h 6211920"/>
              <a:gd name="connsiteX919" fmla="*/ 6260708 w 9635294"/>
              <a:gd name="connsiteY919" fmla="*/ 4574915 h 6211920"/>
              <a:gd name="connsiteX920" fmla="*/ 6244012 w 9635294"/>
              <a:gd name="connsiteY920" fmla="*/ 4594238 h 6211920"/>
              <a:gd name="connsiteX921" fmla="*/ 6248838 w 9635294"/>
              <a:gd name="connsiteY921" fmla="*/ 4598378 h 6211920"/>
              <a:gd name="connsiteX922" fmla="*/ 6265520 w 9635294"/>
              <a:gd name="connsiteY922" fmla="*/ 4579090 h 6211920"/>
              <a:gd name="connsiteX923" fmla="*/ 6267888 w 9635294"/>
              <a:gd name="connsiteY923" fmla="*/ 4581145 h 6211920"/>
              <a:gd name="connsiteX924" fmla="*/ 6251251 w 9635294"/>
              <a:gd name="connsiteY924" fmla="*/ 4600455 h 6211920"/>
              <a:gd name="connsiteX925" fmla="*/ 6241599 w 9635294"/>
              <a:gd name="connsiteY925" fmla="*/ 4592168 h 6211920"/>
              <a:gd name="connsiteX926" fmla="*/ 6258300 w 9635294"/>
              <a:gd name="connsiteY926" fmla="*/ 4572826 h 6211920"/>
              <a:gd name="connsiteX927" fmla="*/ 3346711 w 9635294"/>
              <a:gd name="connsiteY927" fmla="*/ 4536599 h 6211920"/>
              <a:gd name="connsiteX928" fmla="*/ 3341936 w 9635294"/>
              <a:gd name="connsiteY928" fmla="*/ 4540784 h 6211920"/>
              <a:gd name="connsiteX929" fmla="*/ 3358663 w 9635294"/>
              <a:gd name="connsiteY929" fmla="*/ 4559924 h 6211920"/>
              <a:gd name="connsiteX930" fmla="*/ 3363449 w 9635294"/>
              <a:gd name="connsiteY930" fmla="*/ 4555750 h 6211920"/>
              <a:gd name="connsiteX931" fmla="*/ 3346711 w 9635294"/>
              <a:gd name="connsiteY931" fmla="*/ 4536599 h 6211920"/>
              <a:gd name="connsiteX932" fmla="*/ 6294114 w 9635294"/>
              <a:gd name="connsiteY932" fmla="*/ 4536593 h 6211920"/>
              <a:gd name="connsiteX933" fmla="*/ 6298876 w 9635294"/>
              <a:gd name="connsiteY933" fmla="*/ 4540778 h 6211920"/>
              <a:gd name="connsiteX934" fmla="*/ 6298861 w 9635294"/>
              <a:gd name="connsiteY934" fmla="*/ 4540795 h 6211920"/>
              <a:gd name="connsiteX935" fmla="*/ 6294099 w 9635294"/>
              <a:gd name="connsiteY935" fmla="*/ 4536611 h 6211920"/>
              <a:gd name="connsiteX936" fmla="*/ 6291701 w 9635294"/>
              <a:gd name="connsiteY936" fmla="*/ 4534504 h 6211920"/>
              <a:gd name="connsiteX937" fmla="*/ 6294099 w 9635294"/>
              <a:gd name="connsiteY937" fmla="*/ 4536611 h 6211920"/>
              <a:gd name="connsiteX938" fmla="*/ 6277350 w 9635294"/>
              <a:gd name="connsiteY938" fmla="*/ 4555750 h 6211920"/>
              <a:gd name="connsiteX939" fmla="*/ 6282176 w 9635294"/>
              <a:gd name="connsiteY939" fmla="*/ 4559924 h 6211920"/>
              <a:gd name="connsiteX940" fmla="*/ 6298861 w 9635294"/>
              <a:gd name="connsiteY940" fmla="*/ 4540795 h 6211920"/>
              <a:gd name="connsiteX941" fmla="*/ 6301226 w 9635294"/>
              <a:gd name="connsiteY941" fmla="*/ 4542874 h 6211920"/>
              <a:gd name="connsiteX942" fmla="*/ 6284525 w 9635294"/>
              <a:gd name="connsiteY942" fmla="*/ 4562012 h 6211920"/>
              <a:gd name="connsiteX943" fmla="*/ 6274937 w 9635294"/>
              <a:gd name="connsiteY943" fmla="*/ 4553669 h 6211920"/>
              <a:gd name="connsiteX944" fmla="*/ 6291701 w 9635294"/>
              <a:gd name="connsiteY944" fmla="*/ 4534504 h 6211920"/>
              <a:gd name="connsiteX945" fmla="*/ 3349099 w 9635294"/>
              <a:gd name="connsiteY945" fmla="*/ 4534504 h 6211920"/>
              <a:gd name="connsiteX946" fmla="*/ 3365844 w 9635294"/>
              <a:gd name="connsiteY946" fmla="*/ 4553669 h 6211920"/>
              <a:gd name="connsiteX947" fmla="*/ 3356268 w 9635294"/>
              <a:gd name="connsiteY947" fmla="*/ 4562012 h 6211920"/>
              <a:gd name="connsiteX948" fmla="*/ 3339548 w 9635294"/>
              <a:gd name="connsiteY948" fmla="*/ 4542874 h 6211920"/>
              <a:gd name="connsiteX949" fmla="*/ 6312877 w 9635294"/>
              <a:gd name="connsiteY949" fmla="*/ 4519128 h 6211920"/>
              <a:gd name="connsiteX950" fmla="*/ 6315713 w 9635294"/>
              <a:gd name="connsiteY950" fmla="*/ 4521610 h 6211920"/>
              <a:gd name="connsiteX951" fmla="*/ 6315704 w 9635294"/>
              <a:gd name="connsiteY951" fmla="*/ 4521619 h 6211920"/>
              <a:gd name="connsiteX952" fmla="*/ 3329862 w 9635294"/>
              <a:gd name="connsiteY952" fmla="*/ 4517420 h 6211920"/>
              <a:gd name="connsiteX953" fmla="*/ 3329865 w 9635294"/>
              <a:gd name="connsiteY953" fmla="*/ 4517422 h 6211920"/>
              <a:gd name="connsiteX954" fmla="*/ 3325096 w 9635294"/>
              <a:gd name="connsiteY954" fmla="*/ 4521619 h 6211920"/>
              <a:gd name="connsiteX955" fmla="*/ 3325095 w 9635294"/>
              <a:gd name="connsiteY955" fmla="*/ 4521619 h 6211920"/>
              <a:gd name="connsiteX956" fmla="*/ 6332520 w 9635294"/>
              <a:gd name="connsiteY956" fmla="*/ 4502610 h 6211920"/>
              <a:gd name="connsiteX957" fmla="*/ 6334881 w 9635294"/>
              <a:gd name="connsiteY957" fmla="*/ 4504698 h 6211920"/>
              <a:gd name="connsiteX958" fmla="*/ 6318117 w 9635294"/>
              <a:gd name="connsiteY958" fmla="*/ 4523715 h 6211920"/>
              <a:gd name="connsiteX959" fmla="*/ 6315713 w 9635294"/>
              <a:gd name="connsiteY959" fmla="*/ 4521610 h 6211920"/>
              <a:gd name="connsiteX960" fmla="*/ 6327769 w 9635294"/>
              <a:gd name="connsiteY960" fmla="*/ 4498386 h 6211920"/>
              <a:gd name="connsiteX961" fmla="*/ 6332532 w 9635294"/>
              <a:gd name="connsiteY961" fmla="*/ 4502596 h 6211920"/>
              <a:gd name="connsiteX962" fmla="*/ 6332520 w 9635294"/>
              <a:gd name="connsiteY962" fmla="*/ 4502610 h 6211920"/>
              <a:gd name="connsiteX963" fmla="*/ 6327757 w 9635294"/>
              <a:gd name="connsiteY963" fmla="*/ 4498400 h 6211920"/>
              <a:gd name="connsiteX964" fmla="*/ 6325356 w 9635294"/>
              <a:gd name="connsiteY964" fmla="*/ 4496277 h 6211920"/>
              <a:gd name="connsiteX965" fmla="*/ 6327757 w 9635294"/>
              <a:gd name="connsiteY965" fmla="*/ 4498400 h 6211920"/>
              <a:gd name="connsiteX966" fmla="*/ 6310942 w 9635294"/>
              <a:gd name="connsiteY966" fmla="*/ 4517422 h 6211920"/>
              <a:gd name="connsiteX967" fmla="*/ 6312877 w 9635294"/>
              <a:gd name="connsiteY967" fmla="*/ 4519128 h 6211920"/>
              <a:gd name="connsiteX968" fmla="*/ 6308528 w 9635294"/>
              <a:gd name="connsiteY968" fmla="*/ 4515320 h 6211920"/>
              <a:gd name="connsiteX969" fmla="*/ 6325356 w 9635294"/>
              <a:gd name="connsiteY969" fmla="*/ 4496277 h 6211920"/>
              <a:gd name="connsiteX970" fmla="*/ 3315425 w 9635294"/>
              <a:gd name="connsiteY970" fmla="*/ 4496277 h 6211920"/>
              <a:gd name="connsiteX971" fmla="*/ 3332245 w 9635294"/>
              <a:gd name="connsiteY971" fmla="*/ 4515320 h 6211920"/>
              <a:gd name="connsiteX972" fmla="*/ 3329862 w 9635294"/>
              <a:gd name="connsiteY972" fmla="*/ 4517420 h 6211920"/>
              <a:gd name="connsiteX973" fmla="*/ 3313043 w 9635294"/>
              <a:gd name="connsiteY973" fmla="*/ 4498386 h 6211920"/>
              <a:gd name="connsiteX974" fmla="*/ 3308294 w 9635294"/>
              <a:gd name="connsiteY974" fmla="*/ 4502596 h 6211920"/>
              <a:gd name="connsiteX975" fmla="*/ 3325095 w 9635294"/>
              <a:gd name="connsiteY975" fmla="*/ 4521619 h 6211920"/>
              <a:gd name="connsiteX976" fmla="*/ 3322714 w 9635294"/>
              <a:gd name="connsiteY976" fmla="*/ 4523715 h 6211920"/>
              <a:gd name="connsiteX977" fmla="*/ 3305912 w 9635294"/>
              <a:gd name="connsiteY977" fmla="*/ 4504698 h 6211920"/>
              <a:gd name="connsiteX978" fmla="*/ 6346980 w 9635294"/>
              <a:gd name="connsiteY978" fmla="*/ 4481458 h 6211920"/>
              <a:gd name="connsiteX979" fmla="*/ 6349373 w 9635294"/>
              <a:gd name="connsiteY979" fmla="*/ 4483581 h 6211920"/>
              <a:gd name="connsiteX980" fmla="*/ 6349359 w 9635294"/>
              <a:gd name="connsiteY980" fmla="*/ 4483596 h 6211920"/>
              <a:gd name="connsiteX981" fmla="*/ 6366369 w 9635294"/>
              <a:gd name="connsiteY981" fmla="*/ 4464593 h 6211920"/>
              <a:gd name="connsiteX982" fmla="*/ 6368726 w 9635294"/>
              <a:gd name="connsiteY982" fmla="*/ 4466705 h 6211920"/>
              <a:gd name="connsiteX983" fmla="*/ 6351772 w 9635294"/>
              <a:gd name="connsiteY983" fmla="*/ 4485710 h 6211920"/>
              <a:gd name="connsiteX984" fmla="*/ 6349373 w 9635294"/>
              <a:gd name="connsiteY984" fmla="*/ 4483581 h 6211920"/>
              <a:gd name="connsiteX985" fmla="*/ 6363996 w 9635294"/>
              <a:gd name="connsiteY985" fmla="*/ 4462466 h 6211920"/>
              <a:gd name="connsiteX986" fmla="*/ 6366377 w 9635294"/>
              <a:gd name="connsiteY986" fmla="*/ 4464584 h 6211920"/>
              <a:gd name="connsiteX987" fmla="*/ 6366369 w 9635294"/>
              <a:gd name="connsiteY987" fmla="*/ 4464593 h 6211920"/>
              <a:gd name="connsiteX988" fmla="*/ 3279172 w 9635294"/>
              <a:gd name="connsiteY988" fmla="*/ 4460348 h 6211920"/>
              <a:gd name="connsiteX989" fmla="*/ 3274442 w 9635294"/>
              <a:gd name="connsiteY989" fmla="*/ 4464584 h 6211920"/>
              <a:gd name="connsiteX990" fmla="*/ 3291416 w 9635294"/>
              <a:gd name="connsiteY990" fmla="*/ 4483596 h 6211920"/>
              <a:gd name="connsiteX991" fmla="*/ 3296158 w 9635294"/>
              <a:gd name="connsiteY991" fmla="*/ 4479373 h 6211920"/>
              <a:gd name="connsiteX992" fmla="*/ 3279172 w 9635294"/>
              <a:gd name="connsiteY992" fmla="*/ 4460348 h 6211920"/>
              <a:gd name="connsiteX993" fmla="*/ 6359265 w 9635294"/>
              <a:gd name="connsiteY993" fmla="*/ 4458227 h 6211920"/>
              <a:gd name="connsiteX994" fmla="*/ 6363996 w 9635294"/>
              <a:gd name="connsiteY994" fmla="*/ 4462466 h 6211920"/>
              <a:gd name="connsiteX995" fmla="*/ 6361614 w 9635294"/>
              <a:gd name="connsiteY995" fmla="*/ 4460348 h 6211920"/>
              <a:gd name="connsiteX996" fmla="*/ 6344660 w 9635294"/>
              <a:gd name="connsiteY996" fmla="*/ 4479373 h 6211920"/>
              <a:gd name="connsiteX997" fmla="*/ 6346980 w 9635294"/>
              <a:gd name="connsiteY997" fmla="*/ 4481458 h 6211920"/>
              <a:gd name="connsiteX998" fmla="*/ 6342247 w 9635294"/>
              <a:gd name="connsiteY998" fmla="*/ 4477259 h 6211920"/>
              <a:gd name="connsiteX999" fmla="*/ 6359265 w 9635294"/>
              <a:gd name="connsiteY999" fmla="*/ 4458227 h 6211920"/>
              <a:gd name="connsiteX1000" fmla="*/ 3281534 w 9635294"/>
              <a:gd name="connsiteY1000" fmla="*/ 4458227 h 6211920"/>
              <a:gd name="connsiteX1001" fmla="*/ 3298534 w 9635294"/>
              <a:gd name="connsiteY1001" fmla="*/ 4477265 h 6211920"/>
              <a:gd name="connsiteX1002" fmla="*/ 3289046 w 9635294"/>
              <a:gd name="connsiteY1002" fmla="*/ 4485710 h 6211920"/>
              <a:gd name="connsiteX1003" fmla="*/ 3272074 w 9635294"/>
              <a:gd name="connsiteY1003" fmla="*/ 4466705 h 6211920"/>
              <a:gd name="connsiteX1004" fmla="*/ 3262177 w 9635294"/>
              <a:gd name="connsiteY1004" fmla="*/ 4441422 h 6211920"/>
              <a:gd name="connsiteX1005" fmla="*/ 3262180 w 9635294"/>
              <a:gd name="connsiteY1005" fmla="*/ 4441425 h 6211920"/>
              <a:gd name="connsiteX1006" fmla="*/ 3257456 w 9635294"/>
              <a:gd name="connsiteY1006" fmla="*/ 4445674 h 6211920"/>
              <a:gd name="connsiteX1007" fmla="*/ 3257455 w 9635294"/>
              <a:gd name="connsiteY1007" fmla="*/ 4445673 h 6211920"/>
              <a:gd name="connsiteX1008" fmla="*/ 6395650 w 9635294"/>
              <a:gd name="connsiteY1008" fmla="*/ 4422560 h 6211920"/>
              <a:gd name="connsiteX1009" fmla="*/ 6378632 w 9635294"/>
              <a:gd name="connsiteY1009" fmla="*/ 4441419 h 6211920"/>
              <a:gd name="connsiteX1010" fmla="*/ 6383332 w 9635294"/>
              <a:gd name="connsiteY1010" fmla="*/ 4445668 h 6211920"/>
              <a:gd name="connsiteX1011" fmla="*/ 6400349 w 9635294"/>
              <a:gd name="connsiteY1011" fmla="*/ 4426821 h 6211920"/>
              <a:gd name="connsiteX1012" fmla="*/ 6393301 w 9635294"/>
              <a:gd name="connsiteY1012" fmla="*/ 4420426 h 6211920"/>
              <a:gd name="connsiteX1013" fmla="*/ 6402699 w 9635294"/>
              <a:gd name="connsiteY1013" fmla="*/ 4428947 h 6211920"/>
              <a:gd name="connsiteX1014" fmla="*/ 6385681 w 9635294"/>
              <a:gd name="connsiteY1014" fmla="*/ 4447795 h 6211920"/>
              <a:gd name="connsiteX1015" fmla="*/ 6376282 w 9635294"/>
              <a:gd name="connsiteY1015" fmla="*/ 4439298 h 6211920"/>
              <a:gd name="connsiteX1016" fmla="*/ 6393301 w 9635294"/>
              <a:gd name="connsiteY1016" fmla="*/ 4420426 h 6211920"/>
              <a:gd name="connsiteX1017" fmla="*/ 3247506 w 9635294"/>
              <a:gd name="connsiteY1017" fmla="*/ 4420426 h 6211920"/>
              <a:gd name="connsiteX1018" fmla="*/ 3264536 w 9635294"/>
              <a:gd name="connsiteY1018" fmla="*/ 4439298 h 6211920"/>
              <a:gd name="connsiteX1019" fmla="*/ 3262177 w 9635294"/>
              <a:gd name="connsiteY1019" fmla="*/ 4441422 h 6211920"/>
              <a:gd name="connsiteX1020" fmla="*/ 3245149 w 9635294"/>
              <a:gd name="connsiteY1020" fmla="*/ 4422560 h 6211920"/>
              <a:gd name="connsiteX1021" fmla="*/ 3240445 w 9635294"/>
              <a:gd name="connsiteY1021" fmla="*/ 4426821 h 6211920"/>
              <a:gd name="connsiteX1022" fmla="*/ 3257455 w 9635294"/>
              <a:gd name="connsiteY1022" fmla="*/ 4445673 h 6211920"/>
              <a:gd name="connsiteX1023" fmla="*/ 3255100 w 9635294"/>
              <a:gd name="connsiteY1023" fmla="*/ 4447795 h 6211920"/>
              <a:gd name="connsiteX1024" fmla="*/ 3238087 w 9635294"/>
              <a:gd name="connsiteY1024" fmla="*/ 4428947 h 6211920"/>
              <a:gd name="connsiteX1025" fmla="*/ 3228022 w 9635294"/>
              <a:gd name="connsiteY1025" fmla="*/ 4403680 h 6211920"/>
              <a:gd name="connsiteX1026" fmla="*/ 3228024 w 9635294"/>
              <a:gd name="connsiteY1026" fmla="*/ 4403681 h 6211920"/>
              <a:gd name="connsiteX1027" fmla="*/ 3223331 w 9635294"/>
              <a:gd name="connsiteY1027" fmla="*/ 4407954 h 6211920"/>
              <a:gd name="connsiteX1028" fmla="*/ 3223329 w 9635294"/>
              <a:gd name="connsiteY1028" fmla="*/ 4407952 h 6211920"/>
              <a:gd name="connsiteX1029" fmla="*/ 6412797 w 9635294"/>
              <a:gd name="connsiteY1029" fmla="*/ 4403679 h 6211920"/>
              <a:gd name="connsiteX1030" fmla="*/ 6415525 w 9635294"/>
              <a:gd name="connsiteY1030" fmla="*/ 4406161 h 6211920"/>
              <a:gd name="connsiteX1031" fmla="*/ 6412795 w 9635294"/>
              <a:gd name="connsiteY1031" fmla="*/ 4403681 h 6211920"/>
              <a:gd name="connsiteX1032" fmla="*/ 3207969 w 9635294"/>
              <a:gd name="connsiteY1032" fmla="*/ 4387509 h 6211920"/>
              <a:gd name="connsiteX1033" fmla="*/ 3206180 w 9635294"/>
              <a:gd name="connsiteY1033" fmla="*/ 4389147 h 6211920"/>
              <a:gd name="connsiteX1034" fmla="*/ 3223329 w 9635294"/>
              <a:gd name="connsiteY1034" fmla="*/ 4407952 h 6211920"/>
              <a:gd name="connsiteX1035" fmla="*/ 3220981 w 9635294"/>
              <a:gd name="connsiteY1035" fmla="*/ 4410089 h 6211920"/>
              <a:gd name="connsiteX1036" fmla="*/ 3203837 w 9635294"/>
              <a:gd name="connsiteY1036" fmla="*/ 4391287 h 6211920"/>
              <a:gd name="connsiteX1037" fmla="*/ 6432367 w 9635294"/>
              <a:gd name="connsiteY1037" fmla="*/ 4387073 h 6211920"/>
              <a:gd name="connsiteX1038" fmla="*/ 6436989 w 9635294"/>
              <a:gd name="connsiteY1038" fmla="*/ 4391287 h 6211920"/>
              <a:gd name="connsiteX1039" fmla="*/ 6419844 w 9635294"/>
              <a:gd name="connsiteY1039" fmla="*/ 4410089 h 6211920"/>
              <a:gd name="connsiteX1040" fmla="*/ 6415525 w 9635294"/>
              <a:gd name="connsiteY1040" fmla="*/ 4406161 h 6211920"/>
              <a:gd name="connsiteX1041" fmla="*/ 6417494 w 9635294"/>
              <a:gd name="connsiteY1041" fmla="*/ 4407949 h 6211920"/>
              <a:gd name="connsiteX1042" fmla="*/ 6434639 w 9635294"/>
              <a:gd name="connsiteY1042" fmla="*/ 4389147 h 6211920"/>
              <a:gd name="connsiteX1043" fmla="*/ 6429940 w 9635294"/>
              <a:gd name="connsiteY1043" fmla="*/ 4384860 h 6211920"/>
              <a:gd name="connsiteX1044" fmla="*/ 6432367 w 9635294"/>
              <a:gd name="connsiteY1044" fmla="*/ 4387073 h 6211920"/>
              <a:gd name="connsiteX1045" fmla="*/ 6429939 w 9635294"/>
              <a:gd name="connsiteY1045" fmla="*/ 4384861 h 6211920"/>
              <a:gd name="connsiteX1046" fmla="*/ 3210866 w 9635294"/>
              <a:gd name="connsiteY1046" fmla="*/ 4384860 h 6211920"/>
              <a:gd name="connsiteX1047" fmla="*/ 3210867 w 9635294"/>
              <a:gd name="connsiteY1047" fmla="*/ 4384861 h 6211920"/>
              <a:gd name="connsiteX1048" fmla="*/ 3207969 w 9635294"/>
              <a:gd name="connsiteY1048" fmla="*/ 4387509 h 6211920"/>
              <a:gd name="connsiteX1049" fmla="*/ 6427591 w 9635294"/>
              <a:gd name="connsiteY1049" fmla="*/ 4382720 h 6211920"/>
              <a:gd name="connsiteX1050" fmla="*/ 6429939 w 9635294"/>
              <a:gd name="connsiteY1050" fmla="*/ 4384861 h 6211920"/>
              <a:gd name="connsiteX1051" fmla="*/ 6412797 w 9635294"/>
              <a:gd name="connsiteY1051" fmla="*/ 4403679 h 6211920"/>
              <a:gd name="connsiteX1052" fmla="*/ 6410446 w 9635294"/>
              <a:gd name="connsiteY1052" fmla="*/ 4401541 h 6211920"/>
              <a:gd name="connsiteX1053" fmla="*/ 6427591 w 9635294"/>
              <a:gd name="connsiteY1053" fmla="*/ 4382720 h 6211920"/>
              <a:gd name="connsiteX1054" fmla="*/ 3213209 w 9635294"/>
              <a:gd name="connsiteY1054" fmla="*/ 4382720 h 6211920"/>
              <a:gd name="connsiteX1055" fmla="*/ 3230372 w 9635294"/>
              <a:gd name="connsiteY1055" fmla="*/ 4401541 h 6211920"/>
              <a:gd name="connsiteX1056" fmla="*/ 3228022 w 9635294"/>
              <a:gd name="connsiteY1056" fmla="*/ 4403680 h 6211920"/>
              <a:gd name="connsiteX1057" fmla="*/ 3210867 w 9635294"/>
              <a:gd name="connsiteY1057" fmla="*/ 4384861 h 6211920"/>
              <a:gd name="connsiteX1058" fmla="*/ 3189277 w 9635294"/>
              <a:gd name="connsiteY1058" fmla="*/ 4370203 h 6211920"/>
              <a:gd name="connsiteX1059" fmla="*/ 3189028 w 9635294"/>
              <a:gd name="connsiteY1059" fmla="*/ 4370432 h 6211920"/>
              <a:gd name="connsiteX1060" fmla="*/ 3189028 w 9635294"/>
              <a:gd name="connsiteY1060" fmla="*/ 4370432 h 6211920"/>
              <a:gd name="connsiteX1061" fmla="*/ 6449070 w 9635294"/>
              <a:gd name="connsiteY1061" fmla="*/ 4367949 h 6211920"/>
              <a:gd name="connsiteX1062" fmla="*/ 6451785 w 9635294"/>
              <a:gd name="connsiteY1062" fmla="*/ 4370431 h 6211920"/>
              <a:gd name="connsiteX1063" fmla="*/ 6451784 w 9635294"/>
              <a:gd name="connsiteY1063" fmla="*/ 4370432 h 6211920"/>
              <a:gd name="connsiteX1064" fmla="*/ 3171785 w 9635294"/>
              <a:gd name="connsiteY1064" fmla="*/ 4351710 h 6211920"/>
              <a:gd name="connsiteX1065" fmla="*/ 3189028 w 9635294"/>
              <a:gd name="connsiteY1065" fmla="*/ 4370432 h 6211920"/>
              <a:gd name="connsiteX1066" fmla="*/ 3186692 w 9635294"/>
              <a:gd name="connsiteY1066" fmla="*/ 4372579 h 6211920"/>
              <a:gd name="connsiteX1067" fmla="*/ 3169452 w 9635294"/>
              <a:gd name="connsiteY1067" fmla="*/ 4353865 h 6211920"/>
              <a:gd name="connsiteX1068" fmla="*/ 6467202 w 9635294"/>
              <a:gd name="connsiteY1068" fmla="*/ 4350043 h 6211920"/>
              <a:gd name="connsiteX1069" fmla="*/ 6471343 w 9635294"/>
              <a:gd name="connsiteY1069" fmla="*/ 4353865 h 6211920"/>
              <a:gd name="connsiteX1070" fmla="*/ 6454134 w 9635294"/>
              <a:gd name="connsiteY1070" fmla="*/ 4372579 h 6211920"/>
              <a:gd name="connsiteX1071" fmla="*/ 6451785 w 9635294"/>
              <a:gd name="connsiteY1071" fmla="*/ 4370431 h 6211920"/>
              <a:gd name="connsiteX1072" fmla="*/ 6468993 w 9635294"/>
              <a:gd name="connsiteY1072" fmla="*/ 4351707 h 6211920"/>
              <a:gd name="connsiteX1073" fmla="*/ 6464357 w 9635294"/>
              <a:gd name="connsiteY1073" fmla="*/ 4347401 h 6211920"/>
              <a:gd name="connsiteX1074" fmla="*/ 6467202 w 9635294"/>
              <a:gd name="connsiteY1074" fmla="*/ 4350043 h 6211920"/>
              <a:gd name="connsiteX1075" fmla="*/ 6464349 w 9635294"/>
              <a:gd name="connsiteY1075" fmla="*/ 4347410 h 6211920"/>
              <a:gd name="connsiteX1076" fmla="*/ 3176449 w 9635294"/>
              <a:gd name="connsiteY1076" fmla="*/ 4347401 h 6211920"/>
              <a:gd name="connsiteX1077" fmla="*/ 3176449 w 9635294"/>
              <a:gd name="connsiteY1077" fmla="*/ 4347402 h 6211920"/>
              <a:gd name="connsiteX1078" fmla="*/ 3171785 w 9635294"/>
              <a:gd name="connsiteY1078" fmla="*/ 4351710 h 6211920"/>
              <a:gd name="connsiteX1079" fmla="*/ 3171782 w 9635294"/>
              <a:gd name="connsiteY1079" fmla="*/ 4351707 h 6211920"/>
              <a:gd name="connsiteX1080" fmla="*/ 6462007 w 9635294"/>
              <a:gd name="connsiteY1080" fmla="*/ 4345248 h 6211920"/>
              <a:gd name="connsiteX1081" fmla="*/ 6464349 w 9635294"/>
              <a:gd name="connsiteY1081" fmla="*/ 4347410 h 6211920"/>
              <a:gd name="connsiteX1082" fmla="*/ 6447085 w 9635294"/>
              <a:gd name="connsiteY1082" fmla="*/ 4366133 h 6211920"/>
              <a:gd name="connsiteX1083" fmla="*/ 6449070 w 9635294"/>
              <a:gd name="connsiteY1083" fmla="*/ 4367949 h 6211920"/>
              <a:gd name="connsiteX1084" fmla="*/ 6444736 w 9635294"/>
              <a:gd name="connsiteY1084" fmla="*/ 4363988 h 6211920"/>
              <a:gd name="connsiteX1085" fmla="*/ 6462007 w 9635294"/>
              <a:gd name="connsiteY1085" fmla="*/ 4345248 h 6211920"/>
              <a:gd name="connsiteX1086" fmla="*/ 3178779 w 9635294"/>
              <a:gd name="connsiteY1086" fmla="*/ 4345248 h 6211920"/>
              <a:gd name="connsiteX1087" fmla="*/ 3196045 w 9635294"/>
              <a:gd name="connsiteY1087" fmla="*/ 4363988 h 6211920"/>
              <a:gd name="connsiteX1088" fmla="*/ 3189277 w 9635294"/>
              <a:gd name="connsiteY1088" fmla="*/ 4370203 h 6211920"/>
              <a:gd name="connsiteX1089" fmla="*/ 3193701 w 9635294"/>
              <a:gd name="connsiteY1089" fmla="*/ 4366133 h 6211920"/>
              <a:gd name="connsiteX1090" fmla="*/ 3176449 w 9635294"/>
              <a:gd name="connsiteY1090" fmla="*/ 4347402 h 6211920"/>
              <a:gd name="connsiteX1091" fmla="*/ 6483935 w 9635294"/>
              <a:gd name="connsiteY1091" fmla="*/ 4330773 h 6211920"/>
              <a:gd name="connsiteX1092" fmla="*/ 6486337 w 9635294"/>
              <a:gd name="connsiteY1092" fmla="*/ 4332996 h 6211920"/>
              <a:gd name="connsiteX1093" fmla="*/ 6486328 w 9635294"/>
              <a:gd name="connsiteY1093" fmla="*/ 4333005 h 6211920"/>
              <a:gd name="connsiteX1094" fmla="*/ 3159119 w 9635294"/>
              <a:gd name="connsiteY1094" fmla="*/ 4328687 h 6211920"/>
              <a:gd name="connsiteX1095" fmla="*/ 3159120 w 9635294"/>
              <a:gd name="connsiteY1095" fmla="*/ 4328688 h 6211920"/>
              <a:gd name="connsiteX1096" fmla="*/ 3156417 w 9635294"/>
              <a:gd name="connsiteY1096" fmla="*/ 4331195 h 6211920"/>
              <a:gd name="connsiteX1097" fmla="*/ 3137189 w 9635294"/>
              <a:gd name="connsiteY1097" fmla="*/ 4314434 h 6211920"/>
              <a:gd name="connsiteX1098" fmla="*/ 3154465 w 9635294"/>
              <a:gd name="connsiteY1098" fmla="*/ 4333005 h 6211920"/>
              <a:gd name="connsiteX1099" fmla="*/ 3156417 w 9635294"/>
              <a:gd name="connsiteY1099" fmla="*/ 4331195 h 6211920"/>
              <a:gd name="connsiteX1100" fmla="*/ 3152140 w 9635294"/>
              <a:gd name="connsiteY1100" fmla="*/ 4335165 h 6211920"/>
              <a:gd name="connsiteX1101" fmla="*/ 3134870 w 9635294"/>
              <a:gd name="connsiteY1101" fmla="*/ 4316597 h 6211920"/>
              <a:gd name="connsiteX1102" fmla="*/ 3139863 w 9635294"/>
              <a:gd name="connsiteY1102" fmla="*/ 4311938 h 6211920"/>
              <a:gd name="connsiteX1103" fmla="*/ 3137189 w 9635294"/>
              <a:gd name="connsiteY1103" fmla="*/ 4314434 h 6211920"/>
              <a:gd name="connsiteX1104" fmla="*/ 3137187 w 9635294"/>
              <a:gd name="connsiteY1104" fmla="*/ 4314431 h 6211920"/>
              <a:gd name="connsiteX1105" fmla="*/ 3144153 w 9635294"/>
              <a:gd name="connsiteY1105" fmla="*/ 4307935 h 6211920"/>
              <a:gd name="connsiteX1106" fmla="*/ 3161451 w 9635294"/>
              <a:gd name="connsiteY1106" fmla="*/ 4326522 h 6211920"/>
              <a:gd name="connsiteX1107" fmla="*/ 3159119 w 9635294"/>
              <a:gd name="connsiteY1107" fmla="*/ 4328687 h 6211920"/>
              <a:gd name="connsiteX1108" fmla="*/ 3141835 w 9635294"/>
              <a:gd name="connsiteY1108" fmla="*/ 4310101 h 6211920"/>
              <a:gd name="connsiteX1109" fmla="*/ 3139863 w 9635294"/>
              <a:gd name="connsiteY1109" fmla="*/ 4311938 h 6211920"/>
              <a:gd name="connsiteX1110" fmla="*/ 6496679 w 9635294"/>
              <a:gd name="connsiteY1110" fmla="*/ 4307929 h 6211920"/>
              <a:gd name="connsiteX1111" fmla="*/ 6505950 w 9635294"/>
              <a:gd name="connsiteY1111" fmla="*/ 4316592 h 6211920"/>
              <a:gd name="connsiteX1112" fmla="*/ 6488678 w 9635294"/>
              <a:gd name="connsiteY1112" fmla="*/ 4335165 h 6211920"/>
              <a:gd name="connsiteX1113" fmla="*/ 6486337 w 9635294"/>
              <a:gd name="connsiteY1113" fmla="*/ 4332996 h 6211920"/>
              <a:gd name="connsiteX1114" fmla="*/ 6503600 w 9635294"/>
              <a:gd name="connsiteY1114" fmla="*/ 4314426 h 6211920"/>
              <a:gd name="connsiteX1115" fmla="*/ 6498965 w 9635294"/>
              <a:gd name="connsiteY1115" fmla="*/ 4310095 h 6211920"/>
              <a:gd name="connsiteX1116" fmla="*/ 6481693 w 9635294"/>
              <a:gd name="connsiteY1116" fmla="*/ 4328682 h 6211920"/>
              <a:gd name="connsiteX1117" fmla="*/ 6483935 w 9635294"/>
              <a:gd name="connsiteY1117" fmla="*/ 4330773 h 6211920"/>
              <a:gd name="connsiteX1118" fmla="*/ 6479344 w 9635294"/>
              <a:gd name="connsiteY1118" fmla="*/ 4326522 h 6211920"/>
              <a:gd name="connsiteX1119" fmla="*/ 6496679 w 9635294"/>
              <a:gd name="connsiteY1119" fmla="*/ 4307929 h 6211920"/>
              <a:gd name="connsiteX1120" fmla="*/ 6536129 w 9635294"/>
              <a:gd name="connsiteY1120" fmla="*/ 4275064 h 6211920"/>
              <a:gd name="connsiteX1121" fmla="*/ 6538462 w 9635294"/>
              <a:gd name="connsiteY1121" fmla="*/ 4277252 h 6211920"/>
              <a:gd name="connsiteX1122" fmla="*/ 6538454 w 9635294"/>
              <a:gd name="connsiteY1122" fmla="*/ 4277262 h 6211920"/>
              <a:gd name="connsiteX1123" fmla="*/ 3105343 w 9635294"/>
              <a:gd name="connsiteY1123" fmla="*/ 4274443 h 6211920"/>
              <a:gd name="connsiteX1124" fmla="*/ 3102358 w 9635294"/>
              <a:gd name="connsiteY1124" fmla="*/ 4277254 h 6211920"/>
              <a:gd name="connsiteX1125" fmla="*/ 3102356 w 9635294"/>
              <a:gd name="connsiteY1125" fmla="*/ 4277252 h 6211920"/>
              <a:gd name="connsiteX1126" fmla="*/ 6531540 w 9635294"/>
              <a:gd name="connsiteY1126" fmla="*/ 4270725 h 6211920"/>
              <a:gd name="connsiteX1127" fmla="*/ 6536129 w 9635294"/>
              <a:gd name="connsiteY1127" fmla="*/ 4275064 h 6211920"/>
              <a:gd name="connsiteX1128" fmla="*/ 6533826 w 9635294"/>
              <a:gd name="connsiteY1128" fmla="*/ 4272903 h 6211920"/>
              <a:gd name="connsiteX1129" fmla="*/ 6516364 w 9635294"/>
              <a:gd name="connsiteY1129" fmla="*/ 4291503 h 6211920"/>
              <a:gd name="connsiteX1130" fmla="*/ 6520999 w 9635294"/>
              <a:gd name="connsiteY1130" fmla="*/ 4295845 h 6211920"/>
              <a:gd name="connsiteX1131" fmla="*/ 6538454 w 9635294"/>
              <a:gd name="connsiteY1131" fmla="*/ 4277262 h 6211920"/>
              <a:gd name="connsiteX1132" fmla="*/ 6540748 w 9635294"/>
              <a:gd name="connsiteY1132" fmla="*/ 4279432 h 6211920"/>
              <a:gd name="connsiteX1133" fmla="*/ 6523285 w 9635294"/>
              <a:gd name="connsiteY1133" fmla="*/ 4298018 h 6211920"/>
              <a:gd name="connsiteX1134" fmla="*/ 6514014 w 9635294"/>
              <a:gd name="connsiteY1134" fmla="*/ 4289331 h 6211920"/>
              <a:gd name="connsiteX1135" fmla="*/ 6531540 w 9635294"/>
              <a:gd name="connsiteY1135" fmla="*/ 4270725 h 6211920"/>
              <a:gd name="connsiteX1136" fmla="*/ 3109292 w 9635294"/>
              <a:gd name="connsiteY1136" fmla="*/ 4270725 h 6211920"/>
              <a:gd name="connsiteX1137" fmla="*/ 3126773 w 9635294"/>
              <a:gd name="connsiteY1137" fmla="*/ 4289331 h 6211920"/>
              <a:gd name="connsiteX1138" fmla="*/ 3117502 w 9635294"/>
              <a:gd name="connsiteY1138" fmla="*/ 4298018 h 6211920"/>
              <a:gd name="connsiteX1139" fmla="*/ 3100045 w 9635294"/>
              <a:gd name="connsiteY1139" fmla="*/ 4279432 h 6211920"/>
              <a:gd name="connsiteX1140" fmla="*/ 3102358 w 9635294"/>
              <a:gd name="connsiteY1140" fmla="*/ 4277254 h 6211920"/>
              <a:gd name="connsiteX1141" fmla="*/ 3119819 w 9635294"/>
              <a:gd name="connsiteY1141" fmla="*/ 4295845 h 6211920"/>
              <a:gd name="connsiteX1142" fmla="*/ 3124454 w 9635294"/>
              <a:gd name="connsiteY1142" fmla="*/ 4291503 h 6211920"/>
              <a:gd name="connsiteX1143" fmla="*/ 3106980 w 9635294"/>
              <a:gd name="connsiteY1143" fmla="*/ 4272903 h 6211920"/>
              <a:gd name="connsiteX1144" fmla="*/ 3105343 w 9635294"/>
              <a:gd name="connsiteY1144" fmla="*/ 4274443 h 6211920"/>
              <a:gd name="connsiteX1145" fmla="*/ 3089553 w 9635294"/>
              <a:gd name="connsiteY1145" fmla="*/ 4254435 h 6211920"/>
              <a:gd name="connsiteX1146" fmla="*/ 3089556 w 9635294"/>
              <a:gd name="connsiteY1146" fmla="*/ 4254437 h 6211920"/>
              <a:gd name="connsiteX1147" fmla="*/ 3084938 w 9635294"/>
              <a:gd name="connsiteY1147" fmla="*/ 4258799 h 6211920"/>
              <a:gd name="connsiteX1148" fmla="*/ 3084938 w 9635294"/>
              <a:gd name="connsiteY1148" fmla="*/ 4258799 h 6211920"/>
              <a:gd name="connsiteX1149" fmla="*/ 6551235 w 9635294"/>
              <a:gd name="connsiteY1149" fmla="*/ 4254427 h 6211920"/>
              <a:gd name="connsiteX1150" fmla="*/ 6554099 w 9635294"/>
              <a:gd name="connsiteY1150" fmla="*/ 4257141 h 6211920"/>
              <a:gd name="connsiteX1151" fmla="*/ 6551225 w 9635294"/>
              <a:gd name="connsiteY1151" fmla="*/ 4254437 h 6211920"/>
              <a:gd name="connsiteX1152" fmla="*/ 3067452 w 9635294"/>
              <a:gd name="connsiteY1152" fmla="*/ 4240353 h 6211920"/>
              <a:gd name="connsiteX1153" fmla="*/ 3084938 w 9635294"/>
              <a:gd name="connsiteY1153" fmla="*/ 4258799 h 6211920"/>
              <a:gd name="connsiteX1154" fmla="*/ 3082634 w 9635294"/>
              <a:gd name="connsiteY1154" fmla="*/ 4260977 h 6211920"/>
              <a:gd name="connsiteX1155" fmla="*/ 3065153 w 9635294"/>
              <a:gd name="connsiteY1155" fmla="*/ 4242537 h 6211920"/>
              <a:gd name="connsiteX1156" fmla="*/ 3072055 w 9635294"/>
              <a:gd name="connsiteY1156" fmla="*/ 4235977 h 6211920"/>
              <a:gd name="connsiteX1157" fmla="*/ 3072057 w 9635294"/>
              <a:gd name="connsiteY1157" fmla="*/ 4235980 h 6211920"/>
              <a:gd name="connsiteX1158" fmla="*/ 3067452 w 9635294"/>
              <a:gd name="connsiteY1158" fmla="*/ 4240353 h 6211920"/>
              <a:gd name="connsiteX1159" fmla="*/ 3067452 w 9635294"/>
              <a:gd name="connsiteY1159" fmla="*/ 4240352 h 6211920"/>
              <a:gd name="connsiteX1160" fmla="*/ 3074360 w 9635294"/>
              <a:gd name="connsiteY1160" fmla="*/ 4233793 h 6211920"/>
              <a:gd name="connsiteX1161" fmla="*/ 3091861 w 9635294"/>
              <a:gd name="connsiteY1161" fmla="*/ 4252252 h 6211920"/>
              <a:gd name="connsiteX1162" fmla="*/ 3089553 w 9635294"/>
              <a:gd name="connsiteY1162" fmla="*/ 4254435 h 6211920"/>
              <a:gd name="connsiteX1163" fmla="*/ 3072057 w 9635294"/>
              <a:gd name="connsiteY1163" fmla="*/ 4235980 h 6211920"/>
              <a:gd name="connsiteX1164" fmla="*/ 6566465 w 9635294"/>
              <a:gd name="connsiteY1164" fmla="*/ 4233786 h 6211920"/>
              <a:gd name="connsiteX1165" fmla="*/ 6575673 w 9635294"/>
              <a:gd name="connsiteY1165" fmla="*/ 4242537 h 6211920"/>
              <a:gd name="connsiteX1166" fmla="*/ 6558147 w 9635294"/>
              <a:gd name="connsiteY1166" fmla="*/ 4260977 h 6211920"/>
              <a:gd name="connsiteX1167" fmla="*/ 6554099 w 9635294"/>
              <a:gd name="connsiteY1167" fmla="*/ 4257141 h 6211920"/>
              <a:gd name="connsiteX1168" fmla="*/ 6555861 w 9635294"/>
              <a:gd name="connsiteY1168" fmla="*/ 4258799 h 6211920"/>
              <a:gd name="connsiteX1169" fmla="*/ 6573323 w 9635294"/>
              <a:gd name="connsiteY1169" fmla="*/ 4240352 h 6211920"/>
              <a:gd name="connsiteX1170" fmla="*/ 6568751 w 9635294"/>
              <a:gd name="connsiteY1170" fmla="*/ 4235977 h 6211920"/>
              <a:gd name="connsiteX1171" fmla="*/ 6551235 w 9635294"/>
              <a:gd name="connsiteY1171" fmla="*/ 4254427 h 6211920"/>
              <a:gd name="connsiteX1172" fmla="*/ 6548939 w 9635294"/>
              <a:gd name="connsiteY1172" fmla="*/ 4252252 h 6211920"/>
              <a:gd name="connsiteX1173" fmla="*/ 6566465 w 9635294"/>
              <a:gd name="connsiteY1173" fmla="*/ 4233786 h 6211920"/>
              <a:gd name="connsiteX1174" fmla="*/ 6588605 w 9635294"/>
              <a:gd name="connsiteY1174" fmla="*/ 4219684 h 6211920"/>
              <a:gd name="connsiteX1175" fmla="*/ 6590914 w 9635294"/>
              <a:gd name="connsiteY1175" fmla="*/ 4221899 h 6211920"/>
              <a:gd name="connsiteX1176" fmla="*/ 6590913 w 9635294"/>
              <a:gd name="connsiteY1176" fmla="*/ 4221900 h 6211920"/>
              <a:gd name="connsiteX1177" fmla="*/ 3054468 w 9635294"/>
              <a:gd name="connsiteY1177" fmla="*/ 4217514 h 6211920"/>
              <a:gd name="connsiteX1178" fmla="*/ 3054472 w 9635294"/>
              <a:gd name="connsiteY1178" fmla="*/ 4217518 h 6211920"/>
              <a:gd name="connsiteX1179" fmla="*/ 3049990 w 9635294"/>
              <a:gd name="connsiteY1179" fmla="*/ 4221791 h 6211920"/>
              <a:gd name="connsiteX1180" fmla="*/ 6608500 w 9635294"/>
              <a:gd name="connsiteY1180" fmla="*/ 4203532 h 6211920"/>
              <a:gd name="connsiteX1181" fmla="*/ 6610788 w 9635294"/>
              <a:gd name="connsiteY1181" fmla="*/ 4205732 h 6211920"/>
              <a:gd name="connsiteX1182" fmla="*/ 6593199 w 9635294"/>
              <a:gd name="connsiteY1182" fmla="*/ 4224090 h 6211920"/>
              <a:gd name="connsiteX1183" fmla="*/ 6590914 w 9635294"/>
              <a:gd name="connsiteY1183" fmla="*/ 4221899 h 6211920"/>
              <a:gd name="connsiteX1184" fmla="*/ 3035150 w 9635294"/>
              <a:gd name="connsiteY1184" fmla="*/ 4200801 h 6211920"/>
              <a:gd name="connsiteX1185" fmla="*/ 3032303 w 9635294"/>
              <a:gd name="connsiteY1185" fmla="*/ 4203536 h 6211920"/>
              <a:gd name="connsiteX1186" fmla="*/ 3049875 w 9635294"/>
              <a:gd name="connsiteY1186" fmla="*/ 4221900 h 6211920"/>
              <a:gd name="connsiteX1187" fmla="*/ 3049990 w 9635294"/>
              <a:gd name="connsiteY1187" fmla="*/ 4221791 h 6211920"/>
              <a:gd name="connsiteX1188" fmla="*/ 3047581 w 9635294"/>
              <a:gd name="connsiteY1188" fmla="*/ 4224090 h 6211920"/>
              <a:gd name="connsiteX1189" fmla="*/ 3030012 w 9635294"/>
              <a:gd name="connsiteY1189" fmla="*/ 4205732 h 6211920"/>
              <a:gd name="connsiteX1190" fmla="*/ 6603931 w 9635294"/>
              <a:gd name="connsiteY1190" fmla="*/ 4199135 h 6211920"/>
              <a:gd name="connsiteX1191" fmla="*/ 6608502 w 9635294"/>
              <a:gd name="connsiteY1191" fmla="*/ 4203530 h 6211920"/>
              <a:gd name="connsiteX1192" fmla="*/ 6608500 w 9635294"/>
              <a:gd name="connsiteY1192" fmla="*/ 4203532 h 6211920"/>
              <a:gd name="connsiteX1193" fmla="*/ 6603930 w 9635294"/>
              <a:gd name="connsiteY1193" fmla="*/ 4199136 h 6211920"/>
              <a:gd name="connsiteX1194" fmla="*/ 3036883 w 9635294"/>
              <a:gd name="connsiteY1194" fmla="*/ 4199135 h 6211920"/>
              <a:gd name="connsiteX1195" fmla="*/ 3036884 w 9635294"/>
              <a:gd name="connsiteY1195" fmla="*/ 4199136 h 6211920"/>
              <a:gd name="connsiteX1196" fmla="*/ 3035150 w 9635294"/>
              <a:gd name="connsiteY1196" fmla="*/ 4200801 h 6211920"/>
              <a:gd name="connsiteX1197" fmla="*/ 6601644 w 9635294"/>
              <a:gd name="connsiteY1197" fmla="*/ 4196937 h 6211920"/>
              <a:gd name="connsiteX1198" fmla="*/ 6603930 w 9635294"/>
              <a:gd name="connsiteY1198" fmla="*/ 4199136 h 6211920"/>
              <a:gd name="connsiteX1199" fmla="*/ 6586341 w 9635294"/>
              <a:gd name="connsiteY1199" fmla="*/ 4217511 h 6211920"/>
              <a:gd name="connsiteX1200" fmla="*/ 6588605 w 9635294"/>
              <a:gd name="connsiteY1200" fmla="*/ 4219684 h 6211920"/>
              <a:gd name="connsiteX1201" fmla="*/ 6584055 w 9635294"/>
              <a:gd name="connsiteY1201" fmla="*/ 4215322 h 6211920"/>
              <a:gd name="connsiteX1202" fmla="*/ 6601644 w 9635294"/>
              <a:gd name="connsiteY1202" fmla="*/ 4196937 h 6211920"/>
              <a:gd name="connsiteX1203" fmla="*/ 3039174 w 9635294"/>
              <a:gd name="connsiteY1203" fmla="*/ 4196937 h 6211920"/>
              <a:gd name="connsiteX1204" fmla="*/ 3056763 w 9635294"/>
              <a:gd name="connsiteY1204" fmla="*/ 4215322 h 6211920"/>
              <a:gd name="connsiteX1205" fmla="*/ 3054468 w 9635294"/>
              <a:gd name="connsiteY1205" fmla="*/ 4217514 h 6211920"/>
              <a:gd name="connsiteX1206" fmla="*/ 3036884 w 9635294"/>
              <a:gd name="connsiteY1206" fmla="*/ 4199136 h 6211920"/>
              <a:gd name="connsiteX1207" fmla="*/ 3019267 w 9635294"/>
              <a:gd name="connsiteY1207" fmla="*/ 4180814 h 6211920"/>
              <a:gd name="connsiteX1208" fmla="*/ 3019268 w 9635294"/>
              <a:gd name="connsiteY1208" fmla="*/ 4180815 h 6211920"/>
              <a:gd name="connsiteX1209" fmla="*/ 3014696 w 9635294"/>
              <a:gd name="connsiteY1209" fmla="*/ 4185223 h 6211920"/>
              <a:gd name="connsiteX1210" fmla="*/ 3014693 w 9635294"/>
              <a:gd name="connsiteY1210" fmla="*/ 4185220 h 6211920"/>
              <a:gd name="connsiteX1211" fmla="*/ 6621521 w 9635294"/>
              <a:gd name="connsiteY1211" fmla="*/ 4180814 h 6211920"/>
              <a:gd name="connsiteX1212" fmla="*/ 6624175 w 9635294"/>
              <a:gd name="connsiteY1212" fmla="*/ 4183371 h 6211920"/>
              <a:gd name="connsiteX1213" fmla="*/ 6621519 w 9635294"/>
              <a:gd name="connsiteY1213" fmla="*/ 4180815 h 6211920"/>
              <a:gd name="connsiteX1214" fmla="*/ 2997012 w 9635294"/>
              <a:gd name="connsiteY1214" fmla="*/ 4166904 h 6211920"/>
              <a:gd name="connsiteX1215" fmla="*/ 3014693 w 9635294"/>
              <a:gd name="connsiteY1215" fmla="*/ 4185220 h 6211920"/>
              <a:gd name="connsiteX1216" fmla="*/ 3012409 w 9635294"/>
              <a:gd name="connsiteY1216" fmla="*/ 4187419 h 6211920"/>
              <a:gd name="connsiteX1217" fmla="*/ 2994731 w 9635294"/>
              <a:gd name="connsiteY1217" fmla="*/ 4169112 h 6211920"/>
              <a:gd name="connsiteX1218" fmla="*/ 6643807 w 9635294"/>
              <a:gd name="connsiteY1218" fmla="*/ 4166903 h 6211920"/>
              <a:gd name="connsiteX1219" fmla="*/ 6646094 w 9635294"/>
              <a:gd name="connsiteY1219" fmla="*/ 4169112 h 6211920"/>
              <a:gd name="connsiteX1220" fmla="*/ 6628378 w 9635294"/>
              <a:gd name="connsiteY1220" fmla="*/ 4187419 h 6211920"/>
              <a:gd name="connsiteX1221" fmla="*/ 6624175 w 9635294"/>
              <a:gd name="connsiteY1221" fmla="*/ 4183371 h 6211920"/>
              <a:gd name="connsiteX1222" fmla="*/ 6626092 w 9635294"/>
              <a:gd name="connsiteY1222" fmla="*/ 4185215 h 6211920"/>
              <a:gd name="connsiteX1223" fmla="*/ 2999019 w 9635294"/>
              <a:gd name="connsiteY1223" fmla="*/ 4164961 h 6211920"/>
              <a:gd name="connsiteX1224" fmla="*/ 2997012 w 9635294"/>
              <a:gd name="connsiteY1224" fmla="*/ 4166904 h 6211920"/>
              <a:gd name="connsiteX1225" fmla="*/ 2997010 w 9635294"/>
              <a:gd name="connsiteY1225" fmla="*/ 4166902 h 6211920"/>
              <a:gd name="connsiteX1226" fmla="*/ 6641522 w 9635294"/>
              <a:gd name="connsiteY1226" fmla="*/ 4164696 h 6211920"/>
              <a:gd name="connsiteX1227" fmla="*/ 6643808 w 9635294"/>
              <a:gd name="connsiteY1227" fmla="*/ 4166902 h 6211920"/>
              <a:gd name="connsiteX1228" fmla="*/ 6643807 w 9635294"/>
              <a:gd name="connsiteY1228" fmla="*/ 4166903 h 6211920"/>
              <a:gd name="connsiteX1229" fmla="*/ 6636950 w 9635294"/>
              <a:gd name="connsiteY1229" fmla="*/ 4160279 h 6211920"/>
              <a:gd name="connsiteX1230" fmla="*/ 6641522 w 9635294"/>
              <a:gd name="connsiteY1230" fmla="*/ 4164696 h 6211920"/>
              <a:gd name="connsiteX1231" fmla="*/ 6639236 w 9635294"/>
              <a:gd name="connsiteY1231" fmla="*/ 4162489 h 6211920"/>
              <a:gd name="connsiteX1232" fmla="*/ 6621521 w 9635294"/>
              <a:gd name="connsiteY1232" fmla="*/ 4180814 h 6211920"/>
              <a:gd name="connsiteX1233" fmla="*/ 6619234 w 9635294"/>
              <a:gd name="connsiteY1233" fmla="*/ 4178611 h 6211920"/>
              <a:gd name="connsiteX1234" fmla="*/ 6636950 w 9635294"/>
              <a:gd name="connsiteY1234" fmla="*/ 4160279 h 6211920"/>
              <a:gd name="connsiteX1235" fmla="*/ 3003856 w 9635294"/>
              <a:gd name="connsiteY1235" fmla="*/ 4160279 h 6211920"/>
              <a:gd name="connsiteX1236" fmla="*/ 3021554 w 9635294"/>
              <a:gd name="connsiteY1236" fmla="*/ 4178611 h 6211920"/>
              <a:gd name="connsiteX1237" fmla="*/ 3019267 w 9635294"/>
              <a:gd name="connsiteY1237" fmla="*/ 4180814 h 6211920"/>
              <a:gd name="connsiteX1238" fmla="*/ 3001577 w 9635294"/>
              <a:gd name="connsiteY1238" fmla="*/ 4162489 h 6211920"/>
              <a:gd name="connsiteX1239" fmla="*/ 2999019 w 9635294"/>
              <a:gd name="connsiteY1239" fmla="*/ 4164961 h 6211920"/>
              <a:gd name="connsiteX1240" fmla="*/ 6659239 w 9635294"/>
              <a:gd name="connsiteY1240" fmla="*/ 4146411 h 6211920"/>
              <a:gd name="connsiteX1241" fmla="*/ 6661527 w 9635294"/>
              <a:gd name="connsiteY1241" fmla="*/ 4148626 h 6211920"/>
              <a:gd name="connsiteX1242" fmla="*/ 6661525 w 9635294"/>
              <a:gd name="connsiteY1242" fmla="*/ 4148627 h 6211920"/>
              <a:gd name="connsiteX1243" fmla="*/ 2983831 w 9635294"/>
              <a:gd name="connsiteY1243" fmla="*/ 4144198 h 6211920"/>
              <a:gd name="connsiteX1244" fmla="*/ 2983834 w 9635294"/>
              <a:gd name="connsiteY1244" fmla="*/ 4144202 h 6211920"/>
              <a:gd name="connsiteX1245" fmla="*/ 2979281 w 9635294"/>
              <a:gd name="connsiteY1245" fmla="*/ 4148627 h 6211920"/>
              <a:gd name="connsiteX1246" fmla="*/ 2979278 w 9635294"/>
              <a:gd name="connsiteY1246" fmla="*/ 4148624 h 6211920"/>
              <a:gd name="connsiteX1247" fmla="*/ 2963466 w 9635294"/>
              <a:gd name="connsiteY1247" fmla="*/ 4128581 h 6211920"/>
              <a:gd name="connsiteX1248" fmla="*/ 2961564 w 9635294"/>
              <a:gd name="connsiteY1248" fmla="*/ 4130440 h 6211920"/>
              <a:gd name="connsiteX1249" fmla="*/ 2979278 w 9635294"/>
              <a:gd name="connsiteY1249" fmla="*/ 4148624 h 6211920"/>
              <a:gd name="connsiteX1250" fmla="*/ 2977002 w 9635294"/>
              <a:gd name="connsiteY1250" fmla="*/ 4150836 h 6211920"/>
              <a:gd name="connsiteX1251" fmla="*/ 2959292 w 9635294"/>
              <a:gd name="connsiteY1251" fmla="*/ 4132656 h 6211920"/>
              <a:gd name="connsiteX1252" fmla="*/ 2966105 w 9635294"/>
              <a:gd name="connsiteY1252" fmla="*/ 4126001 h 6211920"/>
              <a:gd name="connsiteX1253" fmla="*/ 2966107 w 9635294"/>
              <a:gd name="connsiteY1253" fmla="*/ 4126003 h 6211920"/>
              <a:gd name="connsiteX1254" fmla="*/ 2963466 w 9635294"/>
              <a:gd name="connsiteY1254" fmla="*/ 4128581 h 6211920"/>
              <a:gd name="connsiteX1255" fmla="*/ 6672447 w 9635294"/>
              <a:gd name="connsiteY1255" fmla="*/ 4123785 h 6211920"/>
              <a:gd name="connsiteX1256" fmla="*/ 6681527 w 9635294"/>
              <a:gd name="connsiteY1256" fmla="*/ 4132656 h 6211920"/>
              <a:gd name="connsiteX1257" fmla="*/ 6663811 w 9635294"/>
              <a:gd name="connsiteY1257" fmla="*/ 4150836 h 6211920"/>
              <a:gd name="connsiteX1258" fmla="*/ 6661527 w 9635294"/>
              <a:gd name="connsiteY1258" fmla="*/ 4148626 h 6211920"/>
              <a:gd name="connsiteX1259" fmla="*/ 6679242 w 9635294"/>
              <a:gd name="connsiteY1259" fmla="*/ 4130440 h 6211920"/>
              <a:gd name="connsiteX1260" fmla="*/ 6674669 w 9635294"/>
              <a:gd name="connsiteY1260" fmla="*/ 4126001 h 6211920"/>
              <a:gd name="connsiteX1261" fmla="*/ 6656953 w 9635294"/>
              <a:gd name="connsiteY1261" fmla="*/ 4144194 h 6211920"/>
              <a:gd name="connsiteX1262" fmla="*/ 6659239 w 9635294"/>
              <a:gd name="connsiteY1262" fmla="*/ 4146411 h 6211920"/>
              <a:gd name="connsiteX1263" fmla="*/ 6654667 w 9635294"/>
              <a:gd name="connsiteY1263" fmla="*/ 4141985 h 6211920"/>
              <a:gd name="connsiteX1264" fmla="*/ 6672447 w 9635294"/>
              <a:gd name="connsiteY1264" fmla="*/ 4123785 h 6211920"/>
              <a:gd name="connsiteX1265" fmla="*/ 2968378 w 9635294"/>
              <a:gd name="connsiteY1265" fmla="*/ 4123785 h 6211920"/>
              <a:gd name="connsiteX1266" fmla="*/ 2986107 w 9635294"/>
              <a:gd name="connsiteY1266" fmla="*/ 4141985 h 6211920"/>
              <a:gd name="connsiteX1267" fmla="*/ 2983831 w 9635294"/>
              <a:gd name="connsiteY1267" fmla="*/ 4144198 h 6211920"/>
              <a:gd name="connsiteX1268" fmla="*/ 2966107 w 9635294"/>
              <a:gd name="connsiteY1268" fmla="*/ 4126003 h 6211920"/>
              <a:gd name="connsiteX1269" fmla="*/ 6694722 w 9635294"/>
              <a:gd name="connsiteY1269" fmla="*/ 4109987 h 6211920"/>
              <a:gd name="connsiteX1270" fmla="*/ 6697029 w 9635294"/>
              <a:gd name="connsiteY1270" fmla="*/ 4112246 h 6211920"/>
              <a:gd name="connsiteX1271" fmla="*/ 6697021 w 9635294"/>
              <a:gd name="connsiteY1271" fmla="*/ 4112254 h 6211920"/>
              <a:gd name="connsiteX1272" fmla="*/ 2948306 w 9635294"/>
              <a:gd name="connsiteY1272" fmla="*/ 4107809 h 6211920"/>
              <a:gd name="connsiteX1273" fmla="*/ 2948307 w 9635294"/>
              <a:gd name="connsiteY1273" fmla="*/ 4107809 h 6211920"/>
              <a:gd name="connsiteX1274" fmla="*/ 2943772 w 9635294"/>
              <a:gd name="connsiteY1274" fmla="*/ 4112254 h 6211920"/>
              <a:gd name="connsiteX1275" fmla="*/ 2943771 w 9635294"/>
              <a:gd name="connsiteY1275" fmla="*/ 4112254 h 6211920"/>
              <a:gd name="connsiteX1276" fmla="*/ 6714913 w 9635294"/>
              <a:gd name="connsiteY1276" fmla="*/ 4094090 h 6211920"/>
              <a:gd name="connsiteX1277" fmla="*/ 6717151 w 9635294"/>
              <a:gd name="connsiteY1277" fmla="*/ 4096302 h 6211920"/>
              <a:gd name="connsiteX1278" fmla="*/ 6699307 w 9635294"/>
              <a:gd name="connsiteY1278" fmla="*/ 4114477 h 6211920"/>
              <a:gd name="connsiteX1279" fmla="*/ 6697029 w 9635294"/>
              <a:gd name="connsiteY1279" fmla="*/ 4112246 h 6211920"/>
              <a:gd name="connsiteX1280" fmla="*/ 2925897 w 9635294"/>
              <a:gd name="connsiteY1280" fmla="*/ 4094075 h 6211920"/>
              <a:gd name="connsiteX1281" fmla="*/ 2943771 w 9635294"/>
              <a:gd name="connsiteY1281" fmla="*/ 4112254 h 6211920"/>
              <a:gd name="connsiteX1282" fmla="*/ 2941504 w 9635294"/>
              <a:gd name="connsiteY1282" fmla="*/ 4114477 h 6211920"/>
              <a:gd name="connsiteX1283" fmla="*/ 2923637 w 9635294"/>
              <a:gd name="connsiteY1283" fmla="*/ 4096302 h 6211920"/>
              <a:gd name="connsiteX1284" fmla="*/ 2927588 w 9635294"/>
              <a:gd name="connsiteY1284" fmla="*/ 4092409 h 6211920"/>
              <a:gd name="connsiteX1285" fmla="*/ 2925897 w 9635294"/>
              <a:gd name="connsiteY1285" fmla="*/ 4094075 h 6211920"/>
              <a:gd name="connsiteX1286" fmla="*/ 2925897 w 9635294"/>
              <a:gd name="connsiteY1286" fmla="*/ 4094074 h 6211920"/>
              <a:gd name="connsiteX1287" fmla="*/ 6712677 w 9635294"/>
              <a:gd name="connsiteY1287" fmla="*/ 4091879 h 6211920"/>
              <a:gd name="connsiteX1288" fmla="*/ 6714928 w 9635294"/>
              <a:gd name="connsiteY1288" fmla="*/ 4094074 h 6211920"/>
              <a:gd name="connsiteX1289" fmla="*/ 6714913 w 9635294"/>
              <a:gd name="connsiteY1289" fmla="*/ 4094090 h 6211920"/>
              <a:gd name="connsiteX1290" fmla="*/ 6708134 w 9635294"/>
              <a:gd name="connsiteY1290" fmla="*/ 4087388 h 6211920"/>
              <a:gd name="connsiteX1291" fmla="*/ 6712677 w 9635294"/>
              <a:gd name="connsiteY1291" fmla="*/ 4091879 h 6211920"/>
              <a:gd name="connsiteX1292" fmla="*/ 6710357 w 9635294"/>
              <a:gd name="connsiteY1292" fmla="*/ 4089616 h 6211920"/>
              <a:gd name="connsiteX1293" fmla="*/ 6692513 w 9635294"/>
              <a:gd name="connsiteY1293" fmla="*/ 4107809 h 6211920"/>
              <a:gd name="connsiteX1294" fmla="*/ 6694722 w 9635294"/>
              <a:gd name="connsiteY1294" fmla="*/ 4109987 h 6211920"/>
              <a:gd name="connsiteX1295" fmla="*/ 6690227 w 9635294"/>
              <a:gd name="connsiteY1295" fmla="*/ 4105586 h 6211920"/>
              <a:gd name="connsiteX1296" fmla="*/ 6708134 w 9635294"/>
              <a:gd name="connsiteY1296" fmla="*/ 4087388 h 6211920"/>
              <a:gd name="connsiteX1297" fmla="*/ 2932685 w 9635294"/>
              <a:gd name="connsiteY1297" fmla="*/ 4087388 h 6211920"/>
              <a:gd name="connsiteX1298" fmla="*/ 2950572 w 9635294"/>
              <a:gd name="connsiteY1298" fmla="*/ 4105586 h 6211920"/>
              <a:gd name="connsiteX1299" fmla="*/ 2948306 w 9635294"/>
              <a:gd name="connsiteY1299" fmla="*/ 4107809 h 6211920"/>
              <a:gd name="connsiteX1300" fmla="*/ 2930425 w 9635294"/>
              <a:gd name="connsiteY1300" fmla="*/ 4089616 h 6211920"/>
              <a:gd name="connsiteX1301" fmla="*/ 2927588 w 9635294"/>
              <a:gd name="connsiteY1301" fmla="*/ 4092409 h 6211920"/>
              <a:gd name="connsiteX1302" fmla="*/ 6728217 w 9635294"/>
              <a:gd name="connsiteY1302" fmla="*/ 4071528 h 6211920"/>
              <a:gd name="connsiteX1303" fmla="*/ 6732723 w 9635294"/>
              <a:gd name="connsiteY1303" fmla="*/ 4075993 h 6211920"/>
              <a:gd name="connsiteX1304" fmla="*/ 6732708 w 9635294"/>
              <a:gd name="connsiteY1304" fmla="*/ 4076008 h 6211920"/>
              <a:gd name="connsiteX1305" fmla="*/ 6728200 w 9635294"/>
              <a:gd name="connsiteY1305" fmla="*/ 4071545 h 6211920"/>
              <a:gd name="connsiteX1306" fmla="*/ 2892419 w 9635294"/>
              <a:gd name="connsiteY1306" fmla="*/ 4055717 h 6211920"/>
              <a:gd name="connsiteX1307" fmla="*/ 2890166 w 9635294"/>
              <a:gd name="connsiteY1307" fmla="*/ 4057956 h 6211920"/>
              <a:gd name="connsiteX1308" fmla="*/ 2890166 w 9635294"/>
              <a:gd name="connsiteY1308" fmla="*/ 4057955 h 6211920"/>
              <a:gd name="connsiteX1309" fmla="*/ 6743884 w 9635294"/>
              <a:gd name="connsiteY1309" fmla="*/ 4051244 h 6211920"/>
              <a:gd name="connsiteX1310" fmla="*/ 6752901 w 9635294"/>
              <a:gd name="connsiteY1310" fmla="*/ 4060190 h 6211920"/>
              <a:gd name="connsiteX1311" fmla="*/ 6734994 w 9635294"/>
              <a:gd name="connsiteY1311" fmla="*/ 4078244 h 6211920"/>
              <a:gd name="connsiteX1312" fmla="*/ 6732723 w 9635294"/>
              <a:gd name="connsiteY1312" fmla="*/ 4075993 h 6211920"/>
              <a:gd name="connsiteX1313" fmla="*/ 6750615 w 9635294"/>
              <a:gd name="connsiteY1313" fmla="*/ 4057955 h 6211920"/>
              <a:gd name="connsiteX1314" fmla="*/ 6746106 w 9635294"/>
              <a:gd name="connsiteY1314" fmla="*/ 4053478 h 6211920"/>
              <a:gd name="connsiteX1315" fmla="*/ 6728217 w 9635294"/>
              <a:gd name="connsiteY1315" fmla="*/ 4071528 h 6211920"/>
              <a:gd name="connsiteX1316" fmla="*/ 6725977 w 9635294"/>
              <a:gd name="connsiteY1316" fmla="*/ 4069309 h 6211920"/>
              <a:gd name="connsiteX1317" fmla="*/ 6743884 w 9635294"/>
              <a:gd name="connsiteY1317" fmla="*/ 4051244 h 6211920"/>
              <a:gd name="connsiteX1318" fmla="*/ 2896921 w 9635294"/>
              <a:gd name="connsiteY1318" fmla="*/ 4051244 h 6211920"/>
              <a:gd name="connsiteX1319" fmla="*/ 2914841 w 9635294"/>
              <a:gd name="connsiteY1319" fmla="*/ 4069309 h 6211920"/>
              <a:gd name="connsiteX1320" fmla="*/ 2905811 w 9635294"/>
              <a:gd name="connsiteY1320" fmla="*/ 4078244 h 6211920"/>
              <a:gd name="connsiteX1321" fmla="*/ 2887918 w 9635294"/>
              <a:gd name="connsiteY1321" fmla="*/ 4060190 h 6211920"/>
              <a:gd name="connsiteX1322" fmla="*/ 2890166 w 9635294"/>
              <a:gd name="connsiteY1322" fmla="*/ 4057956 h 6211920"/>
              <a:gd name="connsiteX1323" fmla="*/ 2908065 w 9635294"/>
              <a:gd name="connsiteY1323" fmla="*/ 4076008 h 6211920"/>
              <a:gd name="connsiteX1324" fmla="*/ 2912580 w 9635294"/>
              <a:gd name="connsiteY1324" fmla="*/ 4071545 h 6211920"/>
              <a:gd name="connsiteX1325" fmla="*/ 2894673 w 9635294"/>
              <a:gd name="connsiteY1325" fmla="*/ 4053478 h 6211920"/>
              <a:gd name="connsiteX1326" fmla="*/ 2892419 w 9635294"/>
              <a:gd name="connsiteY1326" fmla="*/ 4055717 h 6211920"/>
              <a:gd name="connsiteX1327" fmla="*/ 6766093 w 9635294"/>
              <a:gd name="connsiteY1327" fmla="*/ 4037388 h 6211920"/>
              <a:gd name="connsiteX1328" fmla="*/ 6768603 w 9635294"/>
              <a:gd name="connsiteY1328" fmla="*/ 4039886 h 6211920"/>
              <a:gd name="connsiteX1329" fmla="*/ 6768586 w 9635294"/>
              <a:gd name="connsiteY1329" fmla="*/ 4039903 h 6211920"/>
              <a:gd name="connsiteX1330" fmla="*/ 2876690 w 9635294"/>
              <a:gd name="connsiteY1330" fmla="*/ 4035419 h 6211920"/>
              <a:gd name="connsiteX1331" fmla="*/ 2876690 w 9635294"/>
              <a:gd name="connsiteY1331" fmla="*/ 4035420 h 6211920"/>
              <a:gd name="connsiteX1332" fmla="*/ 2872194 w 9635294"/>
              <a:gd name="connsiteY1332" fmla="*/ 4039903 h 6211920"/>
              <a:gd name="connsiteX1333" fmla="*/ 2872194 w 9635294"/>
              <a:gd name="connsiteY1333" fmla="*/ 4039902 h 6211920"/>
              <a:gd name="connsiteX1334" fmla="*/ 2856372 w 9635294"/>
              <a:gd name="connsiteY1334" fmla="*/ 4019759 h 6211920"/>
              <a:gd name="connsiteX1335" fmla="*/ 2854217 w 9635294"/>
              <a:gd name="connsiteY1335" fmla="*/ 4021919 h 6211920"/>
              <a:gd name="connsiteX1336" fmla="*/ 2872194 w 9635294"/>
              <a:gd name="connsiteY1336" fmla="*/ 4039902 h 6211920"/>
              <a:gd name="connsiteX1337" fmla="*/ 2869946 w 9635294"/>
              <a:gd name="connsiteY1337" fmla="*/ 4042143 h 6211920"/>
              <a:gd name="connsiteX1338" fmla="*/ 2851971 w 9635294"/>
              <a:gd name="connsiteY1338" fmla="*/ 4024168 h 6211920"/>
              <a:gd name="connsiteX1339" fmla="*/ 2858702 w 9635294"/>
              <a:gd name="connsiteY1339" fmla="*/ 4017424 h 6211920"/>
              <a:gd name="connsiteX1340" fmla="*/ 2858703 w 9635294"/>
              <a:gd name="connsiteY1340" fmla="*/ 4017425 h 6211920"/>
              <a:gd name="connsiteX1341" fmla="*/ 2856372 w 9635294"/>
              <a:gd name="connsiteY1341" fmla="*/ 4019759 h 6211920"/>
              <a:gd name="connsiteX1342" fmla="*/ 2860942 w 9635294"/>
              <a:gd name="connsiteY1342" fmla="*/ 4015182 h 6211920"/>
              <a:gd name="connsiteX1343" fmla="*/ 2878938 w 9635294"/>
              <a:gd name="connsiteY1343" fmla="*/ 4033178 h 6211920"/>
              <a:gd name="connsiteX1344" fmla="*/ 2876690 w 9635294"/>
              <a:gd name="connsiteY1344" fmla="*/ 4035419 h 6211920"/>
              <a:gd name="connsiteX1345" fmla="*/ 2858703 w 9635294"/>
              <a:gd name="connsiteY1345" fmla="*/ 4017425 h 6211920"/>
              <a:gd name="connsiteX1346" fmla="*/ 6779889 w 9635294"/>
              <a:gd name="connsiteY1346" fmla="*/ 4015175 h 6211920"/>
              <a:gd name="connsiteX1347" fmla="*/ 6788843 w 9635294"/>
              <a:gd name="connsiteY1347" fmla="*/ 4024168 h 6211920"/>
              <a:gd name="connsiteX1348" fmla="*/ 6770872 w 9635294"/>
              <a:gd name="connsiteY1348" fmla="*/ 4042143 h 6211920"/>
              <a:gd name="connsiteX1349" fmla="*/ 6768603 w 9635294"/>
              <a:gd name="connsiteY1349" fmla="*/ 4039886 h 6211920"/>
              <a:gd name="connsiteX1350" fmla="*/ 6786557 w 9635294"/>
              <a:gd name="connsiteY1350" fmla="*/ 4021919 h 6211920"/>
              <a:gd name="connsiteX1351" fmla="*/ 6782111 w 9635294"/>
              <a:gd name="connsiteY1351" fmla="*/ 4017424 h 6211920"/>
              <a:gd name="connsiteX1352" fmla="*/ 6764141 w 9635294"/>
              <a:gd name="connsiteY1352" fmla="*/ 4035420 h 6211920"/>
              <a:gd name="connsiteX1353" fmla="*/ 6766093 w 9635294"/>
              <a:gd name="connsiteY1353" fmla="*/ 4037388 h 6211920"/>
              <a:gd name="connsiteX1354" fmla="*/ 6761855 w 9635294"/>
              <a:gd name="connsiteY1354" fmla="*/ 4033171 h 6211920"/>
              <a:gd name="connsiteX1355" fmla="*/ 6779889 w 9635294"/>
              <a:gd name="connsiteY1355" fmla="*/ 4015175 h 6211920"/>
              <a:gd name="connsiteX1356" fmla="*/ 2840692 w 9635294"/>
              <a:gd name="connsiteY1356" fmla="*/ 3999484 h 6211920"/>
              <a:gd name="connsiteX1357" fmla="*/ 2840693 w 9635294"/>
              <a:gd name="connsiteY1357" fmla="*/ 3999485 h 6211920"/>
              <a:gd name="connsiteX1358" fmla="*/ 2836215 w 9635294"/>
              <a:gd name="connsiteY1358" fmla="*/ 4003993 h 6211920"/>
              <a:gd name="connsiteX1359" fmla="*/ 2836212 w 9635294"/>
              <a:gd name="connsiteY1359" fmla="*/ 4003990 h 6211920"/>
              <a:gd name="connsiteX1360" fmla="*/ 6800088 w 9635294"/>
              <a:gd name="connsiteY1360" fmla="*/ 3999478 h 6211920"/>
              <a:gd name="connsiteX1361" fmla="*/ 6801996 w 9635294"/>
              <a:gd name="connsiteY1361" fmla="*/ 4001397 h 6211920"/>
              <a:gd name="connsiteX1362" fmla="*/ 6800081 w 9635294"/>
              <a:gd name="connsiteY1362" fmla="*/ 3999485 h 6211920"/>
              <a:gd name="connsiteX1363" fmla="*/ 6822681 w 9635294"/>
              <a:gd name="connsiteY1363" fmla="*/ 3986075 h 6211920"/>
              <a:gd name="connsiteX1364" fmla="*/ 6824910 w 9635294"/>
              <a:gd name="connsiteY1364" fmla="*/ 3988322 h 6211920"/>
              <a:gd name="connsiteX1365" fmla="*/ 6806813 w 9635294"/>
              <a:gd name="connsiteY1365" fmla="*/ 4006240 h 6211920"/>
              <a:gd name="connsiteX1366" fmla="*/ 6801996 w 9635294"/>
              <a:gd name="connsiteY1366" fmla="*/ 4001397 h 6211920"/>
              <a:gd name="connsiteX1367" fmla="*/ 6804590 w 9635294"/>
              <a:gd name="connsiteY1367" fmla="*/ 4003987 h 6211920"/>
              <a:gd name="connsiteX1368" fmla="*/ 2820034 w 9635294"/>
              <a:gd name="connsiteY1368" fmla="*/ 3984155 h 6211920"/>
              <a:gd name="connsiteX1369" fmla="*/ 2818143 w 9635294"/>
              <a:gd name="connsiteY1369" fmla="*/ 3986067 h 6211920"/>
              <a:gd name="connsiteX1370" fmla="*/ 2836212 w 9635294"/>
              <a:gd name="connsiteY1370" fmla="*/ 4003990 h 6211920"/>
              <a:gd name="connsiteX1371" fmla="*/ 2833974 w 9635294"/>
              <a:gd name="connsiteY1371" fmla="*/ 4006240 h 6211920"/>
              <a:gd name="connsiteX1372" fmla="*/ 2815908 w 9635294"/>
              <a:gd name="connsiteY1372" fmla="*/ 3988322 h 6211920"/>
              <a:gd name="connsiteX1373" fmla="*/ 6820252 w 9635294"/>
              <a:gd name="connsiteY1373" fmla="*/ 3983628 h 6211920"/>
              <a:gd name="connsiteX1374" fmla="*/ 6822688 w 9635294"/>
              <a:gd name="connsiteY1374" fmla="*/ 3986067 h 6211920"/>
              <a:gd name="connsiteX1375" fmla="*/ 6822681 w 9635294"/>
              <a:gd name="connsiteY1375" fmla="*/ 3986075 h 6211920"/>
              <a:gd name="connsiteX1376" fmla="*/ 2822607 w 9635294"/>
              <a:gd name="connsiteY1376" fmla="*/ 3981552 h 6211920"/>
              <a:gd name="connsiteX1377" fmla="*/ 2822609 w 9635294"/>
              <a:gd name="connsiteY1377" fmla="*/ 3981554 h 6211920"/>
              <a:gd name="connsiteX1378" fmla="*/ 2820034 w 9635294"/>
              <a:gd name="connsiteY1378" fmla="*/ 3984155 h 6211920"/>
              <a:gd name="connsiteX1379" fmla="*/ 6815956 w 9635294"/>
              <a:gd name="connsiteY1379" fmla="*/ 3979299 h 6211920"/>
              <a:gd name="connsiteX1380" fmla="*/ 6820252 w 9635294"/>
              <a:gd name="connsiteY1380" fmla="*/ 3983628 h 6211920"/>
              <a:gd name="connsiteX1381" fmla="*/ 6818180 w 9635294"/>
              <a:gd name="connsiteY1381" fmla="*/ 3981552 h 6211920"/>
              <a:gd name="connsiteX1382" fmla="*/ 6800088 w 9635294"/>
              <a:gd name="connsiteY1382" fmla="*/ 3999478 h 6211920"/>
              <a:gd name="connsiteX1383" fmla="*/ 6797859 w 9635294"/>
              <a:gd name="connsiteY1383" fmla="*/ 3997236 h 6211920"/>
              <a:gd name="connsiteX1384" fmla="*/ 6815956 w 9635294"/>
              <a:gd name="connsiteY1384" fmla="*/ 3979299 h 6211920"/>
              <a:gd name="connsiteX1385" fmla="*/ 2824843 w 9635294"/>
              <a:gd name="connsiteY1385" fmla="*/ 3979299 h 6211920"/>
              <a:gd name="connsiteX1386" fmla="*/ 2842927 w 9635294"/>
              <a:gd name="connsiteY1386" fmla="*/ 3997236 h 6211920"/>
              <a:gd name="connsiteX1387" fmla="*/ 2840692 w 9635294"/>
              <a:gd name="connsiteY1387" fmla="*/ 3999484 h 6211920"/>
              <a:gd name="connsiteX1388" fmla="*/ 2822609 w 9635294"/>
              <a:gd name="connsiteY1388" fmla="*/ 3981554 h 6211920"/>
              <a:gd name="connsiteX1389" fmla="*/ 2804478 w 9635294"/>
              <a:gd name="connsiteY1389" fmla="*/ 3963645 h 6211920"/>
              <a:gd name="connsiteX1390" fmla="*/ 2804478 w 9635294"/>
              <a:gd name="connsiteY1390" fmla="*/ 3963645 h 6211920"/>
              <a:gd name="connsiteX1391" fmla="*/ 2800020 w 9635294"/>
              <a:gd name="connsiteY1391" fmla="*/ 3968166 h 6211920"/>
              <a:gd name="connsiteX1392" fmla="*/ 2800020 w 9635294"/>
              <a:gd name="connsiteY1392" fmla="*/ 3968166 h 6211920"/>
              <a:gd name="connsiteX1393" fmla="*/ 6836341 w 9635294"/>
              <a:gd name="connsiteY1393" fmla="*/ 3963645 h 6211920"/>
              <a:gd name="connsiteX1394" fmla="*/ 6840785 w 9635294"/>
              <a:gd name="connsiteY1394" fmla="*/ 3968166 h 6211920"/>
              <a:gd name="connsiteX1395" fmla="*/ 6840785 w 9635294"/>
              <a:gd name="connsiteY1395" fmla="*/ 3968166 h 6211920"/>
              <a:gd name="connsiteX1396" fmla="*/ 6836340 w 9635294"/>
              <a:gd name="connsiteY1396" fmla="*/ 3963645 h 6211920"/>
              <a:gd name="connsiteX1397" fmla="*/ 2781918 w 9635294"/>
              <a:gd name="connsiteY1397" fmla="*/ 3950363 h 6211920"/>
              <a:gd name="connsiteX1398" fmla="*/ 2800020 w 9635294"/>
              <a:gd name="connsiteY1398" fmla="*/ 3968166 h 6211920"/>
              <a:gd name="connsiteX1399" fmla="*/ 2797791 w 9635294"/>
              <a:gd name="connsiteY1399" fmla="*/ 3970426 h 6211920"/>
              <a:gd name="connsiteX1400" fmla="*/ 2779694 w 9635294"/>
              <a:gd name="connsiteY1400" fmla="*/ 3952627 h 6211920"/>
              <a:gd name="connsiteX1401" fmla="*/ 6854831 w 9635294"/>
              <a:gd name="connsiteY1401" fmla="*/ 3946228 h 6211920"/>
              <a:gd name="connsiteX1402" fmla="*/ 6861106 w 9635294"/>
              <a:gd name="connsiteY1402" fmla="*/ 3952627 h 6211920"/>
              <a:gd name="connsiteX1403" fmla="*/ 6843007 w 9635294"/>
              <a:gd name="connsiteY1403" fmla="*/ 3970426 h 6211920"/>
              <a:gd name="connsiteX1404" fmla="*/ 6840785 w 9635294"/>
              <a:gd name="connsiteY1404" fmla="*/ 3968166 h 6211920"/>
              <a:gd name="connsiteX1405" fmla="*/ 6858882 w 9635294"/>
              <a:gd name="connsiteY1405" fmla="*/ 3950361 h 6211920"/>
              <a:gd name="connsiteX1406" fmla="*/ 6854438 w 9635294"/>
              <a:gd name="connsiteY1406" fmla="*/ 3945827 h 6211920"/>
              <a:gd name="connsiteX1407" fmla="*/ 6854831 w 9635294"/>
              <a:gd name="connsiteY1407" fmla="*/ 3946228 h 6211920"/>
              <a:gd name="connsiteX1408" fmla="*/ 6854438 w 9635294"/>
              <a:gd name="connsiteY1408" fmla="*/ 3945827 h 6211920"/>
              <a:gd name="connsiteX1409" fmla="*/ 2786368 w 9635294"/>
              <a:gd name="connsiteY1409" fmla="*/ 3945827 h 6211920"/>
              <a:gd name="connsiteX1410" fmla="*/ 2786370 w 9635294"/>
              <a:gd name="connsiteY1410" fmla="*/ 3945829 h 6211920"/>
              <a:gd name="connsiteX1411" fmla="*/ 2781918 w 9635294"/>
              <a:gd name="connsiteY1411" fmla="*/ 3950363 h 6211920"/>
              <a:gd name="connsiteX1412" fmla="*/ 2781916 w 9635294"/>
              <a:gd name="connsiteY1412" fmla="*/ 3950361 h 6211920"/>
              <a:gd name="connsiteX1413" fmla="*/ 2788590 w 9635294"/>
              <a:gd name="connsiteY1413" fmla="*/ 3943566 h 6211920"/>
              <a:gd name="connsiteX1414" fmla="*/ 2806707 w 9635294"/>
              <a:gd name="connsiteY1414" fmla="*/ 3961384 h 6211920"/>
              <a:gd name="connsiteX1415" fmla="*/ 2804478 w 9635294"/>
              <a:gd name="connsiteY1415" fmla="*/ 3963645 h 6211920"/>
              <a:gd name="connsiteX1416" fmla="*/ 2786370 w 9635294"/>
              <a:gd name="connsiteY1416" fmla="*/ 3945829 h 6211920"/>
              <a:gd name="connsiteX1417" fmla="*/ 6852215 w 9635294"/>
              <a:gd name="connsiteY1417" fmla="*/ 3943560 h 6211920"/>
              <a:gd name="connsiteX1418" fmla="*/ 6854438 w 9635294"/>
              <a:gd name="connsiteY1418" fmla="*/ 3945827 h 6211920"/>
              <a:gd name="connsiteX1419" fmla="*/ 6836341 w 9635294"/>
              <a:gd name="connsiteY1419" fmla="*/ 3963645 h 6211920"/>
              <a:gd name="connsiteX1420" fmla="*/ 6834118 w 9635294"/>
              <a:gd name="connsiteY1420" fmla="*/ 3961384 h 6211920"/>
              <a:gd name="connsiteX1421" fmla="*/ 6852215 w 9635294"/>
              <a:gd name="connsiteY1421" fmla="*/ 3943560 h 6211920"/>
              <a:gd name="connsiteX1422" fmla="*/ 6872600 w 9635294"/>
              <a:gd name="connsiteY1422" fmla="*/ 3928020 h 6211920"/>
              <a:gd name="connsiteX1423" fmla="*/ 6877046 w 9635294"/>
              <a:gd name="connsiteY1423" fmla="*/ 3932561 h 6211920"/>
              <a:gd name="connsiteX1424" fmla="*/ 6877044 w 9635294"/>
              <a:gd name="connsiteY1424" fmla="*/ 3932562 h 6211920"/>
              <a:gd name="connsiteX1425" fmla="*/ 6872599 w 9635294"/>
              <a:gd name="connsiteY1425" fmla="*/ 3928022 h 6211920"/>
              <a:gd name="connsiteX1426" fmla="*/ 2768185 w 9635294"/>
              <a:gd name="connsiteY1426" fmla="*/ 3928019 h 6211920"/>
              <a:gd name="connsiteX1427" fmla="*/ 2768187 w 9635294"/>
              <a:gd name="connsiteY1427" fmla="*/ 3928022 h 6211920"/>
              <a:gd name="connsiteX1428" fmla="*/ 2763749 w 9635294"/>
              <a:gd name="connsiteY1428" fmla="*/ 3932562 h 6211920"/>
              <a:gd name="connsiteX1429" fmla="*/ 2763746 w 9635294"/>
              <a:gd name="connsiteY1429" fmla="*/ 3932559 h 6211920"/>
              <a:gd name="connsiteX1430" fmla="*/ 6893118 w 9635294"/>
              <a:gd name="connsiteY1430" fmla="*/ 3912534 h 6211920"/>
              <a:gd name="connsiteX1431" fmla="*/ 6897491 w 9635294"/>
              <a:gd name="connsiteY1431" fmla="*/ 3917042 h 6211920"/>
              <a:gd name="connsiteX1432" fmla="*/ 6879267 w 9635294"/>
              <a:gd name="connsiteY1432" fmla="*/ 3934830 h 6211920"/>
              <a:gd name="connsiteX1433" fmla="*/ 6877046 w 9635294"/>
              <a:gd name="connsiteY1433" fmla="*/ 3932561 h 6211920"/>
              <a:gd name="connsiteX1434" fmla="*/ 6895269 w 9635294"/>
              <a:gd name="connsiteY1434" fmla="*/ 3914770 h 6211920"/>
              <a:gd name="connsiteX1435" fmla="*/ 6890887 w 9635294"/>
              <a:gd name="connsiteY1435" fmla="*/ 3910217 h 6211920"/>
              <a:gd name="connsiteX1436" fmla="*/ 6893118 w 9635294"/>
              <a:gd name="connsiteY1436" fmla="*/ 3912534 h 6211920"/>
              <a:gd name="connsiteX1437" fmla="*/ 6890878 w 9635294"/>
              <a:gd name="connsiteY1437" fmla="*/ 3910225 h 6211920"/>
              <a:gd name="connsiteX1438" fmla="*/ 6888664 w 9635294"/>
              <a:gd name="connsiteY1438" fmla="*/ 3907943 h 6211920"/>
              <a:gd name="connsiteX1439" fmla="*/ 6890878 w 9635294"/>
              <a:gd name="connsiteY1439" fmla="*/ 3910225 h 6211920"/>
              <a:gd name="connsiteX1440" fmla="*/ 6872600 w 9635294"/>
              <a:gd name="connsiteY1440" fmla="*/ 3928020 h 6211920"/>
              <a:gd name="connsiteX1441" fmla="*/ 6870376 w 9635294"/>
              <a:gd name="connsiteY1441" fmla="*/ 3925748 h 6211920"/>
              <a:gd name="connsiteX1442" fmla="*/ 6888664 w 9635294"/>
              <a:gd name="connsiteY1442" fmla="*/ 3907943 h 6211920"/>
              <a:gd name="connsiteX1443" fmla="*/ 2752154 w 9635294"/>
              <a:gd name="connsiteY1443" fmla="*/ 3907943 h 6211920"/>
              <a:gd name="connsiteX1444" fmla="*/ 2770404 w 9635294"/>
              <a:gd name="connsiteY1444" fmla="*/ 3925748 h 6211920"/>
              <a:gd name="connsiteX1445" fmla="*/ 2768185 w 9635294"/>
              <a:gd name="connsiteY1445" fmla="*/ 3928019 h 6211920"/>
              <a:gd name="connsiteX1446" fmla="*/ 2749944 w 9635294"/>
              <a:gd name="connsiteY1446" fmla="*/ 3910217 h 6211920"/>
              <a:gd name="connsiteX1447" fmla="*/ 2745512 w 9635294"/>
              <a:gd name="connsiteY1447" fmla="*/ 3914770 h 6211920"/>
              <a:gd name="connsiteX1448" fmla="*/ 2763746 w 9635294"/>
              <a:gd name="connsiteY1448" fmla="*/ 3932559 h 6211920"/>
              <a:gd name="connsiteX1449" fmla="*/ 2761527 w 9635294"/>
              <a:gd name="connsiteY1449" fmla="*/ 3934830 h 6211920"/>
              <a:gd name="connsiteX1450" fmla="*/ 2743297 w 9635294"/>
              <a:gd name="connsiteY1450" fmla="*/ 3917042 h 6211920"/>
              <a:gd name="connsiteX1451" fmla="*/ 6911317 w 9635294"/>
              <a:gd name="connsiteY1451" fmla="*/ 3894795 h 6211920"/>
              <a:gd name="connsiteX1452" fmla="*/ 6913501 w 9635294"/>
              <a:gd name="connsiteY1452" fmla="*/ 3897052 h 6211920"/>
              <a:gd name="connsiteX1453" fmla="*/ 6913493 w 9635294"/>
              <a:gd name="connsiteY1453" fmla="*/ 3897059 h 6211920"/>
              <a:gd name="connsiteX1454" fmla="*/ 2731713 w 9635294"/>
              <a:gd name="connsiteY1454" fmla="*/ 3892499 h 6211920"/>
              <a:gd name="connsiteX1455" fmla="*/ 2731713 w 9635294"/>
              <a:gd name="connsiteY1455" fmla="*/ 3892499 h 6211920"/>
              <a:gd name="connsiteX1456" fmla="*/ 2729761 w 9635294"/>
              <a:gd name="connsiteY1456" fmla="*/ 3894511 h 6211920"/>
              <a:gd name="connsiteX1457" fmla="*/ 6925177 w 9635294"/>
              <a:gd name="connsiteY1457" fmla="*/ 3872529 h 6211920"/>
              <a:gd name="connsiteX1458" fmla="*/ 6934003 w 9635294"/>
              <a:gd name="connsiteY1458" fmla="*/ 3881666 h 6211920"/>
              <a:gd name="connsiteX1459" fmla="*/ 6915715 w 9635294"/>
              <a:gd name="connsiteY1459" fmla="*/ 3899339 h 6211920"/>
              <a:gd name="connsiteX1460" fmla="*/ 6913501 w 9635294"/>
              <a:gd name="connsiteY1460" fmla="*/ 3897052 h 6211920"/>
              <a:gd name="connsiteX1461" fmla="*/ 6931781 w 9635294"/>
              <a:gd name="connsiteY1461" fmla="*/ 3879381 h 6211920"/>
              <a:gd name="connsiteX1462" fmla="*/ 6927336 w 9635294"/>
              <a:gd name="connsiteY1462" fmla="*/ 3874814 h 6211920"/>
              <a:gd name="connsiteX1463" fmla="*/ 6909111 w 9635294"/>
              <a:gd name="connsiteY1463" fmla="*/ 3892499 h 6211920"/>
              <a:gd name="connsiteX1464" fmla="*/ 6911317 w 9635294"/>
              <a:gd name="connsiteY1464" fmla="*/ 3894795 h 6211920"/>
              <a:gd name="connsiteX1465" fmla="*/ 6906889 w 9635294"/>
              <a:gd name="connsiteY1465" fmla="*/ 3890221 h 6211920"/>
              <a:gd name="connsiteX1466" fmla="*/ 6925177 w 9635294"/>
              <a:gd name="connsiteY1466" fmla="*/ 3872529 h 6211920"/>
              <a:gd name="connsiteX1467" fmla="*/ 2715641 w 9635294"/>
              <a:gd name="connsiteY1467" fmla="*/ 3872529 h 6211920"/>
              <a:gd name="connsiteX1468" fmla="*/ 2733924 w 9635294"/>
              <a:gd name="connsiteY1468" fmla="*/ 3890221 h 6211920"/>
              <a:gd name="connsiteX1469" fmla="*/ 2731713 w 9635294"/>
              <a:gd name="connsiteY1469" fmla="*/ 3892499 h 6211920"/>
              <a:gd name="connsiteX1470" fmla="*/ 2713438 w 9635294"/>
              <a:gd name="connsiteY1470" fmla="*/ 3874814 h 6211920"/>
              <a:gd name="connsiteX1471" fmla="*/ 2709025 w 9635294"/>
              <a:gd name="connsiteY1471" fmla="*/ 3879381 h 6211920"/>
              <a:gd name="connsiteX1472" fmla="*/ 2727287 w 9635294"/>
              <a:gd name="connsiteY1472" fmla="*/ 3897059 h 6211920"/>
              <a:gd name="connsiteX1473" fmla="*/ 2729761 w 9635294"/>
              <a:gd name="connsiteY1473" fmla="*/ 3894511 h 6211920"/>
              <a:gd name="connsiteX1474" fmla="*/ 2725077 w 9635294"/>
              <a:gd name="connsiteY1474" fmla="*/ 3899339 h 6211920"/>
              <a:gd name="connsiteX1475" fmla="*/ 2706815 w 9635294"/>
              <a:gd name="connsiteY1475" fmla="*/ 3881666 h 6211920"/>
              <a:gd name="connsiteX1476" fmla="*/ 2695099 w 9635294"/>
              <a:gd name="connsiteY1476" fmla="*/ 3857136 h 6211920"/>
              <a:gd name="connsiteX1477" fmla="*/ 2695100 w 9635294"/>
              <a:gd name="connsiteY1477" fmla="*/ 3857136 h 6211920"/>
              <a:gd name="connsiteX1478" fmla="*/ 2693462 w 9635294"/>
              <a:gd name="connsiteY1478" fmla="*/ 3858837 h 6211920"/>
              <a:gd name="connsiteX1479" fmla="*/ 6945705 w 9635294"/>
              <a:gd name="connsiteY1479" fmla="*/ 3857119 h 6211920"/>
              <a:gd name="connsiteX1480" fmla="*/ 6947909 w 9635294"/>
              <a:gd name="connsiteY1480" fmla="*/ 3859422 h 6211920"/>
              <a:gd name="connsiteX1481" fmla="*/ 6945687 w 9635294"/>
              <a:gd name="connsiteY1481" fmla="*/ 3857136 h 6211920"/>
              <a:gd name="connsiteX1482" fmla="*/ 6968468 w 9635294"/>
              <a:gd name="connsiteY1482" fmla="*/ 3844103 h 6211920"/>
              <a:gd name="connsiteX1483" fmla="*/ 6970643 w 9635294"/>
              <a:gd name="connsiteY1483" fmla="*/ 3846379 h 6211920"/>
              <a:gd name="connsiteX1484" fmla="*/ 6952292 w 9635294"/>
              <a:gd name="connsiteY1484" fmla="*/ 3864001 h 6211920"/>
              <a:gd name="connsiteX1485" fmla="*/ 6947909 w 9635294"/>
              <a:gd name="connsiteY1485" fmla="*/ 3859422 h 6211920"/>
              <a:gd name="connsiteX1486" fmla="*/ 6950132 w 9635294"/>
              <a:gd name="connsiteY1486" fmla="*/ 3861708 h 6211920"/>
              <a:gd name="connsiteX1487" fmla="*/ 6964102 w 9635294"/>
              <a:gd name="connsiteY1487" fmla="*/ 3839503 h 6211920"/>
              <a:gd name="connsiteX1488" fmla="*/ 6968484 w 9635294"/>
              <a:gd name="connsiteY1488" fmla="*/ 3844087 h 6211920"/>
              <a:gd name="connsiteX1489" fmla="*/ 6968468 w 9635294"/>
              <a:gd name="connsiteY1489" fmla="*/ 3844103 h 6211920"/>
              <a:gd name="connsiteX1490" fmla="*/ 6964086 w 9635294"/>
              <a:gd name="connsiteY1490" fmla="*/ 3839518 h 6211920"/>
              <a:gd name="connsiteX1491" fmla="*/ 6961880 w 9635294"/>
              <a:gd name="connsiteY1491" fmla="*/ 3837210 h 6211920"/>
              <a:gd name="connsiteX1492" fmla="*/ 6964086 w 9635294"/>
              <a:gd name="connsiteY1492" fmla="*/ 3839518 h 6211920"/>
              <a:gd name="connsiteX1493" fmla="*/ 6945705 w 9635294"/>
              <a:gd name="connsiteY1493" fmla="*/ 3857119 h 6211920"/>
              <a:gd name="connsiteX1494" fmla="*/ 6943528 w 9635294"/>
              <a:gd name="connsiteY1494" fmla="*/ 3854844 h 6211920"/>
              <a:gd name="connsiteX1495" fmla="*/ 6961880 w 9635294"/>
              <a:gd name="connsiteY1495" fmla="*/ 3837210 h 6211920"/>
              <a:gd name="connsiteX1496" fmla="*/ 2678926 w 9635294"/>
              <a:gd name="connsiteY1496" fmla="*/ 3837210 h 6211920"/>
              <a:gd name="connsiteX1497" fmla="*/ 2697296 w 9635294"/>
              <a:gd name="connsiteY1497" fmla="*/ 3854851 h 6211920"/>
              <a:gd name="connsiteX1498" fmla="*/ 2695099 w 9635294"/>
              <a:gd name="connsiteY1498" fmla="*/ 3857136 h 6211920"/>
              <a:gd name="connsiteX1499" fmla="*/ 2676736 w 9635294"/>
              <a:gd name="connsiteY1499" fmla="*/ 3839503 h 6211920"/>
              <a:gd name="connsiteX1500" fmla="*/ 2672341 w 9635294"/>
              <a:gd name="connsiteY1500" fmla="*/ 3844087 h 6211920"/>
              <a:gd name="connsiteX1501" fmla="*/ 2690692 w 9635294"/>
              <a:gd name="connsiteY1501" fmla="*/ 3861714 h 6211920"/>
              <a:gd name="connsiteX1502" fmla="*/ 2693462 w 9635294"/>
              <a:gd name="connsiteY1502" fmla="*/ 3858837 h 6211920"/>
              <a:gd name="connsiteX1503" fmla="*/ 2688495 w 9635294"/>
              <a:gd name="connsiteY1503" fmla="*/ 3864001 h 6211920"/>
              <a:gd name="connsiteX1504" fmla="*/ 2670144 w 9635294"/>
              <a:gd name="connsiteY1504" fmla="*/ 3846379 h 6211920"/>
              <a:gd name="connsiteX1505" fmla="*/ 2658363 w 9635294"/>
              <a:gd name="connsiteY1505" fmla="*/ 3821931 h 6211920"/>
              <a:gd name="connsiteX1506" fmla="*/ 2658364 w 9635294"/>
              <a:gd name="connsiteY1506" fmla="*/ 3821932 h 6211920"/>
              <a:gd name="connsiteX1507" fmla="*/ 2655816 w 9635294"/>
              <a:gd name="connsiteY1507" fmla="*/ 3824599 h 6211920"/>
              <a:gd name="connsiteX1508" fmla="*/ 2635556 w 9635294"/>
              <a:gd name="connsiteY1508" fmla="*/ 3808979 h 6211920"/>
              <a:gd name="connsiteX1509" fmla="*/ 2653977 w 9635294"/>
              <a:gd name="connsiteY1509" fmla="*/ 3826523 h 6211920"/>
              <a:gd name="connsiteX1510" fmla="*/ 2655816 w 9635294"/>
              <a:gd name="connsiteY1510" fmla="*/ 3824599 h 6211920"/>
              <a:gd name="connsiteX1511" fmla="*/ 2651786 w 9635294"/>
              <a:gd name="connsiteY1511" fmla="*/ 3828821 h 6211920"/>
              <a:gd name="connsiteX1512" fmla="*/ 2633371 w 9635294"/>
              <a:gd name="connsiteY1512" fmla="*/ 3811277 h 6211920"/>
              <a:gd name="connsiteX1513" fmla="*/ 7003127 w 9635294"/>
              <a:gd name="connsiteY1513" fmla="*/ 3806747 h 6211920"/>
              <a:gd name="connsiteX1514" fmla="*/ 7005250 w 9635294"/>
              <a:gd name="connsiteY1514" fmla="*/ 3808979 h 6211920"/>
              <a:gd name="connsiteX1515" fmla="*/ 7005243 w 9635294"/>
              <a:gd name="connsiteY1515" fmla="*/ 3808985 h 6211920"/>
              <a:gd name="connsiteX1516" fmla="*/ 2639931 w 9635294"/>
              <a:gd name="connsiteY1516" fmla="*/ 3804375 h 6211920"/>
              <a:gd name="connsiteX1517" fmla="*/ 2639933 w 9635294"/>
              <a:gd name="connsiteY1517" fmla="*/ 3804377 h 6211920"/>
              <a:gd name="connsiteX1518" fmla="*/ 2635556 w 9635294"/>
              <a:gd name="connsiteY1518" fmla="*/ 3808979 h 6211920"/>
              <a:gd name="connsiteX1519" fmla="*/ 2635556 w 9635294"/>
              <a:gd name="connsiteY1519" fmla="*/ 3808979 h 6211920"/>
              <a:gd name="connsiteX1520" fmla="*/ 6998710 w 9635294"/>
              <a:gd name="connsiteY1520" fmla="*/ 3802076 h 6211920"/>
              <a:gd name="connsiteX1521" fmla="*/ 7003127 w 9635294"/>
              <a:gd name="connsiteY1521" fmla="*/ 3806747 h 6211920"/>
              <a:gd name="connsiteX1522" fmla="*/ 7000869 w 9635294"/>
              <a:gd name="connsiteY1522" fmla="*/ 3804375 h 6211920"/>
              <a:gd name="connsiteX1523" fmla="*/ 6982454 w 9635294"/>
              <a:gd name="connsiteY1523" fmla="*/ 3821932 h 6211920"/>
              <a:gd name="connsiteX1524" fmla="*/ 6986835 w 9635294"/>
              <a:gd name="connsiteY1524" fmla="*/ 3826523 h 6211920"/>
              <a:gd name="connsiteX1525" fmla="*/ 7005243 w 9635294"/>
              <a:gd name="connsiteY1525" fmla="*/ 3808985 h 6211920"/>
              <a:gd name="connsiteX1526" fmla="*/ 7007409 w 9635294"/>
              <a:gd name="connsiteY1526" fmla="*/ 3811277 h 6211920"/>
              <a:gd name="connsiteX1527" fmla="*/ 6988994 w 9635294"/>
              <a:gd name="connsiteY1527" fmla="*/ 3828821 h 6211920"/>
              <a:gd name="connsiteX1528" fmla="*/ 6980232 w 9635294"/>
              <a:gd name="connsiteY1528" fmla="*/ 3819634 h 6211920"/>
              <a:gd name="connsiteX1529" fmla="*/ 6998710 w 9635294"/>
              <a:gd name="connsiteY1529" fmla="*/ 3802076 h 6211920"/>
              <a:gd name="connsiteX1530" fmla="*/ 2642121 w 9635294"/>
              <a:gd name="connsiteY1530" fmla="*/ 3802076 h 6211920"/>
              <a:gd name="connsiteX1531" fmla="*/ 2660555 w 9635294"/>
              <a:gd name="connsiteY1531" fmla="*/ 3819634 h 6211920"/>
              <a:gd name="connsiteX1532" fmla="*/ 2658363 w 9635294"/>
              <a:gd name="connsiteY1532" fmla="*/ 3821931 h 6211920"/>
              <a:gd name="connsiteX1533" fmla="*/ 2639933 w 9635294"/>
              <a:gd name="connsiteY1533" fmla="*/ 3804377 h 6211920"/>
              <a:gd name="connsiteX1534" fmla="*/ 2621446 w 9635294"/>
              <a:gd name="connsiteY1534" fmla="*/ 3786829 h 6211920"/>
              <a:gd name="connsiteX1535" fmla="*/ 2621446 w 9635294"/>
              <a:gd name="connsiteY1535" fmla="*/ 3786829 h 6211920"/>
              <a:gd name="connsiteX1536" fmla="*/ 2617077 w 9635294"/>
              <a:gd name="connsiteY1536" fmla="*/ 3791440 h 6211920"/>
              <a:gd name="connsiteX1537" fmla="*/ 2617077 w 9635294"/>
              <a:gd name="connsiteY1537" fmla="*/ 3791439 h 6211920"/>
              <a:gd name="connsiteX1538" fmla="*/ 7019356 w 9635294"/>
              <a:gd name="connsiteY1538" fmla="*/ 3786821 h 6211920"/>
              <a:gd name="connsiteX1539" fmla="*/ 7021538 w 9635294"/>
              <a:gd name="connsiteY1539" fmla="*/ 3789134 h 6211920"/>
              <a:gd name="connsiteX1540" fmla="*/ 7019347 w 9635294"/>
              <a:gd name="connsiteY1540" fmla="*/ 3786829 h 6211920"/>
              <a:gd name="connsiteX1541" fmla="*/ 7042198 w 9635294"/>
              <a:gd name="connsiteY1541" fmla="*/ 3773998 h 6211920"/>
              <a:gd name="connsiteX1542" fmla="*/ 7044367 w 9635294"/>
              <a:gd name="connsiteY1542" fmla="*/ 3776302 h 6211920"/>
              <a:gd name="connsiteX1543" fmla="*/ 7025888 w 9635294"/>
              <a:gd name="connsiteY1543" fmla="*/ 3793744 h 6211920"/>
              <a:gd name="connsiteX1544" fmla="*/ 7021538 w 9635294"/>
              <a:gd name="connsiteY1544" fmla="*/ 3789134 h 6211920"/>
              <a:gd name="connsiteX1545" fmla="*/ 7023729 w 9635294"/>
              <a:gd name="connsiteY1545" fmla="*/ 3791440 h 6211920"/>
              <a:gd name="connsiteX1546" fmla="*/ 2598618 w 9635294"/>
              <a:gd name="connsiteY1546" fmla="*/ 3773990 h 6211920"/>
              <a:gd name="connsiteX1547" fmla="*/ 2617077 w 9635294"/>
              <a:gd name="connsiteY1547" fmla="*/ 3791439 h 6211920"/>
              <a:gd name="connsiteX1548" fmla="*/ 2614893 w 9635294"/>
              <a:gd name="connsiteY1548" fmla="*/ 3793744 h 6211920"/>
              <a:gd name="connsiteX1549" fmla="*/ 2596439 w 9635294"/>
              <a:gd name="connsiteY1549" fmla="*/ 3776302 h 6211920"/>
              <a:gd name="connsiteX1550" fmla="*/ 2600263 w 9635294"/>
              <a:gd name="connsiteY1550" fmla="*/ 3772246 h 6211920"/>
              <a:gd name="connsiteX1551" fmla="*/ 2598618 w 9635294"/>
              <a:gd name="connsiteY1551" fmla="*/ 3773990 h 6211920"/>
              <a:gd name="connsiteX1552" fmla="*/ 2598617 w 9635294"/>
              <a:gd name="connsiteY1552" fmla="*/ 3773990 h 6211920"/>
              <a:gd name="connsiteX1553" fmla="*/ 7040089 w 9635294"/>
              <a:gd name="connsiteY1553" fmla="*/ 3771758 h 6211920"/>
              <a:gd name="connsiteX1554" fmla="*/ 7042207 w 9635294"/>
              <a:gd name="connsiteY1554" fmla="*/ 3773990 h 6211920"/>
              <a:gd name="connsiteX1555" fmla="*/ 7042198 w 9635294"/>
              <a:gd name="connsiteY1555" fmla="*/ 3773998 h 6211920"/>
              <a:gd name="connsiteX1556" fmla="*/ 7035667 w 9635294"/>
              <a:gd name="connsiteY1556" fmla="*/ 3767061 h 6211920"/>
              <a:gd name="connsiteX1557" fmla="*/ 7040089 w 9635294"/>
              <a:gd name="connsiteY1557" fmla="*/ 3771758 h 6211920"/>
              <a:gd name="connsiteX1558" fmla="*/ 7037826 w 9635294"/>
              <a:gd name="connsiteY1558" fmla="*/ 3769373 h 6211920"/>
              <a:gd name="connsiteX1559" fmla="*/ 7019356 w 9635294"/>
              <a:gd name="connsiteY1559" fmla="*/ 3786821 h 6211920"/>
              <a:gd name="connsiteX1560" fmla="*/ 7017188 w 9635294"/>
              <a:gd name="connsiteY1560" fmla="*/ 3784524 h 6211920"/>
              <a:gd name="connsiteX1561" fmla="*/ 7035667 w 9635294"/>
              <a:gd name="connsiteY1561" fmla="*/ 3767061 h 6211920"/>
              <a:gd name="connsiteX1562" fmla="*/ 2605151 w 9635294"/>
              <a:gd name="connsiteY1562" fmla="*/ 3767061 h 6211920"/>
              <a:gd name="connsiteX1563" fmla="*/ 2623630 w 9635294"/>
              <a:gd name="connsiteY1563" fmla="*/ 3784524 h 6211920"/>
              <a:gd name="connsiteX1564" fmla="*/ 2621446 w 9635294"/>
              <a:gd name="connsiteY1564" fmla="*/ 3786829 h 6211920"/>
              <a:gd name="connsiteX1565" fmla="*/ 2602974 w 9635294"/>
              <a:gd name="connsiteY1565" fmla="*/ 3769373 h 6211920"/>
              <a:gd name="connsiteX1566" fmla="*/ 2600263 w 9635294"/>
              <a:gd name="connsiteY1566" fmla="*/ 3772246 h 6211920"/>
              <a:gd name="connsiteX1567" fmla="*/ 2582097 w 9635294"/>
              <a:gd name="connsiteY1567" fmla="*/ 3754438 h 6211920"/>
              <a:gd name="connsiteX1568" fmla="*/ 2580107 w 9635294"/>
              <a:gd name="connsiteY1568" fmla="*/ 3756559 h 6211920"/>
              <a:gd name="connsiteX1569" fmla="*/ 2580105 w 9635294"/>
              <a:gd name="connsiteY1569" fmla="*/ 3756556 h 6211920"/>
              <a:gd name="connsiteX1570" fmla="*/ 2563540 w 9635294"/>
              <a:gd name="connsiteY1570" fmla="*/ 3737004 h 6211920"/>
              <a:gd name="connsiteX1571" fmla="*/ 2561540 w 9635294"/>
              <a:gd name="connsiteY1571" fmla="*/ 3739140 h 6211920"/>
              <a:gd name="connsiteX1572" fmla="*/ 2580105 w 9635294"/>
              <a:gd name="connsiteY1572" fmla="*/ 3756556 h 6211920"/>
              <a:gd name="connsiteX1573" fmla="*/ 2577929 w 9635294"/>
              <a:gd name="connsiteY1573" fmla="*/ 3758871 h 6211920"/>
              <a:gd name="connsiteX1574" fmla="*/ 2559369 w 9635294"/>
              <a:gd name="connsiteY1574" fmla="*/ 3741459 h 6211920"/>
              <a:gd name="connsiteX1575" fmla="*/ 7077030 w 9635294"/>
              <a:gd name="connsiteY1575" fmla="*/ 3736748 h 6211920"/>
              <a:gd name="connsiteX1576" fmla="*/ 7079292 w 9635294"/>
              <a:gd name="connsiteY1576" fmla="*/ 3739140 h 6211920"/>
              <a:gd name="connsiteX1577" fmla="*/ 7079283 w 9635294"/>
              <a:gd name="connsiteY1577" fmla="*/ 3739149 h 6211920"/>
              <a:gd name="connsiteX1578" fmla="*/ 2565877 w 9635294"/>
              <a:gd name="connsiteY1578" fmla="*/ 3734505 h 6211920"/>
              <a:gd name="connsiteX1579" fmla="*/ 2565878 w 9635294"/>
              <a:gd name="connsiteY1579" fmla="*/ 3734506 h 6211920"/>
              <a:gd name="connsiteX1580" fmla="*/ 2563540 w 9635294"/>
              <a:gd name="connsiteY1580" fmla="*/ 3737004 h 6211920"/>
              <a:gd name="connsiteX1581" fmla="*/ 7072751 w 9635294"/>
              <a:gd name="connsiteY1581" fmla="*/ 3732188 h 6211920"/>
              <a:gd name="connsiteX1582" fmla="*/ 7077030 w 9635294"/>
              <a:gd name="connsiteY1582" fmla="*/ 3736748 h 6211920"/>
              <a:gd name="connsiteX1583" fmla="*/ 7074910 w 9635294"/>
              <a:gd name="connsiteY1583" fmla="*/ 3734505 h 6211920"/>
              <a:gd name="connsiteX1584" fmla="*/ 7056368 w 9635294"/>
              <a:gd name="connsiteY1584" fmla="*/ 3751929 h 6211920"/>
              <a:gd name="connsiteX1585" fmla="*/ 7060686 w 9635294"/>
              <a:gd name="connsiteY1585" fmla="*/ 3756559 h 6211920"/>
              <a:gd name="connsiteX1586" fmla="*/ 7079283 w 9635294"/>
              <a:gd name="connsiteY1586" fmla="*/ 3739149 h 6211920"/>
              <a:gd name="connsiteX1587" fmla="*/ 7081450 w 9635294"/>
              <a:gd name="connsiteY1587" fmla="*/ 3741459 h 6211920"/>
              <a:gd name="connsiteX1588" fmla="*/ 7062844 w 9635294"/>
              <a:gd name="connsiteY1588" fmla="*/ 3758871 h 6211920"/>
              <a:gd name="connsiteX1589" fmla="*/ 7054145 w 9635294"/>
              <a:gd name="connsiteY1589" fmla="*/ 3749619 h 6211920"/>
              <a:gd name="connsiteX1590" fmla="*/ 7072751 w 9635294"/>
              <a:gd name="connsiteY1590" fmla="*/ 3732188 h 6211920"/>
              <a:gd name="connsiteX1591" fmla="*/ 2568049 w 9635294"/>
              <a:gd name="connsiteY1591" fmla="*/ 3732188 h 6211920"/>
              <a:gd name="connsiteX1592" fmla="*/ 2586628 w 9635294"/>
              <a:gd name="connsiteY1592" fmla="*/ 3749619 h 6211920"/>
              <a:gd name="connsiteX1593" fmla="*/ 2582097 w 9635294"/>
              <a:gd name="connsiteY1593" fmla="*/ 3754438 h 6211920"/>
              <a:gd name="connsiteX1594" fmla="*/ 2584450 w 9635294"/>
              <a:gd name="connsiteY1594" fmla="*/ 3751929 h 6211920"/>
              <a:gd name="connsiteX1595" fmla="*/ 2565878 w 9635294"/>
              <a:gd name="connsiteY1595" fmla="*/ 3734506 h 6211920"/>
              <a:gd name="connsiteX1596" fmla="*/ 2547277 w 9635294"/>
              <a:gd name="connsiteY1596" fmla="*/ 3717131 h 6211920"/>
              <a:gd name="connsiteX1597" fmla="*/ 2547277 w 9635294"/>
              <a:gd name="connsiteY1597" fmla="*/ 3717131 h 6211920"/>
              <a:gd name="connsiteX1598" fmla="*/ 2546443 w 9635294"/>
              <a:gd name="connsiteY1598" fmla="*/ 3718025 h 6211920"/>
              <a:gd name="connsiteX1599" fmla="*/ 7093516 w 9635294"/>
              <a:gd name="connsiteY1599" fmla="*/ 3717130 h 6211920"/>
              <a:gd name="connsiteX1600" fmla="*/ 7096844 w 9635294"/>
              <a:gd name="connsiteY1600" fmla="*/ 3720710 h 6211920"/>
              <a:gd name="connsiteX1601" fmla="*/ 7093515 w 9635294"/>
              <a:gd name="connsiteY1601" fmla="*/ 3717131 h 6211920"/>
              <a:gd name="connsiteX1602" fmla="*/ 7114419 w 9635294"/>
              <a:gd name="connsiteY1602" fmla="*/ 3702280 h 6211920"/>
              <a:gd name="connsiteX1603" fmla="*/ 7118598 w 9635294"/>
              <a:gd name="connsiteY1603" fmla="*/ 3706782 h 6211920"/>
              <a:gd name="connsiteX1604" fmla="*/ 7099993 w 9635294"/>
              <a:gd name="connsiteY1604" fmla="*/ 3724097 h 6211920"/>
              <a:gd name="connsiteX1605" fmla="*/ 7096844 w 9635294"/>
              <a:gd name="connsiteY1605" fmla="*/ 3720710 h 6211920"/>
              <a:gd name="connsiteX1606" fmla="*/ 7097833 w 9635294"/>
              <a:gd name="connsiteY1606" fmla="*/ 3721773 h 6211920"/>
              <a:gd name="connsiteX1607" fmla="*/ 7116439 w 9635294"/>
              <a:gd name="connsiteY1607" fmla="*/ 3704457 h 6211920"/>
              <a:gd name="connsiteX1608" fmla="*/ 2526711 w 9635294"/>
              <a:gd name="connsiteY1608" fmla="*/ 3701911 h 6211920"/>
              <a:gd name="connsiteX1609" fmla="*/ 2524348 w 9635294"/>
              <a:gd name="connsiteY1609" fmla="*/ 3704457 h 6211920"/>
              <a:gd name="connsiteX1610" fmla="*/ 2542947 w 9635294"/>
              <a:gd name="connsiteY1610" fmla="*/ 3721773 h 6211920"/>
              <a:gd name="connsiteX1611" fmla="*/ 2546443 w 9635294"/>
              <a:gd name="connsiteY1611" fmla="*/ 3718025 h 6211920"/>
              <a:gd name="connsiteX1612" fmla="*/ 2540782 w 9635294"/>
              <a:gd name="connsiteY1612" fmla="*/ 3724097 h 6211920"/>
              <a:gd name="connsiteX1613" fmla="*/ 2522182 w 9635294"/>
              <a:gd name="connsiteY1613" fmla="*/ 3706782 h 6211920"/>
              <a:gd name="connsiteX1614" fmla="*/ 7112121 w 9635294"/>
              <a:gd name="connsiteY1614" fmla="*/ 3699802 h 6211920"/>
              <a:gd name="connsiteX1615" fmla="*/ 7114419 w 9635294"/>
              <a:gd name="connsiteY1615" fmla="*/ 3702280 h 6211920"/>
              <a:gd name="connsiteX1616" fmla="*/ 7112120 w 9635294"/>
              <a:gd name="connsiteY1616" fmla="*/ 3699803 h 6211920"/>
              <a:gd name="connsiteX1617" fmla="*/ 2528666 w 9635294"/>
              <a:gd name="connsiteY1617" fmla="*/ 3699802 h 6211920"/>
              <a:gd name="connsiteX1618" fmla="*/ 2528669 w 9635294"/>
              <a:gd name="connsiteY1618" fmla="*/ 3699805 h 6211920"/>
              <a:gd name="connsiteX1619" fmla="*/ 2526711 w 9635294"/>
              <a:gd name="connsiteY1619" fmla="*/ 3701911 h 6211920"/>
              <a:gd name="connsiteX1620" fmla="*/ 7109962 w 9635294"/>
              <a:gd name="connsiteY1620" fmla="*/ 3697479 h 6211920"/>
              <a:gd name="connsiteX1621" fmla="*/ 7112120 w 9635294"/>
              <a:gd name="connsiteY1621" fmla="*/ 3699803 h 6211920"/>
              <a:gd name="connsiteX1622" fmla="*/ 7093516 w 9635294"/>
              <a:gd name="connsiteY1622" fmla="*/ 3717130 h 6211920"/>
              <a:gd name="connsiteX1623" fmla="*/ 7091357 w 9635294"/>
              <a:gd name="connsiteY1623" fmla="*/ 3714808 h 6211920"/>
              <a:gd name="connsiteX1624" fmla="*/ 7109962 w 9635294"/>
              <a:gd name="connsiteY1624" fmla="*/ 3697479 h 6211920"/>
              <a:gd name="connsiteX1625" fmla="*/ 2530831 w 9635294"/>
              <a:gd name="connsiteY1625" fmla="*/ 3697479 h 6211920"/>
              <a:gd name="connsiteX1626" fmla="*/ 2549443 w 9635294"/>
              <a:gd name="connsiteY1626" fmla="*/ 3714808 h 6211920"/>
              <a:gd name="connsiteX1627" fmla="*/ 2547277 w 9635294"/>
              <a:gd name="connsiteY1627" fmla="*/ 3717131 h 6211920"/>
              <a:gd name="connsiteX1628" fmla="*/ 2528669 w 9635294"/>
              <a:gd name="connsiteY1628" fmla="*/ 3699805 h 6211920"/>
              <a:gd name="connsiteX1629" fmla="*/ 2508457 w 9635294"/>
              <a:gd name="connsiteY1629" fmla="*/ 3684171 h 6211920"/>
              <a:gd name="connsiteX1630" fmla="*/ 2505691 w 9635294"/>
              <a:gd name="connsiteY1630" fmla="*/ 3687160 h 6211920"/>
              <a:gd name="connsiteX1631" fmla="*/ 2505690 w 9635294"/>
              <a:gd name="connsiteY1631" fmla="*/ 3687160 h 6211920"/>
              <a:gd name="connsiteX1632" fmla="*/ 7130791 w 9635294"/>
              <a:gd name="connsiteY1632" fmla="*/ 3682498 h 6211920"/>
              <a:gd name="connsiteX1633" fmla="*/ 7134461 w 9635294"/>
              <a:gd name="connsiteY1633" fmla="*/ 3686457 h 6211920"/>
              <a:gd name="connsiteX1634" fmla="*/ 7130790 w 9635294"/>
              <a:gd name="connsiteY1634" fmla="*/ 3682499 h 6211920"/>
              <a:gd name="connsiteX1635" fmla="*/ 2486982 w 9635294"/>
              <a:gd name="connsiteY1635" fmla="*/ 3669879 h 6211920"/>
              <a:gd name="connsiteX1636" fmla="*/ 2505690 w 9635294"/>
              <a:gd name="connsiteY1636" fmla="*/ 3687160 h 6211920"/>
              <a:gd name="connsiteX1637" fmla="*/ 2503532 w 9635294"/>
              <a:gd name="connsiteY1637" fmla="*/ 3689490 h 6211920"/>
              <a:gd name="connsiteX1638" fmla="*/ 2484832 w 9635294"/>
              <a:gd name="connsiteY1638" fmla="*/ 3672213 h 6211920"/>
              <a:gd name="connsiteX1639" fmla="*/ 2491284 w 9635294"/>
              <a:gd name="connsiteY1639" fmla="*/ 3665208 h 6211920"/>
              <a:gd name="connsiteX1640" fmla="*/ 2491284 w 9635294"/>
              <a:gd name="connsiteY1640" fmla="*/ 3665208 h 6211920"/>
              <a:gd name="connsiteX1641" fmla="*/ 2486982 w 9635294"/>
              <a:gd name="connsiteY1641" fmla="*/ 3669879 h 6211920"/>
              <a:gd name="connsiteX1642" fmla="*/ 2486978 w 9635294"/>
              <a:gd name="connsiteY1642" fmla="*/ 3669875 h 6211920"/>
              <a:gd name="connsiteX1643" fmla="*/ 7147363 w 9635294"/>
              <a:gd name="connsiteY1643" fmla="*/ 3662872 h 6211920"/>
              <a:gd name="connsiteX1644" fmla="*/ 7155999 w 9635294"/>
              <a:gd name="connsiteY1644" fmla="*/ 3672205 h 6211920"/>
              <a:gd name="connsiteX1645" fmla="*/ 7137267 w 9635294"/>
              <a:gd name="connsiteY1645" fmla="*/ 3689483 h 6211920"/>
              <a:gd name="connsiteX1646" fmla="*/ 7134461 w 9635294"/>
              <a:gd name="connsiteY1646" fmla="*/ 3686457 h 6211920"/>
              <a:gd name="connsiteX1647" fmla="*/ 7135107 w 9635294"/>
              <a:gd name="connsiteY1647" fmla="*/ 3687153 h 6211920"/>
              <a:gd name="connsiteX1648" fmla="*/ 7153840 w 9635294"/>
              <a:gd name="connsiteY1648" fmla="*/ 3669875 h 6211920"/>
              <a:gd name="connsiteX1649" fmla="*/ 7149522 w 9635294"/>
              <a:gd name="connsiteY1649" fmla="*/ 3665208 h 6211920"/>
              <a:gd name="connsiteX1650" fmla="*/ 7130791 w 9635294"/>
              <a:gd name="connsiteY1650" fmla="*/ 3682498 h 6211920"/>
              <a:gd name="connsiteX1651" fmla="*/ 7128631 w 9635294"/>
              <a:gd name="connsiteY1651" fmla="*/ 3680169 h 6211920"/>
              <a:gd name="connsiteX1652" fmla="*/ 7147363 w 9635294"/>
              <a:gd name="connsiteY1652" fmla="*/ 3662872 h 6211920"/>
              <a:gd name="connsiteX1653" fmla="*/ 2493437 w 9635294"/>
              <a:gd name="connsiteY1653" fmla="*/ 3662872 h 6211920"/>
              <a:gd name="connsiteX1654" fmla="*/ 2512162 w 9635294"/>
              <a:gd name="connsiteY1654" fmla="*/ 3680169 h 6211920"/>
              <a:gd name="connsiteX1655" fmla="*/ 2508457 w 9635294"/>
              <a:gd name="connsiteY1655" fmla="*/ 3684171 h 6211920"/>
              <a:gd name="connsiteX1656" fmla="*/ 2510003 w 9635294"/>
              <a:gd name="connsiteY1656" fmla="*/ 3682499 h 6211920"/>
              <a:gd name="connsiteX1657" fmla="*/ 2491284 w 9635294"/>
              <a:gd name="connsiteY1657" fmla="*/ 3665208 h 6211920"/>
              <a:gd name="connsiteX1658" fmla="*/ 2472551 w 9635294"/>
              <a:gd name="connsiteY1658" fmla="*/ 3648028 h 6211920"/>
              <a:gd name="connsiteX1659" fmla="*/ 2468290 w 9635294"/>
              <a:gd name="connsiteY1659" fmla="*/ 3652674 h 6211920"/>
              <a:gd name="connsiteX1660" fmla="*/ 2468287 w 9635294"/>
              <a:gd name="connsiteY1660" fmla="*/ 3652670 h 6211920"/>
              <a:gd name="connsiteX1661" fmla="*/ 7168217 w 9635294"/>
              <a:gd name="connsiteY1661" fmla="*/ 3647971 h 6211920"/>
              <a:gd name="connsiteX1662" fmla="*/ 7172516 w 9635294"/>
              <a:gd name="connsiteY1662" fmla="*/ 3652660 h 6211920"/>
              <a:gd name="connsiteX1663" fmla="*/ 7172509 w 9635294"/>
              <a:gd name="connsiteY1663" fmla="*/ 3652666 h 6211920"/>
              <a:gd name="connsiteX1664" fmla="*/ 7168192 w 9635294"/>
              <a:gd name="connsiteY1664" fmla="*/ 3647994 h 6211920"/>
              <a:gd name="connsiteX1665" fmla="*/ 7189057 w 9635294"/>
              <a:gd name="connsiteY1665" fmla="*/ 3633077 h 6211920"/>
              <a:gd name="connsiteX1666" fmla="*/ 7193401 w 9635294"/>
              <a:gd name="connsiteY1666" fmla="*/ 3637826 h 6211920"/>
              <a:gd name="connsiteX1667" fmla="*/ 7174669 w 9635294"/>
              <a:gd name="connsiteY1667" fmla="*/ 3655010 h 6211920"/>
              <a:gd name="connsiteX1668" fmla="*/ 7172516 w 9635294"/>
              <a:gd name="connsiteY1668" fmla="*/ 3652660 h 6211920"/>
              <a:gd name="connsiteX1669" fmla="*/ 7191242 w 9635294"/>
              <a:gd name="connsiteY1669" fmla="*/ 3635483 h 6211920"/>
              <a:gd name="connsiteX1670" fmla="*/ 7186987 w 9635294"/>
              <a:gd name="connsiteY1670" fmla="*/ 3630797 h 6211920"/>
              <a:gd name="connsiteX1671" fmla="*/ 7189057 w 9635294"/>
              <a:gd name="connsiteY1671" fmla="*/ 3633077 h 6211920"/>
              <a:gd name="connsiteX1672" fmla="*/ 7186979 w 9635294"/>
              <a:gd name="connsiteY1672" fmla="*/ 3630805 h 6211920"/>
              <a:gd name="connsiteX1673" fmla="*/ 7184828 w 9635294"/>
              <a:gd name="connsiteY1673" fmla="*/ 3628453 h 6211920"/>
              <a:gd name="connsiteX1674" fmla="*/ 7186979 w 9635294"/>
              <a:gd name="connsiteY1674" fmla="*/ 3630805 h 6211920"/>
              <a:gd name="connsiteX1675" fmla="*/ 7168217 w 9635294"/>
              <a:gd name="connsiteY1675" fmla="*/ 3647971 h 6211920"/>
              <a:gd name="connsiteX1676" fmla="*/ 7166096 w 9635294"/>
              <a:gd name="connsiteY1676" fmla="*/ 3645656 h 6211920"/>
              <a:gd name="connsiteX1677" fmla="*/ 7184828 w 9635294"/>
              <a:gd name="connsiteY1677" fmla="*/ 3628453 h 6211920"/>
              <a:gd name="connsiteX1678" fmla="*/ 2455971 w 9635294"/>
              <a:gd name="connsiteY1678" fmla="*/ 3628453 h 6211920"/>
              <a:gd name="connsiteX1679" fmla="*/ 2474730 w 9635294"/>
              <a:gd name="connsiteY1679" fmla="*/ 3645656 h 6211920"/>
              <a:gd name="connsiteX1680" fmla="*/ 2472551 w 9635294"/>
              <a:gd name="connsiteY1680" fmla="*/ 3648028 h 6211920"/>
              <a:gd name="connsiteX1681" fmla="*/ 2472582 w 9635294"/>
              <a:gd name="connsiteY1681" fmla="*/ 3647994 h 6211920"/>
              <a:gd name="connsiteX1682" fmla="*/ 2453831 w 9635294"/>
              <a:gd name="connsiteY1682" fmla="*/ 3630797 h 6211920"/>
              <a:gd name="connsiteX1683" fmla="*/ 2449546 w 9635294"/>
              <a:gd name="connsiteY1683" fmla="*/ 3635483 h 6211920"/>
              <a:gd name="connsiteX1684" fmla="*/ 2468287 w 9635294"/>
              <a:gd name="connsiteY1684" fmla="*/ 3652670 h 6211920"/>
              <a:gd name="connsiteX1685" fmla="*/ 2466137 w 9635294"/>
              <a:gd name="connsiteY1685" fmla="*/ 3655010 h 6211920"/>
              <a:gd name="connsiteX1686" fmla="*/ 2447399 w 9635294"/>
              <a:gd name="connsiteY1686" fmla="*/ 3637826 h 6211920"/>
              <a:gd name="connsiteX1687" fmla="*/ 7208258 w 9635294"/>
              <a:gd name="connsiteY1687" fmla="*/ 3616350 h 6211920"/>
              <a:gd name="connsiteX1688" fmla="*/ 7210045 w 9635294"/>
              <a:gd name="connsiteY1688" fmla="*/ 3618307 h 6211920"/>
              <a:gd name="connsiteX1689" fmla="*/ 7210038 w 9635294"/>
              <a:gd name="connsiteY1689" fmla="*/ 3618314 h 6211920"/>
              <a:gd name="connsiteX1690" fmla="*/ 2435025 w 9635294"/>
              <a:gd name="connsiteY1690" fmla="*/ 3613623 h 6211920"/>
              <a:gd name="connsiteX1691" fmla="*/ 2435029 w 9635294"/>
              <a:gd name="connsiteY1691" fmla="*/ 3613627 h 6211920"/>
              <a:gd name="connsiteX1692" fmla="*/ 2430750 w 9635294"/>
              <a:gd name="connsiteY1692" fmla="*/ 3618320 h 6211920"/>
              <a:gd name="connsiteX1693" fmla="*/ 2430747 w 9635294"/>
              <a:gd name="connsiteY1693" fmla="*/ 3618317 h 6211920"/>
              <a:gd name="connsiteX1694" fmla="*/ 7228880 w 9635294"/>
              <a:gd name="connsiteY1694" fmla="*/ 3601209 h 6211920"/>
              <a:gd name="connsiteX1695" fmla="*/ 7230993 w 9635294"/>
              <a:gd name="connsiteY1695" fmla="*/ 3603544 h 6211920"/>
              <a:gd name="connsiteX1696" fmla="*/ 7212197 w 9635294"/>
              <a:gd name="connsiteY1696" fmla="*/ 3620662 h 6211920"/>
              <a:gd name="connsiteX1697" fmla="*/ 7210045 w 9635294"/>
              <a:gd name="connsiteY1697" fmla="*/ 3618307 h 6211920"/>
              <a:gd name="connsiteX1698" fmla="*/ 2411938 w 9635294"/>
              <a:gd name="connsiteY1698" fmla="*/ 3601196 h 6211920"/>
              <a:gd name="connsiteX1699" fmla="*/ 2430747 w 9635294"/>
              <a:gd name="connsiteY1699" fmla="*/ 3618317 h 6211920"/>
              <a:gd name="connsiteX1700" fmla="*/ 2428609 w 9635294"/>
              <a:gd name="connsiteY1700" fmla="*/ 3620662 h 6211920"/>
              <a:gd name="connsiteX1701" fmla="*/ 2409800 w 9635294"/>
              <a:gd name="connsiteY1701" fmla="*/ 3603550 h 6211920"/>
              <a:gd name="connsiteX1702" fmla="*/ 7226703 w 9635294"/>
              <a:gd name="connsiteY1702" fmla="*/ 3598805 h 6211920"/>
              <a:gd name="connsiteX1703" fmla="*/ 7228897 w 9635294"/>
              <a:gd name="connsiteY1703" fmla="*/ 3601193 h 6211920"/>
              <a:gd name="connsiteX1704" fmla="*/ 7228880 w 9635294"/>
              <a:gd name="connsiteY1704" fmla="*/ 3601209 h 6211920"/>
              <a:gd name="connsiteX1705" fmla="*/ 2416201 w 9635294"/>
              <a:gd name="connsiteY1705" fmla="*/ 3596494 h 6211920"/>
              <a:gd name="connsiteX1706" fmla="*/ 2416205 w 9635294"/>
              <a:gd name="connsiteY1706" fmla="*/ 3596498 h 6211920"/>
              <a:gd name="connsiteX1707" fmla="*/ 2411938 w 9635294"/>
              <a:gd name="connsiteY1707" fmla="*/ 3601196 h 6211920"/>
              <a:gd name="connsiteX1708" fmla="*/ 2411934 w 9635294"/>
              <a:gd name="connsiteY1708" fmla="*/ 3601193 h 6211920"/>
              <a:gd name="connsiteX1709" fmla="*/ 7222484 w 9635294"/>
              <a:gd name="connsiteY1709" fmla="*/ 3594145 h 6211920"/>
              <a:gd name="connsiteX1710" fmla="*/ 7226703 w 9635294"/>
              <a:gd name="connsiteY1710" fmla="*/ 3598805 h 6211920"/>
              <a:gd name="connsiteX1711" fmla="*/ 7224580 w 9635294"/>
              <a:gd name="connsiteY1711" fmla="*/ 3596494 h 6211920"/>
              <a:gd name="connsiteX1712" fmla="*/ 7205783 w 9635294"/>
              <a:gd name="connsiteY1712" fmla="*/ 3613621 h 6211920"/>
              <a:gd name="connsiteX1713" fmla="*/ 7208258 w 9635294"/>
              <a:gd name="connsiteY1713" fmla="*/ 3616350 h 6211920"/>
              <a:gd name="connsiteX1714" fmla="*/ 7203624 w 9635294"/>
              <a:gd name="connsiteY1714" fmla="*/ 3611278 h 6211920"/>
              <a:gd name="connsiteX1715" fmla="*/ 7222484 w 9635294"/>
              <a:gd name="connsiteY1715" fmla="*/ 3594145 h 6211920"/>
              <a:gd name="connsiteX1716" fmla="*/ 2418341 w 9635294"/>
              <a:gd name="connsiteY1716" fmla="*/ 3594145 h 6211920"/>
              <a:gd name="connsiteX1717" fmla="*/ 2437162 w 9635294"/>
              <a:gd name="connsiteY1717" fmla="*/ 3611278 h 6211920"/>
              <a:gd name="connsiteX1718" fmla="*/ 2435025 w 9635294"/>
              <a:gd name="connsiteY1718" fmla="*/ 3613623 h 6211920"/>
              <a:gd name="connsiteX1719" fmla="*/ 2416205 w 9635294"/>
              <a:gd name="connsiteY1719" fmla="*/ 3596498 h 6211920"/>
              <a:gd name="connsiteX1720" fmla="*/ 2394831 w 9635294"/>
              <a:gd name="connsiteY1720" fmla="*/ 3582210 h 6211920"/>
              <a:gd name="connsiteX1721" fmla="*/ 2393100 w 9635294"/>
              <a:gd name="connsiteY1721" fmla="*/ 3584124 h 6211920"/>
              <a:gd name="connsiteX1722" fmla="*/ 2393100 w 9635294"/>
              <a:gd name="connsiteY1722" fmla="*/ 3584124 h 6211920"/>
              <a:gd name="connsiteX1723" fmla="*/ 7245654 w 9635294"/>
              <a:gd name="connsiteY1723" fmla="*/ 3581863 h 6211920"/>
              <a:gd name="connsiteX1724" fmla="*/ 7247701 w 9635294"/>
              <a:gd name="connsiteY1724" fmla="*/ 3584112 h 6211920"/>
              <a:gd name="connsiteX1725" fmla="*/ 7247694 w 9635294"/>
              <a:gd name="connsiteY1725" fmla="*/ 3584119 h 6211920"/>
              <a:gd name="connsiteX1726" fmla="*/ 7264458 w 9635294"/>
              <a:gd name="connsiteY1726" fmla="*/ 3564709 h 6211920"/>
              <a:gd name="connsiteX1727" fmla="*/ 7268712 w 9635294"/>
              <a:gd name="connsiteY1727" fmla="*/ 3569424 h 6211920"/>
              <a:gd name="connsiteX1728" fmla="*/ 7249852 w 9635294"/>
              <a:gd name="connsiteY1728" fmla="*/ 3586474 h 6211920"/>
              <a:gd name="connsiteX1729" fmla="*/ 7247701 w 9635294"/>
              <a:gd name="connsiteY1729" fmla="*/ 3584112 h 6211920"/>
              <a:gd name="connsiteX1730" fmla="*/ 7266553 w 9635294"/>
              <a:gd name="connsiteY1730" fmla="*/ 3567069 h 6211920"/>
              <a:gd name="connsiteX1731" fmla="*/ 7262362 w 9635294"/>
              <a:gd name="connsiteY1731" fmla="*/ 3562350 h 6211920"/>
              <a:gd name="connsiteX1732" fmla="*/ 7264458 w 9635294"/>
              <a:gd name="connsiteY1732" fmla="*/ 3564709 h 6211920"/>
              <a:gd name="connsiteX1733" fmla="*/ 7262344 w 9635294"/>
              <a:gd name="connsiteY1733" fmla="*/ 3562367 h 6211920"/>
              <a:gd name="connsiteX1734" fmla="*/ 7260203 w 9635294"/>
              <a:gd name="connsiteY1734" fmla="*/ 3559995 h 6211920"/>
              <a:gd name="connsiteX1735" fmla="*/ 7262344 w 9635294"/>
              <a:gd name="connsiteY1735" fmla="*/ 3562367 h 6211920"/>
              <a:gd name="connsiteX1736" fmla="*/ 7243439 w 9635294"/>
              <a:gd name="connsiteY1736" fmla="*/ 3579413 h 6211920"/>
              <a:gd name="connsiteX1737" fmla="*/ 7245654 w 9635294"/>
              <a:gd name="connsiteY1737" fmla="*/ 3581863 h 6211920"/>
              <a:gd name="connsiteX1738" fmla="*/ 7241280 w 9635294"/>
              <a:gd name="connsiteY1738" fmla="*/ 3577058 h 6211920"/>
              <a:gd name="connsiteX1739" fmla="*/ 7260203 w 9635294"/>
              <a:gd name="connsiteY1739" fmla="*/ 3559995 h 6211920"/>
              <a:gd name="connsiteX1740" fmla="*/ 2380597 w 9635294"/>
              <a:gd name="connsiteY1740" fmla="*/ 3559995 h 6211920"/>
              <a:gd name="connsiteX1741" fmla="*/ 2399494 w 9635294"/>
              <a:gd name="connsiteY1741" fmla="*/ 3577058 h 6211920"/>
              <a:gd name="connsiteX1742" fmla="*/ 2394831 w 9635294"/>
              <a:gd name="connsiteY1742" fmla="*/ 3582210 h 6211920"/>
              <a:gd name="connsiteX1743" fmla="*/ 2397360 w 9635294"/>
              <a:gd name="connsiteY1743" fmla="*/ 3579413 h 6211920"/>
              <a:gd name="connsiteX1744" fmla="*/ 2378476 w 9635294"/>
              <a:gd name="connsiteY1744" fmla="*/ 3562350 h 6211920"/>
              <a:gd name="connsiteX1745" fmla="*/ 2374221 w 9635294"/>
              <a:gd name="connsiteY1745" fmla="*/ 3567069 h 6211920"/>
              <a:gd name="connsiteX1746" fmla="*/ 2393100 w 9635294"/>
              <a:gd name="connsiteY1746" fmla="*/ 3584124 h 6211920"/>
              <a:gd name="connsiteX1747" fmla="*/ 2390972 w 9635294"/>
              <a:gd name="connsiteY1747" fmla="*/ 3586474 h 6211920"/>
              <a:gd name="connsiteX1748" fmla="*/ 2372094 w 9635294"/>
              <a:gd name="connsiteY1748" fmla="*/ 3569424 h 6211920"/>
              <a:gd name="connsiteX1749" fmla="*/ 2359540 w 9635294"/>
              <a:gd name="connsiteY1749" fmla="*/ 3545313 h 6211920"/>
              <a:gd name="connsiteX1750" fmla="*/ 2359540 w 9635294"/>
              <a:gd name="connsiteY1750" fmla="*/ 3545313 h 6211920"/>
              <a:gd name="connsiteX1751" fmla="*/ 2355298 w 9635294"/>
              <a:gd name="connsiteY1751" fmla="*/ 3550037 h 6211920"/>
              <a:gd name="connsiteX1752" fmla="*/ 2355296 w 9635294"/>
              <a:gd name="connsiteY1752" fmla="*/ 3550036 h 6211920"/>
              <a:gd name="connsiteX1753" fmla="*/ 7300207 w 9635294"/>
              <a:gd name="connsiteY1753" fmla="*/ 3528339 h 6211920"/>
              <a:gd name="connsiteX1754" fmla="*/ 7302123 w 9635294"/>
              <a:gd name="connsiteY1754" fmla="*/ 3530501 h 6211920"/>
              <a:gd name="connsiteX1755" fmla="*/ 7300191 w 9635294"/>
              <a:gd name="connsiteY1755" fmla="*/ 3528354 h 6211920"/>
              <a:gd name="connsiteX1756" fmla="*/ 7298049 w 9635294"/>
              <a:gd name="connsiteY1756" fmla="*/ 3525971 h 6211920"/>
              <a:gd name="connsiteX1757" fmla="*/ 7300191 w 9635294"/>
              <a:gd name="connsiteY1757" fmla="*/ 3528354 h 6211920"/>
              <a:gd name="connsiteX1758" fmla="*/ 7281285 w 9635294"/>
              <a:gd name="connsiteY1758" fmla="*/ 3545313 h 6211920"/>
              <a:gd name="connsiteX1759" fmla="*/ 7285539 w 9635294"/>
              <a:gd name="connsiteY1759" fmla="*/ 3550037 h 6211920"/>
              <a:gd name="connsiteX1760" fmla="*/ 7304399 w 9635294"/>
              <a:gd name="connsiteY1760" fmla="*/ 3533070 h 6211920"/>
              <a:gd name="connsiteX1761" fmla="*/ 7302123 w 9635294"/>
              <a:gd name="connsiteY1761" fmla="*/ 3530501 h 6211920"/>
              <a:gd name="connsiteX1762" fmla="*/ 7306557 w 9635294"/>
              <a:gd name="connsiteY1762" fmla="*/ 3535433 h 6211920"/>
              <a:gd name="connsiteX1763" fmla="*/ 7287635 w 9635294"/>
              <a:gd name="connsiteY1763" fmla="*/ 3552393 h 6211920"/>
              <a:gd name="connsiteX1764" fmla="*/ 7279126 w 9635294"/>
              <a:gd name="connsiteY1764" fmla="*/ 3542951 h 6211920"/>
              <a:gd name="connsiteX1765" fmla="*/ 7298049 w 9635294"/>
              <a:gd name="connsiteY1765" fmla="*/ 3525971 h 6211920"/>
              <a:gd name="connsiteX1766" fmla="*/ 2342725 w 9635294"/>
              <a:gd name="connsiteY1766" fmla="*/ 3525971 h 6211920"/>
              <a:gd name="connsiteX1767" fmla="*/ 2361661 w 9635294"/>
              <a:gd name="connsiteY1767" fmla="*/ 3542951 h 6211920"/>
              <a:gd name="connsiteX1768" fmla="*/ 2359540 w 9635294"/>
              <a:gd name="connsiteY1768" fmla="*/ 3545313 h 6211920"/>
              <a:gd name="connsiteX1769" fmla="*/ 2340610 w 9635294"/>
              <a:gd name="connsiteY1769" fmla="*/ 3528339 h 6211920"/>
              <a:gd name="connsiteX1770" fmla="*/ 2336375 w 9635294"/>
              <a:gd name="connsiteY1770" fmla="*/ 3533070 h 6211920"/>
              <a:gd name="connsiteX1771" fmla="*/ 2355296 w 9635294"/>
              <a:gd name="connsiteY1771" fmla="*/ 3550036 h 6211920"/>
              <a:gd name="connsiteX1772" fmla="*/ 2353171 w 9635294"/>
              <a:gd name="connsiteY1772" fmla="*/ 3552401 h 6211920"/>
              <a:gd name="connsiteX1773" fmla="*/ 2334254 w 9635294"/>
              <a:gd name="connsiteY1773" fmla="*/ 3535439 h 6211920"/>
              <a:gd name="connsiteX1774" fmla="*/ 2319519 w 9635294"/>
              <a:gd name="connsiteY1774" fmla="*/ 3513757 h 6211920"/>
              <a:gd name="connsiteX1775" fmla="*/ 2317408 w 9635294"/>
              <a:gd name="connsiteY1775" fmla="*/ 3516129 h 6211920"/>
              <a:gd name="connsiteX1776" fmla="*/ 2317406 w 9635294"/>
              <a:gd name="connsiteY1776" fmla="*/ 3516128 h 6211920"/>
              <a:gd name="connsiteX1777" fmla="*/ 2298397 w 9635294"/>
              <a:gd name="connsiteY1777" fmla="*/ 3499207 h 6211920"/>
              <a:gd name="connsiteX1778" fmla="*/ 2317406 w 9635294"/>
              <a:gd name="connsiteY1778" fmla="*/ 3516128 h 6211920"/>
              <a:gd name="connsiteX1779" fmla="*/ 2315293 w 9635294"/>
              <a:gd name="connsiteY1779" fmla="*/ 3518497 h 6211920"/>
              <a:gd name="connsiteX1780" fmla="*/ 2296289 w 9635294"/>
              <a:gd name="connsiteY1780" fmla="*/ 3501581 h 6211920"/>
              <a:gd name="connsiteX1781" fmla="*/ 2300342 w 9635294"/>
              <a:gd name="connsiteY1781" fmla="*/ 3497017 h 6211920"/>
              <a:gd name="connsiteX1782" fmla="*/ 2298397 w 9635294"/>
              <a:gd name="connsiteY1782" fmla="*/ 3499207 h 6211920"/>
              <a:gd name="connsiteX1783" fmla="*/ 2298396 w 9635294"/>
              <a:gd name="connsiteY1783" fmla="*/ 3499207 h 6211920"/>
              <a:gd name="connsiteX1784" fmla="*/ 7339909 w 9635294"/>
              <a:gd name="connsiteY1784" fmla="*/ 3496386 h 6211920"/>
              <a:gd name="connsiteX1785" fmla="*/ 7342435 w 9635294"/>
              <a:gd name="connsiteY1785" fmla="*/ 3499207 h 6211920"/>
              <a:gd name="connsiteX1786" fmla="*/ 7342426 w 9635294"/>
              <a:gd name="connsiteY1786" fmla="*/ 3499215 h 6211920"/>
              <a:gd name="connsiteX1787" fmla="*/ 7336085 w 9635294"/>
              <a:gd name="connsiteY1787" fmla="*/ 3492087 h 6211920"/>
              <a:gd name="connsiteX1788" fmla="*/ 7339909 w 9635294"/>
              <a:gd name="connsiteY1788" fmla="*/ 3496386 h 6211920"/>
              <a:gd name="connsiteX1789" fmla="*/ 7338181 w 9635294"/>
              <a:gd name="connsiteY1789" fmla="*/ 3494456 h 6211920"/>
              <a:gd name="connsiteX1790" fmla="*/ 7319194 w 9635294"/>
              <a:gd name="connsiteY1790" fmla="*/ 3511386 h 6211920"/>
              <a:gd name="connsiteX1791" fmla="*/ 7323385 w 9635294"/>
              <a:gd name="connsiteY1791" fmla="*/ 3516123 h 6211920"/>
              <a:gd name="connsiteX1792" fmla="*/ 7342426 w 9635294"/>
              <a:gd name="connsiteY1792" fmla="*/ 3499215 h 6211920"/>
              <a:gd name="connsiteX1793" fmla="*/ 7344531 w 9635294"/>
              <a:gd name="connsiteY1793" fmla="*/ 3501581 h 6211920"/>
              <a:gd name="connsiteX1794" fmla="*/ 7325481 w 9635294"/>
              <a:gd name="connsiteY1794" fmla="*/ 3518497 h 6211920"/>
              <a:gd name="connsiteX1795" fmla="*/ 7317035 w 9635294"/>
              <a:gd name="connsiteY1795" fmla="*/ 3509018 h 6211920"/>
              <a:gd name="connsiteX1796" fmla="*/ 7336085 w 9635294"/>
              <a:gd name="connsiteY1796" fmla="*/ 3492087 h 6211920"/>
              <a:gd name="connsiteX1797" fmla="*/ 2304720 w 9635294"/>
              <a:gd name="connsiteY1797" fmla="*/ 3492087 h 6211920"/>
              <a:gd name="connsiteX1798" fmla="*/ 2323745 w 9635294"/>
              <a:gd name="connsiteY1798" fmla="*/ 3509018 h 6211920"/>
              <a:gd name="connsiteX1799" fmla="*/ 2319519 w 9635294"/>
              <a:gd name="connsiteY1799" fmla="*/ 3513757 h 6211920"/>
              <a:gd name="connsiteX1800" fmla="*/ 2321630 w 9635294"/>
              <a:gd name="connsiteY1800" fmla="*/ 3511386 h 6211920"/>
              <a:gd name="connsiteX1801" fmla="*/ 2302612 w 9635294"/>
              <a:gd name="connsiteY1801" fmla="*/ 3494463 h 6211920"/>
              <a:gd name="connsiteX1802" fmla="*/ 2300342 w 9635294"/>
              <a:gd name="connsiteY1802" fmla="*/ 3497017 h 6211920"/>
              <a:gd name="connsiteX1803" fmla="*/ 7376281 w 9635294"/>
              <a:gd name="connsiteY1803" fmla="*/ 3460731 h 6211920"/>
              <a:gd name="connsiteX1804" fmla="*/ 7378830 w 9635294"/>
              <a:gd name="connsiteY1804" fmla="*/ 3463628 h 6211920"/>
              <a:gd name="connsiteX1805" fmla="*/ 7376281 w 9635294"/>
              <a:gd name="connsiteY1805" fmla="*/ 3460732 h 6211920"/>
              <a:gd name="connsiteX1806" fmla="*/ 2264506 w 9635294"/>
              <a:gd name="connsiteY1806" fmla="*/ 3460731 h 6211920"/>
              <a:gd name="connsiteX1807" fmla="*/ 2264508 w 9635294"/>
              <a:gd name="connsiteY1807" fmla="*/ 3460732 h 6211920"/>
              <a:gd name="connsiteX1808" fmla="*/ 2261685 w 9635294"/>
              <a:gd name="connsiteY1808" fmla="*/ 3463933 h 6211920"/>
              <a:gd name="connsiteX1809" fmla="*/ 7374185 w 9635294"/>
              <a:gd name="connsiteY1809" fmla="*/ 3458351 h 6211920"/>
              <a:gd name="connsiteX1810" fmla="*/ 7376281 w 9635294"/>
              <a:gd name="connsiteY1810" fmla="*/ 3460732 h 6211920"/>
              <a:gd name="connsiteX1811" fmla="*/ 7357231 w 9635294"/>
              <a:gd name="connsiteY1811" fmla="*/ 3477572 h 6211920"/>
              <a:gd name="connsiteX1812" fmla="*/ 7361422 w 9635294"/>
              <a:gd name="connsiteY1812" fmla="*/ 3482327 h 6211920"/>
              <a:gd name="connsiteX1813" fmla="*/ 7380472 w 9635294"/>
              <a:gd name="connsiteY1813" fmla="*/ 3465494 h 6211920"/>
              <a:gd name="connsiteX1814" fmla="*/ 7378830 w 9635294"/>
              <a:gd name="connsiteY1814" fmla="*/ 3463628 h 6211920"/>
              <a:gd name="connsiteX1815" fmla="*/ 7382568 w 9635294"/>
              <a:gd name="connsiteY1815" fmla="*/ 3467875 h 6211920"/>
              <a:gd name="connsiteX1816" fmla="*/ 7363518 w 9635294"/>
              <a:gd name="connsiteY1816" fmla="*/ 3484709 h 6211920"/>
              <a:gd name="connsiteX1817" fmla="*/ 7355135 w 9635294"/>
              <a:gd name="connsiteY1817" fmla="*/ 3475197 h 6211920"/>
              <a:gd name="connsiteX1818" fmla="*/ 7374185 w 9635294"/>
              <a:gd name="connsiteY1818" fmla="*/ 3458351 h 6211920"/>
              <a:gd name="connsiteX1819" fmla="*/ 2266608 w 9635294"/>
              <a:gd name="connsiteY1819" fmla="*/ 3458351 h 6211920"/>
              <a:gd name="connsiteX1820" fmla="*/ 2285677 w 9635294"/>
              <a:gd name="connsiteY1820" fmla="*/ 3475197 h 6211920"/>
              <a:gd name="connsiteX1821" fmla="*/ 2277257 w 9635294"/>
              <a:gd name="connsiteY1821" fmla="*/ 3484709 h 6211920"/>
              <a:gd name="connsiteX1822" fmla="*/ 2258207 w 9635294"/>
              <a:gd name="connsiteY1822" fmla="*/ 3467875 h 6211920"/>
              <a:gd name="connsiteX1823" fmla="*/ 2261685 w 9635294"/>
              <a:gd name="connsiteY1823" fmla="*/ 3463933 h 6211920"/>
              <a:gd name="connsiteX1824" fmla="*/ 2260308 w 9635294"/>
              <a:gd name="connsiteY1824" fmla="*/ 3465494 h 6211920"/>
              <a:gd name="connsiteX1825" fmla="*/ 2279365 w 9635294"/>
              <a:gd name="connsiteY1825" fmla="*/ 3482327 h 6211920"/>
              <a:gd name="connsiteX1826" fmla="*/ 2283568 w 9635294"/>
              <a:gd name="connsiteY1826" fmla="*/ 3477578 h 6211920"/>
              <a:gd name="connsiteX1827" fmla="*/ 2264508 w 9635294"/>
              <a:gd name="connsiteY1827" fmla="*/ 3460732 h 6211920"/>
              <a:gd name="connsiteX1828" fmla="*/ 2245405 w 9635294"/>
              <a:gd name="connsiteY1828" fmla="*/ 3443916 h 6211920"/>
              <a:gd name="connsiteX1829" fmla="*/ 2245405 w 9635294"/>
              <a:gd name="connsiteY1829" fmla="*/ 3443917 h 6211920"/>
              <a:gd name="connsiteX1830" fmla="*/ 2243266 w 9635294"/>
              <a:gd name="connsiteY1830" fmla="*/ 3446351 h 6211920"/>
              <a:gd name="connsiteX1831" fmla="*/ 7395396 w 9635294"/>
              <a:gd name="connsiteY1831" fmla="*/ 3443915 h 6211920"/>
              <a:gd name="connsiteX1832" fmla="*/ 7399587 w 9635294"/>
              <a:gd name="connsiteY1832" fmla="*/ 3448684 h 6211920"/>
              <a:gd name="connsiteX1833" fmla="*/ 7399585 w 9635294"/>
              <a:gd name="connsiteY1833" fmla="*/ 3448685 h 6211920"/>
              <a:gd name="connsiteX1834" fmla="*/ 7395394 w 9635294"/>
              <a:gd name="connsiteY1834" fmla="*/ 3443917 h 6211920"/>
              <a:gd name="connsiteX1835" fmla="*/ 2222076 w 9635294"/>
              <a:gd name="connsiteY1835" fmla="*/ 3431903 h 6211920"/>
              <a:gd name="connsiteX1836" fmla="*/ 2241214 w 9635294"/>
              <a:gd name="connsiteY1836" fmla="*/ 3448685 h 6211920"/>
              <a:gd name="connsiteX1837" fmla="*/ 2243266 w 9635294"/>
              <a:gd name="connsiteY1837" fmla="*/ 3446351 h 6211920"/>
              <a:gd name="connsiteX1838" fmla="*/ 2239118 w 9635294"/>
              <a:gd name="connsiteY1838" fmla="*/ 3451073 h 6211920"/>
              <a:gd name="connsiteX1839" fmla="*/ 2219986 w 9635294"/>
              <a:gd name="connsiteY1839" fmla="*/ 3434290 h 6211920"/>
              <a:gd name="connsiteX1840" fmla="*/ 2222396 w 9635294"/>
              <a:gd name="connsiteY1840" fmla="*/ 3431537 h 6211920"/>
              <a:gd name="connsiteX1841" fmla="*/ 2222076 w 9635294"/>
              <a:gd name="connsiteY1841" fmla="*/ 3431903 h 6211920"/>
              <a:gd name="connsiteX1842" fmla="*/ 2222075 w 9635294"/>
              <a:gd name="connsiteY1842" fmla="*/ 3431902 h 6211920"/>
              <a:gd name="connsiteX1843" fmla="*/ 7416666 w 9635294"/>
              <a:gd name="connsiteY1843" fmla="*/ 3429547 h 6211920"/>
              <a:gd name="connsiteX1844" fmla="*/ 7420794 w 9635294"/>
              <a:gd name="connsiteY1844" fmla="*/ 3434290 h 6211920"/>
              <a:gd name="connsiteX1845" fmla="*/ 7401681 w 9635294"/>
              <a:gd name="connsiteY1845" fmla="*/ 3451067 h 6211920"/>
              <a:gd name="connsiteX1846" fmla="*/ 7399587 w 9635294"/>
              <a:gd name="connsiteY1846" fmla="*/ 3448684 h 6211920"/>
              <a:gd name="connsiteX1847" fmla="*/ 7418699 w 9635294"/>
              <a:gd name="connsiteY1847" fmla="*/ 3431902 h 6211920"/>
              <a:gd name="connsiteX1848" fmla="*/ 7414571 w 9635294"/>
              <a:gd name="connsiteY1848" fmla="*/ 3427120 h 6211920"/>
              <a:gd name="connsiteX1849" fmla="*/ 7416666 w 9635294"/>
              <a:gd name="connsiteY1849" fmla="*/ 3429547 h 6211920"/>
              <a:gd name="connsiteX1850" fmla="*/ 7414561 w 9635294"/>
              <a:gd name="connsiteY1850" fmla="*/ 3427129 h 6211920"/>
              <a:gd name="connsiteX1851" fmla="*/ 7412476 w 9635294"/>
              <a:gd name="connsiteY1851" fmla="*/ 3424733 h 6211920"/>
              <a:gd name="connsiteX1852" fmla="*/ 7414561 w 9635294"/>
              <a:gd name="connsiteY1852" fmla="*/ 3427129 h 6211920"/>
              <a:gd name="connsiteX1853" fmla="*/ 7395396 w 9635294"/>
              <a:gd name="connsiteY1853" fmla="*/ 3443915 h 6211920"/>
              <a:gd name="connsiteX1854" fmla="*/ 7393299 w 9635294"/>
              <a:gd name="connsiteY1854" fmla="*/ 3441530 h 6211920"/>
              <a:gd name="connsiteX1855" fmla="*/ 7412476 w 9635294"/>
              <a:gd name="connsiteY1855" fmla="*/ 3424733 h 6211920"/>
              <a:gd name="connsiteX1856" fmla="*/ 2228349 w 9635294"/>
              <a:gd name="connsiteY1856" fmla="*/ 3424733 h 6211920"/>
              <a:gd name="connsiteX1857" fmla="*/ 2247500 w 9635294"/>
              <a:gd name="connsiteY1857" fmla="*/ 3441530 h 6211920"/>
              <a:gd name="connsiteX1858" fmla="*/ 2245405 w 9635294"/>
              <a:gd name="connsiteY1858" fmla="*/ 3443916 h 6211920"/>
              <a:gd name="connsiteX1859" fmla="*/ 2226260 w 9635294"/>
              <a:gd name="connsiteY1859" fmla="*/ 3427128 h 6211920"/>
              <a:gd name="connsiteX1860" fmla="*/ 2222396 w 9635294"/>
              <a:gd name="connsiteY1860" fmla="*/ 3431537 h 6211920"/>
              <a:gd name="connsiteX1861" fmla="*/ 7433686 w 9635294"/>
              <a:gd name="connsiteY1861" fmla="*/ 3410388 h 6211920"/>
              <a:gd name="connsiteX1862" fmla="*/ 7435081 w 9635294"/>
              <a:gd name="connsiteY1862" fmla="*/ 3411981 h 6211920"/>
              <a:gd name="connsiteX1863" fmla="*/ 7433685 w 9635294"/>
              <a:gd name="connsiteY1863" fmla="*/ 3410388 h 6211920"/>
              <a:gd name="connsiteX1864" fmla="*/ 2207106 w 9635294"/>
              <a:gd name="connsiteY1864" fmla="*/ 3410386 h 6211920"/>
              <a:gd name="connsiteX1865" fmla="*/ 2207109 w 9635294"/>
              <a:gd name="connsiteY1865" fmla="*/ 3410388 h 6211920"/>
              <a:gd name="connsiteX1866" fmla="*/ 2202931 w 9635294"/>
              <a:gd name="connsiteY1866" fmla="*/ 3415176 h 6211920"/>
              <a:gd name="connsiteX1867" fmla="*/ 2202930 w 9635294"/>
              <a:gd name="connsiteY1867" fmla="*/ 3415176 h 6211920"/>
              <a:gd name="connsiteX1868" fmla="*/ 7450830 w 9635294"/>
              <a:gd name="connsiteY1868" fmla="*/ 3391282 h 6211920"/>
              <a:gd name="connsiteX1869" fmla="*/ 7459148 w 9635294"/>
              <a:gd name="connsiteY1869" fmla="*/ 3400870 h 6211920"/>
              <a:gd name="connsiteX1870" fmla="*/ 7439971 w 9635294"/>
              <a:gd name="connsiteY1870" fmla="*/ 3417565 h 6211920"/>
              <a:gd name="connsiteX1871" fmla="*/ 7435081 w 9635294"/>
              <a:gd name="connsiteY1871" fmla="*/ 3411981 h 6211920"/>
              <a:gd name="connsiteX1872" fmla="*/ 7437876 w 9635294"/>
              <a:gd name="connsiteY1872" fmla="*/ 3415170 h 6211920"/>
              <a:gd name="connsiteX1873" fmla="*/ 7457053 w 9635294"/>
              <a:gd name="connsiteY1873" fmla="*/ 3398470 h 6211920"/>
              <a:gd name="connsiteX1874" fmla="*/ 7452862 w 9635294"/>
              <a:gd name="connsiteY1874" fmla="*/ 3393675 h 6211920"/>
              <a:gd name="connsiteX1875" fmla="*/ 7433686 w 9635294"/>
              <a:gd name="connsiteY1875" fmla="*/ 3410388 h 6211920"/>
              <a:gd name="connsiteX1876" fmla="*/ 7431589 w 9635294"/>
              <a:gd name="connsiteY1876" fmla="*/ 3407994 h 6211920"/>
              <a:gd name="connsiteX1877" fmla="*/ 7450830 w 9635294"/>
              <a:gd name="connsiteY1877" fmla="*/ 3391282 h 6211920"/>
              <a:gd name="connsiteX1878" fmla="*/ 2190001 w 9635294"/>
              <a:gd name="connsiteY1878" fmla="*/ 3391282 h 6211920"/>
              <a:gd name="connsiteX1879" fmla="*/ 2209191 w 9635294"/>
              <a:gd name="connsiteY1879" fmla="*/ 3407994 h 6211920"/>
              <a:gd name="connsiteX1880" fmla="*/ 2207106 w 9635294"/>
              <a:gd name="connsiteY1880" fmla="*/ 3410386 h 6211920"/>
              <a:gd name="connsiteX1881" fmla="*/ 2187919 w 9635294"/>
              <a:gd name="connsiteY1881" fmla="*/ 3393681 h 6211920"/>
              <a:gd name="connsiteX1882" fmla="*/ 2183753 w 9635294"/>
              <a:gd name="connsiteY1882" fmla="*/ 3398476 h 6211920"/>
              <a:gd name="connsiteX1883" fmla="*/ 2202930 w 9635294"/>
              <a:gd name="connsiteY1883" fmla="*/ 3415176 h 6211920"/>
              <a:gd name="connsiteX1884" fmla="*/ 2200847 w 9635294"/>
              <a:gd name="connsiteY1884" fmla="*/ 3417565 h 6211920"/>
              <a:gd name="connsiteX1885" fmla="*/ 2181670 w 9635294"/>
              <a:gd name="connsiteY1885" fmla="*/ 3400870 h 6211920"/>
              <a:gd name="connsiteX1886" fmla="*/ 2166523 w 9635294"/>
              <a:gd name="connsiteY1886" fmla="*/ 3379499 h 6211920"/>
              <a:gd name="connsiteX1887" fmla="*/ 2164531 w 9635294"/>
              <a:gd name="connsiteY1887" fmla="*/ 3381802 h 6211920"/>
              <a:gd name="connsiteX1888" fmla="*/ 2164529 w 9635294"/>
              <a:gd name="connsiteY1888" fmla="*/ 3381800 h 6211920"/>
              <a:gd name="connsiteX1889" fmla="*/ 7472121 w 9635294"/>
              <a:gd name="connsiteY1889" fmla="*/ 3376978 h 6211920"/>
              <a:gd name="connsiteX1890" fmla="*/ 7474196 w 9635294"/>
              <a:gd name="connsiteY1890" fmla="*/ 3379392 h 6211920"/>
              <a:gd name="connsiteX1891" fmla="*/ 7472102 w 9635294"/>
              <a:gd name="connsiteY1891" fmla="*/ 3376994 h 6211920"/>
              <a:gd name="connsiteX1892" fmla="*/ 2147193 w 9635294"/>
              <a:gd name="connsiteY1892" fmla="*/ 3363107 h 6211920"/>
              <a:gd name="connsiteX1893" fmla="*/ 2145361 w 9635294"/>
              <a:gd name="connsiteY1893" fmla="*/ 3365234 h 6211920"/>
              <a:gd name="connsiteX1894" fmla="*/ 2154905 w 9635294"/>
              <a:gd name="connsiteY1894" fmla="*/ 3373469 h 6211920"/>
              <a:gd name="connsiteX1895" fmla="*/ 2154905 w 9635294"/>
              <a:gd name="connsiteY1895" fmla="*/ 3373469 h 6211920"/>
              <a:gd name="connsiteX1896" fmla="*/ 2154905 w 9635294"/>
              <a:gd name="connsiteY1896" fmla="*/ 3373470 h 6211920"/>
              <a:gd name="connsiteX1897" fmla="*/ 2164529 w 9635294"/>
              <a:gd name="connsiteY1897" fmla="*/ 3381800 h 6211920"/>
              <a:gd name="connsiteX1898" fmla="*/ 2162449 w 9635294"/>
              <a:gd name="connsiteY1898" fmla="*/ 3384202 h 6211920"/>
              <a:gd name="connsiteX1899" fmla="*/ 2152828 w 9635294"/>
              <a:gd name="connsiteY1899" fmla="*/ 3375870 h 6211920"/>
              <a:gd name="connsiteX1900" fmla="*/ 2143284 w 9635294"/>
              <a:gd name="connsiteY1900" fmla="*/ 3367634 h 6211920"/>
              <a:gd name="connsiteX1901" fmla="*/ 7493386 w 9635294"/>
              <a:gd name="connsiteY1901" fmla="*/ 3362896 h 6211920"/>
              <a:gd name="connsiteX1902" fmla="*/ 7497502 w 9635294"/>
              <a:gd name="connsiteY1902" fmla="*/ 3367653 h 6211920"/>
              <a:gd name="connsiteX1903" fmla="*/ 7487977 w 9635294"/>
              <a:gd name="connsiteY1903" fmla="*/ 3375870 h 6211920"/>
              <a:gd name="connsiteX1904" fmla="*/ 7478325 w 9635294"/>
              <a:gd name="connsiteY1904" fmla="*/ 3384194 h 6211920"/>
              <a:gd name="connsiteX1905" fmla="*/ 7474196 w 9635294"/>
              <a:gd name="connsiteY1905" fmla="*/ 3379392 h 6211920"/>
              <a:gd name="connsiteX1906" fmla="*/ 7476294 w 9635294"/>
              <a:gd name="connsiteY1906" fmla="*/ 3381794 h 6211920"/>
              <a:gd name="connsiteX1907" fmla="*/ 7485881 w 9635294"/>
              <a:gd name="connsiteY1907" fmla="*/ 3373470 h 6211920"/>
              <a:gd name="connsiteX1908" fmla="*/ 7485891 w 9635294"/>
              <a:gd name="connsiteY1908" fmla="*/ 3373461 h 6211920"/>
              <a:gd name="connsiteX1909" fmla="*/ 7485899 w 9635294"/>
              <a:gd name="connsiteY1909" fmla="*/ 3373454 h 6211920"/>
              <a:gd name="connsiteX1910" fmla="*/ 7495406 w 9635294"/>
              <a:gd name="connsiteY1910" fmla="*/ 3365253 h 6211920"/>
              <a:gd name="connsiteX1911" fmla="*/ 7491280 w 9635294"/>
              <a:gd name="connsiteY1911" fmla="*/ 3360439 h 6211920"/>
              <a:gd name="connsiteX1912" fmla="*/ 7493386 w 9635294"/>
              <a:gd name="connsiteY1912" fmla="*/ 3362896 h 6211920"/>
              <a:gd name="connsiteX1913" fmla="*/ 7491269 w 9635294"/>
              <a:gd name="connsiteY1913" fmla="*/ 3360449 h 6211920"/>
              <a:gd name="connsiteX1914" fmla="*/ 2149507 w 9635294"/>
              <a:gd name="connsiteY1914" fmla="*/ 3360420 h 6211920"/>
              <a:gd name="connsiteX1915" fmla="*/ 2149510 w 9635294"/>
              <a:gd name="connsiteY1915" fmla="*/ 3360423 h 6211920"/>
              <a:gd name="connsiteX1916" fmla="*/ 2147193 w 9635294"/>
              <a:gd name="connsiteY1916" fmla="*/ 3363107 h 6211920"/>
              <a:gd name="connsiteX1917" fmla="*/ 7489184 w 9635294"/>
              <a:gd name="connsiteY1917" fmla="*/ 3358039 h 6211920"/>
              <a:gd name="connsiteX1918" fmla="*/ 7491269 w 9635294"/>
              <a:gd name="connsiteY1918" fmla="*/ 3360449 h 6211920"/>
              <a:gd name="connsiteX1919" fmla="*/ 7481755 w 9635294"/>
              <a:gd name="connsiteY1919" fmla="*/ 3368669 h 6211920"/>
              <a:gd name="connsiteX1920" fmla="*/ 7481748 w 9635294"/>
              <a:gd name="connsiteY1920" fmla="*/ 3368675 h 6211920"/>
              <a:gd name="connsiteX1921" fmla="*/ 7472121 w 9635294"/>
              <a:gd name="connsiteY1921" fmla="*/ 3376978 h 6211920"/>
              <a:gd name="connsiteX1922" fmla="*/ 7470070 w 9635294"/>
              <a:gd name="connsiteY1922" fmla="*/ 3374593 h 6211920"/>
              <a:gd name="connsiteX1923" fmla="*/ 7479659 w 9635294"/>
              <a:gd name="connsiteY1923" fmla="*/ 3366263 h 6211920"/>
              <a:gd name="connsiteX1924" fmla="*/ 7489184 w 9635294"/>
              <a:gd name="connsiteY1924" fmla="*/ 3358039 h 6211920"/>
              <a:gd name="connsiteX1925" fmla="*/ 2151585 w 9635294"/>
              <a:gd name="connsiteY1925" fmla="*/ 3358020 h 6211920"/>
              <a:gd name="connsiteX1926" fmla="*/ 2161134 w 9635294"/>
              <a:gd name="connsiteY1926" fmla="*/ 3366263 h 6211920"/>
              <a:gd name="connsiteX1927" fmla="*/ 2170767 w 9635294"/>
              <a:gd name="connsiteY1927" fmla="*/ 3374601 h 6211920"/>
              <a:gd name="connsiteX1928" fmla="*/ 2166523 w 9635294"/>
              <a:gd name="connsiteY1928" fmla="*/ 3379499 h 6211920"/>
              <a:gd name="connsiteX1929" fmla="*/ 2168684 w 9635294"/>
              <a:gd name="connsiteY1929" fmla="*/ 3377001 h 6211920"/>
              <a:gd name="connsiteX1930" fmla="*/ 2159058 w 9635294"/>
              <a:gd name="connsiteY1930" fmla="*/ 3368669 h 6211920"/>
              <a:gd name="connsiteX1931" fmla="*/ 2159056 w 9635294"/>
              <a:gd name="connsiteY1931" fmla="*/ 3368667 h 6211920"/>
              <a:gd name="connsiteX1932" fmla="*/ 2149510 w 9635294"/>
              <a:gd name="connsiteY1932" fmla="*/ 3360423 h 6211920"/>
              <a:gd name="connsiteX1933" fmla="*/ 7510348 w 9635294"/>
              <a:gd name="connsiteY1933" fmla="*/ 3343997 h 6211920"/>
              <a:gd name="connsiteX1934" fmla="*/ 7514474 w 9635294"/>
              <a:gd name="connsiteY1934" fmla="*/ 3348810 h 6211920"/>
              <a:gd name="connsiteX1935" fmla="*/ 7514456 w 9635294"/>
              <a:gd name="connsiteY1935" fmla="*/ 3348825 h 6211920"/>
              <a:gd name="connsiteX1936" fmla="*/ 7510330 w 9635294"/>
              <a:gd name="connsiteY1936" fmla="*/ 3344013 h 6211920"/>
              <a:gd name="connsiteX1937" fmla="*/ 2130387 w 9635294"/>
              <a:gd name="connsiteY1937" fmla="*/ 3343955 h 6211920"/>
              <a:gd name="connsiteX1938" fmla="*/ 2130388 w 9635294"/>
              <a:gd name="connsiteY1938" fmla="*/ 3343956 h 6211920"/>
              <a:gd name="connsiteX1939" fmla="*/ 2128317 w 9635294"/>
              <a:gd name="connsiteY1939" fmla="*/ 3346362 h 6211920"/>
              <a:gd name="connsiteX1940" fmla="*/ 2107098 w 9635294"/>
              <a:gd name="connsiteY1940" fmla="*/ 3332336 h 6211920"/>
              <a:gd name="connsiteX1941" fmla="*/ 2126247 w 9635294"/>
              <a:gd name="connsiteY1941" fmla="*/ 3348768 h 6211920"/>
              <a:gd name="connsiteX1942" fmla="*/ 2128317 w 9635294"/>
              <a:gd name="connsiteY1942" fmla="*/ 3346362 h 6211920"/>
              <a:gd name="connsiteX1943" fmla="*/ 2124177 w 9635294"/>
              <a:gd name="connsiteY1943" fmla="*/ 3351176 h 6211920"/>
              <a:gd name="connsiteX1944" fmla="*/ 2105032 w 9635294"/>
              <a:gd name="connsiteY1944" fmla="*/ 3334747 h 6211920"/>
              <a:gd name="connsiteX1945" fmla="*/ 2108865 w 9635294"/>
              <a:gd name="connsiteY1945" fmla="*/ 3330272 h 6211920"/>
              <a:gd name="connsiteX1946" fmla="*/ 2107098 w 9635294"/>
              <a:gd name="connsiteY1946" fmla="*/ 3332336 h 6211920"/>
              <a:gd name="connsiteX1947" fmla="*/ 2107096 w 9635294"/>
              <a:gd name="connsiteY1947" fmla="*/ 3332334 h 6211920"/>
              <a:gd name="connsiteX1948" fmla="*/ 7527411 w 9635294"/>
              <a:gd name="connsiteY1948" fmla="*/ 3325197 h 6211920"/>
              <a:gd name="connsiteX1949" fmla="*/ 7535666 w 9635294"/>
              <a:gd name="connsiteY1949" fmla="*/ 3334842 h 6211920"/>
              <a:gd name="connsiteX1950" fmla="*/ 7516552 w 9635294"/>
              <a:gd name="connsiteY1950" fmla="*/ 3351232 h 6211920"/>
              <a:gd name="connsiteX1951" fmla="*/ 7514474 w 9635294"/>
              <a:gd name="connsiteY1951" fmla="*/ 3348810 h 6211920"/>
              <a:gd name="connsiteX1952" fmla="*/ 7533570 w 9635294"/>
              <a:gd name="connsiteY1952" fmla="*/ 3332430 h 6211920"/>
              <a:gd name="connsiteX1953" fmla="*/ 7529443 w 9635294"/>
              <a:gd name="connsiteY1953" fmla="*/ 3327611 h 6211920"/>
              <a:gd name="connsiteX1954" fmla="*/ 7510348 w 9635294"/>
              <a:gd name="connsiteY1954" fmla="*/ 3343997 h 6211920"/>
              <a:gd name="connsiteX1955" fmla="*/ 7508297 w 9635294"/>
              <a:gd name="connsiteY1955" fmla="*/ 3341605 h 6211920"/>
              <a:gd name="connsiteX1956" fmla="*/ 7527411 w 9635294"/>
              <a:gd name="connsiteY1956" fmla="*/ 3325197 h 6211920"/>
              <a:gd name="connsiteX1957" fmla="*/ 2113293 w 9635294"/>
              <a:gd name="connsiteY1957" fmla="*/ 3325101 h 6211920"/>
              <a:gd name="connsiteX1958" fmla="*/ 2132458 w 9635294"/>
              <a:gd name="connsiteY1958" fmla="*/ 3341548 h 6211920"/>
              <a:gd name="connsiteX1959" fmla="*/ 2130387 w 9635294"/>
              <a:gd name="connsiteY1959" fmla="*/ 3343955 h 6211920"/>
              <a:gd name="connsiteX1960" fmla="*/ 2111230 w 9635294"/>
              <a:gd name="connsiteY1960" fmla="*/ 3327514 h 6211920"/>
              <a:gd name="connsiteX1961" fmla="*/ 2108865 w 9635294"/>
              <a:gd name="connsiteY1961" fmla="*/ 3330272 h 6211920"/>
              <a:gd name="connsiteX1962" fmla="*/ 2089908 w 9635294"/>
              <a:gd name="connsiteY1962" fmla="*/ 3313593 h 6211920"/>
              <a:gd name="connsiteX1963" fmla="*/ 2087912 w 9635294"/>
              <a:gd name="connsiteY1963" fmla="*/ 3315932 h 6211920"/>
              <a:gd name="connsiteX1964" fmla="*/ 2087911 w 9635294"/>
              <a:gd name="connsiteY1964" fmla="*/ 3315931 h 6211920"/>
              <a:gd name="connsiteX1965" fmla="*/ 2069259 w 9635294"/>
              <a:gd name="connsiteY1965" fmla="*/ 3298929 h 6211920"/>
              <a:gd name="connsiteX1966" fmla="*/ 2068710 w 9635294"/>
              <a:gd name="connsiteY1966" fmla="*/ 3299574 h 6211920"/>
              <a:gd name="connsiteX1967" fmla="*/ 2087911 w 9635294"/>
              <a:gd name="connsiteY1967" fmla="*/ 3315931 h 6211920"/>
              <a:gd name="connsiteX1968" fmla="*/ 2085848 w 9635294"/>
              <a:gd name="connsiteY1968" fmla="*/ 3318346 h 6211920"/>
              <a:gd name="connsiteX1969" fmla="*/ 2066652 w 9635294"/>
              <a:gd name="connsiteY1969" fmla="*/ 3301995 h 6211920"/>
              <a:gd name="connsiteX1970" fmla="*/ 7567797 w 9635294"/>
              <a:gd name="connsiteY1970" fmla="*/ 3294907 h 6211920"/>
              <a:gd name="connsiteX1971" fmla="*/ 7569983 w 9635294"/>
              <a:gd name="connsiteY1971" fmla="*/ 3297510 h 6211920"/>
              <a:gd name="connsiteX1972" fmla="*/ 7567776 w 9635294"/>
              <a:gd name="connsiteY1972" fmla="*/ 3294925 h 6211920"/>
              <a:gd name="connsiteX1973" fmla="*/ 2072824 w 9635294"/>
              <a:gd name="connsiteY1973" fmla="*/ 3294736 h 6211920"/>
              <a:gd name="connsiteX1974" fmla="*/ 2072824 w 9635294"/>
              <a:gd name="connsiteY1974" fmla="*/ 3294736 h 6211920"/>
              <a:gd name="connsiteX1975" fmla="*/ 2069259 w 9635294"/>
              <a:gd name="connsiteY1975" fmla="*/ 3298929 h 6211920"/>
              <a:gd name="connsiteX1976" fmla="*/ 7565701 w 9635294"/>
              <a:gd name="connsiteY1976" fmla="*/ 3292494 h 6211920"/>
              <a:gd name="connsiteX1977" fmla="*/ 7567776 w 9635294"/>
              <a:gd name="connsiteY1977" fmla="*/ 3294925 h 6211920"/>
              <a:gd name="connsiteX1978" fmla="*/ 7548619 w 9635294"/>
              <a:gd name="connsiteY1978" fmla="*/ 3311239 h 6211920"/>
              <a:gd name="connsiteX1979" fmla="*/ 7552747 w 9635294"/>
              <a:gd name="connsiteY1979" fmla="*/ 3316066 h 6211920"/>
              <a:gd name="connsiteX1980" fmla="*/ 7571861 w 9635294"/>
              <a:gd name="connsiteY1980" fmla="*/ 3299746 h 6211920"/>
              <a:gd name="connsiteX1981" fmla="*/ 7569983 w 9635294"/>
              <a:gd name="connsiteY1981" fmla="*/ 3297510 h 6211920"/>
              <a:gd name="connsiteX1982" fmla="*/ 7573957 w 9635294"/>
              <a:gd name="connsiteY1982" fmla="*/ 3302165 h 6211920"/>
              <a:gd name="connsiteX1983" fmla="*/ 7554780 w 9635294"/>
              <a:gd name="connsiteY1983" fmla="*/ 3318478 h 6211920"/>
              <a:gd name="connsiteX1984" fmla="*/ 7546524 w 9635294"/>
              <a:gd name="connsiteY1984" fmla="*/ 3308820 h 6211920"/>
              <a:gd name="connsiteX1985" fmla="*/ 7565701 w 9635294"/>
              <a:gd name="connsiteY1985" fmla="*/ 3292494 h 6211920"/>
              <a:gd name="connsiteX1986" fmla="*/ 2074882 w 9635294"/>
              <a:gd name="connsiteY1986" fmla="*/ 3292316 h 6211920"/>
              <a:gd name="connsiteX1987" fmla="*/ 2094097 w 9635294"/>
              <a:gd name="connsiteY1987" fmla="*/ 3308688 h 6211920"/>
              <a:gd name="connsiteX1988" fmla="*/ 2089908 w 9635294"/>
              <a:gd name="connsiteY1988" fmla="*/ 3313593 h 6211920"/>
              <a:gd name="connsiteX1989" fmla="*/ 2092033 w 9635294"/>
              <a:gd name="connsiteY1989" fmla="*/ 3311100 h 6211920"/>
              <a:gd name="connsiteX1990" fmla="*/ 2072824 w 9635294"/>
              <a:gd name="connsiteY1990" fmla="*/ 3294736 h 6211920"/>
              <a:gd name="connsiteX1991" fmla="*/ 7586985 w 9635294"/>
              <a:gd name="connsiteY1991" fmla="*/ 3278604 h 6211920"/>
              <a:gd name="connsiteX1992" fmla="*/ 7589437 w 9635294"/>
              <a:gd name="connsiteY1992" fmla="*/ 3281505 h 6211920"/>
              <a:gd name="connsiteX1993" fmla="*/ 7586974 w 9635294"/>
              <a:gd name="connsiteY1993" fmla="*/ 3278613 h 6211920"/>
              <a:gd name="connsiteX1994" fmla="*/ 2034307 w 9635294"/>
              <a:gd name="connsiteY1994" fmla="*/ 3262091 h 6211920"/>
              <a:gd name="connsiteX1995" fmla="*/ 2030210 w 9635294"/>
              <a:gd name="connsiteY1995" fmla="*/ 3266948 h 6211920"/>
              <a:gd name="connsiteX1996" fmla="*/ 2049477 w 9635294"/>
              <a:gd name="connsiteY1996" fmla="*/ 3283242 h 6211920"/>
              <a:gd name="connsiteX1997" fmla="*/ 2053584 w 9635294"/>
              <a:gd name="connsiteY1997" fmla="*/ 3278398 h 6211920"/>
              <a:gd name="connsiteX1998" fmla="*/ 2034307 w 9635294"/>
              <a:gd name="connsiteY1998" fmla="*/ 3262091 h 6211920"/>
              <a:gd name="connsiteX1999" fmla="*/ 7604182 w 9635294"/>
              <a:gd name="connsiteY1999" fmla="*/ 3259919 h 6211920"/>
              <a:gd name="connsiteX2000" fmla="*/ 7612374 w 9635294"/>
              <a:gd name="connsiteY2000" fmla="*/ 3269622 h 6211920"/>
              <a:gd name="connsiteX2001" fmla="*/ 7593133 w 9635294"/>
              <a:gd name="connsiteY2001" fmla="*/ 3285878 h 6211920"/>
              <a:gd name="connsiteX2002" fmla="*/ 7589437 w 9635294"/>
              <a:gd name="connsiteY2002" fmla="*/ 3281505 h 6211920"/>
              <a:gd name="connsiteX2003" fmla="*/ 7591101 w 9635294"/>
              <a:gd name="connsiteY2003" fmla="*/ 3283459 h 6211920"/>
              <a:gd name="connsiteX2004" fmla="*/ 7610278 w 9635294"/>
              <a:gd name="connsiteY2004" fmla="*/ 3267197 h 6211920"/>
              <a:gd name="connsiteX2005" fmla="*/ 7606214 w 9635294"/>
              <a:gd name="connsiteY2005" fmla="*/ 3262344 h 6211920"/>
              <a:gd name="connsiteX2006" fmla="*/ 7586985 w 9635294"/>
              <a:gd name="connsiteY2006" fmla="*/ 3278604 h 6211920"/>
              <a:gd name="connsiteX2007" fmla="*/ 7584942 w 9635294"/>
              <a:gd name="connsiteY2007" fmla="*/ 3276188 h 6211920"/>
              <a:gd name="connsiteX2008" fmla="*/ 7604182 w 9635294"/>
              <a:gd name="connsiteY2008" fmla="*/ 3259919 h 6211920"/>
              <a:gd name="connsiteX2009" fmla="*/ 2036350 w 9635294"/>
              <a:gd name="connsiteY2009" fmla="*/ 3259666 h 6211920"/>
              <a:gd name="connsiteX2010" fmla="*/ 2055635 w 9635294"/>
              <a:gd name="connsiteY2010" fmla="*/ 3275979 h 6211920"/>
              <a:gd name="connsiteX2011" fmla="*/ 2047424 w 9635294"/>
              <a:gd name="connsiteY2011" fmla="*/ 3285669 h 6211920"/>
              <a:gd name="connsiteX2012" fmla="*/ 2028159 w 9635294"/>
              <a:gd name="connsiteY2012" fmla="*/ 3269375 h 6211920"/>
              <a:gd name="connsiteX2013" fmla="*/ 7625465 w 9635294"/>
              <a:gd name="connsiteY2013" fmla="*/ 3246106 h 6211920"/>
              <a:gd name="connsiteX2014" fmla="*/ 7629546 w 9635294"/>
              <a:gd name="connsiteY2014" fmla="*/ 3250949 h 6211920"/>
              <a:gd name="connsiteX2015" fmla="*/ 7629519 w 9635294"/>
              <a:gd name="connsiteY2015" fmla="*/ 3250971 h 6211920"/>
              <a:gd name="connsiteX2016" fmla="*/ 7625455 w 9635294"/>
              <a:gd name="connsiteY2016" fmla="*/ 3246114 h 6211920"/>
              <a:gd name="connsiteX2017" fmla="*/ 7645160 w 9635294"/>
              <a:gd name="connsiteY2017" fmla="*/ 3230402 h 6211920"/>
              <a:gd name="connsiteX2018" fmla="*/ 7650855 w 9635294"/>
              <a:gd name="connsiteY2018" fmla="*/ 3237217 h 6211920"/>
              <a:gd name="connsiteX2019" fmla="*/ 7631614 w 9635294"/>
              <a:gd name="connsiteY2019" fmla="*/ 3253403 h 6211920"/>
              <a:gd name="connsiteX2020" fmla="*/ 7629546 w 9635294"/>
              <a:gd name="connsiteY2020" fmla="*/ 3250949 h 6211920"/>
              <a:gd name="connsiteX2021" fmla="*/ 7648823 w 9635294"/>
              <a:gd name="connsiteY2021" fmla="*/ 3234786 h 6211920"/>
              <a:gd name="connsiteX2022" fmla="*/ 7644759 w 9635294"/>
              <a:gd name="connsiteY2022" fmla="*/ 3229921 h 6211920"/>
              <a:gd name="connsiteX2023" fmla="*/ 7645160 w 9635294"/>
              <a:gd name="connsiteY2023" fmla="*/ 3230402 h 6211920"/>
              <a:gd name="connsiteX2024" fmla="*/ 7644759 w 9635294"/>
              <a:gd name="connsiteY2024" fmla="*/ 3229922 h 6211920"/>
              <a:gd name="connsiteX2025" fmla="*/ 1995672 w 9635294"/>
              <a:gd name="connsiteY2025" fmla="*/ 3229599 h 6211920"/>
              <a:gd name="connsiteX2026" fmla="*/ 1991595 w 9635294"/>
              <a:gd name="connsiteY2026" fmla="*/ 3234462 h 6211920"/>
              <a:gd name="connsiteX2027" fmla="*/ 2010912 w 9635294"/>
              <a:gd name="connsiteY2027" fmla="*/ 3250686 h 6211920"/>
              <a:gd name="connsiteX2028" fmla="*/ 2015001 w 9635294"/>
              <a:gd name="connsiteY2028" fmla="*/ 3245828 h 6211920"/>
              <a:gd name="connsiteX2029" fmla="*/ 1995672 w 9635294"/>
              <a:gd name="connsiteY2029" fmla="*/ 3229599 h 6211920"/>
              <a:gd name="connsiteX2030" fmla="*/ 7642727 w 9635294"/>
              <a:gd name="connsiteY2030" fmla="*/ 3227489 h 6211920"/>
              <a:gd name="connsiteX2031" fmla="*/ 7644759 w 9635294"/>
              <a:gd name="connsiteY2031" fmla="*/ 3229922 h 6211920"/>
              <a:gd name="connsiteX2032" fmla="*/ 7625465 w 9635294"/>
              <a:gd name="connsiteY2032" fmla="*/ 3246106 h 6211920"/>
              <a:gd name="connsiteX2033" fmla="*/ 7623423 w 9635294"/>
              <a:gd name="connsiteY2033" fmla="*/ 3243683 h 6211920"/>
              <a:gd name="connsiteX2034" fmla="*/ 7642727 w 9635294"/>
              <a:gd name="connsiteY2034" fmla="*/ 3227489 h 6211920"/>
              <a:gd name="connsiteX2035" fmla="*/ 1997711 w 9635294"/>
              <a:gd name="connsiteY2035" fmla="*/ 3227159 h 6211920"/>
              <a:gd name="connsiteX2036" fmla="*/ 2017047 w 9635294"/>
              <a:gd name="connsiteY2036" fmla="*/ 3243396 h 6211920"/>
              <a:gd name="connsiteX2037" fmla="*/ 2008874 w 9635294"/>
              <a:gd name="connsiteY2037" fmla="*/ 3253118 h 6211920"/>
              <a:gd name="connsiteX2038" fmla="*/ 1989557 w 9635294"/>
              <a:gd name="connsiteY2038" fmla="*/ 3236894 h 6211920"/>
              <a:gd name="connsiteX2039" fmla="*/ 1973118 w 9635294"/>
              <a:gd name="connsiteY2039" fmla="*/ 3217218 h 6211920"/>
              <a:gd name="connsiteX2040" fmla="*/ 1972240 w 9635294"/>
              <a:gd name="connsiteY2040" fmla="*/ 3218269 h 6211920"/>
              <a:gd name="connsiteX2041" fmla="*/ 1972240 w 9635294"/>
              <a:gd name="connsiteY2041" fmla="*/ 3218269 h 6211920"/>
              <a:gd name="connsiteX2042" fmla="*/ 7664064 w 9635294"/>
              <a:gd name="connsiteY2042" fmla="*/ 3213754 h 6211920"/>
              <a:gd name="connsiteX2043" fmla="*/ 7668129 w 9635294"/>
              <a:gd name="connsiteY2043" fmla="*/ 3218630 h 6211920"/>
              <a:gd name="connsiteX2044" fmla="*/ 7668127 w 9635294"/>
              <a:gd name="connsiteY2044" fmla="*/ 3218632 h 6211920"/>
              <a:gd name="connsiteX2045" fmla="*/ 7664063 w 9635294"/>
              <a:gd name="connsiteY2045" fmla="*/ 3213754 h 6211920"/>
              <a:gd name="connsiteX2046" fmla="*/ 7686776 w 9635294"/>
              <a:gd name="connsiteY2046" fmla="*/ 3201646 h 6211920"/>
              <a:gd name="connsiteX2047" fmla="*/ 7689526 w 9635294"/>
              <a:gd name="connsiteY2047" fmla="*/ 3204947 h 6211920"/>
              <a:gd name="connsiteX2048" fmla="*/ 7670159 w 9635294"/>
              <a:gd name="connsiteY2048" fmla="*/ 3221063 h 6211920"/>
              <a:gd name="connsiteX2049" fmla="*/ 7668129 w 9635294"/>
              <a:gd name="connsiteY2049" fmla="*/ 3218630 h 6211920"/>
              <a:gd name="connsiteX2050" fmla="*/ 7687494 w 9635294"/>
              <a:gd name="connsiteY2050" fmla="*/ 3202508 h 6211920"/>
              <a:gd name="connsiteX2051" fmla="*/ 1954508 w 9635294"/>
              <a:gd name="connsiteY2051" fmla="*/ 3200126 h 6211920"/>
              <a:gd name="connsiteX2052" fmla="*/ 1952860 w 9635294"/>
              <a:gd name="connsiteY2052" fmla="*/ 3202108 h 6211920"/>
              <a:gd name="connsiteX2053" fmla="*/ 1972240 w 9635294"/>
              <a:gd name="connsiteY2053" fmla="*/ 3218269 h 6211920"/>
              <a:gd name="connsiteX2054" fmla="*/ 1970208 w 9635294"/>
              <a:gd name="connsiteY2054" fmla="*/ 3220702 h 6211920"/>
              <a:gd name="connsiteX2055" fmla="*/ 1950829 w 9635294"/>
              <a:gd name="connsiteY2055" fmla="*/ 3204547 h 6211920"/>
              <a:gd name="connsiteX2056" fmla="*/ 7683431 w 9635294"/>
              <a:gd name="connsiteY2056" fmla="*/ 3197625 h 6211920"/>
              <a:gd name="connsiteX2057" fmla="*/ 7686776 w 9635294"/>
              <a:gd name="connsiteY2057" fmla="*/ 3201646 h 6211920"/>
              <a:gd name="connsiteX2058" fmla="*/ 7683429 w 9635294"/>
              <a:gd name="connsiteY2058" fmla="*/ 3197627 h 6211920"/>
              <a:gd name="connsiteX2059" fmla="*/ 1956918 w 9635294"/>
              <a:gd name="connsiteY2059" fmla="*/ 3197225 h 6211920"/>
              <a:gd name="connsiteX2060" fmla="*/ 1956920 w 9635294"/>
              <a:gd name="connsiteY2060" fmla="*/ 3197227 h 6211920"/>
              <a:gd name="connsiteX2061" fmla="*/ 1954508 w 9635294"/>
              <a:gd name="connsiteY2061" fmla="*/ 3200126 h 6211920"/>
              <a:gd name="connsiteX2062" fmla="*/ 7681398 w 9635294"/>
              <a:gd name="connsiteY2062" fmla="*/ 3195187 h 6211920"/>
              <a:gd name="connsiteX2063" fmla="*/ 7683429 w 9635294"/>
              <a:gd name="connsiteY2063" fmla="*/ 3197627 h 6211920"/>
              <a:gd name="connsiteX2064" fmla="*/ 7664064 w 9635294"/>
              <a:gd name="connsiteY2064" fmla="*/ 3213754 h 6211920"/>
              <a:gd name="connsiteX2065" fmla="*/ 7662031 w 9635294"/>
              <a:gd name="connsiteY2065" fmla="*/ 3211316 h 6211920"/>
              <a:gd name="connsiteX2066" fmla="*/ 7681398 w 9635294"/>
              <a:gd name="connsiteY2066" fmla="*/ 3195187 h 6211920"/>
              <a:gd name="connsiteX2067" fmla="*/ 1958950 w 9635294"/>
              <a:gd name="connsiteY2067" fmla="*/ 3194787 h 6211920"/>
              <a:gd name="connsiteX2068" fmla="*/ 1978349 w 9635294"/>
              <a:gd name="connsiteY2068" fmla="*/ 3210955 h 6211920"/>
              <a:gd name="connsiteX2069" fmla="*/ 1973118 w 9635294"/>
              <a:gd name="connsiteY2069" fmla="*/ 3217218 h 6211920"/>
              <a:gd name="connsiteX2070" fmla="*/ 1976311 w 9635294"/>
              <a:gd name="connsiteY2070" fmla="*/ 3213393 h 6211920"/>
              <a:gd name="connsiteX2071" fmla="*/ 1956920 w 9635294"/>
              <a:gd name="connsiteY2071" fmla="*/ 3197227 h 6211920"/>
              <a:gd name="connsiteX2072" fmla="*/ 7704746 w 9635294"/>
              <a:gd name="connsiteY2072" fmla="*/ 3183916 h 6211920"/>
              <a:gd name="connsiteX2073" fmla="*/ 7706808 w 9635294"/>
              <a:gd name="connsiteY2073" fmla="*/ 3186416 h 6211920"/>
              <a:gd name="connsiteX2074" fmla="*/ 7706798 w 9635294"/>
              <a:gd name="connsiteY2074" fmla="*/ 3186424 h 6211920"/>
              <a:gd name="connsiteX2075" fmla="*/ 1937506 w 9635294"/>
              <a:gd name="connsiteY2075" fmla="*/ 3181096 h 6211920"/>
              <a:gd name="connsiteX2076" fmla="*/ 1937506 w 9635294"/>
              <a:gd name="connsiteY2076" fmla="*/ 3181096 h 6211920"/>
              <a:gd name="connsiteX2077" fmla="*/ 1935543 w 9635294"/>
              <a:gd name="connsiteY2077" fmla="*/ 3183462 h 6211920"/>
              <a:gd name="connsiteX2078" fmla="*/ 1914015 w 9635294"/>
              <a:gd name="connsiteY2078" fmla="*/ 3169898 h 6211920"/>
              <a:gd name="connsiteX2079" fmla="*/ 1933449 w 9635294"/>
              <a:gd name="connsiteY2079" fmla="*/ 3185986 h 6211920"/>
              <a:gd name="connsiteX2080" fmla="*/ 1935543 w 9635294"/>
              <a:gd name="connsiteY2080" fmla="*/ 3183462 h 6211920"/>
              <a:gd name="connsiteX2081" fmla="*/ 1931424 w 9635294"/>
              <a:gd name="connsiteY2081" fmla="*/ 3188430 h 6211920"/>
              <a:gd name="connsiteX2082" fmla="*/ 1911992 w 9635294"/>
              <a:gd name="connsiteY2082" fmla="*/ 3172346 h 6211920"/>
              <a:gd name="connsiteX2083" fmla="*/ 7725606 w 9635294"/>
              <a:gd name="connsiteY2083" fmla="*/ 3169620 h 6211920"/>
              <a:gd name="connsiteX2084" fmla="*/ 7728261 w 9635294"/>
              <a:gd name="connsiteY2084" fmla="*/ 3172816 h 6211920"/>
              <a:gd name="connsiteX2085" fmla="*/ 7708831 w 9635294"/>
              <a:gd name="connsiteY2085" fmla="*/ 3188869 h 6211920"/>
              <a:gd name="connsiteX2086" fmla="*/ 7706808 w 9635294"/>
              <a:gd name="connsiteY2086" fmla="*/ 3186416 h 6211920"/>
              <a:gd name="connsiteX2087" fmla="*/ 7726230 w 9635294"/>
              <a:gd name="connsiteY2087" fmla="*/ 3170371 h 6211920"/>
              <a:gd name="connsiteX2088" fmla="*/ 7722165 w 9635294"/>
              <a:gd name="connsiteY2088" fmla="*/ 3165475 h 6211920"/>
              <a:gd name="connsiteX2089" fmla="*/ 7725606 w 9635294"/>
              <a:gd name="connsiteY2089" fmla="*/ 3169620 h 6211920"/>
              <a:gd name="connsiteX2090" fmla="*/ 7722164 w 9635294"/>
              <a:gd name="connsiteY2090" fmla="*/ 3165476 h 6211920"/>
              <a:gd name="connsiteX2091" fmla="*/ 1918056 w 9635294"/>
              <a:gd name="connsiteY2091" fmla="*/ 3164999 h 6211920"/>
              <a:gd name="connsiteX2092" fmla="*/ 1918060 w 9635294"/>
              <a:gd name="connsiteY2092" fmla="*/ 3165002 h 6211920"/>
              <a:gd name="connsiteX2093" fmla="*/ 1914015 w 9635294"/>
              <a:gd name="connsiteY2093" fmla="*/ 3169898 h 6211920"/>
              <a:gd name="connsiteX2094" fmla="*/ 1914011 w 9635294"/>
              <a:gd name="connsiteY2094" fmla="*/ 3169895 h 6211920"/>
              <a:gd name="connsiteX2095" fmla="*/ 7720133 w 9635294"/>
              <a:gd name="connsiteY2095" fmla="*/ 3163030 h 6211920"/>
              <a:gd name="connsiteX2096" fmla="*/ 7722164 w 9635294"/>
              <a:gd name="connsiteY2096" fmla="*/ 3165476 h 6211920"/>
              <a:gd name="connsiteX2097" fmla="*/ 7702798 w 9635294"/>
              <a:gd name="connsiteY2097" fmla="*/ 3181534 h 6211920"/>
              <a:gd name="connsiteX2098" fmla="*/ 7704746 w 9635294"/>
              <a:gd name="connsiteY2098" fmla="*/ 3183916 h 6211920"/>
              <a:gd name="connsiteX2099" fmla="*/ 7700766 w 9635294"/>
              <a:gd name="connsiteY2099" fmla="*/ 3179089 h 6211920"/>
              <a:gd name="connsiteX2100" fmla="*/ 7720133 w 9635294"/>
              <a:gd name="connsiteY2100" fmla="*/ 3163030 h 6211920"/>
              <a:gd name="connsiteX2101" fmla="*/ 1920083 w 9635294"/>
              <a:gd name="connsiteY2101" fmla="*/ 3162554 h 6211920"/>
              <a:gd name="connsiteX2102" fmla="*/ 1939532 w 9635294"/>
              <a:gd name="connsiteY2102" fmla="*/ 3178651 h 6211920"/>
              <a:gd name="connsiteX2103" fmla="*/ 1937506 w 9635294"/>
              <a:gd name="connsiteY2103" fmla="*/ 3181096 h 6211920"/>
              <a:gd name="connsiteX2104" fmla="*/ 1918060 w 9635294"/>
              <a:gd name="connsiteY2104" fmla="*/ 3165002 h 6211920"/>
              <a:gd name="connsiteX2105" fmla="*/ 1895919 w 9635294"/>
              <a:gd name="connsiteY2105" fmla="*/ 3152176 h 6211920"/>
              <a:gd name="connsiteX2106" fmla="*/ 1894548 w 9635294"/>
              <a:gd name="connsiteY2106" fmla="*/ 3153842 h 6211920"/>
              <a:gd name="connsiteX2107" fmla="*/ 1894548 w 9635294"/>
              <a:gd name="connsiteY2107" fmla="*/ 3153842 h 6211920"/>
              <a:gd name="connsiteX2108" fmla="*/ 7761027 w 9635294"/>
              <a:gd name="connsiteY2108" fmla="*/ 3133458 h 6211920"/>
              <a:gd name="connsiteX2109" fmla="*/ 7741596 w 9635294"/>
              <a:gd name="connsiteY2109" fmla="*/ 3149448 h 6211920"/>
              <a:gd name="connsiteX2110" fmla="*/ 7745660 w 9635294"/>
              <a:gd name="connsiteY2110" fmla="*/ 3154350 h 6211920"/>
              <a:gd name="connsiteX2111" fmla="*/ 7765092 w 9635294"/>
              <a:gd name="connsiteY2111" fmla="*/ 3138367 h 6211920"/>
              <a:gd name="connsiteX2112" fmla="*/ 7759059 w 9635294"/>
              <a:gd name="connsiteY2112" fmla="*/ 3131007 h 6211920"/>
              <a:gd name="connsiteX2113" fmla="*/ 7767123 w 9635294"/>
              <a:gd name="connsiteY2113" fmla="*/ 3140824 h 6211920"/>
              <a:gd name="connsiteX2114" fmla="*/ 7747629 w 9635294"/>
              <a:gd name="connsiteY2114" fmla="*/ 3156801 h 6211920"/>
              <a:gd name="connsiteX2115" fmla="*/ 7739564 w 9635294"/>
              <a:gd name="connsiteY2115" fmla="*/ 3146997 h 6211920"/>
              <a:gd name="connsiteX2116" fmla="*/ 7759059 w 9635294"/>
              <a:gd name="connsiteY2116" fmla="*/ 3131007 h 6211920"/>
              <a:gd name="connsiteX2117" fmla="*/ 1881092 w 9635294"/>
              <a:gd name="connsiteY2117" fmla="*/ 3130455 h 6211920"/>
              <a:gd name="connsiteX2118" fmla="*/ 1900601 w 9635294"/>
              <a:gd name="connsiteY2118" fmla="*/ 3146489 h 6211920"/>
              <a:gd name="connsiteX2119" fmla="*/ 1895919 w 9635294"/>
              <a:gd name="connsiteY2119" fmla="*/ 3152176 h 6211920"/>
              <a:gd name="connsiteX2120" fmla="*/ 1898580 w 9635294"/>
              <a:gd name="connsiteY2120" fmla="*/ 3148940 h 6211920"/>
              <a:gd name="connsiteX2121" fmla="*/ 1879080 w 9635294"/>
              <a:gd name="connsiteY2121" fmla="*/ 3132912 h 6211920"/>
              <a:gd name="connsiteX2122" fmla="*/ 1875054 w 9635294"/>
              <a:gd name="connsiteY2122" fmla="*/ 3137821 h 6211920"/>
              <a:gd name="connsiteX2123" fmla="*/ 1894548 w 9635294"/>
              <a:gd name="connsiteY2123" fmla="*/ 3153842 h 6211920"/>
              <a:gd name="connsiteX2124" fmla="*/ 1892529 w 9635294"/>
              <a:gd name="connsiteY2124" fmla="*/ 3156293 h 6211920"/>
              <a:gd name="connsiteX2125" fmla="*/ 1873034 w 9635294"/>
              <a:gd name="connsiteY2125" fmla="*/ 3140278 h 6211920"/>
              <a:gd name="connsiteX2126" fmla="*/ 7780540 w 9635294"/>
              <a:gd name="connsiteY2126" fmla="*/ 3117486 h 6211920"/>
              <a:gd name="connsiteX2127" fmla="*/ 7782570 w 9635294"/>
              <a:gd name="connsiteY2127" fmla="*/ 3119981 h 6211920"/>
              <a:gd name="connsiteX2128" fmla="*/ 7780522 w 9635294"/>
              <a:gd name="connsiteY2128" fmla="*/ 3117501 h 6211920"/>
              <a:gd name="connsiteX2129" fmla="*/ 1859547 w 9635294"/>
              <a:gd name="connsiteY2129" fmla="*/ 3116917 h 6211920"/>
              <a:gd name="connsiteX2130" fmla="*/ 1859547 w 9635294"/>
              <a:gd name="connsiteY2130" fmla="*/ 3116917 h 6211920"/>
              <a:gd name="connsiteX2131" fmla="*/ 1858296 w 9635294"/>
              <a:gd name="connsiteY2131" fmla="*/ 3118449 h 6211920"/>
              <a:gd name="connsiteX2132" fmla="*/ 7804063 w 9635294"/>
              <a:gd name="connsiteY2132" fmla="*/ 3106524 h 6211920"/>
              <a:gd name="connsiteX2133" fmla="*/ 7806049 w 9635294"/>
              <a:gd name="connsiteY2133" fmla="*/ 3108967 h 6211920"/>
              <a:gd name="connsiteX2134" fmla="*/ 7786555 w 9635294"/>
              <a:gd name="connsiteY2134" fmla="*/ 3124880 h 6211920"/>
              <a:gd name="connsiteX2135" fmla="*/ 7782570 w 9635294"/>
              <a:gd name="connsiteY2135" fmla="*/ 3119981 h 6211920"/>
              <a:gd name="connsiteX2136" fmla="*/ 7784586 w 9635294"/>
              <a:gd name="connsiteY2136" fmla="*/ 3122422 h 6211920"/>
              <a:gd name="connsiteX2137" fmla="*/ 7800080 w 9635294"/>
              <a:gd name="connsiteY2137" fmla="*/ 3101581 h 6211920"/>
              <a:gd name="connsiteX2138" fmla="*/ 7804081 w 9635294"/>
              <a:gd name="connsiteY2138" fmla="*/ 3106509 h 6211920"/>
              <a:gd name="connsiteX2139" fmla="*/ 7804063 w 9635294"/>
              <a:gd name="connsiteY2139" fmla="*/ 3106524 h 6211920"/>
              <a:gd name="connsiteX2140" fmla="*/ 7800059 w 9635294"/>
              <a:gd name="connsiteY2140" fmla="*/ 3101598 h 6211920"/>
              <a:gd name="connsiteX2141" fmla="*/ 7798048 w 9635294"/>
              <a:gd name="connsiteY2141" fmla="*/ 3099124 h 6211920"/>
              <a:gd name="connsiteX2142" fmla="*/ 7800059 w 9635294"/>
              <a:gd name="connsiteY2142" fmla="*/ 3101598 h 6211920"/>
              <a:gd name="connsiteX2143" fmla="*/ 7780540 w 9635294"/>
              <a:gd name="connsiteY2143" fmla="*/ 3117486 h 6211920"/>
              <a:gd name="connsiteX2144" fmla="*/ 7778553 w 9635294"/>
              <a:gd name="connsiteY2144" fmla="*/ 3115043 h 6211920"/>
              <a:gd name="connsiteX2145" fmla="*/ 7798048 w 9635294"/>
              <a:gd name="connsiteY2145" fmla="*/ 3099124 h 6211920"/>
              <a:gd name="connsiteX2146" fmla="*/ 1841989 w 9635294"/>
              <a:gd name="connsiteY2146" fmla="*/ 3098502 h 6211920"/>
              <a:gd name="connsiteX2147" fmla="*/ 1861554 w 9635294"/>
              <a:gd name="connsiteY2147" fmla="*/ 3114459 h 6211920"/>
              <a:gd name="connsiteX2148" fmla="*/ 1859547 w 9635294"/>
              <a:gd name="connsiteY2148" fmla="*/ 3116917 h 6211920"/>
              <a:gd name="connsiteX2149" fmla="*/ 1839989 w 9635294"/>
              <a:gd name="connsiteY2149" fmla="*/ 3100965 h 6211920"/>
              <a:gd name="connsiteX2150" fmla="*/ 1835976 w 9635294"/>
              <a:gd name="connsiteY2150" fmla="*/ 3105887 h 6211920"/>
              <a:gd name="connsiteX2151" fmla="*/ 1855527 w 9635294"/>
              <a:gd name="connsiteY2151" fmla="*/ 3121838 h 6211920"/>
              <a:gd name="connsiteX2152" fmla="*/ 1858296 w 9635294"/>
              <a:gd name="connsiteY2152" fmla="*/ 3118449 h 6211920"/>
              <a:gd name="connsiteX2153" fmla="*/ 1853522 w 9635294"/>
              <a:gd name="connsiteY2153" fmla="*/ 3124295 h 6211920"/>
              <a:gd name="connsiteX2154" fmla="*/ 1833969 w 9635294"/>
              <a:gd name="connsiteY2154" fmla="*/ 3108351 h 6211920"/>
              <a:gd name="connsiteX2155" fmla="*/ 7819593 w 9635294"/>
              <a:gd name="connsiteY2155" fmla="*/ 3085679 h 6211920"/>
              <a:gd name="connsiteX2156" fmla="*/ 7823594 w 9635294"/>
              <a:gd name="connsiteY2156" fmla="*/ 3090613 h 6211920"/>
              <a:gd name="connsiteX2157" fmla="*/ 7823575 w 9635294"/>
              <a:gd name="connsiteY2157" fmla="*/ 3090628 h 6211920"/>
              <a:gd name="connsiteX2158" fmla="*/ 7819574 w 9635294"/>
              <a:gd name="connsiteY2158" fmla="*/ 3085694 h 6211920"/>
              <a:gd name="connsiteX2159" fmla="*/ 7840972 w 9635294"/>
              <a:gd name="connsiteY2159" fmla="*/ 3072074 h 6211920"/>
              <a:gd name="connsiteX2160" fmla="*/ 7845165 w 9635294"/>
              <a:gd name="connsiteY2160" fmla="*/ 3077248 h 6211920"/>
              <a:gd name="connsiteX2161" fmla="*/ 7825606 w 9635294"/>
              <a:gd name="connsiteY2161" fmla="*/ 3093092 h 6211920"/>
              <a:gd name="connsiteX2162" fmla="*/ 7823594 w 9635294"/>
              <a:gd name="connsiteY2162" fmla="*/ 3090613 h 6211920"/>
              <a:gd name="connsiteX2163" fmla="*/ 7843132 w 9635294"/>
              <a:gd name="connsiteY2163" fmla="*/ 3074785 h 6211920"/>
              <a:gd name="connsiteX2164" fmla="*/ 7839196 w 9635294"/>
              <a:gd name="connsiteY2164" fmla="*/ 3069844 h 6211920"/>
              <a:gd name="connsiteX2165" fmla="*/ 7840972 w 9635294"/>
              <a:gd name="connsiteY2165" fmla="*/ 3072074 h 6211920"/>
              <a:gd name="connsiteX2166" fmla="*/ 7839177 w 9635294"/>
              <a:gd name="connsiteY2166" fmla="*/ 3069859 h 6211920"/>
              <a:gd name="connsiteX2167" fmla="*/ 1800778 w 9635294"/>
              <a:gd name="connsiteY2167" fmla="*/ 3069152 h 6211920"/>
              <a:gd name="connsiteX2168" fmla="*/ 1796784 w 9635294"/>
              <a:gd name="connsiteY2168" fmla="*/ 3074092 h 6211920"/>
              <a:gd name="connsiteX2169" fmla="*/ 1816392 w 9635294"/>
              <a:gd name="connsiteY2169" fmla="*/ 3089974 h 6211920"/>
              <a:gd name="connsiteX2170" fmla="*/ 1820394 w 9635294"/>
              <a:gd name="connsiteY2170" fmla="*/ 3085040 h 6211920"/>
              <a:gd name="connsiteX2171" fmla="*/ 1800778 w 9635294"/>
              <a:gd name="connsiteY2171" fmla="*/ 3069152 h 6211920"/>
              <a:gd name="connsiteX2172" fmla="*/ 7837164 w 9635294"/>
              <a:gd name="connsiteY2172" fmla="*/ 3067374 h 6211920"/>
              <a:gd name="connsiteX2173" fmla="*/ 7839177 w 9635294"/>
              <a:gd name="connsiteY2173" fmla="*/ 3069859 h 6211920"/>
              <a:gd name="connsiteX2174" fmla="*/ 7819593 w 9635294"/>
              <a:gd name="connsiteY2174" fmla="*/ 3085679 h 6211920"/>
              <a:gd name="connsiteX2175" fmla="*/ 7817606 w 9635294"/>
              <a:gd name="connsiteY2175" fmla="*/ 3083230 h 6211920"/>
              <a:gd name="connsiteX2176" fmla="*/ 7837164 w 9635294"/>
              <a:gd name="connsiteY2176" fmla="*/ 3067374 h 6211920"/>
              <a:gd name="connsiteX2177" fmla="*/ 1802772 w 9635294"/>
              <a:gd name="connsiteY2177" fmla="*/ 3066682 h 6211920"/>
              <a:gd name="connsiteX2178" fmla="*/ 1822400 w 9635294"/>
              <a:gd name="connsiteY2178" fmla="*/ 3082576 h 6211920"/>
              <a:gd name="connsiteX2179" fmla="*/ 1814392 w 9635294"/>
              <a:gd name="connsiteY2179" fmla="*/ 3092437 h 6211920"/>
              <a:gd name="connsiteX2180" fmla="*/ 1794790 w 9635294"/>
              <a:gd name="connsiteY2180" fmla="*/ 3076556 h 6211920"/>
              <a:gd name="connsiteX2181" fmla="*/ 7858763 w 9635294"/>
              <a:gd name="connsiteY2181" fmla="*/ 3054020 h 6211920"/>
              <a:gd name="connsiteX2182" fmla="*/ 7860676 w 9635294"/>
              <a:gd name="connsiteY2182" fmla="*/ 3056403 h 6211920"/>
              <a:gd name="connsiteX2183" fmla="*/ 7858754 w 9635294"/>
              <a:gd name="connsiteY2183" fmla="*/ 3054026 h 6211920"/>
              <a:gd name="connsiteX2184" fmla="*/ 1781131 w 9635294"/>
              <a:gd name="connsiteY2184" fmla="*/ 3053303 h 6211920"/>
              <a:gd name="connsiteX2185" fmla="*/ 1781131 w 9635294"/>
              <a:gd name="connsiteY2185" fmla="*/ 3053303 h 6211920"/>
              <a:gd name="connsiteX2186" fmla="*/ 1779312 w 9635294"/>
              <a:gd name="connsiteY2186" fmla="*/ 3055560 h 6211920"/>
              <a:gd name="connsiteX2187" fmla="*/ 7882365 w 9635294"/>
              <a:gd name="connsiteY2187" fmla="*/ 3043209 h 6211920"/>
              <a:gd name="connsiteX2188" fmla="*/ 7884344 w 9635294"/>
              <a:gd name="connsiteY2188" fmla="*/ 3045676 h 6211920"/>
              <a:gd name="connsiteX2189" fmla="*/ 7864723 w 9635294"/>
              <a:gd name="connsiteY2189" fmla="*/ 3061443 h 6211920"/>
              <a:gd name="connsiteX2190" fmla="*/ 7860676 w 9635294"/>
              <a:gd name="connsiteY2190" fmla="*/ 3056403 h 6211920"/>
              <a:gd name="connsiteX2191" fmla="*/ 7862755 w 9635294"/>
              <a:gd name="connsiteY2191" fmla="*/ 3058973 h 6211920"/>
              <a:gd name="connsiteX2192" fmla="*/ 7880379 w 9635294"/>
              <a:gd name="connsiteY2192" fmla="*/ 3040731 h 6211920"/>
              <a:gd name="connsiteX2193" fmla="*/ 7882376 w 9635294"/>
              <a:gd name="connsiteY2193" fmla="*/ 3043200 h 6211920"/>
              <a:gd name="connsiteX2194" fmla="*/ 7882365 w 9635294"/>
              <a:gd name="connsiteY2194" fmla="*/ 3043209 h 6211920"/>
              <a:gd name="connsiteX2195" fmla="*/ 1759433 w 9635294"/>
              <a:gd name="connsiteY2195" fmla="*/ 3040013 h 6211920"/>
              <a:gd name="connsiteX2196" fmla="*/ 1757490 w 9635294"/>
              <a:gd name="connsiteY2196" fmla="*/ 3042438 h 6211920"/>
              <a:gd name="connsiteX2197" fmla="*/ 1777149 w 9635294"/>
              <a:gd name="connsiteY2197" fmla="*/ 3058243 h 6211920"/>
              <a:gd name="connsiteX2198" fmla="*/ 1779312 w 9635294"/>
              <a:gd name="connsiteY2198" fmla="*/ 3055560 h 6211920"/>
              <a:gd name="connsiteX2199" fmla="*/ 1775156 w 9635294"/>
              <a:gd name="connsiteY2199" fmla="*/ 3060719 h 6211920"/>
              <a:gd name="connsiteX2200" fmla="*/ 1755503 w 9635294"/>
              <a:gd name="connsiteY2200" fmla="*/ 3044914 h 6211920"/>
              <a:gd name="connsiteX2201" fmla="*/ 1761458 w 9635294"/>
              <a:gd name="connsiteY2201" fmla="*/ 3037484 h 6211920"/>
              <a:gd name="connsiteX2202" fmla="*/ 1761460 w 9635294"/>
              <a:gd name="connsiteY2202" fmla="*/ 3037486 h 6211920"/>
              <a:gd name="connsiteX2203" fmla="*/ 1759433 w 9635294"/>
              <a:gd name="connsiteY2203" fmla="*/ 3040013 h 6211920"/>
              <a:gd name="connsiteX2204" fmla="*/ 7876406 w 9635294"/>
              <a:gd name="connsiteY2204" fmla="*/ 3035776 h 6211920"/>
              <a:gd name="connsiteX2205" fmla="*/ 7880379 w 9635294"/>
              <a:gd name="connsiteY2205" fmla="*/ 3040731 h 6211920"/>
              <a:gd name="connsiteX2206" fmla="*/ 7878375 w 9635294"/>
              <a:gd name="connsiteY2206" fmla="*/ 3038253 h 6211920"/>
              <a:gd name="connsiteX2207" fmla="*/ 7858763 w 9635294"/>
              <a:gd name="connsiteY2207" fmla="*/ 3054020 h 6211920"/>
              <a:gd name="connsiteX2208" fmla="*/ 7856785 w 9635294"/>
              <a:gd name="connsiteY2208" fmla="*/ 3051556 h 6211920"/>
              <a:gd name="connsiteX2209" fmla="*/ 7876406 w 9635294"/>
              <a:gd name="connsiteY2209" fmla="*/ 3035776 h 6211920"/>
              <a:gd name="connsiteX2210" fmla="*/ 1763446 w 9635294"/>
              <a:gd name="connsiteY2210" fmla="*/ 3035008 h 6211920"/>
              <a:gd name="connsiteX2211" fmla="*/ 1783126 w 9635294"/>
              <a:gd name="connsiteY2211" fmla="*/ 3050826 h 6211920"/>
              <a:gd name="connsiteX2212" fmla="*/ 1781131 w 9635294"/>
              <a:gd name="connsiteY2212" fmla="*/ 3053303 h 6211920"/>
              <a:gd name="connsiteX2213" fmla="*/ 1761460 w 9635294"/>
              <a:gd name="connsiteY2213" fmla="*/ 3037486 h 6211920"/>
              <a:gd name="connsiteX2214" fmla="*/ 1719686 w 9635294"/>
              <a:gd name="connsiteY2214" fmla="*/ 3008887 h 6211920"/>
              <a:gd name="connsiteX2215" fmla="*/ 1718064 w 9635294"/>
              <a:gd name="connsiteY2215" fmla="*/ 3010924 h 6211920"/>
              <a:gd name="connsiteX2216" fmla="*/ 1718063 w 9635294"/>
              <a:gd name="connsiteY2216" fmla="*/ 3010923 h 6211920"/>
              <a:gd name="connsiteX2217" fmla="*/ 7917745 w 9635294"/>
              <a:gd name="connsiteY2217" fmla="*/ 3006789 h 6211920"/>
              <a:gd name="connsiteX2218" fmla="*/ 7898060 w 9635294"/>
              <a:gd name="connsiteY2218" fmla="*/ 3022499 h 6211920"/>
              <a:gd name="connsiteX2219" fmla="*/ 7901997 w 9635294"/>
              <a:gd name="connsiteY2219" fmla="*/ 3027458 h 6211920"/>
              <a:gd name="connsiteX2220" fmla="*/ 7921682 w 9635294"/>
              <a:gd name="connsiteY2220" fmla="*/ 3011754 h 6211920"/>
              <a:gd name="connsiteX2221" fmla="*/ 7915777 w 9635294"/>
              <a:gd name="connsiteY2221" fmla="*/ 3004306 h 6211920"/>
              <a:gd name="connsiteX2222" fmla="*/ 7923651 w 9635294"/>
              <a:gd name="connsiteY2222" fmla="*/ 3014237 h 6211920"/>
              <a:gd name="connsiteX2223" fmla="*/ 7903966 w 9635294"/>
              <a:gd name="connsiteY2223" fmla="*/ 3029941 h 6211920"/>
              <a:gd name="connsiteX2224" fmla="*/ 7896092 w 9635294"/>
              <a:gd name="connsiteY2224" fmla="*/ 3020022 h 6211920"/>
              <a:gd name="connsiteX2225" fmla="*/ 7915777 w 9635294"/>
              <a:gd name="connsiteY2225" fmla="*/ 3004306 h 6211920"/>
              <a:gd name="connsiteX2226" fmla="*/ 1724000 w 9635294"/>
              <a:gd name="connsiteY2226" fmla="*/ 3003468 h 6211920"/>
              <a:gd name="connsiteX2227" fmla="*/ 1743736 w 9635294"/>
              <a:gd name="connsiteY2227" fmla="*/ 3019222 h 6211920"/>
              <a:gd name="connsiteX2228" fmla="*/ 1735804 w 9635294"/>
              <a:gd name="connsiteY2228" fmla="*/ 3029141 h 6211920"/>
              <a:gd name="connsiteX2229" fmla="*/ 1716088 w 9635294"/>
              <a:gd name="connsiteY2229" fmla="*/ 3013405 h 6211920"/>
              <a:gd name="connsiteX2230" fmla="*/ 1718064 w 9635294"/>
              <a:gd name="connsiteY2230" fmla="*/ 3010924 h 6211920"/>
              <a:gd name="connsiteX2231" fmla="*/ 1737786 w 9635294"/>
              <a:gd name="connsiteY2231" fmla="*/ 3026658 h 6211920"/>
              <a:gd name="connsiteX2232" fmla="*/ 1741754 w 9635294"/>
              <a:gd name="connsiteY2232" fmla="*/ 3021698 h 6211920"/>
              <a:gd name="connsiteX2233" fmla="*/ 1722026 w 9635294"/>
              <a:gd name="connsiteY2233" fmla="*/ 3005950 h 6211920"/>
              <a:gd name="connsiteX2234" fmla="*/ 1719686 w 9635294"/>
              <a:gd name="connsiteY2234" fmla="*/ 3008887 h 6211920"/>
              <a:gd name="connsiteX2235" fmla="*/ 7937431 w 9635294"/>
              <a:gd name="connsiteY2235" fmla="*/ 2991117 h 6211920"/>
              <a:gd name="connsiteX2236" fmla="*/ 7938585 w 9635294"/>
              <a:gd name="connsiteY2236" fmla="*/ 2992575 h 6211920"/>
              <a:gd name="connsiteX2237" fmla="*/ 7937431 w 9635294"/>
              <a:gd name="connsiteY2237" fmla="*/ 2991117 h 6211920"/>
              <a:gd name="connsiteX2238" fmla="*/ 1702270 w 9635294"/>
              <a:gd name="connsiteY2238" fmla="*/ 2990247 h 6211920"/>
              <a:gd name="connsiteX2239" fmla="*/ 1702270 w 9635294"/>
              <a:gd name="connsiteY2239" fmla="*/ 2990247 h 6211920"/>
              <a:gd name="connsiteX2240" fmla="*/ 1700913 w 9635294"/>
              <a:gd name="connsiteY2240" fmla="*/ 2991956 h 6211920"/>
              <a:gd name="connsiteX2241" fmla="*/ 1678543 w 9635294"/>
              <a:gd name="connsiteY2241" fmla="*/ 2979550 h 6211920"/>
              <a:gd name="connsiteX2242" fmla="*/ 1698321 w 9635294"/>
              <a:gd name="connsiteY2242" fmla="*/ 2995219 h 6211920"/>
              <a:gd name="connsiteX2243" fmla="*/ 1700913 w 9635294"/>
              <a:gd name="connsiteY2243" fmla="*/ 2991956 h 6211920"/>
              <a:gd name="connsiteX2244" fmla="*/ 1696346 w 9635294"/>
              <a:gd name="connsiteY2244" fmla="*/ 2997708 h 6211920"/>
              <a:gd name="connsiteX2245" fmla="*/ 1676572 w 9635294"/>
              <a:gd name="connsiteY2245" fmla="*/ 2982043 h 6211920"/>
              <a:gd name="connsiteX2246" fmla="*/ 1682477 w 9635294"/>
              <a:gd name="connsiteY2246" fmla="*/ 2974569 h 6211920"/>
              <a:gd name="connsiteX2247" fmla="*/ 1682479 w 9635294"/>
              <a:gd name="connsiteY2247" fmla="*/ 2974570 h 6211920"/>
              <a:gd name="connsiteX2248" fmla="*/ 1678543 w 9635294"/>
              <a:gd name="connsiteY2248" fmla="*/ 2979550 h 6211920"/>
              <a:gd name="connsiteX2249" fmla="*/ 1678540 w 9635294"/>
              <a:gd name="connsiteY2249" fmla="*/ 2979547 h 6211920"/>
              <a:gd name="connsiteX2250" fmla="*/ 7955210 w 9635294"/>
              <a:gd name="connsiteY2250" fmla="*/ 2972981 h 6211920"/>
              <a:gd name="connsiteX2251" fmla="*/ 7963084 w 9635294"/>
              <a:gd name="connsiteY2251" fmla="*/ 2982944 h 6211920"/>
              <a:gd name="connsiteX2252" fmla="*/ 7943336 w 9635294"/>
              <a:gd name="connsiteY2252" fmla="*/ 2998578 h 6211920"/>
              <a:gd name="connsiteX2253" fmla="*/ 7938585 w 9635294"/>
              <a:gd name="connsiteY2253" fmla="*/ 2992575 h 6211920"/>
              <a:gd name="connsiteX2254" fmla="*/ 7941368 w 9635294"/>
              <a:gd name="connsiteY2254" fmla="*/ 2996089 h 6211920"/>
              <a:gd name="connsiteX2255" fmla="*/ 7961116 w 9635294"/>
              <a:gd name="connsiteY2255" fmla="*/ 2980455 h 6211920"/>
              <a:gd name="connsiteX2256" fmla="*/ 7957179 w 9635294"/>
              <a:gd name="connsiteY2256" fmla="*/ 2975477 h 6211920"/>
              <a:gd name="connsiteX2257" fmla="*/ 7937431 w 9635294"/>
              <a:gd name="connsiteY2257" fmla="*/ 2991117 h 6211920"/>
              <a:gd name="connsiteX2258" fmla="*/ 7935462 w 9635294"/>
              <a:gd name="connsiteY2258" fmla="*/ 2988628 h 6211920"/>
              <a:gd name="connsiteX2259" fmla="*/ 7955210 w 9635294"/>
              <a:gd name="connsiteY2259" fmla="*/ 2972981 h 6211920"/>
              <a:gd name="connsiteX2260" fmla="*/ 1684446 w 9635294"/>
              <a:gd name="connsiteY2260" fmla="*/ 2972080 h 6211920"/>
              <a:gd name="connsiteX2261" fmla="*/ 1704245 w 9635294"/>
              <a:gd name="connsiteY2261" fmla="*/ 2987758 h 6211920"/>
              <a:gd name="connsiteX2262" fmla="*/ 1702270 w 9635294"/>
              <a:gd name="connsiteY2262" fmla="*/ 2990247 h 6211920"/>
              <a:gd name="connsiteX2263" fmla="*/ 1682479 w 9635294"/>
              <a:gd name="connsiteY2263" fmla="*/ 2974570 h 6211920"/>
              <a:gd name="connsiteX2264" fmla="*/ 7976928 w 9635294"/>
              <a:gd name="connsiteY2264" fmla="*/ 2959868 h 6211920"/>
              <a:gd name="connsiteX2265" fmla="*/ 7978437 w 9635294"/>
              <a:gd name="connsiteY2265" fmla="*/ 2961780 h 6211920"/>
              <a:gd name="connsiteX2266" fmla="*/ 7976927 w 9635294"/>
              <a:gd name="connsiteY2266" fmla="*/ 2959868 h 6211920"/>
              <a:gd name="connsiteX2267" fmla="*/ 1662657 w 9635294"/>
              <a:gd name="connsiteY2267" fmla="*/ 2958928 h 6211920"/>
              <a:gd name="connsiteX2268" fmla="*/ 1662659 w 9635294"/>
              <a:gd name="connsiteY2268" fmla="*/ 2958929 h 6211920"/>
              <a:gd name="connsiteX2269" fmla="*/ 1660694 w 9635294"/>
              <a:gd name="connsiteY2269" fmla="*/ 2961421 h 6211920"/>
              <a:gd name="connsiteX2270" fmla="*/ 1640927 w 9635294"/>
              <a:gd name="connsiteY2270" fmla="*/ 2945736 h 6211920"/>
              <a:gd name="connsiteX2271" fmla="*/ 1638897 w 9635294"/>
              <a:gd name="connsiteY2271" fmla="*/ 2948324 h 6211920"/>
              <a:gd name="connsiteX2272" fmla="*/ 1658728 w 9635294"/>
              <a:gd name="connsiteY2272" fmla="*/ 2963913 h 6211920"/>
              <a:gd name="connsiteX2273" fmla="*/ 1660694 w 9635294"/>
              <a:gd name="connsiteY2273" fmla="*/ 2961421 h 6211920"/>
              <a:gd name="connsiteX2274" fmla="*/ 1656766 w 9635294"/>
              <a:gd name="connsiteY2274" fmla="*/ 2966409 h 6211920"/>
              <a:gd name="connsiteX2275" fmla="*/ 1636935 w 9635294"/>
              <a:gd name="connsiteY2275" fmla="*/ 2950820 h 6211920"/>
              <a:gd name="connsiteX2276" fmla="*/ 1642815 w 9635294"/>
              <a:gd name="connsiteY2276" fmla="*/ 2943327 h 6211920"/>
              <a:gd name="connsiteX2277" fmla="*/ 1642817 w 9635294"/>
              <a:gd name="connsiteY2277" fmla="*/ 2943329 h 6211920"/>
              <a:gd name="connsiteX2278" fmla="*/ 1640927 w 9635294"/>
              <a:gd name="connsiteY2278" fmla="*/ 2945736 h 6211920"/>
              <a:gd name="connsiteX2279" fmla="*/ 7994771 w 9635294"/>
              <a:gd name="connsiteY2279" fmla="*/ 2941803 h 6211920"/>
              <a:gd name="connsiteX2280" fmla="*/ 8002644 w 9635294"/>
              <a:gd name="connsiteY2280" fmla="*/ 2951791 h 6211920"/>
              <a:gd name="connsiteX2281" fmla="*/ 7982832 w 9635294"/>
              <a:gd name="connsiteY2281" fmla="*/ 2967349 h 6211920"/>
              <a:gd name="connsiteX2282" fmla="*/ 7978437 w 9635294"/>
              <a:gd name="connsiteY2282" fmla="*/ 2961780 h 6211920"/>
              <a:gd name="connsiteX2283" fmla="*/ 7980864 w 9635294"/>
              <a:gd name="connsiteY2283" fmla="*/ 2964853 h 6211920"/>
              <a:gd name="connsiteX2284" fmla="*/ 8000676 w 9635294"/>
              <a:gd name="connsiteY2284" fmla="*/ 2949296 h 6211920"/>
              <a:gd name="connsiteX2285" fmla="*/ 7996739 w 9635294"/>
              <a:gd name="connsiteY2285" fmla="*/ 2944305 h 6211920"/>
              <a:gd name="connsiteX2286" fmla="*/ 7976928 w 9635294"/>
              <a:gd name="connsiteY2286" fmla="*/ 2959868 h 6211920"/>
              <a:gd name="connsiteX2287" fmla="*/ 7974959 w 9635294"/>
              <a:gd name="connsiteY2287" fmla="*/ 2957373 h 6211920"/>
              <a:gd name="connsiteX2288" fmla="*/ 7994771 w 9635294"/>
              <a:gd name="connsiteY2288" fmla="*/ 2941803 h 6211920"/>
              <a:gd name="connsiteX2289" fmla="*/ 1644777 w 9635294"/>
              <a:gd name="connsiteY2289" fmla="*/ 2940831 h 6211920"/>
              <a:gd name="connsiteX2290" fmla="*/ 1664621 w 9635294"/>
              <a:gd name="connsiteY2290" fmla="*/ 2956433 h 6211920"/>
              <a:gd name="connsiteX2291" fmla="*/ 1662657 w 9635294"/>
              <a:gd name="connsiteY2291" fmla="*/ 2958928 h 6211920"/>
              <a:gd name="connsiteX2292" fmla="*/ 1642817 w 9635294"/>
              <a:gd name="connsiteY2292" fmla="*/ 2943329 h 6211920"/>
              <a:gd name="connsiteX2293" fmla="*/ 8016552 w 9635294"/>
              <a:gd name="connsiteY2293" fmla="*/ 2928773 h 6211920"/>
              <a:gd name="connsiteX2294" fmla="*/ 8017945 w 9635294"/>
              <a:gd name="connsiteY2294" fmla="*/ 2930543 h 6211920"/>
              <a:gd name="connsiteX2295" fmla="*/ 8016551 w 9635294"/>
              <a:gd name="connsiteY2295" fmla="*/ 2928773 h 6211920"/>
              <a:gd name="connsiteX2296" fmla="*/ 8038638 w 9635294"/>
              <a:gd name="connsiteY2296" fmla="*/ 2916127 h 6211920"/>
              <a:gd name="connsiteX2297" fmla="*/ 8042269 w 9635294"/>
              <a:gd name="connsiteY2297" fmla="*/ 2920784 h 6211920"/>
              <a:gd name="connsiteX2298" fmla="*/ 8022456 w 9635294"/>
              <a:gd name="connsiteY2298" fmla="*/ 2936272 h 6211920"/>
              <a:gd name="connsiteX2299" fmla="*/ 8017945 w 9635294"/>
              <a:gd name="connsiteY2299" fmla="*/ 2930543 h 6211920"/>
              <a:gd name="connsiteX2300" fmla="*/ 8020488 w 9635294"/>
              <a:gd name="connsiteY2300" fmla="*/ 2933770 h 6211920"/>
              <a:gd name="connsiteX2301" fmla="*/ 8040300 w 9635294"/>
              <a:gd name="connsiteY2301" fmla="*/ 2918276 h 6211920"/>
              <a:gd name="connsiteX2302" fmla="*/ 8036427 w 9635294"/>
              <a:gd name="connsiteY2302" fmla="*/ 2913266 h 6211920"/>
              <a:gd name="connsiteX2303" fmla="*/ 8038638 w 9635294"/>
              <a:gd name="connsiteY2303" fmla="*/ 2916127 h 6211920"/>
              <a:gd name="connsiteX2304" fmla="*/ 8036415 w 9635294"/>
              <a:gd name="connsiteY2304" fmla="*/ 2913275 h 6211920"/>
              <a:gd name="connsiteX2305" fmla="*/ 1603039 w 9635294"/>
              <a:gd name="connsiteY2305" fmla="*/ 2912224 h 6211920"/>
              <a:gd name="connsiteX2306" fmla="*/ 1603039 w 9635294"/>
              <a:gd name="connsiteY2306" fmla="*/ 2912224 h 6211920"/>
              <a:gd name="connsiteX2307" fmla="*/ 1599135 w 9635294"/>
              <a:gd name="connsiteY2307" fmla="*/ 2917235 h 6211920"/>
              <a:gd name="connsiteX2308" fmla="*/ 1599134 w 9635294"/>
              <a:gd name="connsiteY2308" fmla="*/ 2917234 h 6211920"/>
              <a:gd name="connsiteX2309" fmla="*/ 8034458 w 9635294"/>
              <a:gd name="connsiteY2309" fmla="*/ 2910764 h 6211920"/>
              <a:gd name="connsiteX2310" fmla="*/ 8036415 w 9635294"/>
              <a:gd name="connsiteY2310" fmla="*/ 2913275 h 6211920"/>
              <a:gd name="connsiteX2311" fmla="*/ 8016552 w 9635294"/>
              <a:gd name="connsiteY2311" fmla="*/ 2928773 h 6211920"/>
              <a:gd name="connsiteX2312" fmla="*/ 8014582 w 9635294"/>
              <a:gd name="connsiteY2312" fmla="*/ 2926271 h 6211920"/>
              <a:gd name="connsiteX2313" fmla="*/ 8034458 w 9635294"/>
              <a:gd name="connsiteY2313" fmla="*/ 2910764 h 6211920"/>
              <a:gd name="connsiteX2314" fmla="*/ 1604988 w 9635294"/>
              <a:gd name="connsiteY2314" fmla="*/ 2909723 h 6211920"/>
              <a:gd name="connsiteX2315" fmla="*/ 1624902 w 9635294"/>
              <a:gd name="connsiteY2315" fmla="*/ 2925261 h 6211920"/>
              <a:gd name="connsiteX2316" fmla="*/ 1617079 w 9635294"/>
              <a:gd name="connsiteY2316" fmla="*/ 2935269 h 6211920"/>
              <a:gd name="connsiteX2317" fmla="*/ 1597184 w 9635294"/>
              <a:gd name="connsiteY2317" fmla="*/ 2919737 h 6211920"/>
              <a:gd name="connsiteX2318" fmla="*/ 1599135 w 9635294"/>
              <a:gd name="connsiteY2318" fmla="*/ 2917235 h 6211920"/>
              <a:gd name="connsiteX2319" fmla="*/ 1619034 w 9635294"/>
              <a:gd name="connsiteY2319" fmla="*/ 2932767 h 6211920"/>
              <a:gd name="connsiteX2320" fmla="*/ 1622946 w 9635294"/>
              <a:gd name="connsiteY2320" fmla="*/ 2927763 h 6211920"/>
              <a:gd name="connsiteX2321" fmla="*/ 1603039 w 9635294"/>
              <a:gd name="connsiteY2321" fmla="*/ 2912224 h 6211920"/>
              <a:gd name="connsiteX2322" fmla="*/ 8058284 w 9635294"/>
              <a:gd name="connsiteY2322" fmla="*/ 2900377 h 6211920"/>
              <a:gd name="connsiteX2323" fmla="*/ 8060185 w 9635294"/>
              <a:gd name="connsiteY2323" fmla="*/ 2902819 h 6211920"/>
              <a:gd name="connsiteX2324" fmla="*/ 8060176 w 9635294"/>
              <a:gd name="connsiteY2324" fmla="*/ 2902826 h 6211920"/>
              <a:gd name="connsiteX2325" fmla="*/ 1583111 w 9635294"/>
              <a:gd name="connsiteY2325" fmla="*/ 2896729 h 6211920"/>
              <a:gd name="connsiteX2326" fmla="*/ 1583113 w 9635294"/>
              <a:gd name="connsiteY2326" fmla="*/ 2896730 h 6211920"/>
              <a:gd name="connsiteX2327" fmla="*/ 1579221 w 9635294"/>
              <a:gd name="connsiteY2327" fmla="*/ 2901747 h 6211920"/>
              <a:gd name="connsiteX2328" fmla="*/ 1579218 w 9635294"/>
              <a:gd name="connsiteY2328" fmla="*/ 2901746 h 6211920"/>
              <a:gd name="connsiteX2329" fmla="*/ 8080093 w 9635294"/>
              <a:gd name="connsiteY2329" fmla="*/ 2887432 h 6211920"/>
              <a:gd name="connsiteX2330" fmla="*/ 8082019 w 9635294"/>
              <a:gd name="connsiteY2330" fmla="*/ 2889930 h 6211920"/>
              <a:gd name="connsiteX2331" fmla="*/ 8062144 w 9635294"/>
              <a:gd name="connsiteY2331" fmla="*/ 2905335 h 6211920"/>
              <a:gd name="connsiteX2332" fmla="*/ 8060185 w 9635294"/>
              <a:gd name="connsiteY2332" fmla="*/ 2902819 h 6211920"/>
              <a:gd name="connsiteX2333" fmla="*/ 1559283 w 9635294"/>
              <a:gd name="connsiteY2333" fmla="*/ 2886305 h 6211920"/>
              <a:gd name="connsiteX2334" fmla="*/ 1579218 w 9635294"/>
              <a:gd name="connsiteY2334" fmla="*/ 2901746 h 6211920"/>
              <a:gd name="connsiteX2335" fmla="*/ 1577271 w 9635294"/>
              <a:gd name="connsiteY2335" fmla="*/ 2904255 h 6211920"/>
              <a:gd name="connsiteX2336" fmla="*/ 1557338 w 9635294"/>
              <a:gd name="connsiteY2336" fmla="*/ 2888818 h 6211920"/>
              <a:gd name="connsiteX2337" fmla="*/ 8077957 w 9635294"/>
              <a:gd name="connsiteY2337" fmla="*/ 2884662 h 6211920"/>
              <a:gd name="connsiteX2338" fmla="*/ 8080115 w 9635294"/>
              <a:gd name="connsiteY2338" fmla="*/ 2887415 h 6211920"/>
              <a:gd name="connsiteX2339" fmla="*/ 8080093 w 9635294"/>
              <a:gd name="connsiteY2339" fmla="*/ 2887432 h 6211920"/>
              <a:gd name="connsiteX2340" fmla="*/ 1563167 w 9635294"/>
              <a:gd name="connsiteY2340" fmla="*/ 2881281 h 6211920"/>
              <a:gd name="connsiteX2341" fmla="*/ 1563169 w 9635294"/>
              <a:gd name="connsiteY2341" fmla="*/ 2881282 h 6211920"/>
              <a:gd name="connsiteX2342" fmla="*/ 1559283 w 9635294"/>
              <a:gd name="connsiteY2342" fmla="*/ 2886305 h 6211920"/>
              <a:gd name="connsiteX2343" fmla="*/ 1559281 w 9635294"/>
              <a:gd name="connsiteY2343" fmla="*/ 2886304 h 6211920"/>
              <a:gd name="connsiteX2344" fmla="*/ 8074273 w 9635294"/>
              <a:gd name="connsiteY2344" fmla="*/ 2879884 h 6211920"/>
              <a:gd name="connsiteX2345" fmla="*/ 8077957 w 9635294"/>
              <a:gd name="connsiteY2345" fmla="*/ 2884662 h 6211920"/>
              <a:gd name="connsiteX2346" fmla="*/ 8076178 w 9635294"/>
              <a:gd name="connsiteY2346" fmla="*/ 2882392 h 6211920"/>
              <a:gd name="connsiteX2347" fmla="*/ 8056302 w 9635294"/>
              <a:gd name="connsiteY2347" fmla="*/ 2897810 h 6211920"/>
              <a:gd name="connsiteX2348" fmla="*/ 8058284 w 9635294"/>
              <a:gd name="connsiteY2348" fmla="*/ 2900377 h 6211920"/>
              <a:gd name="connsiteX2349" fmla="*/ 8054334 w 9635294"/>
              <a:gd name="connsiteY2349" fmla="*/ 2895302 h 6211920"/>
              <a:gd name="connsiteX2350" fmla="*/ 8074273 w 9635294"/>
              <a:gd name="connsiteY2350" fmla="*/ 2879884 h 6211920"/>
              <a:gd name="connsiteX2351" fmla="*/ 1565110 w 9635294"/>
              <a:gd name="connsiteY2351" fmla="*/ 2878772 h 6211920"/>
              <a:gd name="connsiteX2352" fmla="*/ 1585055 w 9635294"/>
              <a:gd name="connsiteY2352" fmla="*/ 2894222 h 6211920"/>
              <a:gd name="connsiteX2353" fmla="*/ 1583111 w 9635294"/>
              <a:gd name="connsiteY2353" fmla="*/ 2896729 h 6211920"/>
              <a:gd name="connsiteX2354" fmla="*/ 1563169 w 9635294"/>
              <a:gd name="connsiteY2354" fmla="*/ 2881282 h 6211920"/>
              <a:gd name="connsiteX2355" fmla="*/ 8096136 w 9635294"/>
              <a:gd name="connsiteY2355" fmla="*/ 2866979 h 6211920"/>
              <a:gd name="connsiteX2356" fmla="*/ 8098057 w 9635294"/>
              <a:gd name="connsiteY2356" fmla="*/ 2869475 h 6211920"/>
              <a:gd name="connsiteX2357" fmla="*/ 8096117 w 9635294"/>
              <a:gd name="connsiteY2357" fmla="*/ 2866993 h 6211920"/>
              <a:gd name="connsiteX2358" fmla="*/ 8119982 w 9635294"/>
              <a:gd name="connsiteY2358" fmla="*/ 2856690 h 6211920"/>
              <a:gd name="connsiteX2359" fmla="*/ 8121898 w 9635294"/>
              <a:gd name="connsiteY2359" fmla="*/ 2859202 h 6211920"/>
              <a:gd name="connsiteX2360" fmla="*/ 8101959 w 9635294"/>
              <a:gd name="connsiteY2360" fmla="*/ 2874544 h 6211920"/>
              <a:gd name="connsiteX2361" fmla="*/ 8098057 w 9635294"/>
              <a:gd name="connsiteY2361" fmla="*/ 2869475 h 6211920"/>
              <a:gd name="connsiteX2362" fmla="*/ 8100054 w 9635294"/>
              <a:gd name="connsiteY2362" fmla="*/ 2872029 h 6211920"/>
              <a:gd name="connsiteX2363" fmla="*/ 8118016 w 9635294"/>
              <a:gd name="connsiteY2363" fmla="*/ 2854112 h 6211920"/>
              <a:gd name="connsiteX2364" fmla="*/ 8119993 w 9635294"/>
              <a:gd name="connsiteY2364" fmla="*/ 2856681 h 6211920"/>
              <a:gd name="connsiteX2365" fmla="*/ 8119982 w 9635294"/>
              <a:gd name="connsiteY2365" fmla="*/ 2856690 h 6211920"/>
              <a:gd name="connsiteX2366" fmla="*/ 1521265 w 9635294"/>
              <a:gd name="connsiteY2366" fmla="*/ 2852919 h 6211920"/>
              <a:gd name="connsiteX2367" fmla="*/ 1519284 w 9635294"/>
              <a:gd name="connsiteY2367" fmla="*/ 2855502 h 6211920"/>
              <a:gd name="connsiteX2368" fmla="*/ 1519282 w 9635294"/>
              <a:gd name="connsiteY2368" fmla="*/ 2855500 h 6211920"/>
              <a:gd name="connsiteX2369" fmla="*/ 8114214 w 9635294"/>
              <a:gd name="connsiteY2369" fmla="*/ 2849125 h 6211920"/>
              <a:gd name="connsiteX2370" fmla="*/ 8118016 w 9635294"/>
              <a:gd name="connsiteY2370" fmla="*/ 2854112 h 6211920"/>
              <a:gd name="connsiteX2371" fmla="*/ 8116119 w 9635294"/>
              <a:gd name="connsiteY2371" fmla="*/ 2851645 h 6211920"/>
              <a:gd name="connsiteX2372" fmla="*/ 8096136 w 9635294"/>
              <a:gd name="connsiteY2372" fmla="*/ 2866979 h 6211920"/>
              <a:gd name="connsiteX2373" fmla="*/ 8094212 w 9635294"/>
              <a:gd name="connsiteY2373" fmla="*/ 2864479 h 6211920"/>
              <a:gd name="connsiteX2374" fmla="*/ 8114214 w 9635294"/>
              <a:gd name="connsiteY2374" fmla="*/ 2849125 h 6211920"/>
              <a:gd name="connsiteX2375" fmla="*/ 1525080 w 9635294"/>
              <a:gd name="connsiteY2375" fmla="*/ 2847943 h 6211920"/>
              <a:gd name="connsiteX2376" fmla="*/ 1545108 w 9635294"/>
              <a:gd name="connsiteY2376" fmla="*/ 2863336 h 6211920"/>
              <a:gd name="connsiteX2377" fmla="*/ 1537355 w 9635294"/>
              <a:gd name="connsiteY2377" fmla="*/ 2873401 h 6211920"/>
              <a:gd name="connsiteX2378" fmla="*/ 1517352 w 9635294"/>
              <a:gd name="connsiteY2378" fmla="*/ 2858021 h 6211920"/>
              <a:gd name="connsiteX2379" fmla="*/ 1519284 w 9635294"/>
              <a:gd name="connsiteY2379" fmla="*/ 2855502 h 6211920"/>
              <a:gd name="connsiteX2380" fmla="*/ 1539291 w 9635294"/>
              <a:gd name="connsiteY2380" fmla="*/ 2870880 h 6211920"/>
              <a:gd name="connsiteX2381" fmla="*/ 1543165 w 9635294"/>
              <a:gd name="connsiteY2381" fmla="*/ 2865850 h 6211920"/>
              <a:gd name="connsiteX2382" fmla="*/ 1523149 w 9635294"/>
              <a:gd name="connsiteY2382" fmla="*/ 2850465 h 6211920"/>
              <a:gd name="connsiteX2383" fmla="*/ 1521265 w 9635294"/>
              <a:gd name="connsiteY2383" fmla="*/ 2852919 h 6211920"/>
              <a:gd name="connsiteX2384" fmla="*/ 8138018 w 9635294"/>
              <a:gd name="connsiteY2384" fmla="*/ 2838849 h 6211920"/>
              <a:gd name="connsiteX2385" fmla="*/ 8139952 w 9635294"/>
              <a:gd name="connsiteY2385" fmla="*/ 2841368 h 6211920"/>
              <a:gd name="connsiteX2386" fmla="*/ 8139931 w 9635294"/>
              <a:gd name="connsiteY2386" fmla="*/ 2841384 h 6211920"/>
              <a:gd name="connsiteX2387" fmla="*/ 1501478 w 9635294"/>
              <a:gd name="connsiteY2387" fmla="*/ 2837268 h 6211920"/>
              <a:gd name="connsiteX2388" fmla="*/ 1499261 w 9635294"/>
              <a:gd name="connsiteY2388" fmla="*/ 2840171 h 6211920"/>
              <a:gd name="connsiteX2389" fmla="*/ 1499259 w 9635294"/>
              <a:gd name="connsiteY2389" fmla="*/ 2840170 h 6211920"/>
              <a:gd name="connsiteX2390" fmla="*/ 8159987 w 9635294"/>
              <a:gd name="connsiteY2390" fmla="*/ 2826115 h 6211920"/>
              <a:gd name="connsiteX2391" fmla="*/ 8161903 w 9635294"/>
              <a:gd name="connsiteY2391" fmla="*/ 2828633 h 6211920"/>
              <a:gd name="connsiteX2392" fmla="*/ 8141900 w 9635294"/>
              <a:gd name="connsiteY2392" fmla="*/ 2843905 h 6211920"/>
              <a:gd name="connsiteX2393" fmla="*/ 8139952 w 9635294"/>
              <a:gd name="connsiteY2393" fmla="*/ 2841368 h 6211920"/>
              <a:gd name="connsiteX2394" fmla="*/ 1479196 w 9635294"/>
              <a:gd name="connsiteY2394" fmla="*/ 2824862 h 6211920"/>
              <a:gd name="connsiteX2395" fmla="*/ 1499259 w 9635294"/>
              <a:gd name="connsiteY2395" fmla="*/ 2840170 h 6211920"/>
              <a:gd name="connsiteX2396" fmla="*/ 1497330 w 9635294"/>
              <a:gd name="connsiteY2396" fmla="*/ 2842692 h 6211920"/>
              <a:gd name="connsiteX2397" fmla="*/ 1477271 w 9635294"/>
              <a:gd name="connsiteY2397" fmla="*/ 2827388 h 6211920"/>
              <a:gd name="connsiteX2398" fmla="*/ 8158051 w 9635294"/>
              <a:gd name="connsiteY2398" fmla="*/ 2823569 h 6211920"/>
              <a:gd name="connsiteX2399" fmla="*/ 8159998 w 9635294"/>
              <a:gd name="connsiteY2399" fmla="*/ 2826106 h 6211920"/>
              <a:gd name="connsiteX2400" fmla="*/ 8159987 w 9635294"/>
              <a:gd name="connsiteY2400" fmla="*/ 2826115 h 6211920"/>
              <a:gd name="connsiteX2401" fmla="*/ 1481119 w 9635294"/>
              <a:gd name="connsiteY2401" fmla="*/ 2822337 h 6211920"/>
              <a:gd name="connsiteX2402" fmla="*/ 1479196 w 9635294"/>
              <a:gd name="connsiteY2402" fmla="*/ 2824862 h 6211920"/>
              <a:gd name="connsiteX2403" fmla="*/ 1479195 w 9635294"/>
              <a:gd name="connsiteY2403" fmla="*/ 2824861 h 6211920"/>
              <a:gd name="connsiteX2404" fmla="*/ 8154219 w 9635294"/>
              <a:gd name="connsiteY2404" fmla="*/ 2818530 h 6211920"/>
              <a:gd name="connsiteX2405" fmla="*/ 8158051 w 9635294"/>
              <a:gd name="connsiteY2405" fmla="*/ 2823569 h 6211920"/>
              <a:gd name="connsiteX2406" fmla="*/ 8156124 w 9635294"/>
              <a:gd name="connsiteY2406" fmla="*/ 2821057 h 6211920"/>
              <a:gd name="connsiteX2407" fmla="*/ 8136122 w 9635294"/>
              <a:gd name="connsiteY2407" fmla="*/ 2836336 h 6211920"/>
              <a:gd name="connsiteX2408" fmla="*/ 8138018 w 9635294"/>
              <a:gd name="connsiteY2408" fmla="*/ 2838849 h 6211920"/>
              <a:gd name="connsiteX2409" fmla="*/ 8134153 w 9635294"/>
              <a:gd name="connsiteY2409" fmla="*/ 2833815 h 6211920"/>
              <a:gd name="connsiteX2410" fmla="*/ 8154219 w 9635294"/>
              <a:gd name="connsiteY2410" fmla="*/ 2818530 h 6211920"/>
              <a:gd name="connsiteX2411" fmla="*/ 1484968 w 9635294"/>
              <a:gd name="connsiteY2411" fmla="*/ 2817286 h 6211920"/>
              <a:gd name="connsiteX2412" fmla="*/ 1505045 w 9635294"/>
              <a:gd name="connsiteY2412" fmla="*/ 2832602 h 6211920"/>
              <a:gd name="connsiteX2413" fmla="*/ 1501478 w 9635294"/>
              <a:gd name="connsiteY2413" fmla="*/ 2837268 h 6211920"/>
              <a:gd name="connsiteX2414" fmla="*/ 1503115 w 9635294"/>
              <a:gd name="connsiteY2414" fmla="*/ 2835123 h 6211920"/>
              <a:gd name="connsiteX2415" fmla="*/ 1483043 w 9635294"/>
              <a:gd name="connsiteY2415" fmla="*/ 2819813 h 6211920"/>
              <a:gd name="connsiteX2416" fmla="*/ 1481119 w 9635294"/>
              <a:gd name="connsiteY2416" fmla="*/ 2822337 h 6211920"/>
              <a:gd name="connsiteX2417" fmla="*/ 8176202 w 9635294"/>
              <a:gd name="connsiteY2417" fmla="*/ 2805802 h 6211920"/>
              <a:gd name="connsiteX2418" fmla="*/ 8180029 w 9635294"/>
              <a:gd name="connsiteY2418" fmla="*/ 2810844 h 6211920"/>
              <a:gd name="connsiteX2419" fmla="*/ 8180000 w 9635294"/>
              <a:gd name="connsiteY2419" fmla="*/ 2810866 h 6211920"/>
              <a:gd name="connsiteX2420" fmla="*/ 8176190 w 9635294"/>
              <a:gd name="connsiteY2420" fmla="*/ 2805811 h 6211920"/>
              <a:gd name="connsiteX2421" fmla="*/ 1462931 w 9635294"/>
              <a:gd name="connsiteY2421" fmla="*/ 2804534 h 6211920"/>
              <a:gd name="connsiteX2422" fmla="*/ 1462932 w 9635294"/>
              <a:gd name="connsiteY2422" fmla="*/ 2804535 h 6211920"/>
              <a:gd name="connsiteX2423" fmla="*/ 1461015 w 9635294"/>
              <a:gd name="connsiteY2423" fmla="*/ 2807062 h 6211920"/>
              <a:gd name="connsiteX2424" fmla="*/ 8200066 w 9635294"/>
              <a:gd name="connsiteY2424" fmla="*/ 2795677 h 6211920"/>
              <a:gd name="connsiteX2425" fmla="*/ 8201971 w 9635294"/>
              <a:gd name="connsiteY2425" fmla="*/ 2798210 h 6211920"/>
              <a:gd name="connsiteX2426" fmla="*/ 8181969 w 9635294"/>
              <a:gd name="connsiteY2426" fmla="*/ 2813399 h 6211920"/>
              <a:gd name="connsiteX2427" fmla="*/ 8180029 w 9635294"/>
              <a:gd name="connsiteY2427" fmla="*/ 2810844 h 6211920"/>
              <a:gd name="connsiteX2428" fmla="*/ 1440784 w 9635294"/>
              <a:gd name="connsiteY2428" fmla="*/ 2791987 h 6211920"/>
              <a:gd name="connsiteX2429" fmla="*/ 1438987 w 9635294"/>
              <a:gd name="connsiteY2429" fmla="*/ 2794368 h 6211920"/>
              <a:gd name="connsiteX2430" fmla="*/ 1459098 w 9635294"/>
              <a:gd name="connsiteY2430" fmla="*/ 2809589 h 6211920"/>
              <a:gd name="connsiteX2431" fmla="*/ 1461015 w 9635294"/>
              <a:gd name="connsiteY2431" fmla="*/ 2807062 h 6211920"/>
              <a:gd name="connsiteX2432" fmla="*/ 1457179 w 9635294"/>
              <a:gd name="connsiteY2432" fmla="*/ 2812123 h 6211920"/>
              <a:gd name="connsiteX2433" fmla="*/ 1437069 w 9635294"/>
              <a:gd name="connsiteY2433" fmla="*/ 2796902 h 6211920"/>
              <a:gd name="connsiteX2434" fmla="*/ 8196257 w 9635294"/>
              <a:gd name="connsiteY2434" fmla="*/ 2790609 h 6211920"/>
              <a:gd name="connsiteX2435" fmla="*/ 8200067 w 9635294"/>
              <a:gd name="connsiteY2435" fmla="*/ 2795676 h 6211920"/>
              <a:gd name="connsiteX2436" fmla="*/ 8200066 w 9635294"/>
              <a:gd name="connsiteY2436" fmla="*/ 2795677 h 6211920"/>
              <a:gd name="connsiteX2437" fmla="*/ 8196256 w 9635294"/>
              <a:gd name="connsiteY2437" fmla="*/ 2790610 h 6211920"/>
              <a:gd name="connsiteX2438" fmla="*/ 1442810 w 9635294"/>
              <a:gd name="connsiteY2438" fmla="*/ 2789301 h 6211920"/>
              <a:gd name="connsiteX2439" fmla="*/ 1442812 w 9635294"/>
              <a:gd name="connsiteY2439" fmla="*/ 2789303 h 6211920"/>
              <a:gd name="connsiteX2440" fmla="*/ 1440784 w 9635294"/>
              <a:gd name="connsiteY2440" fmla="*/ 2791987 h 6211920"/>
              <a:gd name="connsiteX2441" fmla="*/ 8194351 w 9635294"/>
              <a:gd name="connsiteY2441" fmla="*/ 2788076 h 6211920"/>
              <a:gd name="connsiteX2442" fmla="*/ 8196256 w 9635294"/>
              <a:gd name="connsiteY2442" fmla="*/ 2790610 h 6211920"/>
              <a:gd name="connsiteX2443" fmla="*/ 8176202 w 9635294"/>
              <a:gd name="connsiteY2443" fmla="*/ 2805802 h 6211920"/>
              <a:gd name="connsiteX2444" fmla="*/ 8174285 w 9635294"/>
              <a:gd name="connsiteY2444" fmla="*/ 2803277 h 6211920"/>
              <a:gd name="connsiteX2445" fmla="*/ 8194351 w 9635294"/>
              <a:gd name="connsiteY2445" fmla="*/ 2788076 h 6211920"/>
              <a:gd name="connsiteX2446" fmla="*/ 1444727 w 9635294"/>
              <a:gd name="connsiteY2446" fmla="*/ 2786768 h 6211920"/>
              <a:gd name="connsiteX2447" fmla="*/ 1464851 w 9635294"/>
              <a:gd name="connsiteY2447" fmla="*/ 2802001 h 6211920"/>
              <a:gd name="connsiteX2448" fmla="*/ 1462931 w 9635294"/>
              <a:gd name="connsiteY2448" fmla="*/ 2804534 h 6211920"/>
              <a:gd name="connsiteX2449" fmla="*/ 1442812 w 9635294"/>
              <a:gd name="connsiteY2449" fmla="*/ 2789303 h 6211920"/>
              <a:gd name="connsiteX2450" fmla="*/ 8216331 w 9635294"/>
              <a:gd name="connsiteY2450" fmla="*/ 2775445 h 6211920"/>
              <a:gd name="connsiteX2451" fmla="*/ 8218010 w 9635294"/>
              <a:gd name="connsiteY2451" fmla="*/ 2777662 h 6211920"/>
              <a:gd name="connsiteX2452" fmla="*/ 8216322 w 9635294"/>
              <a:gd name="connsiteY2452" fmla="*/ 2775452 h 6211920"/>
              <a:gd name="connsiteX2453" fmla="*/ 1422326 w 9635294"/>
              <a:gd name="connsiteY2453" fmla="*/ 2774567 h 6211920"/>
              <a:gd name="connsiteX2454" fmla="*/ 1418851 w 9635294"/>
              <a:gd name="connsiteY2454" fmla="*/ 2779186 h 6211920"/>
              <a:gd name="connsiteX2455" fmla="*/ 1418851 w 9635294"/>
              <a:gd name="connsiteY2455" fmla="*/ 2779186 h 6211920"/>
              <a:gd name="connsiteX2456" fmla="*/ 8234610 w 9635294"/>
              <a:gd name="connsiteY2456" fmla="*/ 2757773 h 6211920"/>
              <a:gd name="connsiteX2457" fmla="*/ 8242231 w 9635294"/>
              <a:gd name="connsiteY2457" fmla="*/ 2767933 h 6211920"/>
              <a:gd name="connsiteX2458" fmla="*/ 8222101 w 9635294"/>
              <a:gd name="connsiteY2458" fmla="*/ 2783066 h 6211920"/>
              <a:gd name="connsiteX2459" fmla="*/ 8218010 w 9635294"/>
              <a:gd name="connsiteY2459" fmla="*/ 2777662 h 6211920"/>
              <a:gd name="connsiteX2460" fmla="*/ 8220196 w 9635294"/>
              <a:gd name="connsiteY2460" fmla="*/ 2780525 h 6211920"/>
              <a:gd name="connsiteX2461" fmla="*/ 8240325 w 9635294"/>
              <a:gd name="connsiteY2461" fmla="*/ 2765393 h 6211920"/>
              <a:gd name="connsiteX2462" fmla="*/ 8236515 w 9635294"/>
              <a:gd name="connsiteY2462" fmla="*/ 2760313 h 6211920"/>
              <a:gd name="connsiteX2463" fmla="*/ 8216331 w 9635294"/>
              <a:gd name="connsiteY2463" fmla="*/ 2775445 h 6211920"/>
              <a:gd name="connsiteX2464" fmla="*/ 8214418 w 9635294"/>
              <a:gd name="connsiteY2464" fmla="*/ 2772918 h 6211920"/>
              <a:gd name="connsiteX2465" fmla="*/ 8234610 w 9635294"/>
              <a:gd name="connsiteY2465" fmla="*/ 2757773 h 6211920"/>
              <a:gd name="connsiteX2466" fmla="*/ 1404366 w 9635294"/>
              <a:gd name="connsiteY2466" fmla="*/ 2756395 h 6211920"/>
              <a:gd name="connsiteX2467" fmla="*/ 1424578 w 9635294"/>
              <a:gd name="connsiteY2467" fmla="*/ 2771572 h 6211920"/>
              <a:gd name="connsiteX2468" fmla="*/ 1422326 w 9635294"/>
              <a:gd name="connsiteY2468" fmla="*/ 2774567 h 6211920"/>
              <a:gd name="connsiteX2469" fmla="*/ 1422667 w 9635294"/>
              <a:gd name="connsiteY2469" fmla="*/ 2774112 h 6211920"/>
              <a:gd name="connsiteX2470" fmla="*/ 1402462 w 9635294"/>
              <a:gd name="connsiteY2470" fmla="*/ 2758942 h 6211920"/>
              <a:gd name="connsiteX2471" fmla="*/ 1398658 w 9635294"/>
              <a:gd name="connsiteY2471" fmla="*/ 2764022 h 6211920"/>
              <a:gd name="connsiteX2472" fmla="*/ 1418851 w 9635294"/>
              <a:gd name="connsiteY2472" fmla="*/ 2779186 h 6211920"/>
              <a:gd name="connsiteX2473" fmla="*/ 1416940 w 9635294"/>
              <a:gd name="connsiteY2473" fmla="*/ 2781726 h 6211920"/>
              <a:gd name="connsiteX2474" fmla="*/ 1396754 w 9635294"/>
              <a:gd name="connsiteY2474" fmla="*/ 2766562 h 6211920"/>
              <a:gd name="connsiteX2475" fmla="*/ 1380449 w 9635294"/>
              <a:gd name="connsiteY2475" fmla="*/ 2746231 h 6211920"/>
              <a:gd name="connsiteX2476" fmla="*/ 1378453 w 9635294"/>
              <a:gd name="connsiteY2476" fmla="*/ 2748909 h 6211920"/>
              <a:gd name="connsiteX2477" fmla="*/ 1378451 w 9635294"/>
              <a:gd name="connsiteY2477" fmla="*/ 2748908 h 6211920"/>
              <a:gd name="connsiteX2478" fmla="*/ 8256645 w 9635294"/>
              <a:gd name="connsiteY2478" fmla="*/ 2745225 h 6211920"/>
              <a:gd name="connsiteX2479" fmla="*/ 8259272 w 9635294"/>
              <a:gd name="connsiteY2479" fmla="*/ 2748733 h 6211920"/>
              <a:gd name="connsiteX2480" fmla="*/ 8256644 w 9635294"/>
              <a:gd name="connsiteY2480" fmla="*/ 2745226 h 6211920"/>
              <a:gd name="connsiteX2481" fmla="*/ 8280648 w 9635294"/>
              <a:gd name="connsiteY2481" fmla="*/ 2735282 h 6211920"/>
              <a:gd name="connsiteX2482" fmla="*/ 8282553 w 9635294"/>
              <a:gd name="connsiteY2482" fmla="*/ 2737828 h 6211920"/>
              <a:gd name="connsiteX2483" fmla="*/ 8262360 w 9635294"/>
              <a:gd name="connsiteY2483" fmla="*/ 2752858 h 6211920"/>
              <a:gd name="connsiteX2484" fmla="*/ 8259272 w 9635294"/>
              <a:gd name="connsiteY2484" fmla="*/ 2748733 h 6211920"/>
              <a:gd name="connsiteX2485" fmla="*/ 8260455 w 9635294"/>
              <a:gd name="connsiteY2485" fmla="*/ 2750312 h 6211920"/>
              <a:gd name="connsiteX2486" fmla="*/ 1358235 w 9635294"/>
              <a:gd name="connsiteY2486" fmla="*/ 2733848 h 6211920"/>
              <a:gd name="connsiteX2487" fmla="*/ 1378451 w 9635294"/>
              <a:gd name="connsiteY2487" fmla="*/ 2748908 h 6211920"/>
              <a:gd name="connsiteX2488" fmla="*/ 1376553 w 9635294"/>
              <a:gd name="connsiteY2488" fmla="*/ 2751449 h 6211920"/>
              <a:gd name="connsiteX2489" fmla="*/ 1356341 w 9635294"/>
              <a:gd name="connsiteY2489" fmla="*/ 2736393 h 6211920"/>
              <a:gd name="connsiteX2490" fmla="*/ 8276838 w 9635294"/>
              <a:gd name="connsiteY2490" fmla="*/ 2730189 h 6211920"/>
              <a:gd name="connsiteX2491" fmla="*/ 8280648 w 9635294"/>
              <a:gd name="connsiteY2491" fmla="*/ 2735282 h 6211920"/>
              <a:gd name="connsiteX2492" fmla="*/ 8280648 w 9635294"/>
              <a:gd name="connsiteY2492" fmla="*/ 2735282 h 6211920"/>
              <a:gd name="connsiteX2493" fmla="*/ 8276837 w 9635294"/>
              <a:gd name="connsiteY2493" fmla="*/ 2730190 h 6211920"/>
              <a:gd name="connsiteX2494" fmla="*/ 1362025 w 9635294"/>
              <a:gd name="connsiteY2494" fmla="*/ 2728748 h 6211920"/>
              <a:gd name="connsiteX2495" fmla="*/ 1362028 w 9635294"/>
              <a:gd name="connsiteY2495" fmla="*/ 2728750 h 6211920"/>
              <a:gd name="connsiteX2496" fmla="*/ 1358235 w 9635294"/>
              <a:gd name="connsiteY2496" fmla="*/ 2733848 h 6211920"/>
              <a:gd name="connsiteX2497" fmla="*/ 1358233 w 9635294"/>
              <a:gd name="connsiteY2497" fmla="*/ 2733846 h 6211920"/>
              <a:gd name="connsiteX2498" fmla="*/ 8274932 w 9635294"/>
              <a:gd name="connsiteY2498" fmla="*/ 2727643 h 6211920"/>
              <a:gd name="connsiteX2499" fmla="*/ 8276837 w 9635294"/>
              <a:gd name="connsiteY2499" fmla="*/ 2730190 h 6211920"/>
              <a:gd name="connsiteX2500" fmla="*/ 8256645 w 9635294"/>
              <a:gd name="connsiteY2500" fmla="*/ 2745225 h 6211920"/>
              <a:gd name="connsiteX2501" fmla="*/ 8254740 w 9635294"/>
              <a:gd name="connsiteY2501" fmla="*/ 2742680 h 6211920"/>
              <a:gd name="connsiteX2502" fmla="*/ 8274932 w 9635294"/>
              <a:gd name="connsiteY2502" fmla="*/ 2727643 h 6211920"/>
              <a:gd name="connsiteX2503" fmla="*/ 1363924 w 9635294"/>
              <a:gd name="connsiteY2503" fmla="*/ 2726201 h 6211920"/>
              <a:gd name="connsiteX2504" fmla="*/ 1384148 w 9635294"/>
              <a:gd name="connsiteY2504" fmla="*/ 2741276 h 6211920"/>
              <a:gd name="connsiteX2505" fmla="*/ 1380449 w 9635294"/>
              <a:gd name="connsiteY2505" fmla="*/ 2746231 h 6211920"/>
              <a:gd name="connsiteX2506" fmla="*/ 1382249 w 9635294"/>
              <a:gd name="connsiteY2506" fmla="*/ 2743816 h 6211920"/>
              <a:gd name="connsiteX2507" fmla="*/ 1362028 w 9635294"/>
              <a:gd name="connsiteY2507" fmla="*/ 2728750 h 6211920"/>
              <a:gd name="connsiteX2508" fmla="*/ 8298935 w 9635294"/>
              <a:gd name="connsiteY2508" fmla="*/ 2717670 h 6211920"/>
              <a:gd name="connsiteX2509" fmla="*/ 8300851 w 9635294"/>
              <a:gd name="connsiteY2509" fmla="*/ 2720257 h 6211920"/>
              <a:gd name="connsiteX2510" fmla="*/ 8300841 w 9635294"/>
              <a:gd name="connsiteY2510" fmla="*/ 2720264 h 6211920"/>
              <a:gd name="connsiteX2511" fmla="*/ 8319233 w 9635294"/>
              <a:gd name="connsiteY2511" fmla="*/ 2702754 h 6211920"/>
              <a:gd name="connsiteX2512" fmla="*/ 8323002 w 9635294"/>
              <a:gd name="connsiteY2512" fmla="*/ 2707850 h 6211920"/>
              <a:gd name="connsiteX2513" fmla="*/ 8302746 w 9635294"/>
              <a:gd name="connsiteY2513" fmla="*/ 2722816 h 6211920"/>
              <a:gd name="connsiteX2514" fmla="*/ 8300851 w 9635294"/>
              <a:gd name="connsiteY2514" fmla="*/ 2720257 h 6211920"/>
              <a:gd name="connsiteX2515" fmla="*/ 8321097 w 9635294"/>
              <a:gd name="connsiteY2515" fmla="*/ 2705297 h 6211920"/>
              <a:gd name="connsiteX2516" fmla="*/ 8317351 w 9635294"/>
              <a:gd name="connsiteY2516" fmla="*/ 2700185 h 6211920"/>
              <a:gd name="connsiteX2517" fmla="*/ 8319233 w 9635294"/>
              <a:gd name="connsiteY2517" fmla="*/ 2702754 h 6211920"/>
              <a:gd name="connsiteX2518" fmla="*/ 8317340 w 9635294"/>
              <a:gd name="connsiteY2518" fmla="*/ 2700193 h 6211920"/>
              <a:gd name="connsiteX2519" fmla="*/ 1321429 w 9635294"/>
              <a:gd name="connsiteY2519" fmla="*/ 2698680 h 6211920"/>
              <a:gd name="connsiteX2520" fmla="*/ 1321431 w 9635294"/>
              <a:gd name="connsiteY2520" fmla="*/ 2698682 h 6211920"/>
              <a:gd name="connsiteX2521" fmla="*/ 1319384 w 9635294"/>
              <a:gd name="connsiteY2521" fmla="*/ 2701456 h 6211920"/>
              <a:gd name="connsiteX2522" fmla="*/ 8315446 w 9635294"/>
              <a:gd name="connsiteY2522" fmla="*/ 2697632 h 6211920"/>
              <a:gd name="connsiteX2523" fmla="*/ 8317340 w 9635294"/>
              <a:gd name="connsiteY2523" fmla="*/ 2700193 h 6211920"/>
              <a:gd name="connsiteX2524" fmla="*/ 8297094 w 9635294"/>
              <a:gd name="connsiteY2524" fmla="*/ 2715165 h 6211920"/>
              <a:gd name="connsiteX2525" fmla="*/ 8298935 w 9635294"/>
              <a:gd name="connsiteY2525" fmla="*/ 2717670 h 6211920"/>
              <a:gd name="connsiteX2526" fmla="*/ 8295189 w 9635294"/>
              <a:gd name="connsiteY2526" fmla="*/ 2712612 h 6211920"/>
              <a:gd name="connsiteX2527" fmla="*/ 8315446 w 9635294"/>
              <a:gd name="connsiteY2527" fmla="*/ 2697632 h 6211920"/>
              <a:gd name="connsiteX2528" fmla="*/ 1323315 w 9635294"/>
              <a:gd name="connsiteY2528" fmla="*/ 2696127 h 6211920"/>
              <a:gd name="connsiteX2529" fmla="*/ 1343629 w 9635294"/>
              <a:gd name="connsiteY2529" fmla="*/ 2711139 h 6211920"/>
              <a:gd name="connsiteX2530" fmla="*/ 1336072 w 9635294"/>
              <a:gd name="connsiteY2530" fmla="*/ 2721350 h 6211920"/>
              <a:gd name="connsiteX2531" fmla="*/ 1315778 w 9635294"/>
              <a:gd name="connsiteY2531" fmla="*/ 2706345 h 6211920"/>
              <a:gd name="connsiteX2532" fmla="*/ 1319384 w 9635294"/>
              <a:gd name="connsiteY2532" fmla="*/ 2701456 h 6211920"/>
              <a:gd name="connsiteX2533" fmla="*/ 1317663 w 9635294"/>
              <a:gd name="connsiteY2533" fmla="*/ 2703792 h 6211920"/>
              <a:gd name="connsiteX2534" fmla="*/ 1337958 w 9635294"/>
              <a:gd name="connsiteY2534" fmla="*/ 2718797 h 6211920"/>
              <a:gd name="connsiteX2535" fmla="*/ 1341737 w 9635294"/>
              <a:gd name="connsiteY2535" fmla="*/ 2713692 h 6211920"/>
              <a:gd name="connsiteX2536" fmla="*/ 1321431 w 9635294"/>
              <a:gd name="connsiteY2536" fmla="*/ 2698682 h 6211920"/>
              <a:gd name="connsiteX2537" fmla="*/ 8339410 w 9635294"/>
              <a:gd name="connsiteY2537" fmla="*/ 2687723 h 6211920"/>
              <a:gd name="connsiteX2538" fmla="*/ 8341364 w 9635294"/>
              <a:gd name="connsiteY2538" fmla="*/ 2690368 h 6211920"/>
              <a:gd name="connsiteX2539" fmla="*/ 8341354 w 9635294"/>
              <a:gd name="connsiteY2539" fmla="*/ 2690375 h 6211920"/>
              <a:gd name="connsiteX2540" fmla="*/ 1299236 w 9635294"/>
              <a:gd name="connsiteY2540" fmla="*/ 2686285 h 6211920"/>
              <a:gd name="connsiteX2541" fmla="*/ 1297357 w 9635294"/>
              <a:gd name="connsiteY2541" fmla="*/ 2688844 h 6211920"/>
              <a:gd name="connsiteX2542" fmla="*/ 1297356 w 9635294"/>
              <a:gd name="connsiteY2542" fmla="*/ 2688844 h 6211920"/>
              <a:gd name="connsiteX2543" fmla="*/ 8361655 w 9635294"/>
              <a:gd name="connsiteY2543" fmla="*/ 2675505 h 6211920"/>
              <a:gd name="connsiteX2544" fmla="*/ 8363515 w 9635294"/>
              <a:gd name="connsiteY2544" fmla="*/ 2678049 h 6211920"/>
              <a:gd name="connsiteX2545" fmla="*/ 8343259 w 9635294"/>
              <a:gd name="connsiteY2545" fmla="*/ 2692933 h 6211920"/>
              <a:gd name="connsiteX2546" fmla="*/ 8341364 w 9635294"/>
              <a:gd name="connsiteY2546" fmla="*/ 2690368 h 6211920"/>
              <a:gd name="connsiteX2547" fmla="*/ 8357927 w 9635294"/>
              <a:gd name="connsiteY2547" fmla="*/ 2670366 h 6211920"/>
              <a:gd name="connsiteX2548" fmla="*/ 8361674 w 9635294"/>
              <a:gd name="connsiteY2548" fmla="*/ 2675490 h 6211920"/>
              <a:gd name="connsiteX2549" fmla="*/ 8361655 w 9635294"/>
              <a:gd name="connsiteY2549" fmla="*/ 2675505 h 6211920"/>
              <a:gd name="connsiteX2550" fmla="*/ 8357908 w 9635294"/>
              <a:gd name="connsiteY2550" fmla="*/ 2670380 h 6211920"/>
              <a:gd name="connsiteX2551" fmla="*/ 1280190 w 9635294"/>
              <a:gd name="connsiteY2551" fmla="*/ 2669573 h 6211920"/>
              <a:gd name="connsiteX2552" fmla="*/ 1277011 w 9635294"/>
              <a:gd name="connsiteY2552" fmla="*/ 2673922 h 6211920"/>
              <a:gd name="connsiteX2553" fmla="*/ 1297356 w 9635294"/>
              <a:gd name="connsiteY2553" fmla="*/ 2688844 h 6211920"/>
              <a:gd name="connsiteX2554" fmla="*/ 1295476 w 9635294"/>
              <a:gd name="connsiteY2554" fmla="*/ 2691403 h 6211920"/>
              <a:gd name="connsiteX2555" fmla="*/ 1275131 w 9635294"/>
              <a:gd name="connsiteY2555" fmla="*/ 2676487 h 6211920"/>
              <a:gd name="connsiteX2556" fmla="*/ 1280757 w 9635294"/>
              <a:gd name="connsiteY2556" fmla="*/ 2668797 h 6211920"/>
              <a:gd name="connsiteX2557" fmla="*/ 1280758 w 9635294"/>
              <a:gd name="connsiteY2557" fmla="*/ 2668798 h 6211920"/>
              <a:gd name="connsiteX2558" fmla="*/ 1280190 w 9635294"/>
              <a:gd name="connsiteY2558" fmla="*/ 2669573 h 6211920"/>
              <a:gd name="connsiteX2559" fmla="*/ 8356022 w 9635294"/>
              <a:gd name="connsiteY2559" fmla="*/ 2667800 h 6211920"/>
              <a:gd name="connsiteX2560" fmla="*/ 8357908 w 9635294"/>
              <a:gd name="connsiteY2560" fmla="*/ 2670380 h 6211920"/>
              <a:gd name="connsiteX2561" fmla="*/ 8337607 w 9635294"/>
              <a:gd name="connsiteY2561" fmla="*/ 2685263 h 6211920"/>
              <a:gd name="connsiteX2562" fmla="*/ 8339410 w 9635294"/>
              <a:gd name="connsiteY2562" fmla="*/ 2687723 h 6211920"/>
              <a:gd name="connsiteX2563" fmla="*/ 8335702 w 9635294"/>
              <a:gd name="connsiteY2563" fmla="*/ 2682704 h 6211920"/>
              <a:gd name="connsiteX2564" fmla="*/ 8356022 w 9635294"/>
              <a:gd name="connsiteY2564" fmla="*/ 2667800 h 6211920"/>
              <a:gd name="connsiteX2565" fmla="*/ 1282630 w 9635294"/>
              <a:gd name="connsiteY2565" fmla="*/ 2666238 h 6211920"/>
              <a:gd name="connsiteX2566" fmla="*/ 1302996 w 9635294"/>
              <a:gd name="connsiteY2566" fmla="*/ 2681167 h 6211920"/>
              <a:gd name="connsiteX2567" fmla="*/ 1299236 w 9635294"/>
              <a:gd name="connsiteY2567" fmla="*/ 2686285 h 6211920"/>
              <a:gd name="connsiteX2568" fmla="*/ 1301115 w 9635294"/>
              <a:gd name="connsiteY2568" fmla="*/ 2683726 h 6211920"/>
              <a:gd name="connsiteX2569" fmla="*/ 1280758 w 9635294"/>
              <a:gd name="connsiteY2569" fmla="*/ 2668798 h 6211920"/>
              <a:gd name="connsiteX2570" fmla="*/ 8378258 w 9635294"/>
              <a:gd name="connsiteY2570" fmla="*/ 2655487 h 6211920"/>
              <a:gd name="connsiteX2571" fmla="*/ 8380130 w 9635294"/>
              <a:gd name="connsiteY2571" fmla="*/ 2658073 h 6211920"/>
              <a:gd name="connsiteX2572" fmla="*/ 8378247 w 9635294"/>
              <a:gd name="connsiteY2572" fmla="*/ 2655494 h 6211920"/>
              <a:gd name="connsiteX2573" fmla="*/ 8400472 w 9635294"/>
              <a:gd name="connsiteY2573" fmla="*/ 2643255 h 6211920"/>
              <a:gd name="connsiteX2574" fmla="*/ 8404219 w 9635294"/>
              <a:gd name="connsiteY2574" fmla="*/ 2648395 h 6211920"/>
              <a:gd name="connsiteX2575" fmla="*/ 8383835 w 9635294"/>
              <a:gd name="connsiteY2575" fmla="*/ 2663190 h 6211920"/>
              <a:gd name="connsiteX2576" fmla="*/ 8380130 w 9635294"/>
              <a:gd name="connsiteY2576" fmla="*/ 2658073 h 6211920"/>
              <a:gd name="connsiteX2577" fmla="*/ 8381994 w 9635294"/>
              <a:gd name="connsiteY2577" fmla="*/ 2660625 h 6211920"/>
              <a:gd name="connsiteX2578" fmla="*/ 8402314 w 9635294"/>
              <a:gd name="connsiteY2578" fmla="*/ 2645823 h 6211920"/>
              <a:gd name="connsiteX2579" fmla="*/ 8398631 w 9635294"/>
              <a:gd name="connsiteY2579" fmla="*/ 2640686 h 6211920"/>
              <a:gd name="connsiteX2580" fmla="*/ 8400472 w 9635294"/>
              <a:gd name="connsiteY2580" fmla="*/ 2643255 h 6211920"/>
              <a:gd name="connsiteX2581" fmla="*/ 8398611 w 9635294"/>
              <a:gd name="connsiteY2581" fmla="*/ 2640701 h 6211920"/>
              <a:gd name="connsiteX2582" fmla="*/ 1239946 w 9635294"/>
              <a:gd name="connsiteY2582" fmla="*/ 2639054 h 6211920"/>
              <a:gd name="connsiteX2583" fmla="*/ 1239949 w 9635294"/>
              <a:gd name="connsiteY2583" fmla="*/ 2639056 h 6211920"/>
              <a:gd name="connsiteX2584" fmla="*/ 1238039 w 9635294"/>
              <a:gd name="connsiteY2584" fmla="*/ 2641686 h 6211920"/>
              <a:gd name="connsiteX2585" fmla="*/ 8396726 w 9635294"/>
              <a:gd name="connsiteY2585" fmla="*/ 2638114 h 6211920"/>
              <a:gd name="connsiteX2586" fmla="*/ 8398611 w 9635294"/>
              <a:gd name="connsiteY2586" fmla="*/ 2640701 h 6211920"/>
              <a:gd name="connsiteX2587" fmla="*/ 8378258 w 9635294"/>
              <a:gd name="connsiteY2587" fmla="*/ 2655487 h 6211920"/>
              <a:gd name="connsiteX2588" fmla="*/ 8376406 w 9635294"/>
              <a:gd name="connsiteY2588" fmla="*/ 2652929 h 6211920"/>
              <a:gd name="connsiteX2589" fmla="*/ 8396726 w 9635294"/>
              <a:gd name="connsiteY2589" fmla="*/ 2638114 h 6211920"/>
              <a:gd name="connsiteX2590" fmla="*/ 1241813 w 9635294"/>
              <a:gd name="connsiteY2590" fmla="*/ 2636488 h 6211920"/>
              <a:gd name="connsiteX2591" fmla="*/ 1262228 w 9635294"/>
              <a:gd name="connsiteY2591" fmla="*/ 2651335 h 6211920"/>
              <a:gd name="connsiteX2592" fmla="*/ 1254748 w 9635294"/>
              <a:gd name="connsiteY2592" fmla="*/ 2661596 h 6211920"/>
              <a:gd name="connsiteX2593" fmla="*/ 1234351 w 9635294"/>
              <a:gd name="connsiteY2593" fmla="*/ 2646763 h 6211920"/>
              <a:gd name="connsiteX2594" fmla="*/ 1238039 w 9635294"/>
              <a:gd name="connsiteY2594" fmla="*/ 2641686 h 6211920"/>
              <a:gd name="connsiteX2595" fmla="*/ 1236218 w 9635294"/>
              <a:gd name="connsiteY2595" fmla="*/ 2644197 h 6211920"/>
              <a:gd name="connsiteX2596" fmla="*/ 1256614 w 9635294"/>
              <a:gd name="connsiteY2596" fmla="*/ 2659031 h 6211920"/>
              <a:gd name="connsiteX2597" fmla="*/ 1260355 w 9635294"/>
              <a:gd name="connsiteY2597" fmla="*/ 2653900 h 6211920"/>
              <a:gd name="connsiteX2598" fmla="*/ 1239949 w 9635294"/>
              <a:gd name="connsiteY2598" fmla="*/ 2639056 h 6211920"/>
              <a:gd name="connsiteX2599" fmla="*/ 1219522 w 9635294"/>
              <a:gd name="connsiteY2599" fmla="*/ 2624263 h 6211920"/>
              <a:gd name="connsiteX2600" fmla="*/ 1219524 w 9635294"/>
              <a:gd name="connsiteY2600" fmla="*/ 2624265 h 6211920"/>
              <a:gd name="connsiteX2601" fmla="*/ 1216820 w 9635294"/>
              <a:gd name="connsiteY2601" fmla="*/ 2628004 h 6211920"/>
              <a:gd name="connsiteX2602" fmla="*/ 1195313 w 9635294"/>
              <a:gd name="connsiteY2602" fmla="*/ 2614633 h 6211920"/>
              <a:gd name="connsiteX2603" fmla="*/ 1215803 w 9635294"/>
              <a:gd name="connsiteY2603" fmla="*/ 2629408 h 6211920"/>
              <a:gd name="connsiteX2604" fmla="*/ 1216820 w 9635294"/>
              <a:gd name="connsiteY2604" fmla="*/ 2628004 h 6211920"/>
              <a:gd name="connsiteX2605" fmla="*/ 1213942 w 9635294"/>
              <a:gd name="connsiteY2605" fmla="*/ 2631986 h 6211920"/>
              <a:gd name="connsiteX2606" fmla="*/ 1193457 w 9635294"/>
              <a:gd name="connsiteY2606" fmla="*/ 2617210 h 6211920"/>
              <a:gd name="connsiteX2607" fmla="*/ 8439461 w 9635294"/>
              <a:gd name="connsiteY2607" fmla="*/ 2611164 h 6211920"/>
              <a:gd name="connsiteX2608" fmla="*/ 8443144 w 9635294"/>
              <a:gd name="connsiteY2608" fmla="*/ 2616321 h 6211920"/>
              <a:gd name="connsiteX2609" fmla="*/ 8443136 w 9635294"/>
              <a:gd name="connsiteY2609" fmla="*/ 2616327 h 6211920"/>
              <a:gd name="connsiteX2610" fmla="*/ 8439430 w 9635294"/>
              <a:gd name="connsiteY2610" fmla="*/ 2611186 h 6211920"/>
              <a:gd name="connsiteX2611" fmla="*/ 1199020 w 9635294"/>
              <a:gd name="connsiteY2611" fmla="*/ 2609475 h 6211920"/>
              <a:gd name="connsiteX2612" fmla="*/ 1199023 w 9635294"/>
              <a:gd name="connsiteY2612" fmla="*/ 2609477 h 6211920"/>
              <a:gd name="connsiteX2613" fmla="*/ 1195313 w 9635294"/>
              <a:gd name="connsiteY2613" fmla="*/ 2614633 h 6211920"/>
              <a:gd name="connsiteX2614" fmla="*/ 1195312 w 9635294"/>
              <a:gd name="connsiteY2614" fmla="*/ 2614632 h 6211920"/>
              <a:gd name="connsiteX2615" fmla="*/ 8437557 w 9635294"/>
              <a:gd name="connsiteY2615" fmla="*/ 2608587 h 6211920"/>
              <a:gd name="connsiteX2616" fmla="*/ 8439430 w 9635294"/>
              <a:gd name="connsiteY2616" fmla="*/ 2611186 h 6211920"/>
              <a:gd name="connsiteX2617" fmla="*/ 8419014 w 9635294"/>
              <a:gd name="connsiteY2617" fmla="*/ 2625922 h 6211920"/>
              <a:gd name="connsiteX2618" fmla="*/ 8422697 w 9635294"/>
              <a:gd name="connsiteY2618" fmla="*/ 2631065 h 6211920"/>
              <a:gd name="connsiteX2619" fmla="*/ 8443136 w 9635294"/>
              <a:gd name="connsiteY2619" fmla="*/ 2616327 h 6211920"/>
              <a:gd name="connsiteX2620" fmla="*/ 8444986 w 9635294"/>
              <a:gd name="connsiteY2620" fmla="*/ 2618893 h 6211920"/>
              <a:gd name="connsiteX2621" fmla="*/ 8424539 w 9635294"/>
              <a:gd name="connsiteY2621" fmla="*/ 2633637 h 6211920"/>
              <a:gd name="connsiteX2622" fmla="*/ 8417109 w 9635294"/>
              <a:gd name="connsiteY2622" fmla="*/ 2623350 h 6211920"/>
              <a:gd name="connsiteX2623" fmla="*/ 8437557 w 9635294"/>
              <a:gd name="connsiteY2623" fmla="*/ 2608587 h 6211920"/>
              <a:gd name="connsiteX2624" fmla="*/ 1200874 w 9635294"/>
              <a:gd name="connsiteY2624" fmla="*/ 2606904 h 6211920"/>
              <a:gd name="connsiteX2625" fmla="*/ 1221379 w 9635294"/>
              <a:gd name="connsiteY2625" fmla="*/ 2621693 h 6211920"/>
              <a:gd name="connsiteX2626" fmla="*/ 1219522 w 9635294"/>
              <a:gd name="connsiteY2626" fmla="*/ 2624263 h 6211920"/>
              <a:gd name="connsiteX2627" fmla="*/ 1199023 w 9635294"/>
              <a:gd name="connsiteY2627" fmla="*/ 2609477 h 6211920"/>
              <a:gd name="connsiteX2628" fmla="*/ 8459910 w 9635294"/>
              <a:gd name="connsiteY2628" fmla="*/ 2596470 h 6211920"/>
              <a:gd name="connsiteX2629" fmla="*/ 8461692 w 9635294"/>
              <a:gd name="connsiteY2629" fmla="*/ 2598968 h 6211920"/>
              <a:gd name="connsiteX2630" fmla="*/ 8459908 w 9635294"/>
              <a:gd name="connsiteY2630" fmla="*/ 2596471 h 6211920"/>
              <a:gd name="connsiteX2631" fmla="*/ 1178516 w 9635294"/>
              <a:gd name="connsiteY2631" fmla="*/ 2594750 h 6211920"/>
              <a:gd name="connsiteX2632" fmla="*/ 1178516 w 9635294"/>
              <a:gd name="connsiteY2632" fmla="*/ 2594750 h 6211920"/>
              <a:gd name="connsiteX2633" fmla="*/ 1177399 w 9635294"/>
              <a:gd name="connsiteY2633" fmla="*/ 2596308 h 6211920"/>
              <a:gd name="connsiteX2634" fmla="*/ 8484037 w 9635294"/>
              <a:gd name="connsiteY2634" fmla="*/ 2586997 h 6211920"/>
              <a:gd name="connsiteX2635" fmla="*/ 8485880 w 9635294"/>
              <a:gd name="connsiteY2635" fmla="*/ 2589581 h 6211920"/>
              <a:gd name="connsiteX2636" fmla="*/ 8465432 w 9635294"/>
              <a:gd name="connsiteY2636" fmla="*/ 2604211 h 6211920"/>
              <a:gd name="connsiteX2637" fmla="*/ 8461692 w 9635294"/>
              <a:gd name="connsiteY2637" fmla="*/ 2598968 h 6211920"/>
              <a:gd name="connsiteX2638" fmla="*/ 8463592 w 9635294"/>
              <a:gd name="connsiteY2638" fmla="*/ 2601627 h 6211920"/>
              <a:gd name="connsiteX2639" fmla="*/ 1154319 w 9635294"/>
              <a:gd name="connsiteY2639" fmla="*/ 2585252 h 6211920"/>
              <a:gd name="connsiteX2640" fmla="*/ 1174814 w 9635294"/>
              <a:gd name="connsiteY2640" fmla="*/ 2599912 h 6211920"/>
              <a:gd name="connsiteX2641" fmla="*/ 1177399 w 9635294"/>
              <a:gd name="connsiteY2641" fmla="*/ 2596308 h 6211920"/>
              <a:gd name="connsiteX2642" fmla="*/ 1172967 w 9635294"/>
              <a:gd name="connsiteY2642" fmla="*/ 2602490 h 6211920"/>
              <a:gd name="connsiteX2643" fmla="*/ 1152475 w 9635294"/>
              <a:gd name="connsiteY2643" fmla="*/ 2587835 h 6211920"/>
              <a:gd name="connsiteX2644" fmla="*/ 8481512 w 9635294"/>
              <a:gd name="connsiteY2644" fmla="*/ 2583455 h 6211920"/>
              <a:gd name="connsiteX2645" fmla="*/ 8484038 w 9635294"/>
              <a:gd name="connsiteY2645" fmla="*/ 2586996 h 6211920"/>
              <a:gd name="connsiteX2646" fmla="*/ 8484037 w 9635294"/>
              <a:gd name="connsiteY2646" fmla="*/ 2586997 h 6211920"/>
              <a:gd name="connsiteX2647" fmla="*/ 1158006 w 9635294"/>
              <a:gd name="connsiteY2647" fmla="*/ 2580081 h 6211920"/>
              <a:gd name="connsiteX2648" fmla="*/ 1158008 w 9635294"/>
              <a:gd name="connsiteY2648" fmla="*/ 2580083 h 6211920"/>
              <a:gd name="connsiteX2649" fmla="*/ 1154319 w 9635294"/>
              <a:gd name="connsiteY2649" fmla="*/ 2585252 h 6211920"/>
              <a:gd name="connsiteX2650" fmla="*/ 1154317 w 9635294"/>
              <a:gd name="connsiteY2650" fmla="*/ 2585250 h 6211920"/>
              <a:gd name="connsiteX2651" fmla="*/ 8478514 w 9635294"/>
              <a:gd name="connsiteY2651" fmla="*/ 2579250 h 6211920"/>
              <a:gd name="connsiteX2652" fmla="*/ 8481512 w 9635294"/>
              <a:gd name="connsiteY2652" fmla="*/ 2583455 h 6211920"/>
              <a:gd name="connsiteX2653" fmla="*/ 8480356 w 9635294"/>
              <a:gd name="connsiteY2653" fmla="*/ 2581834 h 6211920"/>
              <a:gd name="connsiteX2654" fmla="*/ 8459910 w 9635294"/>
              <a:gd name="connsiteY2654" fmla="*/ 2596470 h 6211920"/>
              <a:gd name="connsiteX2655" fmla="*/ 8458067 w 9635294"/>
              <a:gd name="connsiteY2655" fmla="*/ 2593886 h 6211920"/>
              <a:gd name="connsiteX2656" fmla="*/ 8478514 w 9635294"/>
              <a:gd name="connsiteY2656" fmla="*/ 2579250 h 6211920"/>
              <a:gd name="connsiteX2657" fmla="*/ 1159853 w 9635294"/>
              <a:gd name="connsiteY2657" fmla="*/ 2577497 h 6211920"/>
              <a:gd name="connsiteX2658" fmla="*/ 1180364 w 9635294"/>
              <a:gd name="connsiteY2658" fmla="*/ 2592172 h 6211920"/>
              <a:gd name="connsiteX2659" fmla="*/ 1178516 w 9635294"/>
              <a:gd name="connsiteY2659" fmla="*/ 2594750 h 6211920"/>
              <a:gd name="connsiteX2660" fmla="*/ 1158008 w 9635294"/>
              <a:gd name="connsiteY2660" fmla="*/ 2580083 h 6211920"/>
              <a:gd name="connsiteX2661" fmla="*/ 8500867 w 9635294"/>
              <a:gd name="connsiteY2661" fmla="*/ 2567203 h 6211920"/>
              <a:gd name="connsiteX2662" fmla="*/ 8504550 w 9635294"/>
              <a:gd name="connsiteY2662" fmla="*/ 2572378 h 6211920"/>
              <a:gd name="connsiteX2663" fmla="*/ 8504549 w 9635294"/>
              <a:gd name="connsiteY2663" fmla="*/ 2572379 h 6211920"/>
              <a:gd name="connsiteX2664" fmla="*/ 8500866 w 9635294"/>
              <a:gd name="connsiteY2664" fmla="*/ 2567204 h 6211920"/>
              <a:gd name="connsiteX2665" fmla="*/ 1137425 w 9635294"/>
              <a:gd name="connsiteY2665" fmla="*/ 2565426 h 6211920"/>
              <a:gd name="connsiteX2666" fmla="*/ 1137426 w 9635294"/>
              <a:gd name="connsiteY2666" fmla="*/ 2565426 h 6211920"/>
              <a:gd name="connsiteX2667" fmla="*/ 1133748 w 9635294"/>
              <a:gd name="connsiteY2667" fmla="*/ 2570601 h 6211920"/>
              <a:gd name="connsiteX2668" fmla="*/ 1133748 w 9635294"/>
              <a:gd name="connsiteY2668" fmla="*/ 2570601 h 6211920"/>
              <a:gd name="connsiteX2669" fmla="*/ 8525091 w 9635294"/>
              <a:gd name="connsiteY2669" fmla="*/ 2557829 h 6211920"/>
              <a:gd name="connsiteX2670" fmla="*/ 8526901 w 9635294"/>
              <a:gd name="connsiteY2670" fmla="*/ 2560396 h 6211920"/>
              <a:gd name="connsiteX2671" fmla="*/ 8506390 w 9635294"/>
              <a:gd name="connsiteY2671" fmla="*/ 2574963 h 6211920"/>
              <a:gd name="connsiteX2672" fmla="*/ 8504550 w 9635294"/>
              <a:gd name="connsiteY2672" fmla="*/ 2572378 h 6211920"/>
              <a:gd name="connsiteX2673" fmla="*/ 1115093 w 9635294"/>
              <a:gd name="connsiteY2673" fmla="*/ 2553259 h 6211920"/>
              <a:gd name="connsiteX2674" fmla="*/ 1113155 w 9635294"/>
              <a:gd name="connsiteY2674" fmla="*/ 2556002 h 6211920"/>
              <a:gd name="connsiteX2675" fmla="*/ 1133748 w 9635294"/>
              <a:gd name="connsiteY2675" fmla="*/ 2570601 h 6211920"/>
              <a:gd name="connsiteX2676" fmla="*/ 1131907 w 9635294"/>
              <a:gd name="connsiteY2676" fmla="*/ 2573192 h 6211920"/>
              <a:gd name="connsiteX2677" fmla="*/ 1111320 w 9635294"/>
              <a:gd name="connsiteY2677" fmla="*/ 2558593 h 6211920"/>
              <a:gd name="connsiteX2678" fmla="*/ 8521440 w 9635294"/>
              <a:gd name="connsiteY2678" fmla="*/ 2552624 h 6211920"/>
              <a:gd name="connsiteX2679" fmla="*/ 8525123 w 9635294"/>
              <a:gd name="connsiteY2679" fmla="*/ 2557806 h 6211920"/>
              <a:gd name="connsiteX2680" fmla="*/ 8525091 w 9635294"/>
              <a:gd name="connsiteY2680" fmla="*/ 2557829 h 6211920"/>
              <a:gd name="connsiteX2681" fmla="*/ 8521429 w 9635294"/>
              <a:gd name="connsiteY2681" fmla="*/ 2552632 h 6211920"/>
              <a:gd name="connsiteX2682" fmla="*/ 1116820 w 9635294"/>
              <a:gd name="connsiteY2682" fmla="*/ 2550814 h 6211920"/>
              <a:gd name="connsiteX2683" fmla="*/ 1116821 w 9635294"/>
              <a:gd name="connsiteY2683" fmla="*/ 2550815 h 6211920"/>
              <a:gd name="connsiteX2684" fmla="*/ 1115093 w 9635294"/>
              <a:gd name="connsiteY2684" fmla="*/ 2553259 h 6211920"/>
              <a:gd name="connsiteX2685" fmla="*/ 8519598 w 9635294"/>
              <a:gd name="connsiteY2685" fmla="*/ 2550033 h 6211920"/>
              <a:gd name="connsiteX2686" fmla="*/ 8521429 w 9635294"/>
              <a:gd name="connsiteY2686" fmla="*/ 2552632 h 6211920"/>
              <a:gd name="connsiteX2687" fmla="*/ 8500867 w 9635294"/>
              <a:gd name="connsiteY2687" fmla="*/ 2567203 h 6211920"/>
              <a:gd name="connsiteX2688" fmla="*/ 8499024 w 9635294"/>
              <a:gd name="connsiteY2688" fmla="*/ 2564613 h 6211920"/>
              <a:gd name="connsiteX2689" fmla="*/ 8519598 w 9635294"/>
              <a:gd name="connsiteY2689" fmla="*/ 2550033 h 6211920"/>
              <a:gd name="connsiteX2690" fmla="*/ 1118654 w 9635294"/>
              <a:gd name="connsiteY2690" fmla="*/ 2548223 h 6211920"/>
              <a:gd name="connsiteX2691" fmla="*/ 1139266 w 9635294"/>
              <a:gd name="connsiteY2691" fmla="*/ 2562835 h 6211920"/>
              <a:gd name="connsiteX2692" fmla="*/ 1137425 w 9635294"/>
              <a:gd name="connsiteY2692" fmla="*/ 2565426 h 6211920"/>
              <a:gd name="connsiteX2693" fmla="*/ 1116821 w 9635294"/>
              <a:gd name="connsiteY2693" fmla="*/ 2550815 h 6211920"/>
              <a:gd name="connsiteX2694" fmla="*/ 1094391 w 9635294"/>
              <a:gd name="connsiteY2694" fmla="*/ 2538864 h 6211920"/>
              <a:gd name="connsiteX2695" fmla="*/ 1092563 w 9635294"/>
              <a:gd name="connsiteY2695" fmla="*/ 2541461 h 6211920"/>
              <a:gd name="connsiteX2696" fmla="*/ 1092561 w 9635294"/>
              <a:gd name="connsiteY2696" fmla="*/ 2541460 h 6211920"/>
              <a:gd name="connsiteX2697" fmla="*/ 8541980 w 9635294"/>
              <a:gd name="connsiteY2697" fmla="*/ 2538080 h 6211920"/>
              <a:gd name="connsiteX2698" fmla="*/ 8545645 w 9635294"/>
              <a:gd name="connsiteY2698" fmla="*/ 2543288 h 6211920"/>
              <a:gd name="connsiteX2699" fmla="*/ 8545633 w 9635294"/>
              <a:gd name="connsiteY2699" fmla="*/ 2543296 h 6211920"/>
              <a:gd name="connsiteX2700" fmla="*/ 8541950 w 9635294"/>
              <a:gd name="connsiteY2700" fmla="*/ 2538101 h 6211920"/>
              <a:gd name="connsiteX2701" fmla="*/ 1071919 w 9635294"/>
              <a:gd name="connsiteY2701" fmla="*/ 2526952 h 6211920"/>
              <a:gd name="connsiteX2702" fmla="*/ 1092561 w 9635294"/>
              <a:gd name="connsiteY2702" fmla="*/ 2541460 h 6211920"/>
              <a:gd name="connsiteX2703" fmla="*/ 1090733 w 9635294"/>
              <a:gd name="connsiteY2703" fmla="*/ 2544051 h 6211920"/>
              <a:gd name="connsiteX2704" fmla="*/ 1070096 w 9635294"/>
              <a:gd name="connsiteY2704" fmla="*/ 2529548 h 6211920"/>
              <a:gd name="connsiteX2705" fmla="*/ 8564137 w 9635294"/>
              <a:gd name="connsiteY2705" fmla="*/ 2525841 h 6211920"/>
              <a:gd name="connsiteX2706" fmla="*/ 8568049 w 9635294"/>
              <a:gd name="connsiteY2706" fmla="*/ 2531408 h 6211920"/>
              <a:gd name="connsiteX2707" fmla="*/ 8547475 w 9635294"/>
              <a:gd name="connsiteY2707" fmla="*/ 2545887 h 6211920"/>
              <a:gd name="connsiteX2708" fmla="*/ 8545645 w 9635294"/>
              <a:gd name="connsiteY2708" fmla="*/ 2543288 h 6211920"/>
              <a:gd name="connsiteX2709" fmla="*/ 8566207 w 9635294"/>
              <a:gd name="connsiteY2709" fmla="*/ 2528811 h 6211920"/>
              <a:gd name="connsiteX2710" fmla="*/ 1073744 w 9635294"/>
              <a:gd name="connsiteY2710" fmla="*/ 2524351 h 6211920"/>
              <a:gd name="connsiteX2711" fmla="*/ 1071919 w 9635294"/>
              <a:gd name="connsiteY2711" fmla="*/ 2526952 h 6211920"/>
              <a:gd name="connsiteX2712" fmla="*/ 1071918 w 9635294"/>
              <a:gd name="connsiteY2712" fmla="*/ 2526951 h 6211920"/>
              <a:gd name="connsiteX2713" fmla="*/ 8562588 w 9635294"/>
              <a:gd name="connsiteY2713" fmla="*/ 2523617 h 6211920"/>
              <a:gd name="connsiteX2714" fmla="*/ 8564137 w 9635294"/>
              <a:gd name="connsiteY2714" fmla="*/ 2525841 h 6211920"/>
              <a:gd name="connsiteX2715" fmla="*/ 8562579 w 9635294"/>
              <a:gd name="connsiteY2715" fmla="*/ 2523623 h 6211920"/>
              <a:gd name="connsiteX2716" fmla="*/ 8560746 w 9635294"/>
              <a:gd name="connsiteY2716" fmla="*/ 2521014 h 6211920"/>
              <a:gd name="connsiteX2717" fmla="*/ 8562579 w 9635294"/>
              <a:gd name="connsiteY2717" fmla="*/ 2523623 h 6211920"/>
              <a:gd name="connsiteX2718" fmla="*/ 8541980 w 9635294"/>
              <a:gd name="connsiteY2718" fmla="*/ 2538080 h 6211920"/>
              <a:gd name="connsiteX2719" fmla="*/ 8540172 w 9635294"/>
              <a:gd name="connsiteY2719" fmla="*/ 2535511 h 6211920"/>
              <a:gd name="connsiteX2720" fmla="*/ 8560746 w 9635294"/>
              <a:gd name="connsiteY2720" fmla="*/ 2521014 h 6211920"/>
              <a:gd name="connsiteX2721" fmla="*/ 1077393 w 9635294"/>
              <a:gd name="connsiteY2721" fmla="*/ 2519153 h 6211920"/>
              <a:gd name="connsiteX2722" fmla="*/ 1098050 w 9635294"/>
              <a:gd name="connsiteY2722" fmla="*/ 2533676 h 6211920"/>
              <a:gd name="connsiteX2723" fmla="*/ 1094391 w 9635294"/>
              <a:gd name="connsiteY2723" fmla="*/ 2538864 h 6211920"/>
              <a:gd name="connsiteX2724" fmla="*/ 1096220 w 9635294"/>
              <a:gd name="connsiteY2724" fmla="*/ 2536266 h 6211920"/>
              <a:gd name="connsiteX2725" fmla="*/ 1075571 w 9635294"/>
              <a:gd name="connsiteY2725" fmla="*/ 2521750 h 6211920"/>
              <a:gd name="connsiteX2726" fmla="*/ 1073744 w 9635294"/>
              <a:gd name="connsiteY2726" fmla="*/ 2524351 h 6211920"/>
              <a:gd name="connsiteX2727" fmla="*/ 8584934 w 9635294"/>
              <a:gd name="connsiteY2727" fmla="*/ 2511611 h 6211920"/>
              <a:gd name="connsiteX2728" fmla="*/ 8586855 w 9635294"/>
              <a:gd name="connsiteY2728" fmla="*/ 2514352 h 6211920"/>
              <a:gd name="connsiteX2729" fmla="*/ 8586844 w 9635294"/>
              <a:gd name="connsiteY2729" fmla="*/ 2514359 h 6211920"/>
              <a:gd name="connsiteX2730" fmla="*/ 1052906 w 9635294"/>
              <a:gd name="connsiteY2730" fmla="*/ 2510065 h 6211920"/>
              <a:gd name="connsiteX2731" fmla="*/ 1051231 w 9635294"/>
              <a:gd name="connsiteY2731" fmla="*/ 2512467 h 6211920"/>
              <a:gd name="connsiteX2732" fmla="*/ 1051228 w 9635294"/>
              <a:gd name="connsiteY2732" fmla="*/ 2512466 h 6211920"/>
              <a:gd name="connsiteX2733" fmla="*/ 1030539 w 9635294"/>
              <a:gd name="connsiteY2733" fmla="*/ 2498049 h 6211920"/>
              <a:gd name="connsiteX2734" fmla="*/ 1051228 w 9635294"/>
              <a:gd name="connsiteY2734" fmla="*/ 2512466 h 6211920"/>
              <a:gd name="connsiteX2735" fmla="*/ 1049408 w 9635294"/>
              <a:gd name="connsiteY2735" fmla="*/ 2515070 h 6211920"/>
              <a:gd name="connsiteX2736" fmla="*/ 1028726 w 9635294"/>
              <a:gd name="connsiteY2736" fmla="*/ 2500656 h 6211920"/>
              <a:gd name="connsiteX2737" fmla="*/ 1034161 w 9635294"/>
              <a:gd name="connsiteY2737" fmla="*/ 2492832 h 6211920"/>
              <a:gd name="connsiteX2738" fmla="*/ 1034165 w 9635294"/>
              <a:gd name="connsiteY2738" fmla="*/ 2492835 h 6211920"/>
              <a:gd name="connsiteX2739" fmla="*/ 1030539 w 9635294"/>
              <a:gd name="connsiteY2739" fmla="*/ 2498049 h 6211920"/>
              <a:gd name="connsiteX2740" fmla="*/ 1030535 w 9635294"/>
              <a:gd name="connsiteY2740" fmla="*/ 2498046 h 6211920"/>
              <a:gd name="connsiteX2741" fmla="*/ 8602085 w 9635294"/>
              <a:gd name="connsiteY2741" fmla="*/ 2492153 h 6211920"/>
              <a:gd name="connsiteX2742" fmla="*/ 8609324 w 9635294"/>
              <a:gd name="connsiteY2742" fmla="*/ 2502573 h 6211920"/>
              <a:gd name="connsiteX2743" fmla="*/ 8588686 w 9635294"/>
              <a:gd name="connsiteY2743" fmla="*/ 2516962 h 6211920"/>
              <a:gd name="connsiteX2744" fmla="*/ 8586855 w 9635294"/>
              <a:gd name="connsiteY2744" fmla="*/ 2514352 h 6211920"/>
              <a:gd name="connsiteX2745" fmla="*/ 8607482 w 9635294"/>
              <a:gd name="connsiteY2745" fmla="*/ 2499970 h 6211920"/>
              <a:gd name="connsiteX2746" fmla="*/ 8603863 w 9635294"/>
              <a:gd name="connsiteY2746" fmla="*/ 2494756 h 6211920"/>
              <a:gd name="connsiteX2747" fmla="*/ 8583225 w 9635294"/>
              <a:gd name="connsiteY2747" fmla="*/ 2509152 h 6211920"/>
              <a:gd name="connsiteX2748" fmla="*/ 8584934 w 9635294"/>
              <a:gd name="connsiteY2748" fmla="*/ 2511611 h 6211920"/>
              <a:gd name="connsiteX2749" fmla="*/ 8581384 w 9635294"/>
              <a:gd name="connsiteY2749" fmla="*/ 2506548 h 6211920"/>
              <a:gd name="connsiteX2750" fmla="*/ 8602085 w 9635294"/>
              <a:gd name="connsiteY2750" fmla="*/ 2492153 h 6211920"/>
              <a:gd name="connsiteX2751" fmla="*/ 1035977 w 9635294"/>
              <a:gd name="connsiteY2751" fmla="*/ 2490229 h 6211920"/>
              <a:gd name="connsiteX2752" fmla="*/ 1056685 w 9635294"/>
              <a:gd name="connsiteY2752" fmla="*/ 2504656 h 6211920"/>
              <a:gd name="connsiteX2753" fmla="*/ 1052906 w 9635294"/>
              <a:gd name="connsiteY2753" fmla="*/ 2510065 h 6211920"/>
              <a:gd name="connsiteX2754" fmla="*/ 1054862 w 9635294"/>
              <a:gd name="connsiteY2754" fmla="*/ 2507259 h 6211920"/>
              <a:gd name="connsiteX2755" fmla="*/ 1034165 w 9635294"/>
              <a:gd name="connsiteY2755" fmla="*/ 2492835 h 6211920"/>
              <a:gd name="connsiteX2756" fmla="*/ 8645265 w 9635294"/>
              <a:gd name="connsiteY2756" fmla="*/ 2466067 h 6211920"/>
              <a:gd name="connsiteX2757" fmla="*/ 8624564 w 9635294"/>
              <a:gd name="connsiteY2757" fmla="*/ 2480412 h 6211920"/>
              <a:gd name="connsiteX2758" fmla="*/ 8628183 w 9635294"/>
              <a:gd name="connsiteY2758" fmla="*/ 2485631 h 6211920"/>
              <a:gd name="connsiteX2759" fmla="*/ 8648884 w 9635294"/>
              <a:gd name="connsiteY2759" fmla="*/ 2471300 h 6211920"/>
              <a:gd name="connsiteX2760" fmla="*/ 992639 w 9635294"/>
              <a:gd name="connsiteY2760" fmla="*/ 2464092 h 6211920"/>
              <a:gd name="connsiteX2761" fmla="*/ 992640 w 9635294"/>
              <a:gd name="connsiteY2761" fmla="*/ 2464092 h 6211920"/>
              <a:gd name="connsiteX2762" fmla="*/ 989039 w 9635294"/>
              <a:gd name="connsiteY2762" fmla="*/ 2469318 h 6211920"/>
              <a:gd name="connsiteX2763" fmla="*/ 989039 w 9635294"/>
              <a:gd name="connsiteY2763" fmla="*/ 2469318 h 6211920"/>
              <a:gd name="connsiteX2764" fmla="*/ 8643487 w 9635294"/>
              <a:gd name="connsiteY2764" fmla="*/ 2463457 h 6211920"/>
              <a:gd name="connsiteX2765" fmla="*/ 8650726 w 9635294"/>
              <a:gd name="connsiteY2765" fmla="*/ 2473909 h 6211920"/>
              <a:gd name="connsiteX2766" fmla="*/ 8629961 w 9635294"/>
              <a:gd name="connsiteY2766" fmla="*/ 2488241 h 6211920"/>
              <a:gd name="connsiteX2767" fmla="*/ 8622722 w 9635294"/>
              <a:gd name="connsiteY2767" fmla="*/ 2477802 h 6211920"/>
              <a:gd name="connsiteX2768" fmla="*/ 8643487 w 9635294"/>
              <a:gd name="connsiteY2768" fmla="*/ 2463457 h 6211920"/>
              <a:gd name="connsiteX2769" fmla="*/ 994442 w 9635294"/>
              <a:gd name="connsiteY2769" fmla="*/ 2461476 h 6211920"/>
              <a:gd name="connsiteX2770" fmla="*/ 1015251 w 9635294"/>
              <a:gd name="connsiteY2770" fmla="*/ 2475852 h 6211920"/>
              <a:gd name="connsiteX2771" fmla="*/ 1008026 w 9635294"/>
              <a:gd name="connsiteY2771" fmla="*/ 2486292 h 6211920"/>
              <a:gd name="connsiteX2772" fmla="*/ 987235 w 9635294"/>
              <a:gd name="connsiteY2772" fmla="*/ 2471935 h 6211920"/>
              <a:gd name="connsiteX2773" fmla="*/ 989039 w 9635294"/>
              <a:gd name="connsiteY2773" fmla="*/ 2469318 h 6211920"/>
              <a:gd name="connsiteX2774" fmla="*/ 1009828 w 9635294"/>
              <a:gd name="connsiteY2774" fmla="*/ 2483682 h 6211920"/>
              <a:gd name="connsiteX2775" fmla="*/ 1013441 w 9635294"/>
              <a:gd name="connsiteY2775" fmla="*/ 2478462 h 6211920"/>
              <a:gd name="connsiteX2776" fmla="*/ 992640 w 9635294"/>
              <a:gd name="connsiteY2776" fmla="*/ 2464092 h 6211920"/>
              <a:gd name="connsiteX2777" fmla="*/ 969988 w 9635294"/>
              <a:gd name="connsiteY2777" fmla="*/ 2452491 h 6211920"/>
              <a:gd name="connsiteX2778" fmla="*/ 968248 w 9635294"/>
              <a:gd name="connsiteY2778" fmla="*/ 2455031 h 6211920"/>
              <a:gd name="connsiteX2779" fmla="*/ 968247 w 9635294"/>
              <a:gd name="connsiteY2779" fmla="*/ 2455030 h 6211920"/>
              <a:gd name="connsiteX2780" fmla="*/ 8666041 w 9635294"/>
              <a:gd name="connsiteY2780" fmla="*/ 2451792 h 6211920"/>
              <a:gd name="connsiteX2781" fmla="*/ 8667810 w 9635294"/>
              <a:gd name="connsiteY2781" fmla="*/ 2454373 h 6211920"/>
              <a:gd name="connsiteX2782" fmla="*/ 8666030 w 9635294"/>
              <a:gd name="connsiteY2782" fmla="*/ 2451799 h 6211920"/>
              <a:gd name="connsiteX2783" fmla="*/ 8690349 w 9635294"/>
              <a:gd name="connsiteY2783" fmla="*/ 2442833 h 6211920"/>
              <a:gd name="connsiteX2784" fmla="*/ 8692128 w 9635294"/>
              <a:gd name="connsiteY2784" fmla="*/ 2445455 h 6211920"/>
              <a:gd name="connsiteX2785" fmla="*/ 8671427 w 9635294"/>
              <a:gd name="connsiteY2785" fmla="*/ 2459647 h 6211920"/>
              <a:gd name="connsiteX2786" fmla="*/ 8667810 w 9635294"/>
              <a:gd name="connsiteY2786" fmla="*/ 2454373 h 6211920"/>
              <a:gd name="connsiteX2787" fmla="*/ 8669649 w 9635294"/>
              <a:gd name="connsiteY2787" fmla="*/ 2457031 h 6211920"/>
              <a:gd name="connsiteX2788" fmla="*/ 947460 w 9635294"/>
              <a:gd name="connsiteY2788" fmla="*/ 2440801 h 6211920"/>
              <a:gd name="connsiteX2789" fmla="*/ 968247 w 9635294"/>
              <a:gd name="connsiteY2789" fmla="*/ 2455030 h 6211920"/>
              <a:gd name="connsiteX2790" fmla="*/ 966451 w 9635294"/>
              <a:gd name="connsiteY2790" fmla="*/ 2457647 h 6211920"/>
              <a:gd name="connsiteX2791" fmla="*/ 945668 w 9635294"/>
              <a:gd name="connsiteY2791" fmla="*/ 2443423 h 6211920"/>
              <a:gd name="connsiteX2792" fmla="*/ 8688572 w 9635294"/>
              <a:gd name="connsiteY2792" fmla="*/ 2440213 h 6211920"/>
              <a:gd name="connsiteX2793" fmla="*/ 8690350 w 9635294"/>
              <a:gd name="connsiteY2793" fmla="*/ 2442832 h 6211920"/>
              <a:gd name="connsiteX2794" fmla="*/ 8690349 w 9635294"/>
              <a:gd name="connsiteY2794" fmla="*/ 2442833 h 6211920"/>
              <a:gd name="connsiteX2795" fmla="*/ 949926 w 9635294"/>
              <a:gd name="connsiteY2795" fmla="*/ 2437192 h 6211920"/>
              <a:gd name="connsiteX2796" fmla="*/ 947460 w 9635294"/>
              <a:gd name="connsiteY2796" fmla="*/ 2440801 h 6211920"/>
              <a:gd name="connsiteX2797" fmla="*/ 947458 w 9635294"/>
              <a:gd name="connsiteY2797" fmla="*/ 2440800 h 6211920"/>
              <a:gd name="connsiteX2798" fmla="*/ 8685016 w 9635294"/>
              <a:gd name="connsiteY2798" fmla="*/ 2434971 h 6211920"/>
              <a:gd name="connsiteX2799" fmla="*/ 8688572 w 9635294"/>
              <a:gd name="connsiteY2799" fmla="*/ 2440213 h 6211920"/>
              <a:gd name="connsiteX2800" fmla="*/ 8686794 w 9635294"/>
              <a:gd name="connsiteY2800" fmla="*/ 2437594 h 6211920"/>
              <a:gd name="connsiteX2801" fmla="*/ 8666041 w 9635294"/>
              <a:gd name="connsiteY2801" fmla="*/ 2451792 h 6211920"/>
              <a:gd name="connsiteX2802" fmla="*/ 8664251 w 9635294"/>
              <a:gd name="connsiteY2802" fmla="*/ 2449182 h 6211920"/>
              <a:gd name="connsiteX2803" fmla="*/ 8685016 w 9635294"/>
              <a:gd name="connsiteY2803" fmla="*/ 2434971 h 6211920"/>
              <a:gd name="connsiteX2804" fmla="*/ 952831 w 9635294"/>
              <a:gd name="connsiteY2804" fmla="*/ 2432939 h 6211920"/>
              <a:gd name="connsiteX2805" fmla="*/ 973633 w 9635294"/>
              <a:gd name="connsiteY2805" fmla="*/ 2447176 h 6211920"/>
              <a:gd name="connsiteX2806" fmla="*/ 969988 w 9635294"/>
              <a:gd name="connsiteY2806" fmla="*/ 2452491 h 6211920"/>
              <a:gd name="connsiteX2807" fmla="*/ 971836 w 9635294"/>
              <a:gd name="connsiteY2807" fmla="*/ 2449792 h 6211920"/>
              <a:gd name="connsiteX2808" fmla="*/ 951040 w 9635294"/>
              <a:gd name="connsiteY2808" fmla="*/ 2435562 h 6211920"/>
              <a:gd name="connsiteX2809" fmla="*/ 949926 w 9635294"/>
              <a:gd name="connsiteY2809" fmla="*/ 2437192 h 6211920"/>
              <a:gd name="connsiteX2810" fmla="*/ 8709303 w 9635294"/>
              <a:gd name="connsiteY2810" fmla="*/ 2425866 h 6211920"/>
              <a:gd name="connsiteX2811" fmla="*/ 8711179 w 9635294"/>
              <a:gd name="connsiteY2811" fmla="*/ 2428634 h 6211920"/>
              <a:gd name="connsiteX2812" fmla="*/ 8711178 w 9635294"/>
              <a:gd name="connsiteY2812" fmla="*/ 2428634 h 6211920"/>
              <a:gd name="connsiteX2813" fmla="*/ 930141 w 9635294"/>
              <a:gd name="connsiteY2813" fmla="*/ 2421324 h 6211920"/>
              <a:gd name="connsiteX2814" fmla="*/ 930142 w 9635294"/>
              <a:gd name="connsiteY2814" fmla="*/ 2421325 h 6211920"/>
              <a:gd name="connsiteX2815" fmla="*/ 926573 w 9635294"/>
              <a:gd name="connsiteY2815" fmla="*/ 2426576 h 6211920"/>
              <a:gd name="connsiteX2816" fmla="*/ 926572 w 9635294"/>
              <a:gd name="connsiteY2816" fmla="*/ 2426576 h 6211920"/>
              <a:gd name="connsiteX2817" fmla="*/ 8732059 w 9635294"/>
              <a:gd name="connsiteY2817" fmla="*/ 2414506 h 6211920"/>
              <a:gd name="connsiteX2818" fmla="*/ 8733847 w 9635294"/>
              <a:gd name="connsiteY2818" fmla="*/ 2417128 h 6211920"/>
              <a:gd name="connsiteX2819" fmla="*/ 8712956 w 9635294"/>
              <a:gd name="connsiteY2819" fmla="*/ 2431256 h 6211920"/>
              <a:gd name="connsiteX2820" fmla="*/ 8711179 w 9635294"/>
              <a:gd name="connsiteY2820" fmla="*/ 2428634 h 6211920"/>
              <a:gd name="connsiteX2821" fmla="*/ 905683 w 9635294"/>
              <a:gd name="connsiteY2821" fmla="*/ 2412410 h 6211920"/>
              <a:gd name="connsiteX2822" fmla="*/ 926572 w 9635294"/>
              <a:gd name="connsiteY2822" fmla="*/ 2426576 h 6211920"/>
              <a:gd name="connsiteX2823" fmla="*/ 924789 w 9635294"/>
              <a:gd name="connsiteY2823" fmla="*/ 2429199 h 6211920"/>
              <a:gd name="connsiteX2824" fmla="*/ 903905 w 9635294"/>
              <a:gd name="connsiteY2824" fmla="*/ 2415038 h 6211920"/>
              <a:gd name="connsiteX2825" fmla="*/ 8730210 w 9635294"/>
              <a:gd name="connsiteY2825" fmla="*/ 2411795 h 6211920"/>
              <a:gd name="connsiteX2826" fmla="*/ 8732069 w 9635294"/>
              <a:gd name="connsiteY2826" fmla="*/ 2414499 h 6211920"/>
              <a:gd name="connsiteX2827" fmla="*/ 8732059 w 9635294"/>
              <a:gd name="connsiteY2827" fmla="*/ 2414506 h 6211920"/>
              <a:gd name="connsiteX2828" fmla="*/ 908582 w 9635294"/>
              <a:gd name="connsiteY2828" fmla="*/ 2408123 h 6211920"/>
              <a:gd name="connsiteX2829" fmla="*/ 905683 w 9635294"/>
              <a:gd name="connsiteY2829" fmla="*/ 2412410 h 6211920"/>
              <a:gd name="connsiteX2830" fmla="*/ 905682 w 9635294"/>
              <a:gd name="connsiteY2830" fmla="*/ 2412409 h 6211920"/>
              <a:gd name="connsiteX2831" fmla="*/ 8726672 w 9635294"/>
              <a:gd name="connsiteY2831" fmla="*/ 2406606 h 6211920"/>
              <a:gd name="connsiteX2832" fmla="*/ 8730210 w 9635294"/>
              <a:gd name="connsiteY2832" fmla="*/ 2411795 h 6211920"/>
              <a:gd name="connsiteX2833" fmla="*/ 8728450 w 9635294"/>
              <a:gd name="connsiteY2833" fmla="*/ 2409234 h 6211920"/>
              <a:gd name="connsiteX2834" fmla="*/ 8707622 w 9635294"/>
              <a:gd name="connsiteY2834" fmla="*/ 2423382 h 6211920"/>
              <a:gd name="connsiteX2835" fmla="*/ 8709303 w 9635294"/>
              <a:gd name="connsiteY2835" fmla="*/ 2425866 h 6211920"/>
              <a:gd name="connsiteX2836" fmla="*/ 8705844 w 9635294"/>
              <a:gd name="connsiteY2836" fmla="*/ 2420760 h 6211920"/>
              <a:gd name="connsiteX2837" fmla="*/ 8726672 w 9635294"/>
              <a:gd name="connsiteY2837" fmla="*/ 2406606 h 6211920"/>
              <a:gd name="connsiteX2838" fmla="*/ 911016 w 9635294"/>
              <a:gd name="connsiteY2838" fmla="*/ 2404523 h 6211920"/>
              <a:gd name="connsiteX2839" fmla="*/ 931926 w 9635294"/>
              <a:gd name="connsiteY2839" fmla="*/ 2418696 h 6211920"/>
              <a:gd name="connsiteX2840" fmla="*/ 930141 w 9635294"/>
              <a:gd name="connsiteY2840" fmla="*/ 2421324 h 6211920"/>
              <a:gd name="connsiteX2841" fmla="*/ 909238 w 9635294"/>
              <a:gd name="connsiteY2841" fmla="*/ 2407152 h 6211920"/>
              <a:gd name="connsiteX2842" fmla="*/ 908582 w 9635294"/>
              <a:gd name="connsiteY2842" fmla="*/ 2408123 h 6211920"/>
              <a:gd name="connsiteX2843" fmla="*/ 885456 w 9635294"/>
              <a:gd name="connsiteY2843" fmla="*/ 2397338 h 6211920"/>
              <a:gd name="connsiteX2844" fmla="*/ 884796 w 9635294"/>
              <a:gd name="connsiteY2844" fmla="*/ 2398319 h 6211920"/>
              <a:gd name="connsiteX2845" fmla="*/ 884796 w 9635294"/>
              <a:gd name="connsiteY2845" fmla="*/ 2398319 h 6211920"/>
              <a:gd name="connsiteX2846" fmla="*/ 863836 w 9635294"/>
              <a:gd name="connsiteY2846" fmla="*/ 2384242 h 6211920"/>
              <a:gd name="connsiteX2847" fmla="*/ 884796 w 9635294"/>
              <a:gd name="connsiteY2847" fmla="*/ 2398319 h 6211920"/>
              <a:gd name="connsiteX2848" fmla="*/ 883025 w 9635294"/>
              <a:gd name="connsiteY2848" fmla="*/ 2400948 h 6211920"/>
              <a:gd name="connsiteX2849" fmla="*/ 862070 w 9635294"/>
              <a:gd name="connsiteY2849" fmla="*/ 2386876 h 6211920"/>
              <a:gd name="connsiteX2850" fmla="*/ 8770232 w 9635294"/>
              <a:gd name="connsiteY2850" fmla="*/ 2381104 h 6211920"/>
              <a:gd name="connsiteX2851" fmla="*/ 8773789 w 9635294"/>
              <a:gd name="connsiteY2851" fmla="*/ 2386375 h 6211920"/>
              <a:gd name="connsiteX2852" fmla="*/ 8773787 w 9635294"/>
              <a:gd name="connsiteY2852" fmla="*/ 2386377 h 6211920"/>
              <a:gd name="connsiteX2853" fmla="*/ 8770232 w 9635294"/>
              <a:gd name="connsiteY2853" fmla="*/ 2381104 h 6211920"/>
              <a:gd name="connsiteX2854" fmla="*/ 867372 w 9635294"/>
              <a:gd name="connsiteY2854" fmla="*/ 2378964 h 6211920"/>
              <a:gd name="connsiteX2855" fmla="*/ 867372 w 9635294"/>
              <a:gd name="connsiteY2855" fmla="*/ 2378964 h 6211920"/>
              <a:gd name="connsiteX2856" fmla="*/ 863836 w 9635294"/>
              <a:gd name="connsiteY2856" fmla="*/ 2384242 h 6211920"/>
              <a:gd name="connsiteX2857" fmla="*/ 863835 w 9635294"/>
              <a:gd name="connsiteY2857" fmla="*/ 2384241 h 6211920"/>
              <a:gd name="connsiteX2858" fmla="*/ 8768455 w 9635294"/>
              <a:gd name="connsiteY2858" fmla="*/ 2378469 h 6211920"/>
              <a:gd name="connsiteX2859" fmla="*/ 8770232 w 9635294"/>
              <a:gd name="connsiteY2859" fmla="*/ 2381104 h 6211920"/>
              <a:gd name="connsiteX2860" fmla="*/ 8749342 w 9635294"/>
              <a:gd name="connsiteY2860" fmla="*/ 2395163 h 6211920"/>
              <a:gd name="connsiteX2861" fmla="*/ 8752897 w 9635294"/>
              <a:gd name="connsiteY2861" fmla="*/ 2400427 h 6211920"/>
              <a:gd name="connsiteX2862" fmla="*/ 8773787 w 9635294"/>
              <a:gd name="connsiteY2862" fmla="*/ 2386377 h 6211920"/>
              <a:gd name="connsiteX2863" fmla="*/ 8775567 w 9635294"/>
              <a:gd name="connsiteY2863" fmla="*/ 2389016 h 6211920"/>
              <a:gd name="connsiteX2864" fmla="*/ 8754612 w 9635294"/>
              <a:gd name="connsiteY2864" fmla="*/ 2403062 h 6211920"/>
              <a:gd name="connsiteX2865" fmla="*/ 8747563 w 9635294"/>
              <a:gd name="connsiteY2865" fmla="*/ 2392528 h 6211920"/>
              <a:gd name="connsiteX2866" fmla="*/ 8768455 w 9635294"/>
              <a:gd name="connsiteY2866" fmla="*/ 2378469 h 6211920"/>
              <a:gd name="connsiteX2867" fmla="*/ 869138 w 9635294"/>
              <a:gd name="connsiteY2867" fmla="*/ 2376329 h 6211920"/>
              <a:gd name="connsiteX2868" fmla="*/ 890119 w 9635294"/>
              <a:gd name="connsiteY2868" fmla="*/ 2390413 h 6211920"/>
              <a:gd name="connsiteX2869" fmla="*/ 885456 w 9635294"/>
              <a:gd name="connsiteY2869" fmla="*/ 2397338 h 6211920"/>
              <a:gd name="connsiteX2870" fmla="*/ 888340 w 9635294"/>
              <a:gd name="connsiteY2870" fmla="*/ 2393048 h 6211920"/>
              <a:gd name="connsiteX2871" fmla="*/ 867372 w 9635294"/>
              <a:gd name="connsiteY2871" fmla="*/ 2378964 h 6211920"/>
              <a:gd name="connsiteX2872" fmla="*/ 846366 w 9635294"/>
              <a:gd name="connsiteY2872" fmla="*/ 2364924 h 6211920"/>
              <a:gd name="connsiteX2873" fmla="*/ 846366 w 9635294"/>
              <a:gd name="connsiteY2873" fmla="*/ 2364924 h 6211920"/>
              <a:gd name="connsiteX2874" fmla="*/ 845065 w 9635294"/>
              <a:gd name="connsiteY2874" fmla="*/ 2366876 h 6211920"/>
              <a:gd name="connsiteX2875" fmla="*/ 821858 w 9635294"/>
              <a:gd name="connsiteY2875" fmla="*/ 2356246 h 6211920"/>
              <a:gd name="connsiteX2876" fmla="*/ 842842 w 9635294"/>
              <a:gd name="connsiteY2876" fmla="*/ 2370207 h 6211920"/>
              <a:gd name="connsiteX2877" fmla="*/ 845065 w 9635294"/>
              <a:gd name="connsiteY2877" fmla="*/ 2366876 h 6211920"/>
              <a:gd name="connsiteX2878" fmla="*/ 841084 w 9635294"/>
              <a:gd name="connsiteY2878" fmla="*/ 2372849 h 6211920"/>
              <a:gd name="connsiteX2879" fmla="*/ 820103 w 9635294"/>
              <a:gd name="connsiteY2879" fmla="*/ 2358892 h 6211920"/>
              <a:gd name="connsiteX2880" fmla="*/ 8812143 w 9635294"/>
              <a:gd name="connsiteY2880" fmla="*/ 2353145 h 6211920"/>
              <a:gd name="connsiteX2881" fmla="*/ 8814146 w 9635294"/>
              <a:gd name="connsiteY2881" fmla="*/ 2356178 h 6211920"/>
              <a:gd name="connsiteX2882" fmla="*/ 8812130 w 9635294"/>
              <a:gd name="connsiteY2882" fmla="*/ 2353154 h 6211920"/>
              <a:gd name="connsiteX2883" fmla="*/ 823964 w 9635294"/>
              <a:gd name="connsiteY2883" fmla="*/ 2353068 h 6211920"/>
              <a:gd name="connsiteX2884" fmla="*/ 821858 w 9635294"/>
              <a:gd name="connsiteY2884" fmla="*/ 2356246 h 6211920"/>
              <a:gd name="connsiteX2885" fmla="*/ 821855 w 9635294"/>
              <a:gd name="connsiteY2885" fmla="*/ 2356244 h 6211920"/>
              <a:gd name="connsiteX2886" fmla="*/ 8810365 w 9635294"/>
              <a:gd name="connsiteY2886" fmla="*/ 2350504 h 6211920"/>
              <a:gd name="connsiteX2887" fmla="*/ 8812130 w 9635294"/>
              <a:gd name="connsiteY2887" fmla="*/ 2353154 h 6211920"/>
              <a:gd name="connsiteX2888" fmla="*/ 8791188 w 9635294"/>
              <a:gd name="connsiteY2888" fmla="*/ 2367090 h 6211920"/>
              <a:gd name="connsiteX2889" fmla="*/ 8794744 w 9635294"/>
              <a:gd name="connsiteY2889" fmla="*/ 2372373 h 6211920"/>
              <a:gd name="connsiteX2890" fmla="*/ 8815635 w 9635294"/>
              <a:gd name="connsiteY2890" fmla="*/ 2358434 h 6211920"/>
              <a:gd name="connsiteX2891" fmla="*/ 8814146 w 9635294"/>
              <a:gd name="connsiteY2891" fmla="*/ 2356178 h 6211920"/>
              <a:gd name="connsiteX2892" fmla="*/ 8817413 w 9635294"/>
              <a:gd name="connsiteY2892" fmla="*/ 2361082 h 6211920"/>
              <a:gd name="connsiteX2893" fmla="*/ 8796458 w 9635294"/>
              <a:gd name="connsiteY2893" fmla="*/ 2375008 h 6211920"/>
              <a:gd name="connsiteX2894" fmla="*/ 8789410 w 9635294"/>
              <a:gd name="connsiteY2894" fmla="*/ 2364448 h 6211920"/>
              <a:gd name="connsiteX2895" fmla="*/ 8810365 w 9635294"/>
              <a:gd name="connsiteY2895" fmla="*/ 2350504 h 6211920"/>
              <a:gd name="connsiteX2896" fmla="*/ 827120 w 9635294"/>
              <a:gd name="connsiteY2896" fmla="*/ 2348306 h 6211920"/>
              <a:gd name="connsiteX2897" fmla="*/ 848125 w 9635294"/>
              <a:gd name="connsiteY2897" fmla="*/ 2362283 h 6211920"/>
              <a:gd name="connsiteX2898" fmla="*/ 846366 w 9635294"/>
              <a:gd name="connsiteY2898" fmla="*/ 2364924 h 6211920"/>
              <a:gd name="connsiteX2899" fmla="*/ 825368 w 9635294"/>
              <a:gd name="connsiteY2899" fmla="*/ 2350954 h 6211920"/>
              <a:gd name="connsiteX2900" fmla="*/ 823964 w 9635294"/>
              <a:gd name="connsiteY2900" fmla="*/ 2353068 h 6211920"/>
              <a:gd name="connsiteX2901" fmla="*/ 8833119 w 9635294"/>
              <a:gd name="connsiteY2901" fmla="*/ 2339224 h 6211920"/>
              <a:gd name="connsiteX2902" fmla="*/ 8834876 w 9635294"/>
              <a:gd name="connsiteY2902" fmla="*/ 2341890 h 6211920"/>
              <a:gd name="connsiteX2903" fmla="*/ 8833098 w 9635294"/>
              <a:gd name="connsiteY2903" fmla="*/ 2339238 h 6211920"/>
              <a:gd name="connsiteX2904" fmla="*/ 8857660 w 9635294"/>
              <a:gd name="connsiteY2904" fmla="*/ 2330674 h 6211920"/>
              <a:gd name="connsiteX2905" fmla="*/ 8859387 w 9635294"/>
              <a:gd name="connsiteY2905" fmla="*/ 2333320 h 6211920"/>
              <a:gd name="connsiteX2906" fmla="*/ 8838369 w 9635294"/>
              <a:gd name="connsiteY2906" fmla="*/ 2347189 h 6211920"/>
              <a:gd name="connsiteX2907" fmla="*/ 8834876 w 9635294"/>
              <a:gd name="connsiteY2907" fmla="*/ 2341890 h 6211920"/>
              <a:gd name="connsiteX2908" fmla="*/ 8836654 w 9635294"/>
              <a:gd name="connsiteY2908" fmla="*/ 2344541 h 6211920"/>
              <a:gd name="connsiteX2909" fmla="*/ 8855660 w 9635294"/>
              <a:gd name="connsiteY2909" fmla="*/ 2327608 h 6211920"/>
              <a:gd name="connsiteX2910" fmla="*/ 8857672 w 9635294"/>
              <a:gd name="connsiteY2910" fmla="*/ 2330666 h 6211920"/>
              <a:gd name="connsiteX2911" fmla="*/ 8857660 w 9635294"/>
              <a:gd name="connsiteY2911" fmla="*/ 2330674 h 6211920"/>
              <a:gd name="connsiteX2912" fmla="*/ 783209 w 9635294"/>
              <a:gd name="connsiteY2912" fmla="*/ 2323116 h 6211920"/>
              <a:gd name="connsiteX2913" fmla="*/ 783213 w 9635294"/>
              <a:gd name="connsiteY2913" fmla="*/ 2323118 h 6211920"/>
              <a:gd name="connsiteX2914" fmla="*/ 780213 w 9635294"/>
              <a:gd name="connsiteY2914" fmla="*/ 2327680 h 6211920"/>
              <a:gd name="connsiteX2915" fmla="*/ 8852465 w 9635294"/>
              <a:gd name="connsiteY2915" fmla="*/ 2322710 h 6211920"/>
              <a:gd name="connsiteX2916" fmla="*/ 8855660 w 9635294"/>
              <a:gd name="connsiteY2916" fmla="*/ 2327608 h 6211920"/>
              <a:gd name="connsiteX2917" fmla="*/ 8854180 w 9635294"/>
              <a:gd name="connsiteY2917" fmla="*/ 2325357 h 6211920"/>
              <a:gd name="connsiteX2918" fmla="*/ 8833119 w 9635294"/>
              <a:gd name="connsiteY2918" fmla="*/ 2339224 h 6211920"/>
              <a:gd name="connsiteX2919" fmla="*/ 8831383 w 9635294"/>
              <a:gd name="connsiteY2919" fmla="*/ 2336590 h 6211920"/>
              <a:gd name="connsiteX2920" fmla="*/ 8852465 w 9635294"/>
              <a:gd name="connsiteY2920" fmla="*/ 2322710 h 6211920"/>
              <a:gd name="connsiteX2921" fmla="*/ 784955 w 9635294"/>
              <a:gd name="connsiteY2921" fmla="*/ 2320468 h 6211920"/>
              <a:gd name="connsiteX2922" fmla="*/ 806076 w 9635294"/>
              <a:gd name="connsiteY2922" fmla="*/ 2334374 h 6211920"/>
              <a:gd name="connsiteX2923" fmla="*/ 799078 w 9635294"/>
              <a:gd name="connsiteY2923" fmla="*/ 2344972 h 6211920"/>
              <a:gd name="connsiteX2924" fmla="*/ 777977 w 9635294"/>
              <a:gd name="connsiteY2924" fmla="*/ 2331079 h 6211920"/>
              <a:gd name="connsiteX2925" fmla="*/ 780213 w 9635294"/>
              <a:gd name="connsiteY2925" fmla="*/ 2327680 h 6211920"/>
              <a:gd name="connsiteX2926" fmla="*/ 779723 w 9635294"/>
              <a:gd name="connsiteY2926" fmla="*/ 2328425 h 6211920"/>
              <a:gd name="connsiteX2927" fmla="*/ 800824 w 9635294"/>
              <a:gd name="connsiteY2927" fmla="*/ 2342325 h 6211920"/>
              <a:gd name="connsiteX2928" fmla="*/ 804323 w 9635294"/>
              <a:gd name="connsiteY2928" fmla="*/ 2337022 h 6211920"/>
              <a:gd name="connsiteX2929" fmla="*/ 783213 w 9635294"/>
              <a:gd name="connsiteY2929" fmla="*/ 2323118 h 6211920"/>
              <a:gd name="connsiteX2930" fmla="*/ 8875222 w 9635294"/>
              <a:gd name="connsiteY2930" fmla="*/ 2311544 h 6211920"/>
              <a:gd name="connsiteX2931" fmla="*/ 8878712 w 9635294"/>
              <a:gd name="connsiteY2931" fmla="*/ 2316855 h 6211920"/>
              <a:gd name="connsiteX2932" fmla="*/ 8878691 w 9635294"/>
              <a:gd name="connsiteY2932" fmla="*/ 2316868 h 6211920"/>
              <a:gd name="connsiteX2933" fmla="*/ 8875198 w 9635294"/>
              <a:gd name="connsiteY2933" fmla="*/ 2311559 h 6211920"/>
              <a:gd name="connsiteX2934" fmla="*/ 762108 w 9635294"/>
              <a:gd name="connsiteY2934" fmla="*/ 2309292 h 6211920"/>
              <a:gd name="connsiteX2935" fmla="*/ 762108 w 9635294"/>
              <a:gd name="connsiteY2935" fmla="*/ 2309292 h 6211920"/>
              <a:gd name="connsiteX2936" fmla="*/ 758635 w 9635294"/>
              <a:gd name="connsiteY2936" fmla="*/ 2314607 h 6211920"/>
              <a:gd name="connsiteX2937" fmla="*/ 758633 w 9635294"/>
              <a:gd name="connsiteY2937" fmla="*/ 2314606 h 6211920"/>
              <a:gd name="connsiteX2938" fmla="*/ 8899762 w 9635294"/>
              <a:gd name="connsiteY2938" fmla="*/ 2303140 h 6211920"/>
              <a:gd name="connsiteX2939" fmla="*/ 8901487 w 9635294"/>
              <a:gd name="connsiteY2939" fmla="*/ 2305793 h 6211920"/>
              <a:gd name="connsiteX2940" fmla="*/ 8880469 w 9635294"/>
              <a:gd name="connsiteY2940" fmla="*/ 2319528 h 6211920"/>
              <a:gd name="connsiteX2941" fmla="*/ 8878712 w 9635294"/>
              <a:gd name="connsiteY2941" fmla="*/ 2316855 h 6211920"/>
              <a:gd name="connsiteX2942" fmla="*/ 8897980 w 9635294"/>
              <a:gd name="connsiteY2942" fmla="*/ 2300401 h 6211920"/>
              <a:gd name="connsiteX2943" fmla="*/ 8899773 w 9635294"/>
              <a:gd name="connsiteY2943" fmla="*/ 2303132 h 6211920"/>
              <a:gd name="connsiteX2944" fmla="*/ 8899762 w 9635294"/>
              <a:gd name="connsiteY2944" fmla="*/ 2303140 h 6211920"/>
              <a:gd name="connsiteX2945" fmla="*/ 8894566 w 9635294"/>
              <a:gd name="connsiteY2945" fmla="*/ 2295150 h 6211920"/>
              <a:gd name="connsiteX2946" fmla="*/ 8897980 w 9635294"/>
              <a:gd name="connsiteY2946" fmla="*/ 2300401 h 6211920"/>
              <a:gd name="connsiteX2947" fmla="*/ 8896281 w 9635294"/>
              <a:gd name="connsiteY2947" fmla="*/ 2297811 h 6211920"/>
              <a:gd name="connsiteX2948" fmla="*/ 8875222 w 9635294"/>
              <a:gd name="connsiteY2948" fmla="*/ 2311544 h 6211920"/>
              <a:gd name="connsiteX2949" fmla="*/ 8873484 w 9635294"/>
              <a:gd name="connsiteY2949" fmla="*/ 2308898 h 6211920"/>
              <a:gd name="connsiteX2950" fmla="*/ 8894566 w 9635294"/>
              <a:gd name="connsiteY2950" fmla="*/ 2295150 h 6211920"/>
              <a:gd name="connsiteX2951" fmla="*/ 742722 w 9635294"/>
              <a:gd name="connsiteY2951" fmla="*/ 2292858 h 6211920"/>
              <a:gd name="connsiteX2952" fmla="*/ 763848 w 9635294"/>
              <a:gd name="connsiteY2952" fmla="*/ 2306631 h 6211920"/>
              <a:gd name="connsiteX2953" fmla="*/ 762108 w 9635294"/>
              <a:gd name="connsiteY2953" fmla="*/ 2309292 h 6211920"/>
              <a:gd name="connsiteX2954" fmla="*/ 740994 w 9635294"/>
              <a:gd name="connsiteY2954" fmla="*/ 2295519 h 6211920"/>
              <a:gd name="connsiteX2955" fmla="*/ 737534 w 9635294"/>
              <a:gd name="connsiteY2955" fmla="*/ 2300847 h 6211920"/>
              <a:gd name="connsiteX2956" fmla="*/ 758633 w 9635294"/>
              <a:gd name="connsiteY2956" fmla="*/ 2314606 h 6211920"/>
              <a:gd name="connsiteX2957" fmla="*/ 756895 w 9635294"/>
              <a:gd name="connsiteY2957" fmla="*/ 2317261 h 6211920"/>
              <a:gd name="connsiteX2958" fmla="*/ 735800 w 9635294"/>
              <a:gd name="connsiteY2958" fmla="*/ 2303507 h 6211920"/>
              <a:gd name="connsiteX2959" fmla="*/ 8917438 w 9635294"/>
              <a:gd name="connsiteY2959" fmla="*/ 2284063 h 6211920"/>
              <a:gd name="connsiteX2960" fmla="*/ 8919058 w 9635294"/>
              <a:gd name="connsiteY2960" fmla="*/ 2286560 h 6211920"/>
              <a:gd name="connsiteX2961" fmla="*/ 8917426 w 9635294"/>
              <a:gd name="connsiteY2961" fmla="*/ 2284070 h 6211920"/>
              <a:gd name="connsiteX2962" fmla="*/ 719771 w 9635294"/>
              <a:gd name="connsiteY2962" fmla="*/ 2281751 h 6211920"/>
              <a:gd name="connsiteX2963" fmla="*/ 719773 w 9635294"/>
              <a:gd name="connsiteY2963" fmla="*/ 2281752 h 6211920"/>
              <a:gd name="connsiteX2964" fmla="*/ 718325 w 9635294"/>
              <a:gd name="connsiteY2964" fmla="*/ 2283988 h 6211920"/>
              <a:gd name="connsiteX2965" fmla="*/ 8942053 w 9635294"/>
              <a:gd name="connsiteY2965" fmla="*/ 2275753 h 6211920"/>
              <a:gd name="connsiteX2966" fmla="*/ 8943778 w 9635294"/>
              <a:gd name="connsiteY2966" fmla="*/ 2278412 h 6211920"/>
              <a:gd name="connsiteX2967" fmla="*/ 8922632 w 9635294"/>
              <a:gd name="connsiteY2967" fmla="*/ 2292064 h 6211920"/>
              <a:gd name="connsiteX2968" fmla="*/ 8919058 w 9635294"/>
              <a:gd name="connsiteY2968" fmla="*/ 2286560 h 6211920"/>
              <a:gd name="connsiteX2969" fmla="*/ 8920919 w 9635294"/>
              <a:gd name="connsiteY2969" fmla="*/ 2289397 h 6211920"/>
              <a:gd name="connsiteX2970" fmla="*/ 8938635 w 9635294"/>
              <a:gd name="connsiteY2970" fmla="*/ 2270405 h 6211920"/>
              <a:gd name="connsiteX2971" fmla="*/ 8942064 w 9635294"/>
              <a:gd name="connsiteY2971" fmla="*/ 2275745 h 6211920"/>
              <a:gd name="connsiteX2972" fmla="*/ 8942053 w 9635294"/>
              <a:gd name="connsiteY2972" fmla="*/ 2275753 h 6211920"/>
              <a:gd name="connsiteX2973" fmla="*/ 8938600 w 9635294"/>
              <a:gd name="connsiteY2973" fmla="*/ 2270428 h 6211920"/>
              <a:gd name="connsiteX2974" fmla="*/ 8936856 w 9635294"/>
              <a:gd name="connsiteY2974" fmla="*/ 2267738 h 6211920"/>
              <a:gd name="connsiteX2975" fmla="*/ 8938600 w 9635294"/>
              <a:gd name="connsiteY2975" fmla="*/ 2270428 h 6211920"/>
              <a:gd name="connsiteX2976" fmla="*/ 8917438 w 9635294"/>
              <a:gd name="connsiteY2976" fmla="*/ 2284063 h 6211920"/>
              <a:gd name="connsiteX2977" fmla="*/ 8915711 w 9635294"/>
              <a:gd name="connsiteY2977" fmla="*/ 2281403 h 6211920"/>
              <a:gd name="connsiteX2978" fmla="*/ 8936856 w 9635294"/>
              <a:gd name="connsiteY2978" fmla="*/ 2267738 h 6211920"/>
              <a:gd name="connsiteX2979" fmla="*/ 700278 w 9635294"/>
              <a:gd name="connsiteY2979" fmla="*/ 2265394 h 6211920"/>
              <a:gd name="connsiteX2980" fmla="*/ 721494 w 9635294"/>
              <a:gd name="connsiteY2980" fmla="*/ 2279085 h 6211920"/>
              <a:gd name="connsiteX2981" fmla="*/ 719771 w 9635294"/>
              <a:gd name="connsiteY2981" fmla="*/ 2281751 h 6211920"/>
              <a:gd name="connsiteX2982" fmla="*/ 698564 w 9635294"/>
              <a:gd name="connsiteY2982" fmla="*/ 2268068 h 6211920"/>
              <a:gd name="connsiteX2983" fmla="*/ 695128 w 9635294"/>
              <a:gd name="connsiteY2983" fmla="*/ 2273408 h 6211920"/>
              <a:gd name="connsiteX2984" fmla="*/ 716318 w 9635294"/>
              <a:gd name="connsiteY2984" fmla="*/ 2287086 h 6211920"/>
              <a:gd name="connsiteX2985" fmla="*/ 718325 w 9635294"/>
              <a:gd name="connsiteY2985" fmla="*/ 2283988 h 6211920"/>
              <a:gd name="connsiteX2986" fmla="*/ 714598 w 9635294"/>
              <a:gd name="connsiteY2986" fmla="*/ 2289753 h 6211920"/>
              <a:gd name="connsiteX2987" fmla="*/ 693408 w 9635294"/>
              <a:gd name="connsiteY2987" fmla="*/ 2276075 h 6211920"/>
              <a:gd name="connsiteX2988" fmla="*/ 8980989 w 9635294"/>
              <a:gd name="connsiteY2988" fmla="*/ 2243227 h 6211920"/>
              <a:gd name="connsiteX2989" fmla="*/ 8959717 w 9635294"/>
              <a:gd name="connsiteY2989" fmla="*/ 2256822 h 6211920"/>
              <a:gd name="connsiteX2990" fmla="*/ 8963146 w 9635294"/>
              <a:gd name="connsiteY2990" fmla="*/ 2262169 h 6211920"/>
              <a:gd name="connsiteX2991" fmla="*/ 8984419 w 9635294"/>
              <a:gd name="connsiteY2991" fmla="*/ 2248580 h 6211920"/>
              <a:gd name="connsiteX2992" fmla="*/ 656038 w 9635294"/>
              <a:gd name="connsiteY2992" fmla="*/ 2240839 h 6211920"/>
              <a:gd name="connsiteX2993" fmla="*/ 656040 w 9635294"/>
              <a:gd name="connsiteY2993" fmla="*/ 2240840 h 6211920"/>
              <a:gd name="connsiteX2994" fmla="*/ 652629 w 9635294"/>
              <a:gd name="connsiteY2994" fmla="*/ 2246198 h 6211920"/>
              <a:gd name="connsiteX2995" fmla="*/ 652628 w 9635294"/>
              <a:gd name="connsiteY2995" fmla="*/ 2246198 h 6211920"/>
              <a:gd name="connsiteX2996" fmla="*/ 8979338 w 9635294"/>
              <a:gd name="connsiteY2996" fmla="*/ 2240547 h 6211920"/>
              <a:gd name="connsiteX2997" fmla="*/ 8986132 w 9635294"/>
              <a:gd name="connsiteY2997" fmla="*/ 2251259 h 6211920"/>
              <a:gd name="connsiteX2998" fmla="*/ 8964860 w 9635294"/>
              <a:gd name="connsiteY2998" fmla="*/ 2264842 h 6211920"/>
              <a:gd name="connsiteX2999" fmla="*/ 8958002 w 9635294"/>
              <a:gd name="connsiteY2999" fmla="*/ 2254149 h 6211920"/>
              <a:gd name="connsiteX3000" fmla="*/ 8979338 w 9635294"/>
              <a:gd name="connsiteY3000" fmla="*/ 2240547 h 6211920"/>
              <a:gd name="connsiteX3001" fmla="*/ 657746 w 9635294"/>
              <a:gd name="connsiteY3001" fmla="*/ 2238159 h 6211920"/>
              <a:gd name="connsiteX3002" fmla="*/ 679082 w 9635294"/>
              <a:gd name="connsiteY3002" fmla="*/ 2251786 h 6211920"/>
              <a:gd name="connsiteX3003" fmla="*/ 672237 w 9635294"/>
              <a:gd name="connsiteY3003" fmla="*/ 2262480 h 6211920"/>
              <a:gd name="connsiteX3004" fmla="*/ 650926 w 9635294"/>
              <a:gd name="connsiteY3004" fmla="*/ 2248872 h 6211920"/>
              <a:gd name="connsiteX3005" fmla="*/ 652629 w 9635294"/>
              <a:gd name="connsiteY3005" fmla="*/ 2246198 h 6211920"/>
              <a:gd name="connsiteX3006" fmla="*/ 673945 w 9635294"/>
              <a:gd name="connsiteY3006" fmla="*/ 2259806 h 6211920"/>
              <a:gd name="connsiteX3007" fmla="*/ 677367 w 9635294"/>
              <a:gd name="connsiteY3007" fmla="*/ 2254460 h 6211920"/>
              <a:gd name="connsiteX3008" fmla="*/ 656040 w 9635294"/>
              <a:gd name="connsiteY3008" fmla="*/ 2240840 h 6211920"/>
              <a:gd name="connsiteX3009" fmla="*/ 9004339 w 9635294"/>
              <a:gd name="connsiteY3009" fmla="*/ 2232958 h 6211920"/>
              <a:gd name="connsiteX3010" fmla="*/ 9005692 w 9635294"/>
              <a:gd name="connsiteY3010" fmla="*/ 2235073 h 6211920"/>
              <a:gd name="connsiteX3011" fmla="*/ 9005691 w 9635294"/>
              <a:gd name="connsiteY3011" fmla="*/ 2235073 h 6211920"/>
              <a:gd name="connsiteX3012" fmla="*/ 9025278 w 9635294"/>
              <a:gd name="connsiteY3012" fmla="*/ 2219060 h 6211920"/>
              <a:gd name="connsiteX3013" fmla="*/ 9028614 w 9635294"/>
              <a:gd name="connsiteY3013" fmla="*/ 2224335 h 6211920"/>
              <a:gd name="connsiteX3014" fmla="*/ 9007406 w 9635294"/>
              <a:gd name="connsiteY3014" fmla="*/ 2237753 h 6211920"/>
              <a:gd name="connsiteX3015" fmla="*/ 9005692 w 9635294"/>
              <a:gd name="connsiteY3015" fmla="*/ 2235073 h 6211920"/>
              <a:gd name="connsiteX3016" fmla="*/ 9026900 w 9635294"/>
              <a:gd name="connsiteY3016" fmla="*/ 2221649 h 6211920"/>
              <a:gd name="connsiteX3017" fmla="*/ 9023534 w 9635294"/>
              <a:gd name="connsiteY3017" fmla="*/ 2216277 h 6211920"/>
              <a:gd name="connsiteX3018" fmla="*/ 9025278 w 9635294"/>
              <a:gd name="connsiteY3018" fmla="*/ 2219060 h 6211920"/>
              <a:gd name="connsiteX3019" fmla="*/ 9023522 w 9635294"/>
              <a:gd name="connsiteY3019" fmla="*/ 2216285 h 6211920"/>
              <a:gd name="connsiteX3020" fmla="*/ 613429 w 9635294"/>
              <a:gd name="connsiteY3020" fmla="*/ 2213845 h 6211920"/>
              <a:gd name="connsiteX3021" fmla="*/ 610045 w 9635294"/>
              <a:gd name="connsiteY3021" fmla="*/ 2219217 h 6211920"/>
              <a:gd name="connsiteX3022" fmla="*/ 631324 w 9635294"/>
              <a:gd name="connsiteY3022" fmla="*/ 2232667 h 6211920"/>
              <a:gd name="connsiteX3023" fmla="*/ 634721 w 9635294"/>
              <a:gd name="connsiteY3023" fmla="*/ 2227301 h 6211920"/>
              <a:gd name="connsiteX3024" fmla="*/ 613429 w 9635294"/>
              <a:gd name="connsiteY3024" fmla="*/ 2213845 h 6211920"/>
              <a:gd name="connsiteX3025" fmla="*/ 9021819 w 9635294"/>
              <a:gd name="connsiteY3025" fmla="*/ 2213591 h 6211920"/>
              <a:gd name="connsiteX3026" fmla="*/ 9023522 w 9635294"/>
              <a:gd name="connsiteY3026" fmla="*/ 2216285 h 6211920"/>
              <a:gd name="connsiteX3027" fmla="*/ 9002262 w 9635294"/>
              <a:gd name="connsiteY3027" fmla="*/ 2229707 h 6211920"/>
              <a:gd name="connsiteX3028" fmla="*/ 9004339 w 9635294"/>
              <a:gd name="connsiteY3028" fmla="*/ 2232958 h 6211920"/>
              <a:gd name="connsiteX3029" fmla="*/ 9000547 w 9635294"/>
              <a:gd name="connsiteY3029" fmla="*/ 2227028 h 6211920"/>
              <a:gd name="connsiteX3030" fmla="*/ 9021819 w 9635294"/>
              <a:gd name="connsiteY3030" fmla="*/ 2213591 h 6211920"/>
              <a:gd name="connsiteX3031" fmla="*/ 615118 w 9635294"/>
              <a:gd name="connsiteY3031" fmla="*/ 2211159 h 6211920"/>
              <a:gd name="connsiteX3032" fmla="*/ 636423 w 9635294"/>
              <a:gd name="connsiteY3032" fmla="*/ 2224621 h 6211920"/>
              <a:gd name="connsiteX3033" fmla="*/ 629628 w 9635294"/>
              <a:gd name="connsiteY3033" fmla="*/ 2235346 h 6211920"/>
              <a:gd name="connsiteX3034" fmla="*/ 608349 w 9635294"/>
              <a:gd name="connsiteY3034" fmla="*/ 2221903 h 6211920"/>
              <a:gd name="connsiteX3035" fmla="*/ 9044894 w 9635294"/>
              <a:gd name="connsiteY3035" fmla="*/ 2202833 h 6211920"/>
              <a:gd name="connsiteX3036" fmla="*/ 9048258 w 9635294"/>
              <a:gd name="connsiteY3036" fmla="*/ 2208212 h 6211920"/>
              <a:gd name="connsiteX3037" fmla="*/ 9048236 w 9635294"/>
              <a:gd name="connsiteY3037" fmla="*/ 2208225 h 6211920"/>
              <a:gd name="connsiteX3038" fmla="*/ 9044870 w 9635294"/>
              <a:gd name="connsiteY3038" fmla="*/ 2202847 h 6211920"/>
              <a:gd name="connsiteX3039" fmla="*/ 9069613 w 9635294"/>
              <a:gd name="connsiteY3039" fmla="*/ 2194885 h 6211920"/>
              <a:gd name="connsiteX3040" fmla="*/ 9071286 w 9635294"/>
              <a:gd name="connsiteY3040" fmla="*/ 2197564 h 6211920"/>
              <a:gd name="connsiteX3041" fmla="*/ 9049950 w 9635294"/>
              <a:gd name="connsiteY3041" fmla="*/ 2210918 h 6211920"/>
              <a:gd name="connsiteX3042" fmla="*/ 9048258 w 9635294"/>
              <a:gd name="connsiteY3042" fmla="*/ 2208212 h 6211920"/>
              <a:gd name="connsiteX3043" fmla="*/ 9066269 w 9635294"/>
              <a:gd name="connsiteY3043" fmla="*/ 2189480 h 6211920"/>
              <a:gd name="connsiteX3044" fmla="*/ 9069635 w 9635294"/>
              <a:gd name="connsiteY3044" fmla="*/ 2194871 h 6211920"/>
              <a:gd name="connsiteX3045" fmla="*/ 9069613 w 9635294"/>
              <a:gd name="connsiteY3045" fmla="*/ 2194885 h 6211920"/>
              <a:gd name="connsiteX3046" fmla="*/ 9066246 w 9635294"/>
              <a:gd name="connsiteY3046" fmla="*/ 2189495 h 6211920"/>
              <a:gd name="connsiteX3047" fmla="*/ 570586 w 9635294"/>
              <a:gd name="connsiteY3047" fmla="*/ 2187010 h 6211920"/>
              <a:gd name="connsiteX3048" fmla="*/ 570587 w 9635294"/>
              <a:gd name="connsiteY3048" fmla="*/ 2187011 h 6211920"/>
              <a:gd name="connsiteX3049" fmla="*/ 567230 w 9635294"/>
              <a:gd name="connsiteY3049" fmla="*/ 2192397 h 6211920"/>
              <a:gd name="connsiteX3050" fmla="*/ 567227 w 9635294"/>
              <a:gd name="connsiteY3050" fmla="*/ 2192395 h 6211920"/>
              <a:gd name="connsiteX3051" fmla="*/ 9064556 w 9635294"/>
              <a:gd name="connsiteY3051" fmla="*/ 2186788 h 6211920"/>
              <a:gd name="connsiteX3052" fmla="*/ 9066246 w 9635294"/>
              <a:gd name="connsiteY3052" fmla="*/ 2189495 h 6211920"/>
              <a:gd name="connsiteX3053" fmla="*/ 9044894 w 9635294"/>
              <a:gd name="connsiteY3053" fmla="*/ 2202833 h 6211920"/>
              <a:gd name="connsiteX3054" fmla="*/ 9043219 w 9635294"/>
              <a:gd name="connsiteY3054" fmla="*/ 2200154 h 6211920"/>
              <a:gd name="connsiteX3055" fmla="*/ 9064556 w 9635294"/>
              <a:gd name="connsiteY3055" fmla="*/ 2186788 h 6211920"/>
              <a:gd name="connsiteX3056" fmla="*/ 572269 w 9635294"/>
              <a:gd name="connsiteY3056" fmla="*/ 2184311 h 6211920"/>
              <a:gd name="connsiteX3057" fmla="*/ 593700 w 9635294"/>
              <a:gd name="connsiteY3057" fmla="*/ 2197703 h 6211920"/>
              <a:gd name="connsiteX3058" fmla="*/ 586956 w 9635294"/>
              <a:gd name="connsiteY3058" fmla="*/ 2208467 h 6211920"/>
              <a:gd name="connsiteX3059" fmla="*/ 565550 w 9635294"/>
              <a:gd name="connsiteY3059" fmla="*/ 2195093 h 6211920"/>
              <a:gd name="connsiteX3060" fmla="*/ 567230 w 9635294"/>
              <a:gd name="connsiteY3060" fmla="*/ 2192397 h 6211920"/>
              <a:gd name="connsiteX3061" fmla="*/ 588639 w 9635294"/>
              <a:gd name="connsiteY3061" fmla="*/ 2205774 h 6211920"/>
              <a:gd name="connsiteX3062" fmla="*/ 592011 w 9635294"/>
              <a:gd name="connsiteY3062" fmla="*/ 2200396 h 6211920"/>
              <a:gd name="connsiteX3063" fmla="*/ 570587 w 9635294"/>
              <a:gd name="connsiteY3063" fmla="*/ 2187011 h 6211920"/>
              <a:gd name="connsiteX3064" fmla="*/ 9089230 w 9635294"/>
              <a:gd name="connsiteY3064" fmla="*/ 2178861 h 6211920"/>
              <a:gd name="connsiteX3065" fmla="*/ 9090930 w 9635294"/>
              <a:gd name="connsiteY3065" fmla="*/ 2181586 h 6211920"/>
              <a:gd name="connsiteX3066" fmla="*/ 9090907 w 9635294"/>
              <a:gd name="connsiteY3066" fmla="*/ 2181600 h 6211920"/>
              <a:gd name="connsiteX3067" fmla="*/ 549185 w 9635294"/>
              <a:gd name="connsiteY3067" fmla="*/ 2173713 h 6211920"/>
              <a:gd name="connsiteX3068" fmla="*/ 549186 w 9635294"/>
              <a:gd name="connsiteY3068" fmla="*/ 2173713 h 6211920"/>
              <a:gd name="connsiteX3069" fmla="*/ 547164 w 9635294"/>
              <a:gd name="connsiteY3069" fmla="*/ 2176977 h 6211920"/>
              <a:gd name="connsiteX3070" fmla="*/ 9112361 w 9635294"/>
              <a:gd name="connsiteY3070" fmla="*/ 2168360 h 6211920"/>
              <a:gd name="connsiteX3071" fmla="*/ 9114022 w 9635294"/>
              <a:gd name="connsiteY3071" fmla="*/ 2171052 h 6211920"/>
              <a:gd name="connsiteX3072" fmla="*/ 9092622 w 9635294"/>
              <a:gd name="connsiteY3072" fmla="*/ 2184299 h 6211920"/>
              <a:gd name="connsiteX3073" fmla="*/ 9090930 w 9635294"/>
              <a:gd name="connsiteY3073" fmla="*/ 2181586 h 6211920"/>
              <a:gd name="connsiteX3074" fmla="*/ 524354 w 9635294"/>
              <a:gd name="connsiteY3074" fmla="*/ 2165841 h 6211920"/>
              <a:gd name="connsiteX3075" fmla="*/ 545840 w 9635294"/>
              <a:gd name="connsiteY3075" fmla="*/ 2179111 h 6211920"/>
              <a:gd name="connsiteX3076" fmla="*/ 547164 w 9635294"/>
              <a:gd name="connsiteY3076" fmla="*/ 2176977 h 6211920"/>
              <a:gd name="connsiteX3077" fmla="*/ 544170 w 9635294"/>
              <a:gd name="connsiteY3077" fmla="*/ 2181809 h 6211920"/>
              <a:gd name="connsiteX3078" fmla="*/ 522688 w 9635294"/>
              <a:gd name="connsiteY3078" fmla="*/ 2168544 h 6211920"/>
              <a:gd name="connsiteX3079" fmla="*/ 9110680 w 9635294"/>
              <a:gd name="connsiteY3079" fmla="*/ 2165635 h 6211920"/>
              <a:gd name="connsiteX3080" fmla="*/ 9112371 w 9635294"/>
              <a:gd name="connsiteY3080" fmla="*/ 2168354 h 6211920"/>
              <a:gd name="connsiteX3081" fmla="*/ 9112361 w 9635294"/>
              <a:gd name="connsiteY3081" fmla="*/ 2168360 h 6211920"/>
              <a:gd name="connsiteX3082" fmla="*/ 527685 w 9635294"/>
              <a:gd name="connsiteY3082" fmla="*/ 2160429 h 6211920"/>
              <a:gd name="connsiteX3083" fmla="*/ 527686 w 9635294"/>
              <a:gd name="connsiteY3083" fmla="*/ 2160430 h 6211920"/>
              <a:gd name="connsiteX3084" fmla="*/ 524354 w 9635294"/>
              <a:gd name="connsiteY3084" fmla="*/ 2165841 h 6211920"/>
              <a:gd name="connsiteX3085" fmla="*/ 524351 w 9635294"/>
              <a:gd name="connsiteY3085" fmla="*/ 2165839 h 6211920"/>
              <a:gd name="connsiteX3086" fmla="*/ 9107355 w 9635294"/>
              <a:gd name="connsiteY3086" fmla="*/ 2160245 h 6211920"/>
              <a:gd name="connsiteX3087" fmla="*/ 9110680 w 9635294"/>
              <a:gd name="connsiteY3087" fmla="*/ 2165635 h 6211920"/>
              <a:gd name="connsiteX3088" fmla="*/ 9109006 w 9635294"/>
              <a:gd name="connsiteY3088" fmla="*/ 2162943 h 6211920"/>
              <a:gd name="connsiteX3089" fmla="*/ 9087606 w 9635294"/>
              <a:gd name="connsiteY3089" fmla="*/ 2176209 h 6211920"/>
              <a:gd name="connsiteX3090" fmla="*/ 9089230 w 9635294"/>
              <a:gd name="connsiteY3090" fmla="*/ 2178861 h 6211920"/>
              <a:gd name="connsiteX3091" fmla="*/ 9085892 w 9635294"/>
              <a:gd name="connsiteY3091" fmla="*/ 2173510 h 6211920"/>
              <a:gd name="connsiteX3092" fmla="*/ 9107355 w 9635294"/>
              <a:gd name="connsiteY3092" fmla="*/ 2160245 h 6211920"/>
              <a:gd name="connsiteX3093" fmla="*/ 529349 w 9635294"/>
              <a:gd name="connsiteY3093" fmla="*/ 2157730 h 6211920"/>
              <a:gd name="connsiteX3094" fmla="*/ 550856 w 9635294"/>
              <a:gd name="connsiteY3094" fmla="*/ 2171014 h 6211920"/>
              <a:gd name="connsiteX3095" fmla="*/ 549185 w 9635294"/>
              <a:gd name="connsiteY3095" fmla="*/ 2173713 h 6211920"/>
              <a:gd name="connsiteX3096" fmla="*/ 527686 w 9635294"/>
              <a:gd name="connsiteY3096" fmla="*/ 2160430 h 6211920"/>
              <a:gd name="connsiteX3097" fmla="*/ 9131106 w 9635294"/>
              <a:gd name="connsiteY3097" fmla="*/ 2150685 h 6211920"/>
              <a:gd name="connsiteX3098" fmla="*/ 9133834 w 9635294"/>
              <a:gd name="connsiteY3098" fmla="*/ 2155158 h 6211920"/>
              <a:gd name="connsiteX3099" fmla="*/ 9133834 w 9635294"/>
              <a:gd name="connsiteY3099" fmla="*/ 2155158 h 6211920"/>
              <a:gd name="connsiteX3100" fmla="*/ 506145 w 9635294"/>
              <a:gd name="connsiteY3100" fmla="*/ 2147207 h 6211920"/>
              <a:gd name="connsiteX3101" fmla="*/ 506146 w 9635294"/>
              <a:gd name="connsiteY3101" fmla="*/ 2147208 h 6211920"/>
              <a:gd name="connsiteX3102" fmla="*/ 504739 w 9635294"/>
              <a:gd name="connsiteY3102" fmla="*/ 2149505 h 6211920"/>
              <a:gd name="connsiteX3103" fmla="*/ 481333 w 9635294"/>
              <a:gd name="connsiteY3103" fmla="*/ 2139495 h 6211920"/>
              <a:gd name="connsiteX3104" fmla="*/ 502831 w 9635294"/>
              <a:gd name="connsiteY3104" fmla="*/ 2152618 h 6211920"/>
              <a:gd name="connsiteX3105" fmla="*/ 504739 w 9635294"/>
              <a:gd name="connsiteY3105" fmla="*/ 2149505 h 6211920"/>
              <a:gd name="connsiteX3106" fmla="*/ 501174 w 9635294"/>
              <a:gd name="connsiteY3106" fmla="*/ 2155330 h 6211920"/>
              <a:gd name="connsiteX3107" fmla="*/ 479679 w 9635294"/>
              <a:gd name="connsiteY3107" fmla="*/ 2142211 h 6211920"/>
              <a:gd name="connsiteX3108" fmla="*/ 484632 w 9635294"/>
              <a:gd name="connsiteY3108" fmla="*/ 2134070 h 6211920"/>
              <a:gd name="connsiteX3109" fmla="*/ 484633 w 9635294"/>
              <a:gd name="connsiteY3109" fmla="*/ 2134071 h 6211920"/>
              <a:gd name="connsiteX3110" fmla="*/ 481333 w 9635294"/>
              <a:gd name="connsiteY3110" fmla="*/ 2139495 h 6211920"/>
              <a:gd name="connsiteX3111" fmla="*/ 481330 w 9635294"/>
              <a:gd name="connsiteY3111" fmla="*/ 2139493 h 6211920"/>
              <a:gd name="connsiteX3112" fmla="*/ 9150344 w 9635294"/>
              <a:gd name="connsiteY3112" fmla="*/ 2133918 h 6211920"/>
              <a:gd name="connsiteX3113" fmla="*/ 9156948 w 9635294"/>
              <a:gd name="connsiteY3113" fmla="*/ 2144763 h 6211920"/>
              <a:gd name="connsiteX3114" fmla="*/ 9135485 w 9635294"/>
              <a:gd name="connsiteY3114" fmla="*/ 2157864 h 6211920"/>
              <a:gd name="connsiteX3115" fmla="*/ 9133834 w 9635294"/>
              <a:gd name="connsiteY3115" fmla="*/ 2155158 h 6211920"/>
              <a:gd name="connsiteX3116" fmla="*/ 9155297 w 9635294"/>
              <a:gd name="connsiteY3116" fmla="*/ 2142052 h 6211920"/>
              <a:gd name="connsiteX3117" fmla="*/ 9151994 w 9635294"/>
              <a:gd name="connsiteY3117" fmla="*/ 2136629 h 6211920"/>
              <a:gd name="connsiteX3118" fmla="*/ 9130531 w 9635294"/>
              <a:gd name="connsiteY3118" fmla="*/ 2149742 h 6211920"/>
              <a:gd name="connsiteX3119" fmla="*/ 9131106 w 9635294"/>
              <a:gd name="connsiteY3119" fmla="*/ 2150685 h 6211920"/>
              <a:gd name="connsiteX3120" fmla="*/ 9128881 w 9635294"/>
              <a:gd name="connsiteY3120" fmla="*/ 2147037 h 6211920"/>
              <a:gd name="connsiteX3121" fmla="*/ 9150344 w 9635294"/>
              <a:gd name="connsiteY3121" fmla="*/ 2133918 h 6211920"/>
              <a:gd name="connsiteX3122" fmla="*/ 486283 w 9635294"/>
              <a:gd name="connsiteY3122" fmla="*/ 2131359 h 6211920"/>
              <a:gd name="connsiteX3123" fmla="*/ 507803 w 9635294"/>
              <a:gd name="connsiteY3123" fmla="*/ 2144497 h 6211920"/>
              <a:gd name="connsiteX3124" fmla="*/ 506145 w 9635294"/>
              <a:gd name="connsiteY3124" fmla="*/ 2147207 h 6211920"/>
              <a:gd name="connsiteX3125" fmla="*/ 484633 w 9635294"/>
              <a:gd name="connsiteY3125" fmla="*/ 2134071 h 6211920"/>
              <a:gd name="connsiteX3126" fmla="*/ 461249 w 9635294"/>
              <a:gd name="connsiteY3126" fmla="*/ 2123940 h 6211920"/>
              <a:gd name="connsiteX3127" fmla="*/ 459759 w 9635294"/>
              <a:gd name="connsiteY3127" fmla="*/ 2126406 h 6211920"/>
              <a:gd name="connsiteX3128" fmla="*/ 459758 w 9635294"/>
              <a:gd name="connsiteY3128" fmla="*/ 2126406 h 6211920"/>
              <a:gd name="connsiteX3129" fmla="*/ 9195111 w 9635294"/>
              <a:gd name="connsiteY3129" fmla="*/ 2110505 h 6211920"/>
              <a:gd name="connsiteX3130" fmla="*/ 9196724 w 9635294"/>
              <a:gd name="connsiteY3130" fmla="*/ 2113215 h 6211920"/>
              <a:gd name="connsiteX3131" fmla="*/ 9195099 w 9635294"/>
              <a:gd name="connsiteY3131" fmla="*/ 2110513 h 6211920"/>
              <a:gd name="connsiteX3132" fmla="*/ 9193460 w 9635294"/>
              <a:gd name="connsiteY3132" fmla="*/ 2107787 h 6211920"/>
              <a:gd name="connsiteX3133" fmla="*/ 9195099 w 9635294"/>
              <a:gd name="connsiteY3133" fmla="*/ 2110513 h 6211920"/>
              <a:gd name="connsiteX3134" fmla="*/ 9173521 w 9635294"/>
              <a:gd name="connsiteY3134" fmla="*/ 2123548 h 6211920"/>
              <a:gd name="connsiteX3135" fmla="*/ 9176823 w 9635294"/>
              <a:gd name="connsiteY3135" fmla="*/ 2128977 h 6211920"/>
              <a:gd name="connsiteX3136" fmla="*/ 9198350 w 9635294"/>
              <a:gd name="connsiteY3136" fmla="*/ 2115947 h 6211920"/>
              <a:gd name="connsiteX3137" fmla="*/ 9196724 w 9635294"/>
              <a:gd name="connsiteY3137" fmla="*/ 2113215 h 6211920"/>
              <a:gd name="connsiteX3138" fmla="*/ 9200001 w 9635294"/>
              <a:gd name="connsiteY3138" fmla="*/ 2118665 h 6211920"/>
              <a:gd name="connsiteX3139" fmla="*/ 9178411 w 9635294"/>
              <a:gd name="connsiteY3139" fmla="*/ 2131695 h 6211920"/>
              <a:gd name="connsiteX3140" fmla="*/ 9171870 w 9635294"/>
              <a:gd name="connsiteY3140" fmla="*/ 2120830 h 6211920"/>
              <a:gd name="connsiteX3141" fmla="*/ 9193460 w 9635294"/>
              <a:gd name="connsiteY3141" fmla="*/ 2107787 h 6211920"/>
              <a:gd name="connsiteX3142" fmla="*/ 443033 w 9635294"/>
              <a:gd name="connsiteY3142" fmla="*/ 2105190 h 6211920"/>
              <a:gd name="connsiteX3143" fmla="*/ 464687 w 9635294"/>
              <a:gd name="connsiteY3143" fmla="*/ 2118252 h 6211920"/>
              <a:gd name="connsiteX3144" fmla="*/ 461249 w 9635294"/>
              <a:gd name="connsiteY3144" fmla="*/ 2123940 h 6211920"/>
              <a:gd name="connsiteX3145" fmla="*/ 463042 w 9635294"/>
              <a:gd name="connsiteY3145" fmla="*/ 2120970 h 6211920"/>
              <a:gd name="connsiteX3146" fmla="*/ 441395 w 9635294"/>
              <a:gd name="connsiteY3146" fmla="*/ 2107914 h 6211920"/>
              <a:gd name="connsiteX3147" fmla="*/ 438125 w 9635294"/>
              <a:gd name="connsiteY3147" fmla="*/ 2113356 h 6211920"/>
              <a:gd name="connsiteX3148" fmla="*/ 459758 w 9635294"/>
              <a:gd name="connsiteY3148" fmla="*/ 2126406 h 6211920"/>
              <a:gd name="connsiteX3149" fmla="*/ 458115 w 9635294"/>
              <a:gd name="connsiteY3149" fmla="*/ 2129123 h 6211920"/>
              <a:gd name="connsiteX3150" fmla="*/ 436487 w 9635294"/>
              <a:gd name="connsiteY3150" fmla="*/ 2116074 h 6211920"/>
              <a:gd name="connsiteX3151" fmla="*/ 9216661 w 9635294"/>
              <a:gd name="connsiteY3151" fmla="*/ 2097551 h 6211920"/>
              <a:gd name="connsiteX3152" fmla="*/ 9218259 w 9635294"/>
              <a:gd name="connsiteY3152" fmla="*/ 2100239 h 6211920"/>
              <a:gd name="connsiteX3153" fmla="*/ 9216638 w 9635294"/>
              <a:gd name="connsiteY3153" fmla="*/ 2097564 h 6211920"/>
              <a:gd name="connsiteX3154" fmla="*/ 419772 w 9635294"/>
              <a:gd name="connsiteY3154" fmla="*/ 2094948 h 6211920"/>
              <a:gd name="connsiteX3155" fmla="*/ 419773 w 9635294"/>
              <a:gd name="connsiteY3155" fmla="*/ 2094948 h 6211920"/>
              <a:gd name="connsiteX3156" fmla="*/ 416516 w 9635294"/>
              <a:gd name="connsiteY3156" fmla="*/ 2100402 h 6211920"/>
              <a:gd name="connsiteX3157" fmla="*/ 416513 w 9635294"/>
              <a:gd name="connsiteY3157" fmla="*/ 2100401 h 6211920"/>
              <a:gd name="connsiteX3158" fmla="*/ 9239955 w 9635294"/>
              <a:gd name="connsiteY3158" fmla="*/ 2087470 h 6211920"/>
              <a:gd name="connsiteX3159" fmla="*/ 9243181 w 9635294"/>
              <a:gd name="connsiteY3159" fmla="*/ 2092852 h 6211920"/>
              <a:gd name="connsiteX3160" fmla="*/ 9221527 w 9635294"/>
              <a:gd name="connsiteY3160" fmla="*/ 2105736 h 6211920"/>
              <a:gd name="connsiteX3161" fmla="*/ 9218259 w 9635294"/>
              <a:gd name="connsiteY3161" fmla="*/ 2100239 h 6211920"/>
              <a:gd name="connsiteX3162" fmla="*/ 9219940 w 9635294"/>
              <a:gd name="connsiteY3162" fmla="*/ 2103012 h 6211920"/>
              <a:gd name="connsiteX3163" fmla="*/ 9241530 w 9635294"/>
              <a:gd name="connsiteY3163" fmla="*/ 2090122 h 6211920"/>
              <a:gd name="connsiteX3164" fmla="*/ 9238292 w 9635294"/>
              <a:gd name="connsiteY3164" fmla="*/ 2084667 h 6211920"/>
              <a:gd name="connsiteX3165" fmla="*/ 9239955 w 9635294"/>
              <a:gd name="connsiteY3165" fmla="*/ 2087470 h 6211920"/>
              <a:gd name="connsiteX3166" fmla="*/ 9238280 w 9635294"/>
              <a:gd name="connsiteY3166" fmla="*/ 2084674 h 6211920"/>
              <a:gd name="connsiteX3167" fmla="*/ 396594 w 9635294"/>
              <a:gd name="connsiteY3167" fmla="*/ 2084553 h 6211920"/>
              <a:gd name="connsiteX3168" fmla="*/ 394850 w 9635294"/>
              <a:gd name="connsiteY3168" fmla="*/ 2087493 h 6211920"/>
              <a:gd name="connsiteX3169" fmla="*/ 416513 w 9635294"/>
              <a:gd name="connsiteY3169" fmla="*/ 2100401 h 6211920"/>
              <a:gd name="connsiteX3170" fmla="*/ 414884 w 9635294"/>
              <a:gd name="connsiteY3170" fmla="*/ 2103126 h 6211920"/>
              <a:gd name="connsiteX3171" fmla="*/ 393224 w 9635294"/>
              <a:gd name="connsiteY3171" fmla="*/ 2090223 h 6211920"/>
              <a:gd name="connsiteX3172" fmla="*/ 398088 w 9635294"/>
              <a:gd name="connsiteY3172" fmla="*/ 2082032 h 6211920"/>
              <a:gd name="connsiteX3173" fmla="*/ 398091 w 9635294"/>
              <a:gd name="connsiteY3173" fmla="*/ 2082034 h 6211920"/>
              <a:gd name="connsiteX3174" fmla="*/ 396594 w 9635294"/>
              <a:gd name="connsiteY3174" fmla="*/ 2084553 h 6211920"/>
              <a:gd name="connsiteX3175" fmla="*/ 9236640 w 9635294"/>
              <a:gd name="connsiteY3175" fmla="*/ 2081937 h 6211920"/>
              <a:gd name="connsiteX3176" fmla="*/ 9238280 w 9635294"/>
              <a:gd name="connsiteY3176" fmla="*/ 2084674 h 6211920"/>
              <a:gd name="connsiteX3177" fmla="*/ 9216661 w 9635294"/>
              <a:gd name="connsiteY3177" fmla="*/ 2097551 h 6211920"/>
              <a:gd name="connsiteX3178" fmla="*/ 9215050 w 9635294"/>
              <a:gd name="connsiteY3178" fmla="*/ 2094840 h 6211920"/>
              <a:gd name="connsiteX3179" fmla="*/ 9236640 w 9635294"/>
              <a:gd name="connsiteY3179" fmla="*/ 2081937 h 6211920"/>
              <a:gd name="connsiteX3180" fmla="*/ 399714 w 9635294"/>
              <a:gd name="connsiteY3180" fmla="*/ 2079301 h 6211920"/>
              <a:gd name="connsiteX3181" fmla="*/ 421399 w 9635294"/>
              <a:gd name="connsiteY3181" fmla="*/ 2092224 h 6211920"/>
              <a:gd name="connsiteX3182" fmla="*/ 419772 w 9635294"/>
              <a:gd name="connsiteY3182" fmla="*/ 2094948 h 6211920"/>
              <a:gd name="connsiteX3183" fmla="*/ 398091 w 9635294"/>
              <a:gd name="connsiteY3183" fmla="*/ 2082034 h 6211920"/>
              <a:gd name="connsiteX3184" fmla="*/ 9283123 w 9635294"/>
              <a:gd name="connsiteY3184" fmla="*/ 2061503 h 6211920"/>
              <a:gd name="connsiteX3185" fmla="*/ 9284900 w 9635294"/>
              <a:gd name="connsiteY3185" fmla="*/ 2064506 h 6211920"/>
              <a:gd name="connsiteX3186" fmla="*/ 9284887 w 9635294"/>
              <a:gd name="connsiteY3186" fmla="*/ 2064514 h 6211920"/>
              <a:gd name="connsiteX3187" fmla="*/ 354591 w 9635294"/>
              <a:gd name="connsiteY3187" fmla="*/ 2056365 h 6211920"/>
              <a:gd name="connsiteX3188" fmla="*/ 354591 w 9635294"/>
              <a:gd name="connsiteY3188" fmla="*/ 2056366 h 6211920"/>
              <a:gd name="connsiteX3189" fmla="*/ 353733 w 9635294"/>
              <a:gd name="connsiteY3189" fmla="*/ 2057829 h 6211920"/>
              <a:gd name="connsiteX3190" fmla="*/ 9280074 w 9635294"/>
              <a:gd name="connsiteY3190" fmla="*/ 2056295 h 6211920"/>
              <a:gd name="connsiteX3191" fmla="*/ 9283123 w 9635294"/>
              <a:gd name="connsiteY3191" fmla="*/ 2061503 h 6211920"/>
              <a:gd name="connsiteX3192" fmla="*/ 9281662 w 9635294"/>
              <a:gd name="connsiteY3192" fmla="*/ 2059032 h 6211920"/>
              <a:gd name="connsiteX3193" fmla="*/ 9260008 w 9635294"/>
              <a:gd name="connsiteY3193" fmla="*/ 2071796 h 6211920"/>
              <a:gd name="connsiteX3194" fmla="*/ 9263247 w 9635294"/>
              <a:gd name="connsiteY3194" fmla="*/ 2077263 h 6211920"/>
              <a:gd name="connsiteX3195" fmla="*/ 9284887 w 9635294"/>
              <a:gd name="connsiteY3195" fmla="*/ 2064514 h 6211920"/>
              <a:gd name="connsiteX3196" fmla="*/ 9286488 w 9635294"/>
              <a:gd name="connsiteY3196" fmla="*/ 2067249 h 6211920"/>
              <a:gd name="connsiteX3197" fmla="*/ 9264834 w 9635294"/>
              <a:gd name="connsiteY3197" fmla="*/ 2080000 h 6211920"/>
              <a:gd name="connsiteX3198" fmla="*/ 9258357 w 9635294"/>
              <a:gd name="connsiteY3198" fmla="*/ 2069065 h 6211920"/>
              <a:gd name="connsiteX3199" fmla="*/ 9280074 w 9635294"/>
              <a:gd name="connsiteY3199" fmla="*/ 2056295 h 6211920"/>
              <a:gd name="connsiteX3200" fmla="*/ 356197 w 9635294"/>
              <a:gd name="connsiteY3200" fmla="*/ 2053628 h 6211920"/>
              <a:gd name="connsiteX3201" fmla="*/ 377940 w 9635294"/>
              <a:gd name="connsiteY3201" fmla="*/ 2066411 h 6211920"/>
              <a:gd name="connsiteX3202" fmla="*/ 371482 w 9635294"/>
              <a:gd name="connsiteY3202" fmla="*/ 2077352 h 6211920"/>
              <a:gd name="connsiteX3203" fmla="*/ 349771 w 9635294"/>
              <a:gd name="connsiteY3203" fmla="*/ 2064582 h 6211920"/>
              <a:gd name="connsiteX3204" fmla="*/ 353733 w 9635294"/>
              <a:gd name="connsiteY3204" fmla="*/ 2057829 h 6211920"/>
              <a:gd name="connsiteX3205" fmla="*/ 351377 w 9635294"/>
              <a:gd name="connsiteY3205" fmla="*/ 2061845 h 6211920"/>
              <a:gd name="connsiteX3206" fmla="*/ 373095 w 9635294"/>
              <a:gd name="connsiteY3206" fmla="*/ 2074615 h 6211920"/>
              <a:gd name="connsiteX3207" fmla="*/ 376320 w 9635294"/>
              <a:gd name="connsiteY3207" fmla="*/ 2069148 h 6211920"/>
              <a:gd name="connsiteX3208" fmla="*/ 354591 w 9635294"/>
              <a:gd name="connsiteY3208" fmla="*/ 2056366 h 6211920"/>
              <a:gd name="connsiteX3209" fmla="*/ 9303391 w 9635294"/>
              <a:gd name="connsiteY3209" fmla="*/ 2046312 h 6211920"/>
              <a:gd name="connsiteX3210" fmla="*/ 9304992 w 9635294"/>
              <a:gd name="connsiteY3210" fmla="*/ 2049051 h 6211920"/>
              <a:gd name="connsiteX3211" fmla="*/ 9303379 w 9635294"/>
              <a:gd name="connsiteY3211" fmla="*/ 2046319 h 6211920"/>
              <a:gd name="connsiteX3212" fmla="*/ 332808 w 9635294"/>
              <a:gd name="connsiteY3212" fmla="*/ 2043639 h 6211920"/>
              <a:gd name="connsiteX3213" fmla="*/ 332810 w 9635294"/>
              <a:gd name="connsiteY3213" fmla="*/ 2043640 h 6211920"/>
              <a:gd name="connsiteX3214" fmla="*/ 331035 w 9635294"/>
              <a:gd name="connsiteY3214" fmla="*/ 2046684 h 6211920"/>
              <a:gd name="connsiteX3215" fmla="*/ 9328397 w 9635294"/>
              <a:gd name="connsiteY3215" fmla="*/ 2039132 h 6211920"/>
              <a:gd name="connsiteX3216" fmla="*/ 9329985 w 9635294"/>
              <a:gd name="connsiteY3216" fmla="*/ 2041881 h 6211920"/>
              <a:gd name="connsiteX3217" fmla="*/ 9308205 w 9635294"/>
              <a:gd name="connsiteY3217" fmla="*/ 2054549 h 6211920"/>
              <a:gd name="connsiteX3218" fmla="*/ 9304992 w 9635294"/>
              <a:gd name="connsiteY3218" fmla="*/ 2049051 h 6211920"/>
              <a:gd name="connsiteX3219" fmla="*/ 9306618 w 9635294"/>
              <a:gd name="connsiteY3219" fmla="*/ 2051806 h 6211920"/>
              <a:gd name="connsiteX3220" fmla="*/ 307749 w 9635294"/>
              <a:gd name="connsiteY3220" fmla="*/ 2036433 h 6211920"/>
              <a:gd name="connsiteX3221" fmla="*/ 329610 w 9635294"/>
              <a:gd name="connsiteY3221" fmla="*/ 2049126 h 6211920"/>
              <a:gd name="connsiteX3222" fmla="*/ 331035 w 9635294"/>
              <a:gd name="connsiteY3222" fmla="*/ 2046684 h 6211920"/>
              <a:gd name="connsiteX3223" fmla="*/ 328016 w 9635294"/>
              <a:gd name="connsiteY3223" fmla="*/ 2051869 h 6211920"/>
              <a:gd name="connsiteX3224" fmla="*/ 306159 w 9635294"/>
              <a:gd name="connsiteY3224" fmla="*/ 2039182 h 6211920"/>
              <a:gd name="connsiteX3225" fmla="*/ 9325223 w 9635294"/>
              <a:gd name="connsiteY3225" fmla="*/ 2033638 h 6211920"/>
              <a:gd name="connsiteX3226" fmla="*/ 9328398 w 9635294"/>
              <a:gd name="connsiteY3226" fmla="*/ 2039131 h 6211920"/>
              <a:gd name="connsiteX3227" fmla="*/ 9328397 w 9635294"/>
              <a:gd name="connsiteY3227" fmla="*/ 2039132 h 6211920"/>
              <a:gd name="connsiteX3228" fmla="*/ 9325223 w 9635294"/>
              <a:gd name="connsiteY3228" fmla="*/ 2033638 h 6211920"/>
              <a:gd name="connsiteX3229" fmla="*/ 310928 w 9635294"/>
              <a:gd name="connsiteY3229" fmla="*/ 2030933 h 6211920"/>
              <a:gd name="connsiteX3230" fmla="*/ 310930 w 9635294"/>
              <a:gd name="connsiteY3230" fmla="*/ 2030934 h 6211920"/>
              <a:gd name="connsiteX3231" fmla="*/ 307749 w 9635294"/>
              <a:gd name="connsiteY3231" fmla="*/ 2036433 h 6211920"/>
              <a:gd name="connsiteX3232" fmla="*/ 307747 w 9635294"/>
              <a:gd name="connsiteY3232" fmla="*/ 2036432 h 6211920"/>
              <a:gd name="connsiteX3233" fmla="*/ 9323635 w 9635294"/>
              <a:gd name="connsiteY3233" fmla="*/ 2030889 h 6211920"/>
              <a:gd name="connsiteX3234" fmla="*/ 9325223 w 9635294"/>
              <a:gd name="connsiteY3234" fmla="*/ 2033638 h 6211920"/>
              <a:gd name="connsiteX3235" fmla="*/ 9303391 w 9635294"/>
              <a:gd name="connsiteY3235" fmla="*/ 2046312 h 6211920"/>
              <a:gd name="connsiteX3236" fmla="*/ 9301792 w 9635294"/>
              <a:gd name="connsiteY3236" fmla="*/ 2043576 h 6211920"/>
              <a:gd name="connsiteX3237" fmla="*/ 9323635 w 9635294"/>
              <a:gd name="connsiteY3237" fmla="*/ 2030889 h 6211920"/>
              <a:gd name="connsiteX3238" fmla="*/ 312516 w 9635294"/>
              <a:gd name="connsiteY3238" fmla="*/ 2028190 h 6211920"/>
              <a:gd name="connsiteX3239" fmla="*/ 334404 w 9635294"/>
              <a:gd name="connsiteY3239" fmla="*/ 2040896 h 6211920"/>
              <a:gd name="connsiteX3240" fmla="*/ 332808 w 9635294"/>
              <a:gd name="connsiteY3240" fmla="*/ 2043639 h 6211920"/>
              <a:gd name="connsiteX3241" fmla="*/ 310930 w 9635294"/>
              <a:gd name="connsiteY3241" fmla="*/ 2030934 h 6211920"/>
              <a:gd name="connsiteX3242" fmla="*/ 9347005 w 9635294"/>
              <a:gd name="connsiteY3242" fmla="*/ 2021058 h 6211920"/>
              <a:gd name="connsiteX3243" fmla="*/ 9350180 w 9635294"/>
              <a:gd name="connsiteY3243" fmla="*/ 2026564 h 6211920"/>
              <a:gd name="connsiteX3244" fmla="*/ 9350178 w 9635294"/>
              <a:gd name="connsiteY3244" fmla="*/ 2026565 h 6211920"/>
              <a:gd name="connsiteX3245" fmla="*/ 9347003 w 9635294"/>
              <a:gd name="connsiteY3245" fmla="*/ 2021059 h 6211920"/>
              <a:gd name="connsiteX3246" fmla="*/ 289077 w 9635294"/>
              <a:gd name="connsiteY3246" fmla="*/ 2018341 h 6211920"/>
              <a:gd name="connsiteX3247" fmla="*/ 289078 w 9635294"/>
              <a:gd name="connsiteY3247" fmla="*/ 2018341 h 6211920"/>
              <a:gd name="connsiteX3248" fmla="*/ 287305 w 9635294"/>
              <a:gd name="connsiteY3248" fmla="*/ 2021428 h 6211920"/>
              <a:gd name="connsiteX3249" fmla="*/ 9370403 w 9635294"/>
              <a:gd name="connsiteY3249" fmla="*/ 2011299 h 6211920"/>
              <a:gd name="connsiteX3250" fmla="*/ 9373546 w 9635294"/>
              <a:gd name="connsiteY3250" fmla="*/ 2016811 h 6211920"/>
              <a:gd name="connsiteX3251" fmla="*/ 9351766 w 9635294"/>
              <a:gd name="connsiteY3251" fmla="*/ 2029314 h 6211920"/>
              <a:gd name="connsiteX3252" fmla="*/ 9350180 w 9635294"/>
              <a:gd name="connsiteY3252" fmla="*/ 2026564 h 6211920"/>
              <a:gd name="connsiteX3253" fmla="*/ 9371959 w 9635294"/>
              <a:gd name="connsiteY3253" fmla="*/ 2014055 h 6211920"/>
              <a:gd name="connsiteX3254" fmla="*/ 9368847 w 9635294"/>
              <a:gd name="connsiteY3254" fmla="*/ 2008543 h 6211920"/>
              <a:gd name="connsiteX3255" fmla="*/ 9370403 w 9635294"/>
              <a:gd name="connsiteY3255" fmla="*/ 2011299 h 6211920"/>
              <a:gd name="connsiteX3256" fmla="*/ 9368835 w 9635294"/>
              <a:gd name="connsiteY3256" fmla="*/ 2008550 h 6211920"/>
              <a:gd name="connsiteX3257" fmla="*/ 9367260 w 9635294"/>
              <a:gd name="connsiteY3257" fmla="*/ 2005787 h 6211920"/>
              <a:gd name="connsiteX3258" fmla="*/ 9368835 w 9635294"/>
              <a:gd name="connsiteY3258" fmla="*/ 2008550 h 6211920"/>
              <a:gd name="connsiteX3259" fmla="*/ 9347005 w 9635294"/>
              <a:gd name="connsiteY3259" fmla="*/ 2021058 h 6211920"/>
              <a:gd name="connsiteX3260" fmla="*/ 9345416 w 9635294"/>
              <a:gd name="connsiteY3260" fmla="*/ 2018303 h 6211920"/>
              <a:gd name="connsiteX3261" fmla="*/ 9367260 w 9635294"/>
              <a:gd name="connsiteY3261" fmla="*/ 2005787 h 6211920"/>
              <a:gd name="connsiteX3262" fmla="*/ 268764 w 9635294"/>
              <a:gd name="connsiteY3262" fmla="*/ 2003050 h 6211920"/>
              <a:gd name="connsiteX3263" fmla="*/ 290659 w 9635294"/>
              <a:gd name="connsiteY3263" fmla="*/ 2015585 h 6211920"/>
              <a:gd name="connsiteX3264" fmla="*/ 289077 w 9635294"/>
              <a:gd name="connsiteY3264" fmla="*/ 2018341 h 6211920"/>
              <a:gd name="connsiteX3265" fmla="*/ 267196 w 9635294"/>
              <a:gd name="connsiteY3265" fmla="*/ 2005813 h 6211920"/>
              <a:gd name="connsiteX3266" fmla="*/ 264046 w 9635294"/>
              <a:gd name="connsiteY3266" fmla="*/ 2011324 h 6211920"/>
              <a:gd name="connsiteX3267" fmla="*/ 285915 w 9635294"/>
              <a:gd name="connsiteY3267" fmla="*/ 2023847 h 6211920"/>
              <a:gd name="connsiteX3268" fmla="*/ 287305 w 9635294"/>
              <a:gd name="connsiteY3268" fmla="*/ 2021428 h 6211920"/>
              <a:gd name="connsiteX3269" fmla="*/ 284334 w 9635294"/>
              <a:gd name="connsiteY3269" fmla="*/ 2026603 h 6211920"/>
              <a:gd name="connsiteX3270" fmla="*/ 262471 w 9635294"/>
              <a:gd name="connsiteY3270" fmla="*/ 2014080 h 6211920"/>
              <a:gd name="connsiteX3271" fmla="*/ 9392311 w 9635294"/>
              <a:gd name="connsiteY3271" fmla="*/ 1998809 h 6211920"/>
              <a:gd name="connsiteX3272" fmla="*/ 9393879 w 9635294"/>
              <a:gd name="connsiteY3272" fmla="*/ 2001565 h 6211920"/>
              <a:gd name="connsiteX3273" fmla="*/ 9393867 w 9635294"/>
              <a:gd name="connsiteY3273" fmla="*/ 2001571 h 6211920"/>
              <a:gd name="connsiteX3274" fmla="*/ 245192 w 9635294"/>
              <a:gd name="connsiteY3274" fmla="*/ 1993303 h 6211920"/>
              <a:gd name="connsiteX3275" fmla="*/ 245193 w 9635294"/>
              <a:gd name="connsiteY3275" fmla="*/ 1993303 h 6211920"/>
              <a:gd name="connsiteX3276" fmla="*/ 243481 w 9635294"/>
              <a:gd name="connsiteY3276" fmla="*/ 1996326 h 6211920"/>
              <a:gd name="connsiteX3277" fmla="*/ 9414392 w 9635294"/>
              <a:gd name="connsiteY3277" fmla="*/ 1986739 h 6211920"/>
              <a:gd name="connsiteX3278" fmla="*/ 9417361 w 9635294"/>
              <a:gd name="connsiteY3278" fmla="*/ 1991963 h 6211920"/>
              <a:gd name="connsiteX3279" fmla="*/ 9395454 w 9635294"/>
              <a:gd name="connsiteY3279" fmla="*/ 2004333 h 6211920"/>
              <a:gd name="connsiteX3280" fmla="*/ 9393879 w 9635294"/>
              <a:gd name="connsiteY3280" fmla="*/ 2001565 h 6211920"/>
              <a:gd name="connsiteX3281" fmla="*/ 9415774 w 9635294"/>
              <a:gd name="connsiteY3281" fmla="*/ 1989195 h 6211920"/>
              <a:gd name="connsiteX3282" fmla="*/ 220119 w 9635294"/>
              <a:gd name="connsiteY3282" fmla="*/ 1986440 h 6211920"/>
              <a:gd name="connsiteX3283" fmla="*/ 242062 w 9635294"/>
              <a:gd name="connsiteY3283" fmla="*/ 1998828 h 6211920"/>
              <a:gd name="connsiteX3284" fmla="*/ 243481 w 9635294"/>
              <a:gd name="connsiteY3284" fmla="*/ 1996326 h 6211920"/>
              <a:gd name="connsiteX3285" fmla="*/ 240500 w 9635294"/>
              <a:gd name="connsiteY3285" fmla="*/ 2001590 h 6211920"/>
              <a:gd name="connsiteX3286" fmla="*/ 218561 w 9635294"/>
              <a:gd name="connsiteY3286" fmla="*/ 1989207 h 6211920"/>
              <a:gd name="connsiteX3287" fmla="*/ 9412662 w 9635294"/>
              <a:gd name="connsiteY3287" fmla="*/ 1983664 h 6211920"/>
              <a:gd name="connsiteX3288" fmla="*/ 9414392 w 9635294"/>
              <a:gd name="connsiteY3288" fmla="*/ 1986739 h 6211920"/>
              <a:gd name="connsiteX3289" fmla="*/ 9412649 w 9635294"/>
              <a:gd name="connsiteY3289" fmla="*/ 1983672 h 6211920"/>
              <a:gd name="connsiteX3290" fmla="*/ 222914 w 9635294"/>
              <a:gd name="connsiteY3290" fmla="*/ 1981474 h 6211920"/>
              <a:gd name="connsiteX3291" fmla="*/ 220119 w 9635294"/>
              <a:gd name="connsiteY3291" fmla="*/ 1986440 h 6211920"/>
              <a:gd name="connsiteX3292" fmla="*/ 220117 w 9635294"/>
              <a:gd name="connsiteY3292" fmla="*/ 1986439 h 6211920"/>
              <a:gd name="connsiteX3293" fmla="*/ 9411075 w 9635294"/>
              <a:gd name="connsiteY3293" fmla="*/ 1980902 h 6211920"/>
              <a:gd name="connsiteX3294" fmla="*/ 9412649 w 9635294"/>
              <a:gd name="connsiteY3294" fmla="*/ 1983672 h 6211920"/>
              <a:gd name="connsiteX3295" fmla="*/ 9390755 w 9635294"/>
              <a:gd name="connsiteY3295" fmla="*/ 1996046 h 6211920"/>
              <a:gd name="connsiteX3296" fmla="*/ 9392311 w 9635294"/>
              <a:gd name="connsiteY3296" fmla="*/ 1998809 h 6211920"/>
              <a:gd name="connsiteX3297" fmla="*/ 9389168 w 9635294"/>
              <a:gd name="connsiteY3297" fmla="*/ 1993284 h 6211920"/>
              <a:gd name="connsiteX3298" fmla="*/ 9411075 w 9635294"/>
              <a:gd name="connsiteY3298" fmla="*/ 1980902 h 6211920"/>
              <a:gd name="connsiteX3299" fmla="*/ 224790 w 9635294"/>
              <a:gd name="connsiteY3299" fmla="*/ 1978139 h 6211920"/>
              <a:gd name="connsiteX3300" fmla="*/ 246755 w 9635294"/>
              <a:gd name="connsiteY3300" fmla="*/ 1990541 h 6211920"/>
              <a:gd name="connsiteX3301" fmla="*/ 245192 w 9635294"/>
              <a:gd name="connsiteY3301" fmla="*/ 1993303 h 6211920"/>
              <a:gd name="connsiteX3302" fmla="*/ 223235 w 9635294"/>
              <a:gd name="connsiteY3302" fmla="*/ 1980902 h 6211920"/>
              <a:gd name="connsiteX3303" fmla="*/ 222914 w 9635294"/>
              <a:gd name="connsiteY3303" fmla="*/ 1981474 h 6211920"/>
              <a:gd name="connsiteX3304" fmla="*/ 9436064 w 9635294"/>
              <a:gd name="connsiteY3304" fmla="*/ 1973954 h 6211920"/>
              <a:gd name="connsiteX3305" fmla="*/ 9437707 w 9635294"/>
              <a:gd name="connsiteY3305" fmla="*/ 1976881 h 6211920"/>
              <a:gd name="connsiteX3306" fmla="*/ 9437682 w 9635294"/>
              <a:gd name="connsiteY3306" fmla="*/ 1976895 h 6211920"/>
              <a:gd name="connsiteX3307" fmla="*/ 198774 w 9635294"/>
              <a:gd name="connsiteY3307" fmla="*/ 1972982 h 6211920"/>
              <a:gd name="connsiteX3308" fmla="*/ 198139 w 9635294"/>
              <a:gd name="connsiteY3308" fmla="*/ 1974120 h 6211920"/>
              <a:gd name="connsiteX3309" fmla="*/ 198139 w 9635294"/>
              <a:gd name="connsiteY3309" fmla="*/ 1974120 h 6211920"/>
              <a:gd name="connsiteX3310" fmla="*/ 176036 w 9635294"/>
              <a:gd name="connsiteY3310" fmla="*/ 1961827 h 6211920"/>
              <a:gd name="connsiteX3311" fmla="*/ 198139 w 9635294"/>
              <a:gd name="connsiteY3311" fmla="*/ 1974120 h 6211920"/>
              <a:gd name="connsiteX3312" fmla="*/ 196590 w 9635294"/>
              <a:gd name="connsiteY3312" fmla="*/ 1976895 h 6211920"/>
              <a:gd name="connsiteX3313" fmla="*/ 174498 w 9635294"/>
              <a:gd name="connsiteY3313" fmla="*/ 1964601 h 6211920"/>
              <a:gd name="connsiteX3314" fmla="*/ 176476 w 9635294"/>
              <a:gd name="connsiteY3314" fmla="*/ 1961033 h 6211920"/>
              <a:gd name="connsiteX3315" fmla="*/ 176036 w 9635294"/>
              <a:gd name="connsiteY3315" fmla="*/ 1961827 h 6211920"/>
              <a:gd name="connsiteX3316" fmla="*/ 176035 w 9635294"/>
              <a:gd name="connsiteY3316" fmla="*/ 1961826 h 6211920"/>
              <a:gd name="connsiteX3317" fmla="*/ 9455144 w 9635294"/>
              <a:gd name="connsiteY3317" fmla="*/ 1956283 h 6211920"/>
              <a:gd name="connsiteX3318" fmla="*/ 9461303 w 9635294"/>
              <a:gd name="connsiteY3318" fmla="*/ 1967389 h 6211920"/>
              <a:gd name="connsiteX3319" fmla="*/ 9439269 w 9635294"/>
              <a:gd name="connsiteY3319" fmla="*/ 1979663 h 6211920"/>
              <a:gd name="connsiteX3320" fmla="*/ 9437707 w 9635294"/>
              <a:gd name="connsiteY3320" fmla="*/ 1976881 h 6211920"/>
              <a:gd name="connsiteX3321" fmla="*/ 9459716 w 9635294"/>
              <a:gd name="connsiteY3321" fmla="*/ 1964614 h 6211920"/>
              <a:gd name="connsiteX3322" fmla="*/ 9456668 w 9635294"/>
              <a:gd name="connsiteY3322" fmla="*/ 1959058 h 6211920"/>
              <a:gd name="connsiteX3323" fmla="*/ 9434633 w 9635294"/>
              <a:gd name="connsiteY3323" fmla="*/ 1971351 h 6211920"/>
              <a:gd name="connsiteX3324" fmla="*/ 9436064 w 9635294"/>
              <a:gd name="connsiteY3324" fmla="*/ 1973954 h 6211920"/>
              <a:gd name="connsiteX3325" fmla="*/ 9433046 w 9635294"/>
              <a:gd name="connsiteY3325" fmla="*/ 1968576 h 6211920"/>
              <a:gd name="connsiteX3326" fmla="*/ 9455144 w 9635294"/>
              <a:gd name="connsiteY3326" fmla="*/ 1956283 h 6211920"/>
              <a:gd name="connsiteX3327" fmla="*/ 180651 w 9635294"/>
              <a:gd name="connsiteY3327" fmla="*/ 1953495 h 6211920"/>
              <a:gd name="connsiteX3328" fmla="*/ 202781 w 9635294"/>
              <a:gd name="connsiteY3328" fmla="*/ 1965801 h 6211920"/>
              <a:gd name="connsiteX3329" fmla="*/ 198774 w 9635294"/>
              <a:gd name="connsiteY3329" fmla="*/ 1972982 h 6211920"/>
              <a:gd name="connsiteX3330" fmla="*/ 201232 w 9635294"/>
              <a:gd name="connsiteY3330" fmla="*/ 1968576 h 6211920"/>
              <a:gd name="connsiteX3331" fmla="*/ 179115 w 9635294"/>
              <a:gd name="connsiteY3331" fmla="*/ 1956270 h 6211920"/>
              <a:gd name="connsiteX3332" fmla="*/ 176476 w 9635294"/>
              <a:gd name="connsiteY3332" fmla="*/ 1961033 h 6211920"/>
              <a:gd name="connsiteX3333" fmla="*/ 9500737 w 9635294"/>
              <a:gd name="connsiteY3333" fmla="*/ 1934775 h 6211920"/>
              <a:gd name="connsiteX3334" fmla="*/ 9502495 w 9635294"/>
              <a:gd name="connsiteY3334" fmla="*/ 1937992 h 6211920"/>
              <a:gd name="connsiteX3335" fmla="*/ 9500736 w 9635294"/>
              <a:gd name="connsiteY3335" fmla="*/ 1934776 h 6211920"/>
              <a:gd name="connsiteX3336" fmla="*/ 9499213 w 9635294"/>
              <a:gd name="connsiteY3336" fmla="*/ 1931994 h 6211920"/>
              <a:gd name="connsiteX3337" fmla="*/ 9500736 w 9635294"/>
              <a:gd name="connsiteY3337" fmla="*/ 1934776 h 6211920"/>
              <a:gd name="connsiteX3338" fmla="*/ 9478702 w 9635294"/>
              <a:gd name="connsiteY3338" fmla="*/ 1946885 h 6211920"/>
              <a:gd name="connsiteX3339" fmla="*/ 9481750 w 9635294"/>
              <a:gd name="connsiteY3339" fmla="*/ 1952447 h 6211920"/>
              <a:gd name="connsiteX3340" fmla="*/ 9503785 w 9635294"/>
              <a:gd name="connsiteY3340" fmla="*/ 1940350 h 6211920"/>
              <a:gd name="connsiteX3341" fmla="*/ 9502495 w 9635294"/>
              <a:gd name="connsiteY3341" fmla="*/ 1937992 h 6211920"/>
              <a:gd name="connsiteX3342" fmla="*/ 9505309 w 9635294"/>
              <a:gd name="connsiteY3342" fmla="*/ 1943132 h 6211920"/>
              <a:gd name="connsiteX3343" fmla="*/ 9483274 w 9635294"/>
              <a:gd name="connsiteY3343" fmla="*/ 1955229 h 6211920"/>
              <a:gd name="connsiteX3344" fmla="*/ 9477115 w 9635294"/>
              <a:gd name="connsiteY3344" fmla="*/ 1944103 h 6211920"/>
              <a:gd name="connsiteX3345" fmla="*/ 9499213 w 9635294"/>
              <a:gd name="connsiteY3345" fmla="*/ 1931994 h 6211920"/>
              <a:gd name="connsiteX3346" fmla="*/ 134919 w 9635294"/>
              <a:gd name="connsiteY3346" fmla="*/ 1931962 h 6211920"/>
              <a:gd name="connsiteX3347" fmla="*/ 134922 w 9635294"/>
              <a:gd name="connsiteY3347" fmla="*/ 1931964 h 6211920"/>
              <a:gd name="connsiteX3348" fmla="*/ 131880 w 9635294"/>
              <a:gd name="connsiteY3348" fmla="*/ 1937539 h 6211920"/>
              <a:gd name="connsiteX3349" fmla="*/ 131877 w 9635294"/>
              <a:gd name="connsiteY3349" fmla="*/ 1937537 h 6211920"/>
              <a:gd name="connsiteX3350" fmla="*/ 136443 w 9635294"/>
              <a:gd name="connsiteY3350" fmla="*/ 1929175 h 6211920"/>
              <a:gd name="connsiteX3351" fmla="*/ 158573 w 9635294"/>
              <a:gd name="connsiteY3351" fmla="*/ 1941303 h 6211920"/>
              <a:gd name="connsiteX3352" fmla="*/ 152451 w 9635294"/>
              <a:gd name="connsiteY3352" fmla="*/ 1952428 h 6211920"/>
              <a:gd name="connsiteX3353" fmla="*/ 130359 w 9635294"/>
              <a:gd name="connsiteY3353" fmla="*/ 1940325 h 6211920"/>
              <a:gd name="connsiteX3354" fmla="*/ 131880 w 9635294"/>
              <a:gd name="connsiteY3354" fmla="*/ 1937539 h 6211920"/>
              <a:gd name="connsiteX3355" fmla="*/ 153981 w 9635294"/>
              <a:gd name="connsiteY3355" fmla="*/ 1949647 h 6211920"/>
              <a:gd name="connsiteX3356" fmla="*/ 157042 w 9635294"/>
              <a:gd name="connsiteY3356" fmla="*/ 1944084 h 6211920"/>
              <a:gd name="connsiteX3357" fmla="*/ 134922 w 9635294"/>
              <a:gd name="connsiteY3357" fmla="*/ 1931964 h 6211920"/>
              <a:gd name="connsiteX3358" fmla="*/ 112686 w 9635294"/>
              <a:gd name="connsiteY3358" fmla="*/ 1919878 h 6211920"/>
              <a:gd name="connsiteX3359" fmla="*/ 112687 w 9635294"/>
              <a:gd name="connsiteY3359" fmla="*/ 1919878 h 6211920"/>
              <a:gd name="connsiteX3360" fmla="*/ 111538 w 9635294"/>
              <a:gd name="connsiteY3360" fmla="*/ 1921996 h 6211920"/>
              <a:gd name="connsiteX3361" fmla="*/ 87656 w 9635294"/>
              <a:gd name="connsiteY3361" fmla="*/ 1913196 h 6211920"/>
              <a:gd name="connsiteX3362" fmla="*/ 87491 w 9635294"/>
              <a:gd name="connsiteY3362" fmla="*/ 1913503 h 6211920"/>
              <a:gd name="connsiteX3363" fmla="*/ 109658 w 9635294"/>
              <a:gd name="connsiteY3363" fmla="*/ 1925460 h 6211920"/>
              <a:gd name="connsiteX3364" fmla="*/ 111538 w 9635294"/>
              <a:gd name="connsiteY3364" fmla="*/ 1921996 h 6211920"/>
              <a:gd name="connsiteX3365" fmla="*/ 108147 w 9635294"/>
              <a:gd name="connsiteY3365" fmla="*/ 1928254 h 6211920"/>
              <a:gd name="connsiteX3366" fmla="*/ 85986 w 9635294"/>
              <a:gd name="connsiteY3366" fmla="*/ 1916303 h 6211920"/>
              <a:gd name="connsiteX3367" fmla="*/ 9545060 w 9635294"/>
              <a:gd name="connsiteY3367" fmla="*/ 1910747 h 6211920"/>
              <a:gd name="connsiteX3368" fmla="*/ 9546329 w 9635294"/>
              <a:gd name="connsiteY3368" fmla="*/ 1913123 h 6211920"/>
              <a:gd name="connsiteX3369" fmla="*/ 9545050 w 9635294"/>
              <a:gd name="connsiteY3369" fmla="*/ 1910753 h 6211920"/>
              <a:gd name="connsiteX3370" fmla="*/ 9543536 w 9635294"/>
              <a:gd name="connsiteY3370" fmla="*/ 1907946 h 6211920"/>
              <a:gd name="connsiteX3371" fmla="*/ 9545050 w 9635294"/>
              <a:gd name="connsiteY3371" fmla="*/ 1910753 h 6211920"/>
              <a:gd name="connsiteX3372" fmla="*/ 9522898 w 9635294"/>
              <a:gd name="connsiteY3372" fmla="*/ 1922697 h 6211920"/>
              <a:gd name="connsiteX3373" fmla="*/ 9525946 w 9635294"/>
              <a:gd name="connsiteY3373" fmla="*/ 1928279 h 6211920"/>
              <a:gd name="connsiteX3374" fmla="*/ 9548044 w 9635294"/>
              <a:gd name="connsiteY3374" fmla="*/ 1916335 h 6211920"/>
              <a:gd name="connsiteX3375" fmla="*/ 9546329 w 9635294"/>
              <a:gd name="connsiteY3375" fmla="*/ 1913123 h 6211920"/>
              <a:gd name="connsiteX3376" fmla="*/ 9549569 w 9635294"/>
              <a:gd name="connsiteY3376" fmla="*/ 1919129 h 6211920"/>
              <a:gd name="connsiteX3377" fmla="*/ 9527470 w 9635294"/>
              <a:gd name="connsiteY3377" fmla="*/ 1931073 h 6211920"/>
              <a:gd name="connsiteX3378" fmla="*/ 9521374 w 9635294"/>
              <a:gd name="connsiteY3378" fmla="*/ 1919910 h 6211920"/>
              <a:gd name="connsiteX3379" fmla="*/ 9543536 w 9635294"/>
              <a:gd name="connsiteY3379" fmla="*/ 1907946 h 6211920"/>
              <a:gd name="connsiteX3380" fmla="*/ 90494 w 9635294"/>
              <a:gd name="connsiteY3380" fmla="*/ 1907908 h 6211920"/>
              <a:gd name="connsiteX3381" fmla="*/ 90497 w 9635294"/>
              <a:gd name="connsiteY3381" fmla="*/ 1907910 h 6211920"/>
              <a:gd name="connsiteX3382" fmla="*/ 87656 w 9635294"/>
              <a:gd name="connsiteY3382" fmla="*/ 1913196 h 6211920"/>
              <a:gd name="connsiteX3383" fmla="*/ 91999 w 9635294"/>
              <a:gd name="connsiteY3383" fmla="*/ 1905114 h 6211920"/>
              <a:gd name="connsiteX3384" fmla="*/ 114199 w 9635294"/>
              <a:gd name="connsiteY3384" fmla="*/ 1917084 h 6211920"/>
              <a:gd name="connsiteX3385" fmla="*/ 112686 w 9635294"/>
              <a:gd name="connsiteY3385" fmla="*/ 1919878 h 6211920"/>
              <a:gd name="connsiteX3386" fmla="*/ 90497 w 9635294"/>
              <a:gd name="connsiteY3386" fmla="*/ 1907910 h 6211920"/>
              <a:gd name="connsiteX3387" fmla="*/ 9568719 w 9635294"/>
              <a:gd name="connsiteY3387" fmla="*/ 1901665 h 6211920"/>
              <a:gd name="connsiteX3388" fmla="*/ 9570218 w 9635294"/>
              <a:gd name="connsiteY3388" fmla="*/ 1904448 h 6211920"/>
              <a:gd name="connsiteX3389" fmla="*/ 9570206 w 9635294"/>
              <a:gd name="connsiteY3389" fmla="*/ 1904454 h 6211920"/>
              <a:gd name="connsiteX3390" fmla="*/ 9592482 w 9635294"/>
              <a:gd name="connsiteY3390" fmla="*/ 1892624 h 6211920"/>
              <a:gd name="connsiteX3391" fmla="*/ 9593955 w 9635294"/>
              <a:gd name="connsiteY3391" fmla="*/ 1895424 h 6211920"/>
              <a:gd name="connsiteX3392" fmla="*/ 9571730 w 9635294"/>
              <a:gd name="connsiteY3392" fmla="*/ 1907254 h 6211920"/>
              <a:gd name="connsiteX3393" fmla="*/ 9570218 w 9635294"/>
              <a:gd name="connsiteY3393" fmla="*/ 1904448 h 6211920"/>
              <a:gd name="connsiteX3394" fmla="*/ 9590996 w 9635294"/>
              <a:gd name="connsiteY3394" fmla="*/ 1889800 h 6211920"/>
              <a:gd name="connsiteX3395" fmla="*/ 9592494 w 9635294"/>
              <a:gd name="connsiteY3395" fmla="*/ 1892617 h 6211920"/>
              <a:gd name="connsiteX3396" fmla="*/ 9592482 w 9635294"/>
              <a:gd name="connsiteY3396" fmla="*/ 1892624 h 6211920"/>
              <a:gd name="connsiteX3397" fmla="*/ 9588049 w 9635294"/>
              <a:gd name="connsiteY3397" fmla="*/ 1884197 h 6211920"/>
              <a:gd name="connsiteX3398" fmla="*/ 9590996 w 9635294"/>
              <a:gd name="connsiteY3398" fmla="*/ 1889800 h 6211920"/>
              <a:gd name="connsiteX3399" fmla="*/ 9589510 w 9635294"/>
              <a:gd name="connsiteY3399" fmla="*/ 1887004 h 6211920"/>
              <a:gd name="connsiteX3400" fmla="*/ 9567221 w 9635294"/>
              <a:gd name="connsiteY3400" fmla="*/ 1898853 h 6211920"/>
              <a:gd name="connsiteX3401" fmla="*/ 9568719 w 9635294"/>
              <a:gd name="connsiteY3401" fmla="*/ 1901665 h 6211920"/>
              <a:gd name="connsiteX3402" fmla="*/ 9565697 w 9635294"/>
              <a:gd name="connsiteY3402" fmla="*/ 1896053 h 6211920"/>
              <a:gd name="connsiteX3403" fmla="*/ 9588049 w 9635294"/>
              <a:gd name="connsiteY3403" fmla="*/ 1884197 h 6211920"/>
              <a:gd name="connsiteX3404" fmla="*/ 45892 w 9635294"/>
              <a:gd name="connsiteY3404" fmla="*/ 1884147 h 6211920"/>
              <a:gd name="connsiteX3405" fmla="*/ 42926 w 9635294"/>
              <a:gd name="connsiteY3405" fmla="*/ 1889766 h 6211920"/>
              <a:gd name="connsiteX3406" fmla="*/ 65259 w 9635294"/>
              <a:gd name="connsiteY3406" fmla="*/ 1901609 h 6211920"/>
              <a:gd name="connsiteX3407" fmla="*/ 68244 w 9635294"/>
              <a:gd name="connsiteY3407" fmla="*/ 1896009 h 6211920"/>
              <a:gd name="connsiteX3408" fmla="*/ 45892 w 9635294"/>
              <a:gd name="connsiteY3408" fmla="*/ 1884147 h 6211920"/>
              <a:gd name="connsiteX3409" fmla="*/ 47371 w 9635294"/>
              <a:gd name="connsiteY3409" fmla="*/ 1881340 h 6211920"/>
              <a:gd name="connsiteX3410" fmla="*/ 69736 w 9635294"/>
              <a:gd name="connsiteY3410" fmla="*/ 1893208 h 6211920"/>
              <a:gd name="connsiteX3411" fmla="*/ 63767 w 9635294"/>
              <a:gd name="connsiteY3411" fmla="*/ 1904416 h 6211920"/>
              <a:gd name="connsiteX3412" fmla="*/ 41440 w 9635294"/>
              <a:gd name="connsiteY3412" fmla="*/ 1892573 h 6211920"/>
              <a:gd name="connsiteX3413" fmla="*/ 9611748 w 9635294"/>
              <a:gd name="connsiteY3413" fmla="*/ 1875276 h 6211920"/>
              <a:gd name="connsiteX3414" fmla="*/ 9613221 w 9635294"/>
              <a:gd name="connsiteY3414" fmla="*/ 1878082 h 6211920"/>
              <a:gd name="connsiteX3415" fmla="*/ 9611735 w 9635294"/>
              <a:gd name="connsiteY3415" fmla="*/ 1875282 h 6211920"/>
              <a:gd name="connsiteX3416" fmla="*/ 9625794 w 9635294"/>
              <a:gd name="connsiteY3416" fmla="*/ 1875080 h 6211920"/>
              <a:gd name="connsiteX3417" fmla="*/ 9627293 w 9635294"/>
              <a:gd name="connsiteY3417" fmla="*/ 1877905 h 6211920"/>
              <a:gd name="connsiteX3418" fmla="*/ 9616180 w 9635294"/>
              <a:gd name="connsiteY3418" fmla="*/ 1883715 h 6211920"/>
              <a:gd name="connsiteX3419" fmla="*/ 9613221 w 9635294"/>
              <a:gd name="connsiteY3419" fmla="*/ 1878082 h 6211920"/>
              <a:gd name="connsiteX3420" fmla="*/ 9614719 w 9635294"/>
              <a:gd name="connsiteY3420" fmla="*/ 1880902 h 6211920"/>
              <a:gd name="connsiteX3421" fmla="*/ 9625769 w 9635294"/>
              <a:gd name="connsiteY3421" fmla="*/ 1875092 h 6211920"/>
              <a:gd name="connsiteX3422" fmla="*/ 23584 w 9635294"/>
              <a:gd name="connsiteY3422" fmla="*/ 1872418 h 6211920"/>
              <a:gd name="connsiteX3423" fmla="*/ 23584 w 9635294"/>
              <a:gd name="connsiteY3423" fmla="*/ 1872418 h 6211920"/>
              <a:gd name="connsiteX3424" fmla="*/ 20638 w 9635294"/>
              <a:gd name="connsiteY3424" fmla="*/ 1878044 h 6211920"/>
              <a:gd name="connsiteX3425" fmla="*/ 20638 w 9635294"/>
              <a:gd name="connsiteY3425" fmla="*/ 1878044 h 6211920"/>
              <a:gd name="connsiteX3426" fmla="*/ 9624319 w 9635294"/>
              <a:gd name="connsiteY3426" fmla="*/ 1872301 h 6211920"/>
              <a:gd name="connsiteX3427" fmla="*/ 9624349 w 9635294"/>
              <a:gd name="connsiteY3427" fmla="*/ 1872357 h 6211920"/>
              <a:gd name="connsiteX3428" fmla="*/ 9625769 w 9635294"/>
              <a:gd name="connsiteY3428" fmla="*/ 1875092 h 6211920"/>
              <a:gd name="connsiteX3429" fmla="*/ 9624319 w 9635294"/>
              <a:gd name="connsiteY3429" fmla="*/ 1872302 h 6211920"/>
              <a:gd name="connsiteX3430" fmla="*/ 9624319 w 9635294"/>
              <a:gd name="connsiteY3430" fmla="*/ 1872301 h 6211920"/>
              <a:gd name="connsiteX3431" fmla="*/ 9624319 w 9635294"/>
              <a:gd name="connsiteY3431" fmla="*/ 1872302 h 6211920"/>
              <a:gd name="connsiteX3432" fmla="*/ 9622212 w 9635294"/>
              <a:gd name="connsiteY3432" fmla="*/ 1874622 h 6211920"/>
              <a:gd name="connsiteX3433" fmla="*/ 9622203 w 9635294"/>
              <a:gd name="connsiteY3433" fmla="*/ 1874614 h 6211920"/>
              <a:gd name="connsiteX3434" fmla="*/ 9624319 w 9635294"/>
              <a:gd name="connsiteY3434" fmla="*/ 1872301 h 6211920"/>
              <a:gd name="connsiteX3435" fmla="*/ 9624320 w 9635294"/>
              <a:gd name="connsiteY3435" fmla="*/ 1872301 h 6211920"/>
              <a:gd name="connsiteX3436" fmla="*/ 9624319 w 9635294"/>
              <a:gd name="connsiteY3436" fmla="*/ 1872301 h 6211920"/>
              <a:gd name="connsiteX3437" fmla="*/ 9624319 w 9635294"/>
              <a:gd name="connsiteY3437" fmla="*/ 1872301 h 6211920"/>
              <a:gd name="connsiteX3438" fmla="*/ 9624340 w 9635294"/>
              <a:gd name="connsiteY3438" fmla="*/ 1872279 h 6211920"/>
              <a:gd name="connsiteX3439" fmla="*/ 9625807 w 9635294"/>
              <a:gd name="connsiteY3439" fmla="*/ 1875073 h 6211920"/>
              <a:gd name="connsiteX3440" fmla="*/ 9625794 w 9635294"/>
              <a:gd name="connsiteY3440" fmla="*/ 1875080 h 6211920"/>
              <a:gd name="connsiteX3441" fmla="*/ 9624349 w 9635294"/>
              <a:gd name="connsiteY3441" fmla="*/ 1872357 h 6211920"/>
              <a:gd name="connsiteX3442" fmla="*/ 9624320 w 9635294"/>
              <a:gd name="connsiteY3442" fmla="*/ 1872301 h 6211920"/>
              <a:gd name="connsiteX3443" fmla="*/ 9624307 w 9635294"/>
              <a:gd name="connsiteY3443" fmla="*/ 1872278 h 6211920"/>
              <a:gd name="connsiteX3444" fmla="*/ 9624319 w 9635294"/>
              <a:gd name="connsiteY3444" fmla="*/ 1872301 h 6211920"/>
              <a:gd name="connsiteX3445" fmla="*/ 9624319 w 9635294"/>
              <a:gd name="connsiteY3445" fmla="*/ 1872301 h 6211920"/>
              <a:gd name="connsiteX3446" fmla="*/ 9624308 w 9635294"/>
              <a:gd name="connsiteY3446" fmla="*/ 1872278 h 6211920"/>
              <a:gd name="connsiteX3447" fmla="*/ 9624308 w 9635294"/>
              <a:gd name="connsiteY3447" fmla="*/ 1872278 h 6211920"/>
              <a:gd name="connsiteX3448" fmla="*/ 9624307 w 9635294"/>
              <a:gd name="connsiteY3448" fmla="*/ 1872278 h 6211920"/>
              <a:gd name="connsiteX3449" fmla="*/ 9624353 w 9635294"/>
              <a:gd name="connsiteY3449" fmla="*/ 1872264 h 6211920"/>
              <a:gd name="connsiteX3450" fmla="*/ 9624340 w 9635294"/>
              <a:gd name="connsiteY3450" fmla="*/ 1872279 h 6211920"/>
              <a:gd name="connsiteX3451" fmla="*/ 9624340 w 9635294"/>
              <a:gd name="connsiteY3451" fmla="*/ 1872279 h 6211920"/>
              <a:gd name="connsiteX3452" fmla="*/ 9624328 w 9635294"/>
              <a:gd name="connsiteY3452" fmla="*/ 1872256 h 6211920"/>
              <a:gd name="connsiteX3453" fmla="*/ 9624340 w 9635294"/>
              <a:gd name="connsiteY3453" fmla="*/ 1872279 h 6211920"/>
              <a:gd name="connsiteX3454" fmla="*/ 9624319 w 9635294"/>
              <a:gd name="connsiteY3454" fmla="*/ 1872301 h 6211920"/>
              <a:gd name="connsiteX3455" fmla="*/ 9624308 w 9635294"/>
              <a:gd name="connsiteY3455" fmla="*/ 1872278 h 6211920"/>
              <a:gd name="connsiteX3456" fmla="*/ 9518 w 9635294"/>
              <a:gd name="connsiteY3456" fmla="*/ 1872228 h 6211920"/>
              <a:gd name="connsiteX3457" fmla="*/ 9519 w 9635294"/>
              <a:gd name="connsiteY3457" fmla="*/ 1872228 h 6211920"/>
              <a:gd name="connsiteX3458" fmla="*/ 20638 w 9635294"/>
              <a:gd name="connsiteY3458" fmla="*/ 1878044 h 6211920"/>
              <a:gd name="connsiteX3459" fmla="*/ 19165 w 9635294"/>
              <a:gd name="connsiteY3459" fmla="*/ 1880857 h 6211920"/>
              <a:gd name="connsiteX3460" fmla="*/ 8046 w 9635294"/>
              <a:gd name="connsiteY3460" fmla="*/ 1875047 h 6211920"/>
              <a:gd name="connsiteX3461" fmla="*/ 9618845 w 9635294"/>
              <a:gd name="connsiteY3461" fmla="*/ 1871560 h 6211920"/>
              <a:gd name="connsiteX3462" fmla="*/ 9622203 w 9635294"/>
              <a:gd name="connsiteY3462" fmla="*/ 1874614 h 6211920"/>
              <a:gd name="connsiteX3463" fmla="*/ 9620053 w 9635294"/>
              <a:gd name="connsiteY3463" fmla="*/ 1876965 h 6211920"/>
              <a:gd name="connsiteX3464" fmla="*/ 9615840 w 9635294"/>
              <a:gd name="connsiteY3464" fmla="*/ 1873133 h 6211920"/>
              <a:gd name="connsiteX3465" fmla="*/ 9613344 w 9635294"/>
              <a:gd name="connsiteY3465" fmla="*/ 1870863 h 6211920"/>
              <a:gd name="connsiteX3466" fmla="*/ 9615840 w 9635294"/>
              <a:gd name="connsiteY3466" fmla="*/ 1873133 h 6211920"/>
              <a:gd name="connsiteX3467" fmla="*/ 9611748 w 9635294"/>
              <a:gd name="connsiteY3467" fmla="*/ 1875276 h 6211920"/>
              <a:gd name="connsiteX3468" fmla="*/ 9610274 w 9635294"/>
              <a:gd name="connsiteY3468" fmla="*/ 1872469 h 6211920"/>
              <a:gd name="connsiteX3469" fmla="*/ 9626467 w 9635294"/>
              <a:gd name="connsiteY3469" fmla="*/ 1869935 h 6211920"/>
              <a:gd name="connsiteX3470" fmla="*/ 9626476 w 9635294"/>
              <a:gd name="connsiteY3470" fmla="*/ 1869943 h 6211920"/>
              <a:gd name="connsiteX3471" fmla="*/ 9624353 w 9635294"/>
              <a:gd name="connsiteY3471" fmla="*/ 1872264 h 6211920"/>
              <a:gd name="connsiteX3472" fmla="*/ 9626467 w 9635294"/>
              <a:gd name="connsiteY3472" fmla="*/ 1869935 h 6211920"/>
              <a:gd name="connsiteX3473" fmla="*/ 9626467 w 9635294"/>
              <a:gd name="connsiteY3473" fmla="*/ 1869935 h 6211920"/>
              <a:gd name="connsiteX3474" fmla="*/ 9624328 w 9635294"/>
              <a:gd name="connsiteY3474" fmla="*/ 1872256 h 6211920"/>
              <a:gd name="connsiteX3475" fmla="*/ 9624328 w 9635294"/>
              <a:gd name="connsiteY3475" fmla="*/ 1872256 h 6211920"/>
              <a:gd name="connsiteX3476" fmla="*/ 10986 w 9635294"/>
              <a:gd name="connsiteY3476" fmla="*/ 1869415 h 6211920"/>
              <a:gd name="connsiteX3477" fmla="*/ 10986 w 9635294"/>
              <a:gd name="connsiteY3477" fmla="*/ 1869415 h 6211920"/>
              <a:gd name="connsiteX3478" fmla="*/ 9519 w 9635294"/>
              <a:gd name="connsiteY3478" fmla="*/ 1872228 h 6211920"/>
              <a:gd name="connsiteX3479" fmla="*/ 10926 w 9635294"/>
              <a:gd name="connsiteY3479" fmla="*/ 1869532 h 6211920"/>
              <a:gd name="connsiteX3480" fmla="*/ 10986 w 9635294"/>
              <a:gd name="connsiteY3480" fmla="*/ 1869415 h 6211920"/>
              <a:gd name="connsiteX3481" fmla="*/ 10986 w 9635294"/>
              <a:gd name="connsiteY3481" fmla="*/ 1869415 h 6211920"/>
              <a:gd name="connsiteX3482" fmla="*/ 10986 w 9635294"/>
              <a:gd name="connsiteY3482" fmla="*/ 1869415 h 6211920"/>
              <a:gd name="connsiteX3483" fmla="*/ 10986 w 9635294"/>
              <a:gd name="connsiteY3483" fmla="*/ 1869415 h 6211920"/>
              <a:gd name="connsiteX3484" fmla="*/ 10986 w 9635294"/>
              <a:gd name="connsiteY3484" fmla="*/ 1869415 h 6211920"/>
              <a:gd name="connsiteX3485" fmla="*/ 12532 w 9635294"/>
              <a:gd name="connsiteY3485" fmla="*/ 1871107 h 6211920"/>
              <a:gd name="connsiteX3486" fmla="*/ 10986 w 9635294"/>
              <a:gd name="connsiteY3486" fmla="*/ 1869415 h 6211920"/>
              <a:gd name="connsiteX3487" fmla="*/ 10986 w 9635294"/>
              <a:gd name="connsiteY3487" fmla="*/ 1869415 h 6211920"/>
              <a:gd name="connsiteX3488" fmla="*/ 10986 w 9635294"/>
              <a:gd name="connsiteY3488" fmla="*/ 1869415 h 6211920"/>
              <a:gd name="connsiteX3489" fmla="*/ 10984 w 9635294"/>
              <a:gd name="connsiteY3489" fmla="*/ 1869413 h 6211920"/>
              <a:gd name="connsiteX3490" fmla="*/ 10986 w 9635294"/>
              <a:gd name="connsiteY3490" fmla="*/ 1869415 h 6211920"/>
              <a:gd name="connsiteX3491" fmla="*/ 10926 w 9635294"/>
              <a:gd name="connsiteY3491" fmla="*/ 1869532 h 6211920"/>
              <a:gd name="connsiteX3492" fmla="*/ 9518 w 9635294"/>
              <a:gd name="connsiteY3492" fmla="*/ 1872228 h 6211920"/>
              <a:gd name="connsiteX3493" fmla="*/ 9517 w 9635294"/>
              <a:gd name="connsiteY3493" fmla="*/ 1872227 h 6211920"/>
              <a:gd name="connsiteX3494" fmla="*/ 10984 w 9635294"/>
              <a:gd name="connsiteY3494" fmla="*/ 1869413 h 6211920"/>
              <a:gd name="connsiteX3495" fmla="*/ 10986 w 9635294"/>
              <a:gd name="connsiteY3495" fmla="*/ 1869415 h 6211920"/>
              <a:gd name="connsiteX3496" fmla="*/ 10986 w 9635294"/>
              <a:gd name="connsiteY3496" fmla="*/ 1869415 h 6211920"/>
              <a:gd name="connsiteX3497" fmla="*/ 10984 w 9635294"/>
              <a:gd name="connsiteY3497" fmla="*/ 1869413 h 6211920"/>
              <a:gd name="connsiteX3498" fmla="*/ 16477 w 9635294"/>
              <a:gd name="connsiteY3498" fmla="*/ 1868705 h 6211920"/>
              <a:gd name="connsiteX3499" fmla="*/ 19472 w 9635294"/>
              <a:gd name="connsiteY3499" fmla="*/ 1870270 h 6211920"/>
              <a:gd name="connsiteX3500" fmla="*/ 15266 w 9635294"/>
              <a:gd name="connsiteY3500" fmla="*/ 1874101 h 6211920"/>
              <a:gd name="connsiteX3501" fmla="*/ 12532 w 9635294"/>
              <a:gd name="connsiteY3501" fmla="*/ 1871107 h 6211920"/>
              <a:gd name="connsiteX3502" fmla="*/ 13126 w 9635294"/>
              <a:gd name="connsiteY3502" fmla="*/ 1871758 h 6211920"/>
              <a:gd name="connsiteX3503" fmla="*/ 21972 w 9635294"/>
              <a:gd name="connsiteY3503" fmla="*/ 1867992 h 6211920"/>
              <a:gd name="connsiteX3504" fmla="*/ 25057 w 9635294"/>
              <a:gd name="connsiteY3504" fmla="*/ 1869605 h 6211920"/>
              <a:gd name="connsiteX3505" fmla="*/ 23584 w 9635294"/>
              <a:gd name="connsiteY3505" fmla="*/ 1872418 h 6211920"/>
              <a:gd name="connsiteX3506" fmla="*/ 19472 w 9635294"/>
              <a:gd name="connsiteY3506" fmla="*/ 1870270 h 6211920"/>
              <a:gd name="connsiteX3507" fmla="*/ 9628626 w 9635294"/>
              <a:gd name="connsiteY3507" fmla="*/ 1867592 h 6211920"/>
              <a:gd name="connsiteX3508" fmla="*/ 9635294 w 9635294"/>
              <a:gd name="connsiteY3508" fmla="*/ 1873707 h 6211920"/>
              <a:gd name="connsiteX3509" fmla="*/ 9627293 w 9635294"/>
              <a:gd name="connsiteY3509" fmla="*/ 1877905 h 6211920"/>
              <a:gd name="connsiteX3510" fmla="*/ 9625807 w 9635294"/>
              <a:gd name="connsiteY3510" fmla="*/ 1875073 h 6211920"/>
              <a:gd name="connsiteX3511" fmla="*/ 9629832 w 9635294"/>
              <a:gd name="connsiteY3511" fmla="*/ 1872996 h 6211920"/>
              <a:gd name="connsiteX3512" fmla="*/ 9626476 w 9635294"/>
              <a:gd name="connsiteY3512" fmla="*/ 1869943 h 6211920"/>
              <a:gd name="connsiteX3513" fmla="*/ 8846 w 9635294"/>
              <a:gd name="connsiteY3513" fmla="*/ 1867072 h 6211920"/>
              <a:gd name="connsiteX3514" fmla="*/ 10984 w 9635294"/>
              <a:gd name="connsiteY3514" fmla="*/ 1869413 h 6211920"/>
              <a:gd name="connsiteX3515" fmla="*/ 10984 w 9635294"/>
              <a:gd name="connsiteY3515" fmla="*/ 1869413 h 6211920"/>
              <a:gd name="connsiteX3516" fmla="*/ 8846 w 9635294"/>
              <a:gd name="connsiteY3516" fmla="*/ 1867072 h 6211920"/>
              <a:gd name="connsiteX3517" fmla="*/ 10984 w 9635294"/>
              <a:gd name="connsiteY3517" fmla="*/ 1869413 h 6211920"/>
              <a:gd name="connsiteX3518" fmla="*/ 10984 w 9635294"/>
              <a:gd name="connsiteY3518" fmla="*/ 1869413 h 6211920"/>
              <a:gd name="connsiteX3519" fmla="*/ 8846 w 9635294"/>
              <a:gd name="connsiteY3519" fmla="*/ 1867072 h 6211920"/>
              <a:gd name="connsiteX3520" fmla="*/ 9621387 w 9635294"/>
              <a:gd name="connsiteY3520" fmla="*/ 1866652 h 6211920"/>
              <a:gd name="connsiteX3521" fmla="*/ 9624328 w 9635294"/>
              <a:gd name="connsiteY3521" fmla="*/ 1872256 h 6211920"/>
              <a:gd name="connsiteX3522" fmla="*/ 9624308 w 9635294"/>
              <a:gd name="connsiteY3522" fmla="*/ 1872278 h 6211920"/>
              <a:gd name="connsiteX3523" fmla="*/ 9622847 w 9635294"/>
              <a:gd name="connsiteY3523" fmla="*/ 1869465 h 6211920"/>
              <a:gd name="connsiteX3524" fmla="*/ 9618845 w 9635294"/>
              <a:gd name="connsiteY3524" fmla="*/ 1871560 h 6211920"/>
              <a:gd name="connsiteX3525" fmla="*/ 9616348 w 9635294"/>
              <a:gd name="connsiteY3525" fmla="*/ 1869290 h 6211920"/>
              <a:gd name="connsiteX3526" fmla="*/ 6700 w 9635294"/>
              <a:gd name="connsiteY3526" fmla="*/ 1864722 h 6211920"/>
              <a:gd name="connsiteX3527" fmla="*/ 8846 w 9635294"/>
              <a:gd name="connsiteY3527" fmla="*/ 1867072 h 6211920"/>
              <a:gd name="connsiteX3528" fmla="*/ 8846 w 9635294"/>
              <a:gd name="connsiteY3528" fmla="*/ 1867072 h 6211920"/>
              <a:gd name="connsiteX3529" fmla="*/ 5493 w 9635294"/>
              <a:gd name="connsiteY3529" fmla="*/ 1870132 h 6211920"/>
              <a:gd name="connsiteX3530" fmla="*/ 9517 w 9635294"/>
              <a:gd name="connsiteY3530" fmla="*/ 1872227 h 6211920"/>
              <a:gd name="connsiteX3531" fmla="*/ 8046 w 9635294"/>
              <a:gd name="connsiteY3531" fmla="*/ 1875047 h 6211920"/>
              <a:gd name="connsiteX3532" fmla="*/ 0 w 9635294"/>
              <a:gd name="connsiteY3532" fmla="*/ 1870850 h 6211920"/>
              <a:gd name="connsiteX3533" fmla="*/ 13920 w 9635294"/>
              <a:gd name="connsiteY3533" fmla="*/ 1863782 h 6211920"/>
              <a:gd name="connsiteX3534" fmla="*/ 18977 w 9635294"/>
              <a:gd name="connsiteY3534" fmla="*/ 1866426 h 6211920"/>
              <a:gd name="connsiteX3535" fmla="*/ 16477 w 9635294"/>
              <a:gd name="connsiteY3535" fmla="*/ 1868705 h 6211920"/>
              <a:gd name="connsiteX3536" fmla="*/ 12453 w 9635294"/>
              <a:gd name="connsiteY3536" fmla="*/ 1866602 h 6211920"/>
              <a:gd name="connsiteX3537" fmla="*/ 10986 w 9635294"/>
              <a:gd name="connsiteY3537" fmla="*/ 1869415 h 6211920"/>
              <a:gd name="connsiteX3538" fmla="*/ 10984 w 9635294"/>
              <a:gd name="connsiteY3538" fmla="*/ 1869413 h 6211920"/>
              <a:gd name="connsiteX3539" fmla="*/ 9615294 w 9635294"/>
              <a:gd name="connsiteY3539" fmla="*/ 1863340 h 6211920"/>
              <a:gd name="connsiteX3540" fmla="*/ 9612814 w 9635294"/>
              <a:gd name="connsiteY3540" fmla="*/ 1866075 h 6211920"/>
              <a:gd name="connsiteX3541" fmla="*/ 9616348 w 9635294"/>
              <a:gd name="connsiteY3541" fmla="*/ 1869290 h 6211920"/>
              <a:gd name="connsiteX3542" fmla="*/ 9613344 w 9635294"/>
              <a:gd name="connsiteY3542" fmla="*/ 1870863 h 6211920"/>
              <a:gd name="connsiteX3543" fmla="*/ 9610656 w 9635294"/>
              <a:gd name="connsiteY3543" fmla="*/ 1868418 h 6211920"/>
              <a:gd name="connsiteX3544" fmla="*/ 22490 w 9635294"/>
              <a:gd name="connsiteY3544" fmla="*/ 1863225 h 6211920"/>
              <a:gd name="connsiteX3545" fmla="*/ 24626 w 9635294"/>
              <a:gd name="connsiteY3545" fmla="*/ 1865573 h 6211920"/>
              <a:gd name="connsiteX3546" fmla="*/ 21972 w 9635294"/>
              <a:gd name="connsiteY3546" fmla="*/ 1867992 h 6211920"/>
              <a:gd name="connsiteX3547" fmla="*/ 18977 w 9635294"/>
              <a:gd name="connsiteY3547" fmla="*/ 1866426 h 6211920"/>
              <a:gd name="connsiteX3548" fmla="*/ 9617069 w 9635294"/>
              <a:gd name="connsiteY3548" fmla="*/ 1861382 h 6211920"/>
              <a:gd name="connsiteX3549" fmla="*/ 9617076 w 9635294"/>
              <a:gd name="connsiteY3549" fmla="*/ 1861389 h 6211920"/>
              <a:gd name="connsiteX3550" fmla="*/ 9615294 w 9635294"/>
              <a:gd name="connsiteY3550" fmla="*/ 1863340 h 6211920"/>
              <a:gd name="connsiteX3551" fmla="*/ 20040 w 9635294"/>
              <a:gd name="connsiteY3551" fmla="*/ 1860531 h 6211920"/>
              <a:gd name="connsiteX3552" fmla="*/ 22492 w 9635294"/>
              <a:gd name="connsiteY3552" fmla="*/ 1863223 h 6211920"/>
              <a:gd name="connsiteX3553" fmla="*/ 22490 w 9635294"/>
              <a:gd name="connsiteY3553" fmla="*/ 1863225 h 6211920"/>
              <a:gd name="connsiteX3554" fmla="*/ 9619228 w 9635294"/>
              <a:gd name="connsiteY3554" fmla="*/ 1859032 h 6211920"/>
              <a:gd name="connsiteX3555" fmla="*/ 9628626 w 9635294"/>
              <a:gd name="connsiteY3555" fmla="*/ 1867592 h 6211920"/>
              <a:gd name="connsiteX3556" fmla="*/ 9626467 w 9635294"/>
              <a:gd name="connsiteY3556" fmla="*/ 1869935 h 6211920"/>
              <a:gd name="connsiteX3557" fmla="*/ 9617076 w 9635294"/>
              <a:gd name="connsiteY3557" fmla="*/ 1861389 h 6211920"/>
              <a:gd name="connsiteX3558" fmla="*/ 16078 w 9635294"/>
              <a:gd name="connsiteY3558" fmla="*/ 1856175 h 6211920"/>
              <a:gd name="connsiteX3559" fmla="*/ 20040 w 9635294"/>
              <a:gd name="connsiteY3559" fmla="*/ 1860531 h 6211920"/>
              <a:gd name="connsiteX3560" fmla="*/ 18212 w 9635294"/>
              <a:gd name="connsiteY3560" fmla="*/ 1858524 h 6211920"/>
              <a:gd name="connsiteX3561" fmla="*/ 8846 w 9635294"/>
              <a:gd name="connsiteY3561" fmla="*/ 1867072 h 6211920"/>
              <a:gd name="connsiteX3562" fmla="*/ 6700 w 9635294"/>
              <a:gd name="connsiteY3562" fmla="*/ 1864722 h 6211920"/>
              <a:gd name="connsiteX3563" fmla="*/ 16078 w 9635294"/>
              <a:gd name="connsiteY3563" fmla="*/ 1856175 h 6211920"/>
              <a:gd name="connsiteX3564" fmla="*/ 9579413 w 9635294"/>
              <a:gd name="connsiteY3564" fmla="*/ 1827321 h 6211920"/>
              <a:gd name="connsiteX3565" fmla="*/ 9579430 w 9635294"/>
              <a:gd name="connsiteY3565" fmla="*/ 1827337 h 6211920"/>
              <a:gd name="connsiteX3566" fmla="*/ 9577352 w 9635294"/>
              <a:gd name="connsiteY3566" fmla="*/ 1829645 h 6211920"/>
              <a:gd name="connsiteX3567" fmla="*/ 9581572 w 9635294"/>
              <a:gd name="connsiteY3567" fmla="*/ 1824958 h 6211920"/>
              <a:gd name="connsiteX3568" fmla="*/ 9600431 w 9635294"/>
              <a:gd name="connsiteY3568" fmla="*/ 1841964 h 6211920"/>
              <a:gd name="connsiteX3569" fmla="*/ 9591923 w 9635294"/>
              <a:gd name="connsiteY3569" fmla="*/ 1851381 h 6211920"/>
              <a:gd name="connsiteX3570" fmla="*/ 9573063 w 9635294"/>
              <a:gd name="connsiteY3570" fmla="*/ 1834407 h 6211920"/>
              <a:gd name="connsiteX3571" fmla="*/ 9577352 w 9635294"/>
              <a:gd name="connsiteY3571" fmla="*/ 1829645 h 6211920"/>
              <a:gd name="connsiteX3572" fmla="*/ 9575222 w 9635294"/>
              <a:gd name="connsiteY3572" fmla="*/ 1832045 h 6211920"/>
              <a:gd name="connsiteX3573" fmla="*/ 9594019 w 9635294"/>
              <a:gd name="connsiteY3573" fmla="*/ 1849025 h 6211920"/>
              <a:gd name="connsiteX3574" fmla="*/ 9598273 w 9635294"/>
              <a:gd name="connsiteY3574" fmla="*/ 1844319 h 6211920"/>
              <a:gd name="connsiteX3575" fmla="*/ 9579430 w 9635294"/>
              <a:gd name="connsiteY3575" fmla="*/ 1827337 h 6211920"/>
              <a:gd name="connsiteX3576" fmla="*/ 55855 w 9635294"/>
              <a:gd name="connsiteY3576" fmla="*/ 1824520 h 6211920"/>
              <a:gd name="connsiteX3577" fmla="*/ 37008 w 9635294"/>
              <a:gd name="connsiteY3577" fmla="*/ 1841487 h 6211920"/>
              <a:gd name="connsiteX3578" fmla="*/ 41263 w 9635294"/>
              <a:gd name="connsiteY3578" fmla="*/ 1846199 h 6211920"/>
              <a:gd name="connsiteX3579" fmla="*/ 60097 w 9635294"/>
              <a:gd name="connsiteY3579" fmla="*/ 1829245 h 6211920"/>
              <a:gd name="connsiteX3580" fmla="*/ 53734 w 9635294"/>
              <a:gd name="connsiteY3580" fmla="*/ 1822152 h 6211920"/>
              <a:gd name="connsiteX3581" fmla="*/ 62218 w 9635294"/>
              <a:gd name="connsiteY3581" fmla="*/ 1831607 h 6211920"/>
              <a:gd name="connsiteX3582" fmla="*/ 43390 w 9635294"/>
              <a:gd name="connsiteY3582" fmla="*/ 1848555 h 6211920"/>
              <a:gd name="connsiteX3583" fmla="*/ 34874 w 9635294"/>
              <a:gd name="connsiteY3583" fmla="*/ 1839132 h 6211920"/>
              <a:gd name="connsiteX3584" fmla="*/ 53734 w 9635294"/>
              <a:gd name="connsiteY3584" fmla="*/ 1822152 h 6211920"/>
              <a:gd name="connsiteX3585" fmla="*/ 9560545 w 9635294"/>
              <a:gd name="connsiteY3585" fmla="*/ 1810383 h 6211920"/>
              <a:gd name="connsiteX3586" fmla="*/ 9560554 w 9635294"/>
              <a:gd name="connsiteY3586" fmla="*/ 1810391 h 6211920"/>
              <a:gd name="connsiteX3587" fmla="*/ 9558493 w 9635294"/>
              <a:gd name="connsiteY3587" fmla="*/ 1812686 h 6211920"/>
              <a:gd name="connsiteX3588" fmla="*/ 74766 w 9635294"/>
              <a:gd name="connsiteY3588" fmla="*/ 1807610 h 6211920"/>
              <a:gd name="connsiteX3589" fmla="*/ 78991 w 9635294"/>
              <a:gd name="connsiteY3589" fmla="*/ 1812352 h 6211920"/>
              <a:gd name="connsiteX3590" fmla="*/ 78988 w 9635294"/>
              <a:gd name="connsiteY3590" fmla="*/ 1812354 h 6211920"/>
              <a:gd name="connsiteX3591" fmla="*/ 74765 w 9635294"/>
              <a:gd name="connsiteY3591" fmla="*/ 1807610 h 6211920"/>
              <a:gd name="connsiteX3592" fmla="*/ 9537321 w 9635294"/>
              <a:gd name="connsiteY3592" fmla="*/ 1798290 h 6211920"/>
              <a:gd name="connsiteX3593" fmla="*/ 9556299 w 9635294"/>
              <a:gd name="connsiteY3593" fmla="*/ 1815128 h 6211920"/>
              <a:gd name="connsiteX3594" fmla="*/ 9558493 w 9635294"/>
              <a:gd name="connsiteY3594" fmla="*/ 1812686 h 6211920"/>
              <a:gd name="connsiteX3595" fmla="*/ 9554204 w 9635294"/>
              <a:gd name="connsiteY3595" fmla="*/ 1817497 h 6211920"/>
              <a:gd name="connsiteX3596" fmla="*/ 9535218 w 9635294"/>
              <a:gd name="connsiteY3596" fmla="*/ 1800657 h 6211920"/>
              <a:gd name="connsiteX3597" fmla="*/ 9539441 w 9635294"/>
              <a:gd name="connsiteY3597" fmla="*/ 1795904 h 6211920"/>
              <a:gd name="connsiteX3598" fmla="*/ 9537321 w 9635294"/>
              <a:gd name="connsiteY3598" fmla="*/ 1798290 h 6211920"/>
              <a:gd name="connsiteX3599" fmla="*/ 9537313 w 9635294"/>
              <a:gd name="connsiteY3599" fmla="*/ 1798282 h 6211920"/>
              <a:gd name="connsiteX3600" fmla="*/ 95313 w 9635294"/>
              <a:gd name="connsiteY3600" fmla="*/ 1792550 h 6211920"/>
              <a:gd name="connsiteX3601" fmla="*/ 100051 w 9635294"/>
              <a:gd name="connsiteY3601" fmla="*/ 1797907 h 6211920"/>
              <a:gd name="connsiteX3602" fmla="*/ 81102 w 9635294"/>
              <a:gd name="connsiteY3602" fmla="*/ 1814722 h 6211920"/>
              <a:gd name="connsiteX3603" fmla="*/ 78991 w 9635294"/>
              <a:gd name="connsiteY3603" fmla="*/ 1812352 h 6211920"/>
              <a:gd name="connsiteX3604" fmla="*/ 97943 w 9635294"/>
              <a:gd name="connsiteY3604" fmla="*/ 1795526 h 6211920"/>
              <a:gd name="connsiteX3605" fmla="*/ 9543663 w 9635294"/>
              <a:gd name="connsiteY3605" fmla="*/ 1791151 h 6211920"/>
              <a:gd name="connsiteX3606" fmla="*/ 9562649 w 9635294"/>
              <a:gd name="connsiteY3606" fmla="*/ 1808023 h 6211920"/>
              <a:gd name="connsiteX3607" fmla="*/ 9560545 w 9635294"/>
              <a:gd name="connsiteY3607" fmla="*/ 1810383 h 6211920"/>
              <a:gd name="connsiteX3608" fmla="*/ 9541568 w 9635294"/>
              <a:gd name="connsiteY3608" fmla="*/ 1793526 h 6211920"/>
              <a:gd name="connsiteX3609" fmla="*/ 9539441 w 9635294"/>
              <a:gd name="connsiteY3609" fmla="*/ 1795904 h 6211920"/>
              <a:gd name="connsiteX3610" fmla="*/ 93739 w 9635294"/>
              <a:gd name="connsiteY3610" fmla="*/ 1790770 h 6211920"/>
              <a:gd name="connsiteX3611" fmla="*/ 95313 w 9635294"/>
              <a:gd name="connsiteY3611" fmla="*/ 1792550 h 6211920"/>
              <a:gd name="connsiteX3612" fmla="*/ 93739 w 9635294"/>
              <a:gd name="connsiteY3612" fmla="*/ 1790771 h 6211920"/>
              <a:gd name="connsiteX3613" fmla="*/ 91637 w 9635294"/>
              <a:gd name="connsiteY3613" fmla="*/ 1788395 h 6211920"/>
              <a:gd name="connsiteX3614" fmla="*/ 93739 w 9635294"/>
              <a:gd name="connsiteY3614" fmla="*/ 1790771 h 6211920"/>
              <a:gd name="connsiteX3615" fmla="*/ 74766 w 9635294"/>
              <a:gd name="connsiteY3615" fmla="*/ 1807610 h 6211920"/>
              <a:gd name="connsiteX3616" fmla="*/ 72657 w 9635294"/>
              <a:gd name="connsiteY3616" fmla="*/ 1805242 h 6211920"/>
              <a:gd name="connsiteX3617" fmla="*/ 91637 w 9635294"/>
              <a:gd name="connsiteY3617" fmla="*/ 1788395 h 6211920"/>
              <a:gd name="connsiteX3618" fmla="*/ 9522517 w 9635294"/>
              <a:gd name="connsiteY3618" fmla="*/ 1776730 h 6211920"/>
              <a:gd name="connsiteX3619" fmla="*/ 9522518 w 9635294"/>
              <a:gd name="connsiteY3619" fmla="*/ 1776730 h 6211920"/>
              <a:gd name="connsiteX3620" fmla="*/ 9520922 w 9635294"/>
              <a:gd name="connsiteY3620" fmla="*/ 1778546 h 6211920"/>
              <a:gd name="connsiteX3621" fmla="*/ 112771 w 9635294"/>
              <a:gd name="connsiteY3621" fmla="*/ 1774000 h 6211920"/>
              <a:gd name="connsiteX3622" fmla="*/ 114328 w 9635294"/>
              <a:gd name="connsiteY3622" fmla="*/ 1775772 h 6211920"/>
              <a:gd name="connsiteX3623" fmla="*/ 112770 w 9635294"/>
              <a:gd name="connsiteY3623" fmla="*/ 1774000 h 6211920"/>
              <a:gd name="connsiteX3624" fmla="*/ 9499238 w 9635294"/>
              <a:gd name="connsiteY3624" fmla="*/ 1764808 h 6211920"/>
              <a:gd name="connsiteX3625" fmla="*/ 9518326 w 9635294"/>
              <a:gd name="connsiteY3625" fmla="*/ 1781499 h 6211920"/>
              <a:gd name="connsiteX3626" fmla="*/ 9520922 w 9635294"/>
              <a:gd name="connsiteY3626" fmla="*/ 1778546 h 6211920"/>
              <a:gd name="connsiteX3627" fmla="*/ 9516231 w 9635294"/>
              <a:gd name="connsiteY3627" fmla="*/ 1783887 h 6211920"/>
              <a:gd name="connsiteX3628" fmla="*/ 9497181 w 9635294"/>
              <a:gd name="connsiteY3628" fmla="*/ 1767173 h 6211920"/>
              <a:gd name="connsiteX3629" fmla="*/ 136034 w 9635294"/>
              <a:gd name="connsiteY3629" fmla="*/ 1762083 h 6211920"/>
              <a:gd name="connsiteX3630" fmla="*/ 138119 w 9635294"/>
              <a:gd name="connsiteY3630" fmla="*/ 1764475 h 6211920"/>
              <a:gd name="connsiteX3631" fmla="*/ 119056 w 9635294"/>
              <a:gd name="connsiteY3631" fmla="*/ 1781156 h 6211920"/>
              <a:gd name="connsiteX3632" fmla="*/ 114328 w 9635294"/>
              <a:gd name="connsiteY3632" fmla="*/ 1775772 h 6211920"/>
              <a:gd name="connsiteX3633" fmla="*/ 116961 w 9635294"/>
              <a:gd name="connsiteY3633" fmla="*/ 1778768 h 6211920"/>
              <a:gd name="connsiteX3634" fmla="*/ 9503404 w 9635294"/>
              <a:gd name="connsiteY3634" fmla="*/ 1759998 h 6211920"/>
              <a:gd name="connsiteX3635" fmla="*/ 9503414 w 9635294"/>
              <a:gd name="connsiteY3635" fmla="*/ 1760007 h 6211920"/>
              <a:gd name="connsiteX3636" fmla="*/ 9499238 w 9635294"/>
              <a:gd name="connsiteY3636" fmla="*/ 1764808 h 6211920"/>
              <a:gd name="connsiteX3637" fmla="*/ 9499213 w 9635294"/>
              <a:gd name="connsiteY3637" fmla="*/ 1764786 h 6211920"/>
              <a:gd name="connsiteX3638" fmla="*/ 9505499 w 9635294"/>
              <a:gd name="connsiteY3638" fmla="*/ 1757610 h 6211920"/>
              <a:gd name="connsiteX3639" fmla="*/ 9524613 w 9635294"/>
              <a:gd name="connsiteY3639" fmla="*/ 1774343 h 6211920"/>
              <a:gd name="connsiteX3640" fmla="*/ 9522517 w 9635294"/>
              <a:gd name="connsiteY3640" fmla="*/ 1776730 h 6211920"/>
              <a:gd name="connsiteX3641" fmla="*/ 9503414 w 9635294"/>
              <a:gd name="connsiteY3641" fmla="*/ 1760007 h 6211920"/>
              <a:gd name="connsiteX3642" fmla="*/ 131864 w 9635294"/>
              <a:gd name="connsiteY3642" fmla="*/ 1757293 h 6211920"/>
              <a:gd name="connsiteX3643" fmla="*/ 136036 w 9635294"/>
              <a:gd name="connsiteY3643" fmla="*/ 1762081 h 6211920"/>
              <a:gd name="connsiteX3644" fmla="*/ 136034 w 9635294"/>
              <a:gd name="connsiteY3644" fmla="*/ 1762083 h 6211920"/>
              <a:gd name="connsiteX3645" fmla="*/ 131860 w 9635294"/>
              <a:gd name="connsiteY3645" fmla="*/ 1757297 h 6211920"/>
              <a:gd name="connsiteX3646" fmla="*/ 129775 w 9635294"/>
              <a:gd name="connsiteY3646" fmla="*/ 1754905 h 6211920"/>
              <a:gd name="connsiteX3647" fmla="*/ 131860 w 9635294"/>
              <a:gd name="connsiteY3647" fmla="*/ 1757297 h 6211920"/>
              <a:gd name="connsiteX3648" fmla="*/ 112771 w 9635294"/>
              <a:gd name="connsiteY3648" fmla="*/ 1774000 h 6211920"/>
              <a:gd name="connsiteX3649" fmla="*/ 110674 w 9635294"/>
              <a:gd name="connsiteY3649" fmla="*/ 1771612 h 6211920"/>
              <a:gd name="connsiteX3650" fmla="*/ 129775 w 9635294"/>
              <a:gd name="connsiteY3650" fmla="*/ 1754905 h 6211920"/>
              <a:gd name="connsiteX3651" fmla="*/ 153365 w 9635294"/>
              <a:gd name="connsiteY3651" fmla="*/ 1743385 h 6211920"/>
              <a:gd name="connsiteX3652" fmla="*/ 155165 w 9635294"/>
              <a:gd name="connsiteY3652" fmla="*/ 1745462 h 6211920"/>
              <a:gd name="connsiteX3653" fmla="*/ 155163 w 9635294"/>
              <a:gd name="connsiteY3653" fmla="*/ 1745463 h 6211920"/>
              <a:gd name="connsiteX3654" fmla="*/ 9484263 w 9635294"/>
              <a:gd name="connsiteY3654" fmla="*/ 1743319 h 6211920"/>
              <a:gd name="connsiteX3655" fmla="*/ 9484290 w 9635294"/>
              <a:gd name="connsiteY3655" fmla="*/ 1743342 h 6211920"/>
              <a:gd name="connsiteX3656" fmla="*/ 9480099 w 9635294"/>
              <a:gd name="connsiteY3656" fmla="*/ 1748142 h 6211920"/>
              <a:gd name="connsiteX3657" fmla="*/ 9480090 w 9635294"/>
              <a:gd name="connsiteY3657" fmla="*/ 1748135 h 6211920"/>
              <a:gd name="connsiteX3658" fmla="*/ 9463032 w 9635294"/>
              <a:gd name="connsiteY3658" fmla="*/ 1729102 h 6211920"/>
              <a:gd name="connsiteX3659" fmla="*/ 9460922 w 9635294"/>
              <a:gd name="connsiteY3659" fmla="*/ 1731563 h 6211920"/>
              <a:gd name="connsiteX3660" fmla="*/ 9480090 w 9635294"/>
              <a:gd name="connsiteY3660" fmla="*/ 1748135 h 6211920"/>
              <a:gd name="connsiteX3661" fmla="*/ 9478004 w 9635294"/>
              <a:gd name="connsiteY3661" fmla="*/ 1750543 h 6211920"/>
              <a:gd name="connsiteX3662" fmla="*/ 9458827 w 9635294"/>
              <a:gd name="connsiteY3662" fmla="*/ 1733969 h 6211920"/>
              <a:gd name="connsiteX3663" fmla="*/ 174352 w 9635294"/>
              <a:gd name="connsiteY3663" fmla="*/ 1728908 h 6211920"/>
              <a:gd name="connsiteX3664" fmla="*/ 176422 w 9635294"/>
              <a:gd name="connsiteY3664" fmla="*/ 1731315 h 6211920"/>
              <a:gd name="connsiteX3665" fmla="*/ 157245 w 9635294"/>
              <a:gd name="connsiteY3665" fmla="*/ 1747863 h 6211920"/>
              <a:gd name="connsiteX3666" fmla="*/ 155165 w 9635294"/>
              <a:gd name="connsiteY3666" fmla="*/ 1745462 h 6211920"/>
              <a:gd name="connsiteX3667" fmla="*/ 9465050 w 9635294"/>
              <a:gd name="connsiteY3667" fmla="*/ 1726749 h 6211920"/>
              <a:gd name="connsiteX3668" fmla="*/ 9465059 w 9635294"/>
              <a:gd name="connsiteY3668" fmla="*/ 1726757 h 6211920"/>
              <a:gd name="connsiteX3669" fmla="*/ 9463032 w 9635294"/>
              <a:gd name="connsiteY3669" fmla="*/ 1729102 h 6211920"/>
              <a:gd name="connsiteX3670" fmla="*/ 172282 w 9635294"/>
              <a:gd name="connsiteY3670" fmla="*/ 1726502 h 6211920"/>
              <a:gd name="connsiteX3671" fmla="*/ 174352 w 9635294"/>
              <a:gd name="connsiteY3671" fmla="*/ 1728908 h 6211920"/>
              <a:gd name="connsiteX3672" fmla="*/ 174352 w 9635294"/>
              <a:gd name="connsiteY3672" fmla="*/ 1728908 h 6211920"/>
              <a:gd name="connsiteX3673" fmla="*/ 9467145 w 9635294"/>
              <a:gd name="connsiteY3673" fmla="*/ 1724342 h 6211920"/>
              <a:gd name="connsiteX3674" fmla="*/ 9486322 w 9635294"/>
              <a:gd name="connsiteY3674" fmla="*/ 1740941 h 6211920"/>
              <a:gd name="connsiteX3675" fmla="*/ 9484263 w 9635294"/>
              <a:gd name="connsiteY3675" fmla="*/ 1743319 h 6211920"/>
              <a:gd name="connsiteX3676" fmla="*/ 9465059 w 9635294"/>
              <a:gd name="connsiteY3676" fmla="*/ 1726757 h 6211920"/>
              <a:gd name="connsiteX3677" fmla="*/ 168142 w 9635294"/>
              <a:gd name="connsiteY3677" fmla="*/ 1721688 h 6211920"/>
              <a:gd name="connsiteX3678" fmla="*/ 172282 w 9635294"/>
              <a:gd name="connsiteY3678" fmla="*/ 1726502 h 6211920"/>
              <a:gd name="connsiteX3679" fmla="*/ 170212 w 9635294"/>
              <a:gd name="connsiteY3679" fmla="*/ 1724095 h 6211920"/>
              <a:gd name="connsiteX3680" fmla="*/ 151010 w 9635294"/>
              <a:gd name="connsiteY3680" fmla="*/ 1740662 h 6211920"/>
              <a:gd name="connsiteX3681" fmla="*/ 153365 w 9635294"/>
              <a:gd name="connsiteY3681" fmla="*/ 1743385 h 6211920"/>
              <a:gd name="connsiteX3682" fmla="*/ 148927 w 9635294"/>
              <a:gd name="connsiteY3682" fmla="*/ 1738262 h 6211920"/>
              <a:gd name="connsiteX3683" fmla="*/ 168142 w 9635294"/>
              <a:gd name="connsiteY3683" fmla="*/ 1721688 h 6211920"/>
              <a:gd name="connsiteX3684" fmla="*/ 9445791 w 9635294"/>
              <a:gd name="connsiteY3684" fmla="*/ 1710211 h 6211920"/>
              <a:gd name="connsiteX3685" fmla="*/ 9445809 w 9635294"/>
              <a:gd name="connsiteY3685" fmla="*/ 1710226 h 6211920"/>
              <a:gd name="connsiteX3686" fmla="*/ 9441681 w 9635294"/>
              <a:gd name="connsiteY3686" fmla="*/ 1715053 h 6211920"/>
              <a:gd name="connsiteX3687" fmla="*/ 9441663 w 9635294"/>
              <a:gd name="connsiteY3687" fmla="*/ 1715038 h 6211920"/>
              <a:gd name="connsiteX3688" fmla="*/ 189479 w 9635294"/>
              <a:gd name="connsiteY3688" fmla="*/ 1707590 h 6211920"/>
              <a:gd name="connsiteX3689" fmla="*/ 193602 w 9635294"/>
              <a:gd name="connsiteY3689" fmla="*/ 1712422 h 6211920"/>
              <a:gd name="connsiteX3690" fmla="*/ 193599 w 9635294"/>
              <a:gd name="connsiteY3690" fmla="*/ 1712424 h 6211920"/>
              <a:gd name="connsiteX3691" fmla="*/ 189478 w 9635294"/>
              <a:gd name="connsiteY3691" fmla="*/ 1707591 h 6211920"/>
              <a:gd name="connsiteX3692" fmla="*/ 9422323 w 9635294"/>
              <a:gd name="connsiteY3692" fmla="*/ 1698620 h 6211920"/>
              <a:gd name="connsiteX3693" fmla="*/ 9441663 w 9635294"/>
              <a:gd name="connsiteY3693" fmla="*/ 1715038 h 6211920"/>
              <a:gd name="connsiteX3694" fmla="*/ 9439586 w 9635294"/>
              <a:gd name="connsiteY3694" fmla="*/ 1717466 h 6211920"/>
              <a:gd name="connsiteX3695" fmla="*/ 9420282 w 9635294"/>
              <a:gd name="connsiteY3695" fmla="*/ 1701032 h 6211920"/>
              <a:gd name="connsiteX3696" fmla="*/ 9424412 w 9635294"/>
              <a:gd name="connsiteY3696" fmla="*/ 1696150 h 6211920"/>
              <a:gd name="connsiteX3697" fmla="*/ 9422323 w 9635294"/>
              <a:gd name="connsiteY3697" fmla="*/ 1698620 h 6211920"/>
              <a:gd name="connsiteX3698" fmla="*/ 9422314 w 9635294"/>
              <a:gd name="connsiteY3698" fmla="*/ 1698612 h 6211920"/>
              <a:gd name="connsiteX3699" fmla="*/ 9428474 w 9635294"/>
              <a:gd name="connsiteY3699" fmla="*/ 1691348 h 6211920"/>
              <a:gd name="connsiteX3700" fmla="*/ 9447842 w 9635294"/>
              <a:gd name="connsiteY3700" fmla="*/ 1707813 h 6211920"/>
              <a:gd name="connsiteX3701" fmla="*/ 9445791 w 9635294"/>
              <a:gd name="connsiteY3701" fmla="*/ 1710211 h 6211920"/>
              <a:gd name="connsiteX3702" fmla="*/ 9426442 w 9635294"/>
              <a:gd name="connsiteY3702" fmla="*/ 1693767 h 6211920"/>
              <a:gd name="connsiteX3703" fmla="*/ 9424412 w 9635294"/>
              <a:gd name="connsiteY3703" fmla="*/ 1696150 h 6211920"/>
              <a:gd name="connsiteX3704" fmla="*/ 206750 w 9635294"/>
              <a:gd name="connsiteY3704" fmla="*/ 1688738 h 6211920"/>
              <a:gd name="connsiteX3705" fmla="*/ 214960 w 9635294"/>
              <a:gd name="connsiteY3705" fmla="*/ 1698428 h 6211920"/>
              <a:gd name="connsiteX3706" fmla="*/ 195663 w 9635294"/>
              <a:gd name="connsiteY3706" fmla="*/ 1714837 h 6211920"/>
              <a:gd name="connsiteX3707" fmla="*/ 193602 w 9635294"/>
              <a:gd name="connsiteY3707" fmla="*/ 1712422 h 6211920"/>
              <a:gd name="connsiteX3708" fmla="*/ 212909 w 9635294"/>
              <a:gd name="connsiteY3708" fmla="*/ 1696009 h 6211920"/>
              <a:gd name="connsiteX3709" fmla="*/ 208801 w 9635294"/>
              <a:gd name="connsiteY3709" fmla="*/ 1691164 h 6211920"/>
              <a:gd name="connsiteX3710" fmla="*/ 189479 w 9635294"/>
              <a:gd name="connsiteY3710" fmla="*/ 1707590 h 6211920"/>
              <a:gd name="connsiteX3711" fmla="*/ 187421 w 9635294"/>
              <a:gd name="connsiteY3711" fmla="*/ 1705178 h 6211920"/>
              <a:gd name="connsiteX3712" fmla="*/ 206750 w 9635294"/>
              <a:gd name="connsiteY3712" fmla="*/ 1688738 h 6211920"/>
              <a:gd name="connsiteX3713" fmla="*/ 9407067 w 9635294"/>
              <a:gd name="connsiteY3713" fmla="*/ 1677372 h 6211920"/>
              <a:gd name="connsiteX3714" fmla="*/ 9407074 w 9635294"/>
              <a:gd name="connsiteY3714" fmla="*/ 1677378 h 6211920"/>
              <a:gd name="connsiteX3715" fmla="*/ 9405418 w 9635294"/>
              <a:gd name="connsiteY3715" fmla="*/ 1679328 h 6211920"/>
              <a:gd name="connsiteX3716" fmla="*/ 229895 w 9635294"/>
              <a:gd name="connsiteY3716" fmla="*/ 1676824 h 6211920"/>
              <a:gd name="connsiteX3717" fmla="*/ 232279 w 9635294"/>
              <a:gd name="connsiteY3717" fmla="*/ 1679657 h 6211920"/>
              <a:gd name="connsiteX3718" fmla="*/ 232277 w 9635294"/>
              <a:gd name="connsiteY3718" fmla="*/ 1679658 h 6211920"/>
              <a:gd name="connsiteX3719" fmla="*/ 9383527 w 9635294"/>
              <a:gd name="connsiteY3719" fmla="*/ 1665938 h 6211920"/>
              <a:gd name="connsiteX3720" fmla="*/ 9402947 w 9635294"/>
              <a:gd name="connsiteY3720" fmla="*/ 1682236 h 6211920"/>
              <a:gd name="connsiteX3721" fmla="*/ 9405418 w 9635294"/>
              <a:gd name="connsiteY3721" fmla="*/ 1679328 h 6211920"/>
              <a:gd name="connsiteX3722" fmla="*/ 9400915 w 9635294"/>
              <a:gd name="connsiteY3722" fmla="*/ 1684668 h 6211920"/>
              <a:gd name="connsiteX3723" fmla="*/ 9381484 w 9635294"/>
              <a:gd name="connsiteY3723" fmla="*/ 1668367 h 6211920"/>
              <a:gd name="connsiteX3724" fmla="*/ 251700 w 9635294"/>
              <a:gd name="connsiteY3724" fmla="*/ 1663372 h 6211920"/>
              <a:gd name="connsiteX3725" fmla="*/ 253734 w 9635294"/>
              <a:gd name="connsiteY3725" fmla="*/ 1665808 h 6211920"/>
              <a:gd name="connsiteX3726" fmla="*/ 234322 w 9635294"/>
              <a:gd name="connsiteY3726" fmla="*/ 1682083 h 6211920"/>
              <a:gd name="connsiteX3727" fmla="*/ 232279 w 9635294"/>
              <a:gd name="connsiteY3727" fmla="*/ 1679657 h 6211920"/>
              <a:gd name="connsiteX3728" fmla="*/ 9387580 w 9635294"/>
              <a:gd name="connsiteY3728" fmla="*/ 1661059 h 6211920"/>
              <a:gd name="connsiteX3729" fmla="*/ 9387609 w 9635294"/>
              <a:gd name="connsiteY3729" fmla="*/ 1661084 h 6211920"/>
              <a:gd name="connsiteX3730" fmla="*/ 9383527 w 9635294"/>
              <a:gd name="connsiteY3730" fmla="*/ 1665938 h 6211920"/>
              <a:gd name="connsiteX3731" fmla="*/ 9383516 w 9635294"/>
              <a:gd name="connsiteY3731" fmla="*/ 1665929 h 6211920"/>
              <a:gd name="connsiteX3732" fmla="*/ 9389675 w 9635294"/>
              <a:gd name="connsiteY3732" fmla="*/ 1658626 h 6211920"/>
              <a:gd name="connsiteX3733" fmla="*/ 9409107 w 9635294"/>
              <a:gd name="connsiteY3733" fmla="*/ 1674952 h 6211920"/>
              <a:gd name="connsiteX3734" fmla="*/ 9407067 w 9635294"/>
              <a:gd name="connsiteY3734" fmla="*/ 1677372 h 6211920"/>
              <a:gd name="connsiteX3735" fmla="*/ 9387609 w 9635294"/>
              <a:gd name="connsiteY3735" fmla="*/ 1661084 h 6211920"/>
              <a:gd name="connsiteX3736" fmla="*/ 247631 w 9635294"/>
              <a:gd name="connsiteY3736" fmla="*/ 1658499 h 6211920"/>
              <a:gd name="connsiteX3737" fmla="*/ 251702 w 9635294"/>
              <a:gd name="connsiteY3737" fmla="*/ 1663370 h 6211920"/>
              <a:gd name="connsiteX3738" fmla="*/ 251700 w 9635294"/>
              <a:gd name="connsiteY3738" fmla="*/ 1663372 h 6211920"/>
              <a:gd name="connsiteX3739" fmla="*/ 247630 w 9635294"/>
              <a:gd name="connsiteY3739" fmla="*/ 1658500 h 6211920"/>
              <a:gd name="connsiteX3740" fmla="*/ 245593 w 9635294"/>
              <a:gd name="connsiteY3740" fmla="*/ 1656061 h 6211920"/>
              <a:gd name="connsiteX3741" fmla="*/ 247630 w 9635294"/>
              <a:gd name="connsiteY3741" fmla="*/ 1658500 h 6211920"/>
              <a:gd name="connsiteX3742" fmla="*/ 228188 w 9635294"/>
              <a:gd name="connsiteY3742" fmla="*/ 1674794 h 6211920"/>
              <a:gd name="connsiteX3743" fmla="*/ 229895 w 9635294"/>
              <a:gd name="connsiteY3743" fmla="*/ 1676824 h 6211920"/>
              <a:gd name="connsiteX3744" fmla="*/ 226143 w 9635294"/>
              <a:gd name="connsiteY3744" fmla="*/ 1672368 h 6211920"/>
              <a:gd name="connsiteX3745" fmla="*/ 245593 w 9635294"/>
              <a:gd name="connsiteY3745" fmla="*/ 1656061 h 6211920"/>
              <a:gd name="connsiteX3746" fmla="*/ 267954 w 9635294"/>
              <a:gd name="connsiteY3746" fmla="*/ 1643274 h 6211920"/>
              <a:gd name="connsiteX3747" fmla="*/ 271178 w 9635294"/>
              <a:gd name="connsiteY3747" fmla="*/ 1647165 h 6211920"/>
              <a:gd name="connsiteX3748" fmla="*/ 271177 w 9635294"/>
              <a:gd name="connsiteY3748" fmla="*/ 1647165 h 6211920"/>
              <a:gd name="connsiteX3749" fmla="*/ 290713 w 9635294"/>
              <a:gd name="connsiteY3749" fmla="*/ 1631026 h 6211920"/>
              <a:gd name="connsiteX3750" fmla="*/ 292729 w 9635294"/>
              <a:gd name="connsiteY3750" fmla="*/ 1633474 h 6211920"/>
              <a:gd name="connsiteX3751" fmla="*/ 273203 w 9635294"/>
              <a:gd name="connsiteY3751" fmla="*/ 1649609 h 6211920"/>
              <a:gd name="connsiteX3752" fmla="*/ 271178 w 9635294"/>
              <a:gd name="connsiteY3752" fmla="*/ 1647165 h 6211920"/>
              <a:gd name="connsiteX3753" fmla="*/ 9348527 w 9635294"/>
              <a:gd name="connsiteY3753" fmla="*/ 1628635 h 6211920"/>
              <a:gd name="connsiteX3754" fmla="*/ 9348536 w 9635294"/>
              <a:gd name="connsiteY3754" fmla="*/ 1628643 h 6211920"/>
              <a:gd name="connsiteX3755" fmla="*/ 9346584 w 9635294"/>
              <a:gd name="connsiteY3755" fmla="*/ 1631013 h 6211920"/>
              <a:gd name="connsiteX3756" fmla="*/ 9350559 w 9635294"/>
              <a:gd name="connsiteY3756" fmla="*/ 1626184 h 6211920"/>
              <a:gd name="connsiteX3757" fmla="*/ 9370118 w 9635294"/>
              <a:gd name="connsiteY3757" fmla="*/ 1642370 h 6211920"/>
              <a:gd name="connsiteX3758" fmla="*/ 9362053 w 9635294"/>
              <a:gd name="connsiteY3758" fmla="*/ 1652143 h 6211920"/>
              <a:gd name="connsiteX3759" fmla="*/ 9342494 w 9635294"/>
              <a:gd name="connsiteY3759" fmla="*/ 1635982 h 6211920"/>
              <a:gd name="connsiteX3760" fmla="*/ 9346584 w 9635294"/>
              <a:gd name="connsiteY3760" fmla="*/ 1631013 h 6211920"/>
              <a:gd name="connsiteX3761" fmla="*/ 9344527 w 9635294"/>
              <a:gd name="connsiteY3761" fmla="*/ 1633531 h 6211920"/>
              <a:gd name="connsiteX3762" fmla="*/ 9364021 w 9635294"/>
              <a:gd name="connsiteY3762" fmla="*/ 1649698 h 6211920"/>
              <a:gd name="connsiteX3763" fmla="*/ 9368085 w 9635294"/>
              <a:gd name="connsiteY3763" fmla="*/ 1644809 h 6211920"/>
              <a:gd name="connsiteX3764" fmla="*/ 9348536 w 9635294"/>
              <a:gd name="connsiteY3764" fmla="*/ 1628643 h 6211920"/>
              <a:gd name="connsiteX3765" fmla="*/ 286677 w 9635294"/>
              <a:gd name="connsiteY3765" fmla="*/ 1626121 h 6211920"/>
              <a:gd name="connsiteX3766" fmla="*/ 290716 w 9635294"/>
              <a:gd name="connsiteY3766" fmla="*/ 1631023 h 6211920"/>
              <a:gd name="connsiteX3767" fmla="*/ 290713 w 9635294"/>
              <a:gd name="connsiteY3767" fmla="*/ 1631026 h 6211920"/>
              <a:gd name="connsiteX3768" fmla="*/ 286677 w 9635294"/>
              <a:gd name="connsiteY3768" fmla="*/ 1626122 h 6211920"/>
              <a:gd name="connsiteX3769" fmla="*/ 284658 w 9635294"/>
              <a:gd name="connsiteY3769" fmla="*/ 1623670 h 6211920"/>
              <a:gd name="connsiteX3770" fmla="*/ 286677 w 9635294"/>
              <a:gd name="connsiteY3770" fmla="*/ 1626122 h 6211920"/>
              <a:gd name="connsiteX3771" fmla="*/ 267126 w 9635294"/>
              <a:gd name="connsiteY3771" fmla="*/ 1642275 h 6211920"/>
              <a:gd name="connsiteX3772" fmla="*/ 267954 w 9635294"/>
              <a:gd name="connsiteY3772" fmla="*/ 1643274 h 6211920"/>
              <a:gd name="connsiteX3773" fmla="*/ 265100 w 9635294"/>
              <a:gd name="connsiteY3773" fmla="*/ 1639830 h 6211920"/>
              <a:gd name="connsiteX3774" fmla="*/ 284658 w 9635294"/>
              <a:gd name="connsiteY3774" fmla="*/ 1623670 h 6211920"/>
              <a:gd name="connsiteX3775" fmla="*/ 9326981 w 9635294"/>
              <a:gd name="connsiteY3775" fmla="*/ 1614888 h 6211920"/>
              <a:gd name="connsiteX3776" fmla="*/ 9324906 w 9635294"/>
              <a:gd name="connsiteY3776" fmla="*/ 1617434 h 6211920"/>
              <a:gd name="connsiteX3777" fmla="*/ 9324897 w 9635294"/>
              <a:gd name="connsiteY3777" fmla="*/ 1617427 h 6211920"/>
              <a:gd name="connsiteX3778" fmla="*/ 306291 w 9635294"/>
              <a:gd name="connsiteY3778" fmla="*/ 1610033 h 6211920"/>
              <a:gd name="connsiteX3779" fmla="*/ 310309 w 9635294"/>
              <a:gd name="connsiteY3779" fmla="*/ 1614949 h 6211920"/>
              <a:gd name="connsiteX3780" fmla="*/ 310306 w 9635294"/>
              <a:gd name="connsiteY3780" fmla="*/ 1614951 h 6211920"/>
              <a:gd name="connsiteX3781" fmla="*/ 306286 w 9635294"/>
              <a:gd name="connsiteY3781" fmla="*/ 1610036 h 6211920"/>
              <a:gd name="connsiteX3782" fmla="*/ 9305239 w 9635294"/>
              <a:gd name="connsiteY3782" fmla="*/ 1601423 h 6211920"/>
              <a:gd name="connsiteX3783" fmla="*/ 9324897 w 9635294"/>
              <a:gd name="connsiteY3783" fmla="*/ 1617427 h 6211920"/>
              <a:gd name="connsiteX3784" fmla="*/ 9322873 w 9635294"/>
              <a:gd name="connsiteY3784" fmla="*/ 1619891 h 6211920"/>
              <a:gd name="connsiteX3785" fmla="*/ 9303252 w 9635294"/>
              <a:gd name="connsiteY3785" fmla="*/ 1603870 h 6211920"/>
              <a:gd name="connsiteX3786" fmla="*/ 329957 w 9635294"/>
              <a:gd name="connsiteY3786" fmla="*/ 1598945 h 6211920"/>
              <a:gd name="connsiteX3787" fmla="*/ 331959 w 9635294"/>
              <a:gd name="connsiteY3787" fmla="*/ 1601413 h 6211920"/>
              <a:gd name="connsiteX3788" fmla="*/ 312319 w 9635294"/>
              <a:gd name="connsiteY3788" fmla="*/ 1617409 h 6211920"/>
              <a:gd name="connsiteX3789" fmla="*/ 310309 w 9635294"/>
              <a:gd name="connsiteY3789" fmla="*/ 1614949 h 6211920"/>
              <a:gd name="connsiteX3790" fmla="*/ 9307259 w 9635294"/>
              <a:gd name="connsiteY3790" fmla="*/ 1598935 h 6211920"/>
              <a:gd name="connsiteX3791" fmla="*/ 9305239 w 9635294"/>
              <a:gd name="connsiteY3791" fmla="*/ 1601423 h 6211920"/>
              <a:gd name="connsiteX3792" fmla="*/ 9305220 w 9635294"/>
              <a:gd name="connsiteY3792" fmla="*/ 1601407 h 6211920"/>
              <a:gd name="connsiteX3793" fmla="*/ 9311253 w 9635294"/>
              <a:gd name="connsiteY3793" fmla="*/ 1594015 h 6211920"/>
              <a:gd name="connsiteX3794" fmla="*/ 9330938 w 9635294"/>
              <a:gd name="connsiteY3794" fmla="*/ 1610068 h 6211920"/>
              <a:gd name="connsiteX3795" fmla="*/ 9326981 w 9635294"/>
              <a:gd name="connsiteY3795" fmla="*/ 1614888 h 6211920"/>
              <a:gd name="connsiteX3796" fmla="*/ 9328906 w 9635294"/>
              <a:gd name="connsiteY3796" fmla="*/ 1612525 h 6211920"/>
              <a:gd name="connsiteX3797" fmla="*/ 9309284 w 9635294"/>
              <a:gd name="connsiteY3797" fmla="*/ 1596479 h 6211920"/>
              <a:gd name="connsiteX3798" fmla="*/ 9307259 w 9635294"/>
              <a:gd name="connsiteY3798" fmla="*/ 1598935 h 6211920"/>
              <a:gd name="connsiteX3799" fmla="*/ 325959 w 9635294"/>
              <a:gd name="connsiteY3799" fmla="*/ 1594015 h 6211920"/>
              <a:gd name="connsiteX3800" fmla="*/ 329959 w 9635294"/>
              <a:gd name="connsiteY3800" fmla="*/ 1598943 h 6211920"/>
              <a:gd name="connsiteX3801" fmla="*/ 329957 w 9635294"/>
              <a:gd name="connsiteY3801" fmla="*/ 1598945 h 6211920"/>
              <a:gd name="connsiteX3802" fmla="*/ 325958 w 9635294"/>
              <a:gd name="connsiteY3802" fmla="*/ 1594016 h 6211920"/>
              <a:gd name="connsiteX3803" fmla="*/ 323958 w 9635294"/>
              <a:gd name="connsiteY3803" fmla="*/ 1591551 h 6211920"/>
              <a:gd name="connsiteX3804" fmla="*/ 325958 w 9635294"/>
              <a:gd name="connsiteY3804" fmla="*/ 1594016 h 6211920"/>
              <a:gd name="connsiteX3805" fmla="*/ 306291 w 9635294"/>
              <a:gd name="connsiteY3805" fmla="*/ 1610033 h 6211920"/>
              <a:gd name="connsiteX3806" fmla="*/ 304280 w 9635294"/>
              <a:gd name="connsiteY3806" fmla="*/ 1607572 h 6211920"/>
              <a:gd name="connsiteX3807" fmla="*/ 323958 w 9635294"/>
              <a:gd name="connsiteY3807" fmla="*/ 1591551 h 6211920"/>
              <a:gd name="connsiteX3808" fmla="*/ 9289527 w 9635294"/>
              <a:gd name="connsiteY3808" fmla="*/ 1580502 h 6211920"/>
              <a:gd name="connsiteX3809" fmla="*/ 9289536 w 9635294"/>
              <a:gd name="connsiteY3809" fmla="*/ 1580509 h 6211920"/>
              <a:gd name="connsiteX3810" fmla="*/ 9287589 w 9635294"/>
              <a:gd name="connsiteY3810" fmla="*/ 1582914 h 6211920"/>
              <a:gd name="connsiteX3811" fmla="*/ 345683 w 9635294"/>
              <a:gd name="connsiteY3811" fmla="*/ 1578064 h 6211920"/>
              <a:gd name="connsiteX3812" fmla="*/ 347676 w 9635294"/>
              <a:gd name="connsiteY3812" fmla="*/ 1580538 h 6211920"/>
              <a:gd name="connsiteX3813" fmla="*/ 345682 w 9635294"/>
              <a:gd name="connsiteY3813" fmla="*/ 1578064 h 6211920"/>
              <a:gd name="connsiteX3814" fmla="*/ 369435 w 9635294"/>
              <a:gd name="connsiteY3814" fmla="*/ 1567145 h 6211920"/>
              <a:gd name="connsiteX3815" fmla="*/ 371418 w 9635294"/>
              <a:gd name="connsiteY3815" fmla="*/ 1569625 h 6211920"/>
              <a:gd name="connsiteX3816" fmla="*/ 351657 w 9635294"/>
              <a:gd name="connsiteY3816" fmla="*/ 1585481 h 6211920"/>
              <a:gd name="connsiteX3817" fmla="*/ 347676 w 9635294"/>
              <a:gd name="connsiteY3817" fmla="*/ 1580538 h 6211920"/>
              <a:gd name="connsiteX3818" fmla="*/ 349669 w 9635294"/>
              <a:gd name="connsiteY3818" fmla="*/ 1583011 h 6211920"/>
              <a:gd name="connsiteX3819" fmla="*/ 365468 w 9635294"/>
              <a:gd name="connsiteY3819" fmla="*/ 1562183 h 6211920"/>
              <a:gd name="connsiteX3820" fmla="*/ 369437 w 9635294"/>
              <a:gd name="connsiteY3820" fmla="*/ 1567142 h 6211920"/>
              <a:gd name="connsiteX3821" fmla="*/ 369435 w 9635294"/>
              <a:gd name="connsiteY3821" fmla="*/ 1567145 h 6211920"/>
              <a:gd name="connsiteX3822" fmla="*/ 365468 w 9635294"/>
              <a:gd name="connsiteY3822" fmla="*/ 1562184 h 6211920"/>
              <a:gd name="connsiteX3823" fmla="*/ 9271693 w 9635294"/>
              <a:gd name="connsiteY3823" fmla="*/ 1562125 h 6211920"/>
              <a:gd name="connsiteX3824" fmla="*/ 9291505 w 9635294"/>
              <a:gd name="connsiteY3824" fmla="*/ 1578039 h 6211920"/>
              <a:gd name="connsiteX3825" fmla="*/ 9289527 w 9635294"/>
              <a:gd name="connsiteY3825" fmla="*/ 1580502 h 6211920"/>
              <a:gd name="connsiteX3826" fmla="*/ 9269724 w 9635294"/>
              <a:gd name="connsiteY3826" fmla="*/ 1564602 h 6211920"/>
              <a:gd name="connsiteX3827" fmla="*/ 9265787 w 9635294"/>
              <a:gd name="connsiteY3827" fmla="*/ 1569561 h 6211920"/>
              <a:gd name="connsiteX3828" fmla="*/ 9285535 w 9635294"/>
              <a:gd name="connsiteY3828" fmla="*/ 1585449 h 6211920"/>
              <a:gd name="connsiteX3829" fmla="*/ 9287589 w 9635294"/>
              <a:gd name="connsiteY3829" fmla="*/ 1582914 h 6211920"/>
              <a:gd name="connsiteX3830" fmla="*/ 9283567 w 9635294"/>
              <a:gd name="connsiteY3830" fmla="*/ 1587919 h 6211920"/>
              <a:gd name="connsiteX3831" fmla="*/ 9263755 w 9635294"/>
              <a:gd name="connsiteY3831" fmla="*/ 1572038 h 6211920"/>
              <a:gd name="connsiteX3832" fmla="*/ 363487 w 9635294"/>
              <a:gd name="connsiteY3832" fmla="*/ 1559706 h 6211920"/>
              <a:gd name="connsiteX3833" fmla="*/ 365468 w 9635294"/>
              <a:gd name="connsiteY3833" fmla="*/ 1562184 h 6211920"/>
              <a:gd name="connsiteX3834" fmla="*/ 345683 w 9635294"/>
              <a:gd name="connsiteY3834" fmla="*/ 1578064 h 6211920"/>
              <a:gd name="connsiteX3835" fmla="*/ 343694 w 9635294"/>
              <a:gd name="connsiteY3835" fmla="*/ 1575594 h 6211920"/>
              <a:gd name="connsiteX3836" fmla="*/ 363487 w 9635294"/>
              <a:gd name="connsiteY3836" fmla="*/ 1559706 h 6211920"/>
              <a:gd name="connsiteX3837" fmla="*/ 9249904 w 9635294"/>
              <a:gd name="connsiteY3837" fmla="*/ 1548765 h 6211920"/>
              <a:gd name="connsiteX3838" fmla="*/ 9249912 w 9635294"/>
              <a:gd name="connsiteY3838" fmla="*/ 1548771 h 6211920"/>
              <a:gd name="connsiteX3839" fmla="*/ 9248019 w 9635294"/>
              <a:gd name="connsiteY3839" fmla="*/ 1551124 h 6211920"/>
              <a:gd name="connsiteX3840" fmla="*/ 385308 w 9635294"/>
              <a:gd name="connsiteY3840" fmla="*/ 1546376 h 6211920"/>
              <a:gd name="connsiteX3841" fmla="*/ 389257 w 9635294"/>
              <a:gd name="connsiteY3841" fmla="*/ 1551349 h 6211920"/>
              <a:gd name="connsiteX3842" fmla="*/ 389255 w 9635294"/>
              <a:gd name="connsiteY3842" fmla="*/ 1551350 h 6211920"/>
              <a:gd name="connsiteX3843" fmla="*/ 385306 w 9635294"/>
              <a:gd name="connsiteY3843" fmla="*/ 1546377 h 6211920"/>
              <a:gd name="connsiteX3844" fmla="*/ 9226038 w 9635294"/>
              <a:gd name="connsiteY3844" fmla="*/ 1537998 h 6211920"/>
              <a:gd name="connsiteX3845" fmla="*/ 9245911 w 9635294"/>
              <a:gd name="connsiteY3845" fmla="*/ 1553743 h 6211920"/>
              <a:gd name="connsiteX3846" fmla="*/ 9248019 w 9635294"/>
              <a:gd name="connsiteY3846" fmla="*/ 1551124 h 6211920"/>
              <a:gd name="connsiteX3847" fmla="*/ 9243943 w 9635294"/>
              <a:gd name="connsiteY3847" fmla="*/ 1556226 h 6211920"/>
              <a:gd name="connsiteX3848" fmla="*/ 9224068 w 9635294"/>
              <a:gd name="connsiteY3848" fmla="*/ 1540491 h 6211920"/>
              <a:gd name="connsiteX3849" fmla="*/ 9229973 w 9635294"/>
              <a:gd name="connsiteY3849" fmla="*/ 1533011 h 6211920"/>
              <a:gd name="connsiteX3850" fmla="*/ 9229975 w 9635294"/>
              <a:gd name="connsiteY3850" fmla="*/ 1533013 h 6211920"/>
              <a:gd name="connsiteX3851" fmla="*/ 9226038 w 9635294"/>
              <a:gd name="connsiteY3851" fmla="*/ 1537998 h 6211920"/>
              <a:gd name="connsiteX3852" fmla="*/ 9226036 w 9635294"/>
              <a:gd name="connsiteY3852" fmla="*/ 1537996 h 6211920"/>
              <a:gd name="connsiteX3853" fmla="*/ 9231942 w 9635294"/>
              <a:gd name="connsiteY3853" fmla="*/ 1530522 h 6211920"/>
              <a:gd name="connsiteX3854" fmla="*/ 9251881 w 9635294"/>
              <a:gd name="connsiteY3854" fmla="*/ 1546289 h 6211920"/>
              <a:gd name="connsiteX3855" fmla="*/ 9249904 w 9635294"/>
              <a:gd name="connsiteY3855" fmla="*/ 1548765 h 6211920"/>
              <a:gd name="connsiteX3856" fmla="*/ 9229975 w 9635294"/>
              <a:gd name="connsiteY3856" fmla="*/ 1533013 h 6211920"/>
              <a:gd name="connsiteX3857" fmla="*/ 403232 w 9635294"/>
              <a:gd name="connsiteY3857" fmla="*/ 1528147 h 6211920"/>
              <a:gd name="connsiteX3858" fmla="*/ 411093 w 9635294"/>
              <a:gd name="connsiteY3858" fmla="*/ 1538122 h 6211920"/>
              <a:gd name="connsiteX3859" fmla="*/ 391230 w 9635294"/>
              <a:gd name="connsiteY3859" fmla="*/ 1553832 h 6211920"/>
              <a:gd name="connsiteX3860" fmla="*/ 389257 w 9635294"/>
              <a:gd name="connsiteY3860" fmla="*/ 1551349 h 6211920"/>
              <a:gd name="connsiteX3861" fmla="*/ 409124 w 9635294"/>
              <a:gd name="connsiteY3861" fmla="*/ 1535627 h 6211920"/>
              <a:gd name="connsiteX3862" fmla="*/ 405194 w 9635294"/>
              <a:gd name="connsiteY3862" fmla="*/ 1530642 h 6211920"/>
              <a:gd name="connsiteX3863" fmla="*/ 385308 w 9635294"/>
              <a:gd name="connsiteY3863" fmla="*/ 1546376 h 6211920"/>
              <a:gd name="connsiteX3864" fmla="*/ 383331 w 9635294"/>
              <a:gd name="connsiteY3864" fmla="*/ 1543888 h 6211920"/>
              <a:gd name="connsiteX3865" fmla="*/ 403232 w 9635294"/>
              <a:gd name="connsiteY3865" fmla="*/ 1528147 h 6211920"/>
              <a:gd name="connsiteX3866" fmla="*/ 9210032 w 9635294"/>
              <a:gd name="connsiteY3866" fmla="*/ 1517325 h 6211920"/>
              <a:gd name="connsiteX3867" fmla="*/ 9210034 w 9635294"/>
              <a:gd name="connsiteY3867" fmla="*/ 1517326 h 6211920"/>
              <a:gd name="connsiteX3868" fmla="*/ 9206097 w 9635294"/>
              <a:gd name="connsiteY3868" fmla="*/ 1522324 h 6211920"/>
              <a:gd name="connsiteX3869" fmla="*/ 9206095 w 9635294"/>
              <a:gd name="connsiteY3869" fmla="*/ 1522323 h 6211920"/>
              <a:gd name="connsiteX3870" fmla="*/ 425147 w 9635294"/>
              <a:gd name="connsiteY3870" fmla="*/ 1514976 h 6211920"/>
              <a:gd name="connsiteX3871" fmla="*/ 427624 w 9635294"/>
              <a:gd name="connsiteY3871" fmla="*/ 1518144 h 6211920"/>
              <a:gd name="connsiteX3872" fmla="*/ 425145 w 9635294"/>
              <a:gd name="connsiteY3872" fmla="*/ 1514977 h 6211920"/>
              <a:gd name="connsiteX3873" fmla="*/ 9186115 w 9635294"/>
              <a:gd name="connsiteY3873" fmla="*/ 1506732 h 6211920"/>
              <a:gd name="connsiteX3874" fmla="*/ 9206095 w 9635294"/>
              <a:gd name="connsiteY3874" fmla="*/ 1522323 h 6211920"/>
              <a:gd name="connsiteX3875" fmla="*/ 9204128 w 9635294"/>
              <a:gd name="connsiteY3875" fmla="*/ 1524819 h 6211920"/>
              <a:gd name="connsiteX3876" fmla="*/ 9184189 w 9635294"/>
              <a:gd name="connsiteY3876" fmla="*/ 1509224 h 6211920"/>
              <a:gd name="connsiteX3877" fmla="*/ 449041 w 9635294"/>
              <a:gd name="connsiteY3877" fmla="*/ 1504392 h 6211920"/>
              <a:gd name="connsiteX3878" fmla="*/ 450990 w 9635294"/>
              <a:gd name="connsiteY3878" fmla="*/ 1506900 h 6211920"/>
              <a:gd name="connsiteX3879" fmla="*/ 431013 w 9635294"/>
              <a:gd name="connsiteY3879" fmla="*/ 1522476 h 6211920"/>
              <a:gd name="connsiteX3880" fmla="*/ 427624 w 9635294"/>
              <a:gd name="connsiteY3880" fmla="*/ 1518144 h 6211920"/>
              <a:gd name="connsiteX3881" fmla="*/ 429057 w 9635294"/>
              <a:gd name="connsiteY3881" fmla="*/ 1519974 h 6211920"/>
              <a:gd name="connsiteX3882" fmla="*/ 9188064 w 9635294"/>
              <a:gd name="connsiteY3882" fmla="*/ 1504209 h 6211920"/>
              <a:gd name="connsiteX3883" fmla="*/ 9186115 w 9635294"/>
              <a:gd name="connsiteY3883" fmla="*/ 1506732 h 6211920"/>
              <a:gd name="connsiteX3884" fmla="*/ 9186094 w 9635294"/>
              <a:gd name="connsiteY3884" fmla="*/ 1506715 h 6211920"/>
              <a:gd name="connsiteX3885" fmla="*/ 445148 w 9635294"/>
              <a:gd name="connsiteY3885" fmla="*/ 1499381 h 6211920"/>
              <a:gd name="connsiteX3886" fmla="*/ 449041 w 9635294"/>
              <a:gd name="connsiteY3886" fmla="*/ 1504391 h 6211920"/>
              <a:gd name="connsiteX3887" fmla="*/ 449041 w 9635294"/>
              <a:gd name="connsiteY3887" fmla="*/ 1504392 h 6211920"/>
              <a:gd name="connsiteX3888" fmla="*/ 445148 w 9635294"/>
              <a:gd name="connsiteY3888" fmla="*/ 1499382 h 6211920"/>
              <a:gd name="connsiteX3889" fmla="*/ 9191936 w 9635294"/>
              <a:gd name="connsiteY3889" fmla="*/ 1499197 h 6211920"/>
              <a:gd name="connsiteX3890" fmla="*/ 9212002 w 9635294"/>
              <a:gd name="connsiteY3890" fmla="*/ 1514824 h 6211920"/>
              <a:gd name="connsiteX3891" fmla="*/ 9210032 w 9635294"/>
              <a:gd name="connsiteY3891" fmla="*/ 1517325 h 6211920"/>
              <a:gd name="connsiteX3892" fmla="*/ 9190032 w 9635294"/>
              <a:gd name="connsiteY3892" fmla="*/ 1501705 h 6211920"/>
              <a:gd name="connsiteX3893" fmla="*/ 9188064 w 9635294"/>
              <a:gd name="connsiteY3893" fmla="*/ 1504209 h 6211920"/>
              <a:gd name="connsiteX3894" fmla="*/ 443198 w 9635294"/>
              <a:gd name="connsiteY3894" fmla="*/ 1496873 h 6211920"/>
              <a:gd name="connsiteX3895" fmla="*/ 445148 w 9635294"/>
              <a:gd name="connsiteY3895" fmla="*/ 1499382 h 6211920"/>
              <a:gd name="connsiteX3896" fmla="*/ 425147 w 9635294"/>
              <a:gd name="connsiteY3896" fmla="*/ 1514976 h 6211920"/>
              <a:gd name="connsiteX3897" fmla="*/ 423190 w 9635294"/>
              <a:gd name="connsiteY3897" fmla="*/ 1512475 h 6211920"/>
              <a:gd name="connsiteX3898" fmla="*/ 443198 w 9635294"/>
              <a:gd name="connsiteY3898" fmla="*/ 1496873 h 6211920"/>
              <a:gd name="connsiteX3899" fmla="*/ 9169945 w 9635294"/>
              <a:gd name="connsiteY3899" fmla="*/ 1486139 h 6211920"/>
              <a:gd name="connsiteX3900" fmla="*/ 9169965 w 9635294"/>
              <a:gd name="connsiteY3900" fmla="*/ 1486154 h 6211920"/>
              <a:gd name="connsiteX3901" fmla="*/ 9166092 w 9635294"/>
              <a:gd name="connsiteY3901" fmla="*/ 1491177 h 6211920"/>
              <a:gd name="connsiteX3902" fmla="*/ 9166072 w 9635294"/>
              <a:gd name="connsiteY3902" fmla="*/ 1491162 h 6211920"/>
              <a:gd name="connsiteX3903" fmla="*/ 465209 w 9635294"/>
              <a:gd name="connsiteY3903" fmla="*/ 1483849 h 6211920"/>
              <a:gd name="connsiteX3904" fmla="*/ 466637 w 9635294"/>
              <a:gd name="connsiteY3904" fmla="*/ 1485701 h 6211920"/>
              <a:gd name="connsiteX3905" fmla="*/ 465208 w 9635294"/>
              <a:gd name="connsiteY3905" fmla="*/ 1483849 h 6211920"/>
              <a:gd name="connsiteX3906" fmla="*/ 9145972 w 9635294"/>
              <a:gd name="connsiteY3906" fmla="*/ 1475723 h 6211920"/>
              <a:gd name="connsiteX3907" fmla="*/ 9166072 w 9635294"/>
              <a:gd name="connsiteY3907" fmla="*/ 1491162 h 6211920"/>
              <a:gd name="connsiteX3908" fmla="*/ 9164123 w 9635294"/>
              <a:gd name="connsiteY3908" fmla="*/ 1493691 h 6211920"/>
              <a:gd name="connsiteX3909" fmla="*/ 9144057 w 9635294"/>
              <a:gd name="connsiteY3909" fmla="*/ 1478236 h 6211920"/>
              <a:gd name="connsiteX3910" fmla="*/ 9147899 w 9635294"/>
              <a:gd name="connsiteY3910" fmla="*/ 1473194 h 6211920"/>
              <a:gd name="connsiteX3911" fmla="*/ 9145972 w 9635294"/>
              <a:gd name="connsiteY3911" fmla="*/ 1475723 h 6211920"/>
              <a:gd name="connsiteX3912" fmla="*/ 9145962 w 9635294"/>
              <a:gd name="connsiteY3912" fmla="*/ 1475715 h 6211920"/>
              <a:gd name="connsiteX3913" fmla="*/ 9151741 w 9635294"/>
              <a:gd name="connsiteY3913" fmla="*/ 1468152 h 6211920"/>
              <a:gd name="connsiteX3914" fmla="*/ 9171870 w 9635294"/>
              <a:gd name="connsiteY3914" fmla="*/ 1483640 h 6211920"/>
              <a:gd name="connsiteX3915" fmla="*/ 9169945 w 9635294"/>
              <a:gd name="connsiteY3915" fmla="*/ 1486139 h 6211920"/>
              <a:gd name="connsiteX3916" fmla="*/ 9149836 w 9635294"/>
              <a:gd name="connsiteY3916" fmla="*/ 1470673 h 6211920"/>
              <a:gd name="connsiteX3917" fmla="*/ 9147899 w 9635294"/>
              <a:gd name="connsiteY3917" fmla="*/ 1473194 h 6211920"/>
              <a:gd name="connsiteX3918" fmla="*/ 483394 w 9635294"/>
              <a:gd name="connsiteY3918" fmla="*/ 1465872 h 6211920"/>
              <a:gd name="connsiteX3919" fmla="*/ 491116 w 9635294"/>
              <a:gd name="connsiteY3919" fmla="*/ 1475956 h 6211920"/>
              <a:gd name="connsiteX3920" fmla="*/ 471024 w 9635294"/>
              <a:gd name="connsiteY3920" fmla="*/ 1491393 h 6211920"/>
              <a:gd name="connsiteX3921" fmla="*/ 466637 w 9635294"/>
              <a:gd name="connsiteY3921" fmla="*/ 1485701 h 6211920"/>
              <a:gd name="connsiteX3922" fmla="*/ 469088 w 9635294"/>
              <a:gd name="connsiteY3922" fmla="*/ 1488878 h 6211920"/>
              <a:gd name="connsiteX3923" fmla="*/ 489185 w 9635294"/>
              <a:gd name="connsiteY3923" fmla="*/ 1473435 h 6211920"/>
              <a:gd name="connsiteX3924" fmla="*/ 485324 w 9635294"/>
              <a:gd name="connsiteY3924" fmla="*/ 1468393 h 6211920"/>
              <a:gd name="connsiteX3925" fmla="*/ 465209 w 9635294"/>
              <a:gd name="connsiteY3925" fmla="*/ 1483849 h 6211920"/>
              <a:gd name="connsiteX3926" fmla="*/ 463271 w 9635294"/>
              <a:gd name="connsiteY3926" fmla="*/ 1481334 h 6211920"/>
              <a:gd name="connsiteX3927" fmla="*/ 483394 w 9635294"/>
              <a:gd name="connsiteY3927" fmla="*/ 1465872 h 6211920"/>
              <a:gd name="connsiteX3928" fmla="*/ 9129632 w 9635294"/>
              <a:gd name="connsiteY3928" fmla="*/ 1455260 h 6211920"/>
              <a:gd name="connsiteX3929" fmla="*/ 9129643 w 9635294"/>
              <a:gd name="connsiteY3929" fmla="*/ 1455268 h 6211920"/>
              <a:gd name="connsiteX3930" fmla="*/ 9127667 w 9635294"/>
              <a:gd name="connsiteY3930" fmla="*/ 1457843 h 6211920"/>
              <a:gd name="connsiteX3931" fmla="*/ 505501 w 9635294"/>
              <a:gd name="connsiteY3931" fmla="*/ 1453006 h 6211920"/>
              <a:gd name="connsiteX3932" fmla="*/ 509343 w 9635294"/>
              <a:gd name="connsiteY3932" fmla="*/ 1458061 h 6211920"/>
              <a:gd name="connsiteX3933" fmla="*/ 509340 w 9635294"/>
              <a:gd name="connsiteY3933" fmla="*/ 1458062 h 6211920"/>
              <a:gd name="connsiteX3934" fmla="*/ 505498 w 9635294"/>
              <a:gd name="connsiteY3934" fmla="*/ 1453007 h 6211920"/>
              <a:gd name="connsiteX3935" fmla="*/ 9105586 w 9635294"/>
              <a:gd name="connsiteY3935" fmla="*/ 1445008 h 6211920"/>
              <a:gd name="connsiteX3936" fmla="*/ 9125769 w 9635294"/>
              <a:gd name="connsiteY3936" fmla="*/ 1460316 h 6211920"/>
              <a:gd name="connsiteX3937" fmla="*/ 9127667 w 9635294"/>
              <a:gd name="connsiteY3937" fmla="*/ 1457843 h 6211920"/>
              <a:gd name="connsiteX3938" fmla="*/ 9123864 w 9635294"/>
              <a:gd name="connsiteY3938" fmla="*/ 1462843 h 6211920"/>
              <a:gd name="connsiteX3939" fmla="*/ 9103671 w 9635294"/>
              <a:gd name="connsiteY3939" fmla="*/ 1447533 h 6211920"/>
              <a:gd name="connsiteX3940" fmla="*/ 9109386 w 9635294"/>
              <a:gd name="connsiteY3940" fmla="*/ 1439932 h 6211920"/>
              <a:gd name="connsiteX3941" fmla="*/ 9109417 w 9635294"/>
              <a:gd name="connsiteY3941" fmla="*/ 1439956 h 6211920"/>
              <a:gd name="connsiteX3942" fmla="*/ 9105586 w 9635294"/>
              <a:gd name="connsiteY3942" fmla="*/ 1445008 h 6211920"/>
              <a:gd name="connsiteX3943" fmla="*/ 9105576 w 9635294"/>
              <a:gd name="connsiteY3943" fmla="*/ 1445000 h 6211920"/>
              <a:gd name="connsiteX3944" fmla="*/ 9111355 w 9635294"/>
              <a:gd name="connsiteY3944" fmla="*/ 1437399 h 6211920"/>
              <a:gd name="connsiteX3945" fmla="*/ 9131548 w 9635294"/>
              <a:gd name="connsiteY3945" fmla="*/ 1452740 h 6211920"/>
              <a:gd name="connsiteX3946" fmla="*/ 9129632 w 9635294"/>
              <a:gd name="connsiteY3946" fmla="*/ 1455260 h 6211920"/>
              <a:gd name="connsiteX3947" fmla="*/ 9109417 w 9635294"/>
              <a:gd name="connsiteY3947" fmla="*/ 1439956 h 6211920"/>
              <a:gd name="connsiteX3948" fmla="*/ 523805 w 9635294"/>
              <a:gd name="connsiteY3948" fmla="*/ 1435164 h 6211920"/>
              <a:gd name="connsiteX3949" fmla="*/ 531451 w 9635294"/>
              <a:gd name="connsiteY3949" fmla="*/ 1445304 h 6211920"/>
              <a:gd name="connsiteX3950" fmla="*/ 511264 w 9635294"/>
              <a:gd name="connsiteY3950" fmla="*/ 1460589 h 6211920"/>
              <a:gd name="connsiteX3951" fmla="*/ 509343 w 9635294"/>
              <a:gd name="connsiteY3951" fmla="*/ 1458061 h 6211920"/>
              <a:gd name="connsiteX3952" fmla="*/ 529539 w 9635294"/>
              <a:gd name="connsiteY3952" fmla="*/ 1442771 h 6211920"/>
              <a:gd name="connsiteX3953" fmla="*/ 525717 w 9635294"/>
              <a:gd name="connsiteY3953" fmla="*/ 1437704 h 6211920"/>
              <a:gd name="connsiteX3954" fmla="*/ 505501 w 9635294"/>
              <a:gd name="connsiteY3954" fmla="*/ 1453006 h 6211920"/>
              <a:gd name="connsiteX3955" fmla="*/ 503581 w 9635294"/>
              <a:gd name="connsiteY3955" fmla="*/ 1450480 h 6211920"/>
              <a:gd name="connsiteX3956" fmla="*/ 523805 w 9635294"/>
              <a:gd name="connsiteY3956" fmla="*/ 1435164 h 6211920"/>
              <a:gd name="connsiteX3957" fmla="*/ 566325 w 9635294"/>
              <a:gd name="connsiteY3957" fmla="*/ 1407293 h 6211920"/>
              <a:gd name="connsiteX3958" fmla="*/ 570110 w 9635294"/>
              <a:gd name="connsiteY3958" fmla="*/ 1412393 h 6211920"/>
              <a:gd name="connsiteX3959" fmla="*/ 570110 w 9635294"/>
              <a:gd name="connsiteY3959" fmla="*/ 1412393 h 6211920"/>
              <a:gd name="connsiteX3960" fmla="*/ 566321 w 9635294"/>
              <a:gd name="connsiteY3960" fmla="*/ 1407297 h 6211920"/>
              <a:gd name="connsiteX3961" fmla="*/ 9070715 w 9635294"/>
              <a:gd name="connsiteY3961" fmla="*/ 1406938 h 6211920"/>
              <a:gd name="connsiteX3962" fmla="*/ 9091035 w 9635294"/>
              <a:gd name="connsiteY3962" fmla="*/ 1422133 h 6211920"/>
              <a:gd name="connsiteX3963" fmla="*/ 9089130 w 9635294"/>
              <a:gd name="connsiteY3963" fmla="*/ 1424673 h 6211920"/>
              <a:gd name="connsiteX3964" fmla="*/ 9068810 w 9635294"/>
              <a:gd name="connsiteY3964" fmla="*/ 1409484 h 6211920"/>
              <a:gd name="connsiteX3965" fmla="*/ 9065000 w 9635294"/>
              <a:gd name="connsiteY3965" fmla="*/ 1414577 h 6211920"/>
              <a:gd name="connsiteX3966" fmla="*/ 9085319 w 9635294"/>
              <a:gd name="connsiteY3966" fmla="*/ 1429753 h 6211920"/>
              <a:gd name="connsiteX3967" fmla="*/ 9089130 w 9635294"/>
              <a:gd name="connsiteY3967" fmla="*/ 1424673 h 6211920"/>
              <a:gd name="connsiteX3968" fmla="*/ 9083415 w 9635294"/>
              <a:gd name="connsiteY3968" fmla="*/ 1432293 h 6211920"/>
              <a:gd name="connsiteX3969" fmla="*/ 9063094 w 9635294"/>
              <a:gd name="connsiteY3969" fmla="*/ 1417123 h 6211920"/>
              <a:gd name="connsiteX3970" fmla="*/ 564426 w 9635294"/>
              <a:gd name="connsiteY3970" fmla="*/ 1404747 h 6211920"/>
              <a:gd name="connsiteX3971" fmla="*/ 566321 w 9635294"/>
              <a:gd name="connsiteY3971" fmla="*/ 1407297 h 6211920"/>
              <a:gd name="connsiteX3972" fmla="*/ 545992 w 9635294"/>
              <a:gd name="connsiteY3972" fmla="*/ 1422464 h 6211920"/>
              <a:gd name="connsiteX3973" fmla="*/ 549796 w 9635294"/>
              <a:gd name="connsiteY3973" fmla="*/ 1427544 h 6211920"/>
              <a:gd name="connsiteX3974" fmla="*/ 570110 w 9635294"/>
              <a:gd name="connsiteY3974" fmla="*/ 1412393 h 6211920"/>
              <a:gd name="connsiteX3975" fmla="*/ 572002 w 9635294"/>
              <a:gd name="connsiteY3975" fmla="*/ 1414939 h 6211920"/>
              <a:gd name="connsiteX3976" fmla="*/ 551701 w 9635294"/>
              <a:gd name="connsiteY3976" fmla="*/ 1430090 h 6211920"/>
              <a:gd name="connsiteX3977" fmla="*/ 544087 w 9635294"/>
              <a:gd name="connsiteY3977" fmla="*/ 1419923 h 6211920"/>
              <a:gd name="connsiteX3978" fmla="*/ 564426 w 9635294"/>
              <a:gd name="connsiteY3978" fmla="*/ 1404747 h 6211920"/>
              <a:gd name="connsiteX3979" fmla="*/ 9048396 w 9635294"/>
              <a:gd name="connsiteY3979" fmla="*/ 1394343 h 6211920"/>
              <a:gd name="connsiteX3980" fmla="*/ 9048426 w 9635294"/>
              <a:gd name="connsiteY3980" fmla="*/ 1394365 h 6211920"/>
              <a:gd name="connsiteX3981" fmla="*/ 9044617 w 9635294"/>
              <a:gd name="connsiteY3981" fmla="*/ 1399470 h 6211920"/>
              <a:gd name="connsiteX3982" fmla="*/ 9044608 w 9635294"/>
              <a:gd name="connsiteY3982" fmla="*/ 1399464 h 6211920"/>
              <a:gd name="connsiteX3983" fmla="*/ 9024189 w 9635294"/>
              <a:gd name="connsiteY3983" fmla="*/ 1384455 h 6211920"/>
              <a:gd name="connsiteX3984" fmla="*/ 9044608 w 9635294"/>
              <a:gd name="connsiteY3984" fmla="*/ 1399464 h 6211920"/>
              <a:gd name="connsiteX3985" fmla="*/ 9042711 w 9635294"/>
              <a:gd name="connsiteY3985" fmla="*/ 1402029 h 6211920"/>
              <a:gd name="connsiteX3986" fmla="*/ 9022328 w 9635294"/>
              <a:gd name="connsiteY3986" fmla="*/ 1386999 h 6211920"/>
              <a:gd name="connsiteX3987" fmla="*/ 9026066 w 9635294"/>
              <a:gd name="connsiteY3987" fmla="*/ 1381890 h 6211920"/>
              <a:gd name="connsiteX3988" fmla="*/ 9024189 w 9635294"/>
              <a:gd name="connsiteY3988" fmla="*/ 1384455 h 6211920"/>
              <a:gd name="connsiteX3989" fmla="*/ 9024169 w 9635294"/>
              <a:gd name="connsiteY3989" fmla="*/ 1384440 h 6211920"/>
              <a:gd name="connsiteX3990" fmla="*/ 608837 w 9635294"/>
              <a:gd name="connsiteY3990" fmla="*/ 1379477 h 6211920"/>
              <a:gd name="connsiteX3991" fmla="*/ 610902 w 9635294"/>
              <a:gd name="connsiteY3991" fmla="*/ 1382293 h 6211920"/>
              <a:gd name="connsiteX3992" fmla="*/ 610899 w 9635294"/>
              <a:gd name="connsiteY3992" fmla="*/ 1382296 h 6211920"/>
              <a:gd name="connsiteX3993" fmla="*/ 9029821 w 9635294"/>
              <a:gd name="connsiteY3993" fmla="*/ 1376756 h 6211920"/>
              <a:gd name="connsiteX3994" fmla="*/ 9050268 w 9635294"/>
              <a:gd name="connsiteY3994" fmla="*/ 1391812 h 6211920"/>
              <a:gd name="connsiteX3995" fmla="*/ 9048396 w 9635294"/>
              <a:gd name="connsiteY3995" fmla="*/ 1394343 h 6211920"/>
              <a:gd name="connsiteX3996" fmla="*/ 9027980 w 9635294"/>
              <a:gd name="connsiteY3996" fmla="*/ 1379315 h 6211920"/>
              <a:gd name="connsiteX3997" fmla="*/ 9026066 w 9635294"/>
              <a:gd name="connsiteY3997" fmla="*/ 1381890 h 6211920"/>
              <a:gd name="connsiteX3998" fmla="*/ 605276 w 9635294"/>
              <a:gd name="connsiteY3998" fmla="*/ 1374610 h 6211920"/>
              <a:gd name="connsiteX3999" fmla="*/ 608837 w 9635294"/>
              <a:gd name="connsiteY3999" fmla="*/ 1379477 h 6211920"/>
              <a:gd name="connsiteX4000" fmla="*/ 607149 w 9635294"/>
              <a:gd name="connsiteY4000" fmla="*/ 1377175 h 6211920"/>
              <a:gd name="connsiteX4001" fmla="*/ 586708 w 9635294"/>
              <a:gd name="connsiteY4001" fmla="*/ 1392199 h 6211920"/>
              <a:gd name="connsiteX4002" fmla="*/ 590480 w 9635294"/>
              <a:gd name="connsiteY4002" fmla="*/ 1397311 h 6211920"/>
              <a:gd name="connsiteX4003" fmla="*/ 610899 w 9635294"/>
              <a:gd name="connsiteY4003" fmla="*/ 1382296 h 6211920"/>
              <a:gd name="connsiteX4004" fmla="*/ 612775 w 9635294"/>
              <a:gd name="connsiteY4004" fmla="*/ 1384859 h 6211920"/>
              <a:gd name="connsiteX4005" fmla="*/ 592360 w 9635294"/>
              <a:gd name="connsiteY4005" fmla="*/ 1399864 h 6211920"/>
              <a:gd name="connsiteX4006" fmla="*/ 584823 w 9635294"/>
              <a:gd name="connsiteY4006" fmla="*/ 1389647 h 6211920"/>
              <a:gd name="connsiteX4007" fmla="*/ 605276 w 9635294"/>
              <a:gd name="connsiteY4007" fmla="*/ 1374610 h 6211920"/>
              <a:gd name="connsiteX4008" fmla="*/ 9007446 w 9635294"/>
              <a:gd name="connsiteY4008" fmla="*/ 1364325 h 6211920"/>
              <a:gd name="connsiteX4009" fmla="*/ 9007469 w 9635294"/>
              <a:gd name="connsiteY4009" fmla="*/ 1364342 h 6211920"/>
              <a:gd name="connsiteX4010" fmla="*/ 9003722 w 9635294"/>
              <a:gd name="connsiteY4010" fmla="*/ 1369473 h 6211920"/>
              <a:gd name="connsiteX4011" fmla="*/ 9003701 w 9635294"/>
              <a:gd name="connsiteY4011" fmla="*/ 1369458 h 6211920"/>
              <a:gd name="connsiteX4012" fmla="*/ 627649 w 9635294"/>
              <a:gd name="connsiteY4012" fmla="*/ 1362220 h 6211920"/>
              <a:gd name="connsiteX4013" fmla="*/ 629514 w 9635294"/>
              <a:gd name="connsiteY4013" fmla="*/ 1364787 h 6211920"/>
              <a:gd name="connsiteX4014" fmla="*/ 627647 w 9635294"/>
              <a:gd name="connsiteY4014" fmla="*/ 1362221 h 6211920"/>
              <a:gd name="connsiteX4015" fmla="*/ 8983157 w 9635294"/>
              <a:gd name="connsiteY4015" fmla="*/ 1354596 h 6211920"/>
              <a:gd name="connsiteX4016" fmla="*/ 9003701 w 9635294"/>
              <a:gd name="connsiteY4016" fmla="*/ 1369458 h 6211920"/>
              <a:gd name="connsiteX4017" fmla="*/ 9001818 w 9635294"/>
              <a:gd name="connsiteY4017" fmla="*/ 1372038 h 6211920"/>
              <a:gd name="connsiteX4018" fmla="*/ 8981306 w 9635294"/>
              <a:gd name="connsiteY4018" fmla="*/ 1357160 h 6211920"/>
              <a:gd name="connsiteX4019" fmla="*/ 651904 w 9635294"/>
              <a:gd name="connsiteY4019" fmla="*/ 1352494 h 6211920"/>
              <a:gd name="connsiteX4020" fmla="*/ 653758 w 9635294"/>
              <a:gd name="connsiteY4020" fmla="*/ 1355065 h 6211920"/>
              <a:gd name="connsiteX4021" fmla="*/ 633248 w 9635294"/>
              <a:gd name="connsiteY4021" fmla="*/ 1369924 h 6211920"/>
              <a:gd name="connsiteX4022" fmla="*/ 629514 w 9635294"/>
              <a:gd name="connsiteY4022" fmla="*/ 1364787 h 6211920"/>
              <a:gd name="connsiteX4023" fmla="*/ 631381 w 9635294"/>
              <a:gd name="connsiteY4023" fmla="*/ 1367352 h 6211920"/>
              <a:gd name="connsiteX4024" fmla="*/ 8984967 w 9635294"/>
              <a:gd name="connsiteY4024" fmla="*/ 1352089 h 6211920"/>
              <a:gd name="connsiteX4025" fmla="*/ 8983157 w 9635294"/>
              <a:gd name="connsiteY4025" fmla="*/ 1354596 h 6211920"/>
              <a:gd name="connsiteX4026" fmla="*/ 8983148 w 9635294"/>
              <a:gd name="connsiteY4026" fmla="*/ 1354589 h 6211920"/>
              <a:gd name="connsiteX4027" fmla="*/ 648189 w 9635294"/>
              <a:gd name="connsiteY4027" fmla="*/ 1347343 h 6211920"/>
              <a:gd name="connsiteX4028" fmla="*/ 651904 w 9635294"/>
              <a:gd name="connsiteY4028" fmla="*/ 1352493 h 6211920"/>
              <a:gd name="connsiteX4029" fmla="*/ 651904 w 9635294"/>
              <a:gd name="connsiteY4029" fmla="*/ 1352494 h 6211920"/>
              <a:gd name="connsiteX4030" fmla="*/ 648189 w 9635294"/>
              <a:gd name="connsiteY4030" fmla="*/ 1347344 h 6211920"/>
              <a:gd name="connsiteX4031" fmla="*/ 8988736 w 9635294"/>
              <a:gd name="connsiteY4031" fmla="*/ 1346867 h 6211920"/>
              <a:gd name="connsiteX4032" fmla="*/ 9009310 w 9635294"/>
              <a:gd name="connsiteY4032" fmla="*/ 1361770 h 6211920"/>
              <a:gd name="connsiteX4033" fmla="*/ 9007446 w 9635294"/>
              <a:gd name="connsiteY4033" fmla="*/ 1364325 h 6211920"/>
              <a:gd name="connsiteX4034" fmla="*/ 8986894 w 9635294"/>
              <a:gd name="connsiteY4034" fmla="*/ 1349439 h 6211920"/>
              <a:gd name="connsiteX4035" fmla="*/ 8984967 w 9635294"/>
              <a:gd name="connsiteY4035" fmla="*/ 1352089 h 6211920"/>
              <a:gd name="connsiteX4036" fmla="*/ 646329 w 9635294"/>
              <a:gd name="connsiteY4036" fmla="*/ 1344765 h 6211920"/>
              <a:gd name="connsiteX4037" fmla="*/ 648189 w 9635294"/>
              <a:gd name="connsiteY4037" fmla="*/ 1347344 h 6211920"/>
              <a:gd name="connsiteX4038" fmla="*/ 627649 w 9635294"/>
              <a:gd name="connsiteY4038" fmla="*/ 1362220 h 6211920"/>
              <a:gd name="connsiteX4039" fmla="*/ 625780 w 9635294"/>
              <a:gd name="connsiteY4039" fmla="*/ 1359649 h 6211920"/>
              <a:gd name="connsiteX4040" fmla="*/ 646329 w 9635294"/>
              <a:gd name="connsiteY4040" fmla="*/ 1344765 h 6211920"/>
              <a:gd name="connsiteX4041" fmla="*/ 8966308 w 9635294"/>
              <a:gd name="connsiteY4041" fmla="*/ 1334609 h 6211920"/>
              <a:gd name="connsiteX4042" fmla="*/ 8966321 w 9635294"/>
              <a:gd name="connsiteY4042" fmla="*/ 1334618 h 6211920"/>
              <a:gd name="connsiteX4043" fmla="*/ 8964103 w 9635294"/>
              <a:gd name="connsiteY4043" fmla="*/ 1337674 h 6211920"/>
              <a:gd name="connsiteX4044" fmla="*/ 668784 w 9635294"/>
              <a:gd name="connsiteY4044" fmla="*/ 1332540 h 6211920"/>
              <a:gd name="connsiteX4045" fmla="*/ 672480 w 9635294"/>
              <a:gd name="connsiteY4045" fmla="*/ 1337703 h 6211920"/>
              <a:gd name="connsiteX4046" fmla="*/ 672478 w 9635294"/>
              <a:gd name="connsiteY4046" fmla="*/ 1337704 h 6211920"/>
              <a:gd name="connsiteX4047" fmla="*/ 668782 w 9635294"/>
              <a:gd name="connsiteY4047" fmla="*/ 1332541 h 6211920"/>
              <a:gd name="connsiteX4048" fmla="*/ 8941938 w 9635294"/>
              <a:gd name="connsiteY4048" fmla="*/ 1325036 h 6211920"/>
              <a:gd name="connsiteX4049" fmla="*/ 8962574 w 9635294"/>
              <a:gd name="connsiteY4049" fmla="*/ 1339780 h 6211920"/>
              <a:gd name="connsiteX4050" fmla="*/ 8964103 w 9635294"/>
              <a:gd name="connsiteY4050" fmla="*/ 1337674 h 6211920"/>
              <a:gd name="connsiteX4051" fmla="*/ 8960732 w 9635294"/>
              <a:gd name="connsiteY4051" fmla="*/ 1342358 h 6211920"/>
              <a:gd name="connsiteX4052" fmla="*/ 8940095 w 9635294"/>
              <a:gd name="connsiteY4052" fmla="*/ 1327626 h 6211920"/>
              <a:gd name="connsiteX4053" fmla="*/ 693106 w 9635294"/>
              <a:gd name="connsiteY4053" fmla="*/ 1322987 h 6211920"/>
              <a:gd name="connsiteX4054" fmla="*/ 694944 w 9635294"/>
              <a:gd name="connsiteY4054" fmla="*/ 1325575 h 6211920"/>
              <a:gd name="connsiteX4055" fmla="*/ 674326 w 9635294"/>
              <a:gd name="connsiteY4055" fmla="*/ 1340282 h 6211920"/>
              <a:gd name="connsiteX4056" fmla="*/ 672480 w 9635294"/>
              <a:gd name="connsiteY4056" fmla="*/ 1337703 h 6211920"/>
              <a:gd name="connsiteX4057" fmla="*/ 8943641 w 9635294"/>
              <a:gd name="connsiteY4057" fmla="*/ 1322644 h 6211920"/>
              <a:gd name="connsiteX4058" fmla="*/ 8941938 w 9635294"/>
              <a:gd name="connsiteY4058" fmla="*/ 1325036 h 6211920"/>
              <a:gd name="connsiteX4059" fmla="*/ 8941937 w 9635294"/>
              <a:gd name="connsiteY4059" fmla="*/ 1325035 h 6211920"/>
              <a:gd name="connsiteX4060" fmla="*/ 689886 w 9635294"/>
              <a:gd name="connsiteY4060" fmla="*/ 1318455 h 6211920"/>
              <a:gd name="connsiteX4061" fmla="*/ 693109 w 9635294"/>
              <a:gd name="connsiteY4061" fmla="*/ 1322984 h 6211920"/>
              <a:gd name="connsiteX4062" fmla="*/ 693106 w 9635294"/>
              <a:gd name="connsiteY4062" fmla="*/ 1322987 h 6211920"/>
              <a:gd name="connsiteX4063" fmla="*/ 8947461 w 9635294"/>
              <a:gd name="connsiteY4063" fmla="*/ 1317276 h 6211920"/>
              <a:gd name="connsiteX4064" fmla="*/ 8968162 w 9635294"/>
              <a:gd name="connsiteY4064" fmla="*/ 1332033 h 6211920"/>
              <a:gd name="connsiteX4065" fmla="*/ 8966308 w 9635294"/>
              <a:gd name="connsiteY4065" fmla="*/ 1334609 h 6211920"/>
              <a:gd name="connsiteX4066" fmla="*/ 8945619 w 9635294"/>
              <a:gd name="connsiteY4066" fmla="*/ 1319867 h 6211920"/>
              <a:gd name="connsiteX4067" fmla="*/ 8943641 w 9635294"/>
              <a:gd name="connsiteY4067" fmla="*/ 1322644 h 6211920"/>
              <a:gd name="connsiteX4068" fmla="*/ 687591 w 9635294"/>
              <a:gd name="connsiteY4068" fmla="*/ 1315225 h 6211920"/>
              <a:gd name="connsiteX4069" fmla="*/ 689886 w 9635294"/>
              <a:gd name="connsiteY4069" fmla="*/ 1318455 h 6211920"/>
              <a:gd name="connsiteX4070" fmla="*/ 689426 w 9635294"/>
              <a:gd name="connsiteY4070" fmla="*/ 1317809 h 6211920"/>
              <a:gd name="connsiteX4071" fmla="*/ 668784 w 9635294"/>
              <a:gd name="connsiteY4071" fmla="*/ 1332540 h 6211920"/>
              <a:gd name="connsiteX4072" fmla="*/ 666934 w 9635294"/>
              <a:gd name="connsiteY4072" fmla="*/ 1329957 h 6211920"/>
              <a:gd name="connsiteX4073" fmla="*/ 687591 w 9635294"/>
              <a:gd name="connsiteY4073" fmla="*/ 1315225 h 6211920"/>
              <a:gd name="connsiteX4074" fmla="*/ 710130 w 9635294"/>
              <a:gd name="connsiteY4074" fmla="*/ 1303152 h 6211920"/>
              <a:gd name="connsiteX4075" fmla="*/ 713792 w 9635294"/>
              <a:gd name="connsiteY4075" fmla="*/ 1308341 h 6211920"/>
              <a:gd name="connsiteX4076" fmla="*/ 713791 w 9635294"/>
              <a:gd name="connsiteY4076" fmla="*/ 1308341 h 6211920"/>
              <a:gd name="connsiteX4077" fmla="*/ 710127 w 9635294"/>
              <a:gd name="connsiteY4077" fmla="*/ 1303153 h 6211920"/>
              <a:gd name="connsiteX4078" fmla="*/ 734529 w 9635294"/>
              <a:gd name="connsiteY4078" fmla="*/ 1293769 h 6211920"/>
              <a:gd name="connsiteX4079" fmla="*/ 736346 w 9635294"/>
              <a:gd name="connsiteY4079" fmla="*/ 1296365 h 6211920"/>
              <a:gd name="connsiteX4080" fmla="*/ 715620 w 9635294"/>
              <a:gd name="connsiteY4080" fmla="*/ 1310932 h 6211920"/>
              <a:gd name="connsiteX4081" fmla="*/ 713792 w 9635294"/>
              <a:gd name="connsiteY4081" fmla="*/ 1308341 h 6211920"/>
              <a:gd name="connsiteX4082" fmla="*/ 8904155 w 9635294"/>
              <a:gd name="connsiteY4082" fmla="*/ 1290574 h 6211920"/>
              <a:gd name="connsiteX4083" fmla="*/ 8904166 w 9635294"/>
              <a:gd name="connsiteY4083" fmla="*/ 1290582 h 6211920"/>
              <a:gd name="connsiteX4084" fmla="*/ 8902345 w 9635294"/>
              <a:gd name="connsiteY4084" fmla="*/ 1293175 h 6211920"/>
              <a:gd name="connsiteX4085" fmla="*/ 730885 w 9635294"/>
              <a:gd name="connsiteY4085" fmla="*/ 1288561 h 6211920"/>
              <a:gd name="connsiteX4086" fmla="*/ 734530 w 9635294"/>
              <a:gd name="connsiteY4086" fmla="*/ 1293768 h 6211920"/>
              <a:gd name="connsiteX4087" fmla="*/ 734529 w 9635294"/>
              <a:gd name="connsiteY4087" fmla="*/ 1293769 h 6211920"/>
              <a:gd name="connsiteX4088" fmla="*/ 730883 w 9635294"/>
              <a:gd name="connsiteY4088" fmla="*/ 1288563 h 6211920"/>
              <a:gd name="connsiteX4089" fmla="*/ 8905996 w 9635294"/>
              <a:gd name="connsiteY4089" fmla="*/ 1287977 h 6211920"/>
              <a:gd name="connsiteX4090" fmla="*/ 8926760 w 9635294"/>
              <a:gd name="connsiteY4090" fmla="*/ 1302588 h 6211920"/>
              <a:gd name="connsiteX4091" fmla="*/ 8919457 w 9635294"/>
              <a:gd name="connsiteY4091" fmla="*/ 1312964 h 6211920"/>
              <a:gd name="connsiteX4092" fmla="*/ 8898694 w 9635294"/>
              <a:gd name="connsiteY4092" fmla="*/ 1298372 h 6211920"/>
              <a:gd name="connsiteX4093" fmla="*/ 8902345 w 9635294"/>
              <a:gd name="connsiteY4093" fmla="*/ 1293175 h 6211920"/>
              <a:gd name="connsiteX4094" fmla="*/ 8900535 w 9635294"/>
              <a:gd name="connsiteY4094" fmla="*/ 1295775 h 6211920"/>
              <a:gd name="connsiteX4095" fmla="*/ 8921236 w 9635294"/>
              <a:gd name="connsiteY4095" fmla="*/ 1310367 h 6211920"/>
              <a:gd name="connsiteX4096" fmla="*/ 8924919 w 9635294"/>
              <a:gd name="connsiteY4096" fmla="*/ 1305185 h 6211920"/>
              <a:gd name="connsiteX4097" fmla="*/ 8904166 w 9635294"/>
              <a:gd name="connsiteY4097" fmla="*/ 1290582 h 6211920"/>
              <a:gd name="connsiteX4098" fmla="*/ 729063 w 9635294"/>
              <a:gd name="connsiteY4098" fmla="*/ 1285964 h 6211920"/>
              <a:gd name="connsiteX4099" fmla="*/ 730883 w 9635294"/>
              <a:gd name="connsiteY4099" fmla="*/ 1288563 h 6211920"/>
              <a:gd name="connsiteX4100" fmla="*/ 710130 w 9635294"/>
              <a:gd name="connsiteY4100" fmla="*/ 1303152 h 6211920"/>
              <a:gd name="connsiteX4101" fmla="*/ 708298 w 9635294"/>
              <a:gd name="connsiteY4101" fmla="*/ 1300556 h 6211920"/>
              <a:gd name="connsiteX4102" fmla="*/ 729063 w 9635294"/>
              <a:gd name="connsiteY4102" fmla="*/ 1285964 h 6211920"/>
              <a:gd name="connsiteX4103" fmla="*/ 751697 w 9635294"/>
              <a:gd name="connsiteY4103" fmla="*/ 1274049 h 6211920"/>
              <a:gd name="connsiteX4104" fmla="*/ 755321 w 9635294"/>
              <a:gd name="connsiteY4104" fmla="*/ 1279265 h 6211920"/>
              <a:gd name="connsiteX4105" fmla="*/ 755320 w 9635294"/>
              <a:gd name="connsiteY4105" fmla="*/ 1279265 h 6211920"/>
              <a:gd name="connsiteX4106" fmla="*/ 751694 w 9635294"/>
              <a:gd name="connsiteY4106" fmla="*/ 1274051 h 6211920"/>
              <a:gd name="connsiteX4107" fmla="*/ 776157 w 9635294"/>
              <a:gd name="connsiteY4107" fmla="*/ 1264841 h 6211920"/>
              <a:gd name="connsiteX4108" fmla="*/ 777958 w 9635294"/>
              <a:gd name="connsiteY4108" fmla="*/ 1267454 h 6211920"/>
              <a:gd name="connsiteX4109" fmla="*/ 757130 w 9635294"/>
              <a:gd name="connsiteY4109" fmla="*/ 1281868 h 6211920"/>
              <a:gd name="connsiteX4110" fmla="*/ 755321 w 9635294"/>
              <a:gd name="connsiteY4110" fmla="*/ 1279265 h 6211920"/>
              <a:gd name="connsiteX4111" fmla="*/ 8862498 w 9635294"/>
              <a:gd name="connsiteY4111" fmla="*/ 1261574 h 6211920"/>
              <a:gd name="connsiteX4112" fmla="*/ 8858879 w 9635294"/>
              <a:gd name="connsiteY4112" fmla="*/ 1266800 h 6211920"/>
              <a:gd name="connsiteX4113" fmla="*/ 8879706 w 9635294"/>
              <a:gd name="connsiteY4113" fmla="*/ 1281252 h 6211920"/>
              <a:gd name="connsiteX4114" fmla="*/ 8883326 w 9635294"/>
              <a:gd name="connsiteY4114" fmla="*/ 1276039 h 6211920"/>
              <a:gd name="connsiteX4115" fmla="*/ 8862498 w 9635294"/>
              <a:gd name="connsiteY4115" fmla="*/ 1261574 h 6211920"/>
              <a:gd name="connsiteX4116" fmla="*/ 772574 w 9635294"/>
              <a:gd name="connsiteY4116" fmla="*/ 1259641 h 6211920"/>
              <a:gd name="connsiteX4117" fmla="*/ 776161 w 9635294"/>
              <a:gd name="connsiteY4117" fmla="*/ 1264838 h 6211920"/>
              <a:gd name="connsiteX4118" fmla="*/ 776157 w 9635294"/>
              <a:gd name="connsiteY4118" fmla="*/ 1264841 h 6211920"/>
              <a:gd name="connsiteX4119" fmla="*/ 8864276 w 9635294"/>
              <a:gd name="connsiteY4119" fmla="*/ 1258964 h 6211920"/>
              <a:gd name="connsiteX4120" fmla="*/ 8885168 w 9635294"/>
              <a:gd name="connsiteY4120" fmla="*/ 1273429 h 6211920"/>
              <a:gd name="connsiteX4121" fmla="*/ 8877929 w 9635294"/>
              <a:gd name="connsiteY4121" fmla="*/ 1283856 h 6211920"/>
              <a:gd name="connsiteX4122" fmla="*/ 8857037 w 9635294"/>
              <a:gd name="connsiteY4122" fmla="*/ 1269416 h 6211920"/>
              <a:gd name="connsiteX4123" fmla="*/ 770751 w 9635294"/>
              <a:gd name="connsiteY4123" fmla="*/ 1256995 h 6211920"/>
              <a:gd name="connsiteX4124" fmla="*/ 772574 w 9635294"/>
              <a:gd name="connsiteY4124" fmla="*/ 1259641 h 6211920"/>
              <a:gd name="connsiteX4125" fmla="*/ 772554 w 9635294"/>
              <a:gd name="connsiteY4125" fmla="*/ 1259612 h 6211920"/>
              <a:gd name="connsiteX4126" fmla="*/ 751697 w 9635294"/>
              <a:gd name="connsiteY4126" fmla="*/ 1274049 h 6211920"/>
              <a:gd name="connsiteX4127" fmla="*/ 749885 w 9635294"/>
              <a:gd name="connsiteY4127" fmla="*/ 1271441 h 6211920"/>
              <a:gd name="connsiteX4128" fmla="*/ 770751 w 9635294"/>
              <a:gd name="connsiteY4128" fmla="*/ 1256995 h 6211920"/>
              <a:gd name="connsiteX4129" fmla="*/ 8839878 w 9635294"/>
              <a:gd name="connsiteY4129" fmla="*/ 1249651 h 6211920"/>
              <a:gd name="connsiteX4130" fmla="*/ 8837987 w 9635294"/>
              <a:gd name="connsiteY4130" fmla="*/ 1252436 h 6211920"/>
              <a:gd name="connsiteX4131" fmla="*/ 8837964 w 9635294"/>
              <a:gd name="connsiteY4131" fmla="*/ 1252421 h 6211920"/>
              <a:gd name="connsiteX4132" fmla="*/ 793456 w 9635294"/>
              <a:gd name="connsiteY4132" fmla="*/ 1245252 h 6211920"/>
              <a:gd name="connsiteX4133" fmla="*/ 797044 w 9635294"/>
              <a:gd name="connsiteY4133" fmla="*/ 1250491 h 6211920"/>
              <a:gd name="connsiteX4134" fmla="*/ 797040 w 9635294"/>
              <a:gd name="connsiteY4134" fmla="*/ 1250493 h 6211920"/>
              <a:gd name="connsiteX4135" fmla="*/ 793452 w 9635294"/>
              <a:gd name="connsiteY4135" fmla="*/ 1245254 h 6211920"/>
              <a:gd name="connsiteX4136" fmla="*/ 8817034 w 9635294"/>
              <a:gd name="connsiteY4136" fmla="*/ 1238138 h 6211920"/>
              <a:gd name="connsiteX4137" fmla="*/ 8837964 w 9635294"/>
              <a:gd name="connsiteY4137" fmla="*/ 1252421 h 6211920"/>
              <a:gd name="connsiteX4138" fmla="*/ 8836146 w 9635294"/>
              <a:gd name="connsiteY4138" fmla="*/ 1255052 h 6211920"/>
              <a:gd name="connsiteX4139" fmla="*/ 8815255 w 9635294"/>
              <a:gd name="connsiteY4139" fmla="*/ 1240765 h 6211920"/>
              <a:gd name="connsiteX4140" fmla="*/ 8820588 w 9635294"/>
              <a:gd name="connsiteY4140" fmla="*/ 1232884 h 6211920"/>
              <a:gd name="connsiteX4141" fmla="*/ 8820590 w 9635294"/>
              <a:gd name="connsiteY4141" fmla="*/ 1232886 h 6211920"/>
              <a:gd name="connsiteX4142" fmla="*/ 8817034 w 9635294"/>
              <a:gd name="connsiteY4142" fmla="*/ 1238138 h 6211920"/>
              <a:gd name="connsiteX4143" fmla="*/ 8817032 w 9635294"/>
              <a:gd name="connsiteY4143" fmla="*/ 1238136 h 6211920"/>
              <a:gd name="connsiteX4144" fmla="*/ 8822367 w 9635294"/>
              <a:gd name="connsiteY4144" fmla="*/ 1230262 h 6211920"/>
              <a:gd name="connsiteX4145" fmla="*/ 8843385 w 9635294"/>
              <a:gd name="connsiteY4145" fmla="*/ 1244575 h 6211920"/>
              <a:gd name="connsiteX4146" fmla="*/ 8839878 w 9635294"/>
              <a:gd name="connsiteY4146" fmla="*/ 1249651 h 6211920"/>
              <a:gd name="connsiteX4147" fmla="*/ 8841544 w 9635294"/>
              <a:gd name="connsiteY4147" fmla="*/ 1247197 h 6211920"/>
              <a:gd name="connsiteX4148" fmla="*/ 8820590 w 9635294"/>
              <a:gd name="connsiteY4148" fmla="*/ 1232886 h 6211920"/>
              <a:gd name="connsiteX4149" fmla="*/ 812622 w 9635294"/>
              <a:gd name="connsiteY4149" fmla="*/ 1228338 h 6211920"/>
              <a:gd name="connsiteX4150" fmla="*/ 819760 w 9635294"/>
              <a:gd name="connsiteY4150" fmla="*/ 1238841 h 6211920"/>
              <a:gd name="connsiteX4151" fmla="*/ 798837 w 9635294"/>
              <a:gd name="connsiteY4151" fmla="*/ 1253109 h 6211920"/>
              <a:gd name="connsiteX4152" fmla="*/ 797044 w 9635294"/>
              <a:gd name="connsiteY4152" fmla="*/ 1250491 h 6211920"/>
              <a:gd name="connsiteX4153" fmla="*/ 817976 w 9635294"/>
              <a:gd name="connsiteY4153" fmla="*/ 1236218 h 6211920"/>
              <a:gd name="connsiteX4154" fmla="*/ 814407 w 9635294"/>
              <a:gd name="connsiteY4154" fmla="*/ 1230967 h 6211920"/>
              <a:gd name="connsiteX4155" fmla="*/ 793456 w 9635294"/>
              <a:gd name="connsiteY4155" fmla="*/ 1245252 h 6211920"/>
              <a:gd name="connsiteX4156" fmla="*/ 791661 w 9635294"/>
              <a:gd name="connsiteY4156" fmla="*/ 1242632 h 6211920"/>
              <a:gd name="connsiteX4157" fmla="*/ 812622 w 9635294"/>
              <a:gd name="connsiteY4157" fmla="*/ 1228338 h 6211920"/>
              <a:gd name="connsiteX4158" fmla="*/ 8799568 w 9635294"/>
              <a:gd name="connsiteY4158" fmla="*/ 1218654 h 6211920"/>
              <a:gd name="connsiteX4159" fmla="*/ 8799569 w 9635294"/>
              <a:gd name="connsiteY4159" fmla="*/ 1218654 h 6211920"/>
              <a:gd name="connsiteX4160" fmla="*/ 8796014 w 9635294"/>
              <a:gd name="connsiteY4160" fmla="*/ 1223918 h 6211920"/>
              <a:gd name="connsiteX4161" fmla="*/ 8796013 w 9635294"/>
              <a:gd name="connsiteY4161" fmla="*/ 1223917 h 6211920"/>
              <a:gd name="connsiteX4162" fmla="*/ 8776437 w 9635294"/>
              <a:gd name="connsiteY4162" fmla="*/ 1207587 h 6211920"/>
              <a:gd name="connsiteX4163" fmla="*/ 8774995 w 9635294"/>
              <a:gd name="connsiteY4163" fmla="*/ 1209764 h 6211920"/>
              <a:gd name="connsiteX4164" fmla="*/ 8796013 w 9635294"/>
              <a:gd name="connsiteY4164" fmla="*/ 1223917 h 6211920"/>
              <a:gd name="connsiteX4165" fmla="*/ 8794236 w 9635294"/>
              <a:gd name="connsiteY4165" fmla="*/ 1226547 h 6211920"/>
              <a:gd name="connsiteX4166" fmla="*/ 8773218 w 9635294"/>
              <a:gd name="connsiteY4166" fmla="*/ 1212406 h 6211920"/>
              <a:gd name="connsiteX4167" fmla="*/ 8778488 w 9635294"/>
              <a:gd name="connsiteY4167" fmla="*/ 1204487 h 6211920"/>
              <a:gd name="connsiteX4168" fmla="*/ 8778501 w 9635294"/>
              <a:gd name="connsiteY4168" fmla="*/ 1204496 h 6211920"/>
              <a:gd name="connsiteX4169" fmla="*/ 8776437 w 9635294"/>
              <a:gd name="connsiteY4169" fmla="*/ 1207587 h 6211920"/>
              <a:gd name="connsiteX4170" fmla="*/ 856476 w 9635294"/>
              <a:gd name="connsiteY4170" fmla="*/ 1202607 h 6211920"/>
              <a:gd name="connsiteX4171" fmla="*/ 860006 w 9635294"/>
              <a:gd name="connsiteY4171" fmla="*/ 1207884 h 6211920"/>
              <a:gd name="connsiteX4172" fmla="*/ 860005 w 9635294"/>
              <a:gd name="connsiteY4172" fmla="*/ 1207885 h 6211920"/>
              <a:gd name="connsiteX4173" fmla="*/ 856474 w 9635294"/>
              <a:gd name="connsiteY4173" fmla="*/ 1202609 h 6211920"/>
              <a:gd name="connsiteX4174" fmla="*/ 8780266 w 9635294"/>
              <a:gd name="connsiteY4174" fmla="*/ 1201852 h 6211920"/>
              <a:gd name="connsiteX4175" fmla="*/ 8801348 w 9635294"/>
              <a:gd name="connsiteY4175" fmla="*/ 1216019 h 6211920"/>
              <a:gd name="connsiteX4176" fmla="*/ 8799568 w 9635294"/>
              <a:gd name="connsiteY4176" fmla="*/ 1218654 h 6211920"/>
              <a:gd name="connsiteX4177" fmla="*/ 8778501 w 9635294"/>
              <a:gd name="connsiteY4177" fmla="*/ 1204496 h 6211920"/>
              <a:gd name="connsiteX4178" fmla="*/ 854710 w 9635294"/>
              <a:gd name="connsiteY4178" fmla="*/ 1199972 h 6211920"/>
              <a:gd name="connsiteX4179" fmla="*/ 856474 w 9635294"/>
              <a:gd name="connsiteY4179" fmla="*/ 1202609 h 6211920"/>
              <a:gd name="connsiteX4180" fmla="*/ 835419 w 9635294"/>
              <a:gd name="connsiteY4180" fmla="*/ 1216749 h 6211920"/>
              <a:gd name="connsiteX4181" fmla="*/ 838969 w 9635294"/>
              <a:gd name="connsiteY4181" fmla="*/ 1222013 h 6211920"/>
              <a:gd name="connsiteX4182" fmla="*/ 860005 w 9635294"/>
              <a:gd name="connsiteY4182" fmla="*/ 1207885 h 6211920"/>
              <a:gd name="connsiteX4183" fmla="*/ 861772 w 9635294"/>
              <a:gd name="connsiteY4183" fmla="*/ 1210526 h 6211920"/>
              <a:gd name="connsiteX4184" fmla="*/ 840741 w 9635294"/>
              <a:gd name="connsiteY4184" fmla="*/ 1224648 h 6211920"/>
              <a:gd name="connsiteX4185" fmla="*/ 833641 w 9635294"/>
              <a:gd name="connsiteY4185" fmla="*/ 1214120 h 6211920"/>
              <a:gd name="connsiteX4186" fmla="*/ 854710 w 9635294"/>
              <a:gd name="connsiteY4186" fmla="*/ 1199972 h 6211920"/>
              <a:gd name="connsiteX4187" fmla="*/ 8757385 w 9635294"/>
              <a:gd name="connsiteY4187" fmla="*/ 1190383 h 6211920"/>
              <a:gd name="connsiteX4188" fmla="*/ 8757406 w 9635294"/>
              <a:gd name="connsiteY4188" fmla="*/ 1190396 h 6211920"/>
              <a:gd name="connsiteX4189" fmla="*/ 8755732 w 9635294"/>
              <a:gd name="connsiteY4189" fmla="*/ 1192887 h 6211920"/>
              <a:gd name="connsiteX4190" fmla="*/ 8732726 w 9635294"/>
              <a:gd name="connsiteY4190" fmla="*/ 1181698 h 6211920"/>
              <a:gd name="connsiteX4191" fmla="*/ 8753850 w 9635294"/>
              <a:gd name="connsiteY4191" fmla="*/ 1195686 h 6211920"/>
              <a:gd name="connsiteX4192" fmla="*/ 8755732 w 9635294"/>
              <a:gd name="connsiteY4192" fmla="*/ 1192887 h 6211920"/>
              <a:gd name="connsiteX4193" fmla="*/ 8752135 w 9635294"/>
              <a:gd name="connsiteY4193" fmla="*/ 1198334 h 6211920"/>
              <a:gd name="connsiteX4194" fmla="*/ 8730990 w 9635294"/>
              <a:gd name="connsiteY4194" fmla="*/ 1184332 h 6211920"/>
              <a:gd name="connsiteX4195" fmla="*/ 8736197 w 9635294"/>
              <a:gd name="connsiteY4195" fmla="*/ 1176382 h 6211920"/>
              <a:gd name="connsiteX4196" fmla="*/ 8736220 w 9635294"/>
              <a:gd name="connsiteY4196" fmla="*/ 1176398 h 6211920"/>
              <a:gd name="connsiteX4197" fmla="*/ 8732726 w 9635294"/>
              <a:gd name="connsiteY4197" fmla="*/ 1181698 h 6211920"/>
              <a:gd name="connsiteX4198" fmla="*/ 8732705 w 9635294"/>
              <a:gd name="connsiteY4198" fmla="*/ 1181684 h 6211920"/>
              <a:gd name="connsiteX4199" fmla="*/ 898760 w 9635294"/>
              <a:gd name="connsiteY4199" fmla="*/ 1174547 h 6211920"/>
              <a:gd name="connsiteX4200" fmla="*/ 877597 w 9635294"/>
              <a:gd name="connsiteY4200" fmla="*/ 1188542 h 6211920"/>
              <a:gd name="connsiteX4201" fmla="*/ 881107 w 9635294"/>
              <a:gd name="connsiteY4201" fmla="*/ 1193832 h 6211920"/>
              <a:gd name="connsiteX4202" fmla="*/ 902253 w 9635294"/>
              <a:gd name="connsiteY4202" fmla="*/ 1179849 h 6211920"/>
              <a:gd name="connsiteX4203" fmla="*/ 8737975 w 9635294"/>
              <a:gd name="connsiteY4203" fmla="*/ 1173734 h 6211920"/>
              <a:gd name="connsiteX4204" fmla="*/ 8759120 w 9635294"/>
              <a:gd name="connsiteY4204" fmla="*/ 1187755 h 6211920"/>
              <a:gd name="connsiteX4205" fmla="*/ 8757385 w 9635294"/>
              <a:gd name="connsiteY4205" fmla="*/ 1190383 h 6211920"/>
              <a:gd name="connsiteX4206" fmla="*/ 8736220 w 9635294"/>
              <a:gd name="connsiteY4206" fmla="*/ 1176398 h 6211920"/>
              <a:gd name="connsiteX4207" fmla="*/ 897014 w 9635294"/>
              <a:gd name="connsiteY4207" fmla="*/ 1171892 h 6211920"/>
              <a:gd name="connsiteX4208" fmla="*/ 903999 w 9635294"/>
              <a:gd name="connsiteY4208" fmla="*/ 1182497 h 6211920"/>
              <a:gd name="connsiteX4209" fmla="*/ 882860 w 9635294"/>
              <a:gd name="connsiteY4209" fmla="*/ 1196473 h 6211920"/>
              <a:gd name="connsiteX4210" fmla="*/ 875837 w 9635294"/>
              <a:gd name="connsiteY4210" fmla="*/ 1185894 h 6211920"/>
              <a:gd name="connsiteX4211" fmla="*/ 897014 w 9635294"/>
              <a:gd name="connsiteY4211" fmla="*/ 1171892 h 6211920"/>
              <a:gd name="connsiteX4212" fmla="*/ 8714978 w 9635294"/>
              <a:gd name="connsiteY4212" fmla="*/ 1162444 h 6211920"/>
              <a:gd name="connsiteX4213" fmla="*/ 8714988 w 9635294"/>
              <a:gd name="connsiteY4213" fmla="*/ 1162450 h 6211920"/>
              <a:gd name="connsiteX4214" fmla="*/ 8713489 w 9635294"/>
              <a:gd name="connsiteY4214" fmla="*/ 1164731 h 6211920"/>
              <a:gd name="connsiteX4215" fmla="*/ 8690658 w 9635294"/>
              <a:gd name="connsiteY4215" fmla="*/ 1153344 h 6211920"/>
              <a:gd name="connsiteX4216" fmla="*/ 8690286 w 9635294"/>
              <a:gd name="connsiteY4216" fmla="*/ 1153922 h 6211920"/>
              <a:gd name="connsiteX4217" fmla="*/ 8711495 w 9635294"/>
              <a:gd name="connsiteY4217" fmla="*/ 1167765 h 6211920"/>
              <a:gd name="connsiteX4218" fmla="*/ 8713489 w 9635294"/>
              <a:gd name="connsiteY4218" fmla="*/ 1164731 h 6211920"/>
              <a:gd name="connsiteX4219" fmla="*/ 8709781 w 9635294"/>
              <a:gd name="connsiteY4219" fmla="*/ 1170426 h 6211920"/>
              <a:gd name="connsiteX4220" fmla="*/ 8688572 w 9635294"/>
              <a:gd name="connsiteY4220" fmla="*/ 1156583 h 6211920"/>
              <a:gd name="connsiteX4221" fmla="*/ 8693715 w 9635294"/>
              <a:gd name="connsiteY4221" fmla="*/ 1148594 h 6211920"/>
              <a:gd name="connsiteX4222" fmla="*/ 8693716 w 9635294"/>
              <a:gd name="connsiteY4222" fmla="*/ 1148595 h 6211920"/>
              <a:gd name="connsiteX4223" fmla="*/ 8690658 w 9635294"/>
              <a:gd name="connsiteY4223" fmla="*/ 1153344 h 6211920"/>
              <a:gd name="connsiteX4224" fmla="*/ 941210 w 9635294"/>
              <a:gd name="connsiteY4224" fmla="*/ 1146797 h 6211920"/>
              <a:gd name="connsiteX4225" fmla="*/ 944671 w 9635294"/>
              <a:gd name="connsiteY4225" fmla="*/ 1152125 h 6211920"/>
              <a:gd name="connsiteX4226" fmla="*/ 944669 w 9635294"/>
              <a:gd name="connsiteY4226" fmla="*/ 1152127 h 6211920"/>
              <a:gd name="connsiteX4227" fmla="*/ 941210 w 9635294"/>
              <a:gd name="connsiteY4227" fmla="*/ 1146798 h 6211920"/>
              <a:gd name="connsiteX4228" fmla="*/ 8695430 w 9635294"/>
              <a:gd name="connsiteY4228" fmla="*/ 1145934 h 6211920"/>
              <a:gd name="connsiteX4229" fmla="*/ 8716702 w 9635294"/>
              <a:gd name="connsiteY4229" fmla="*/ 1159796 h 6211920"/>
              <a:gd name="connsiteX4230" fmla="*/ 8714978 w 9635294"/>
              <a:gd name="connsiteY4230" fmla="*/ 1162444 h 6211920"/>
              <a:gd name="connsiteX4231" fmla="*/ 8693716 w 9635294"/>
              <a:gd name="connsiteY4231" fmla="*/ 1148595 h 6211920"/>
              <a:gd name="connsiteX4232" fmla="*/ 939483 w 9635294"/>
              <a:gd name="connsiteY4232" fmla="*/ 1144137 h 6211920"/>
              <a:gd name="connsiteX4233" fmla="*/ 941210 w 9635294"/>
              <a:gd name="connsiteY4233" fmla="*/ 1146798 h 6211920"/>
              <a:gd name="connsiteX4234" fmla="*/ 919964 w 9635294"/>
              <a:gd name="connsiteY4234" fmla="*/ 1160634 h 6211920"/>
              <a:gd name="connsiteX4235" fmla="*/ 923436 w 9635294"/>
              <a:gd name="connsiteY4235" fmla="*/ 1165949 h 6211920"/>
              <a:gd name="connsiteX4236" fmla="*/ 944669 w 9635294"/>
              <a:gd name="connsiteY4236" fmla="*/ 1152127 h 6211920"/>
              <a:gd name="connsiteX4237" fmla="*/ 946398 w 9635294"/>
              <a:gd name="connsiteY4237" fmla="*/ 1154792 h 6211920"/>
              <a:gd name="connsiteX4238" fmla="*/ 925171 w 9635294"/>
              <a:gd name="connsiteY4238" fmla="*/ 1168610 h 6211920"/>
              <a:gd name="connsiteX4239" fmla="*/ 918223 w 9635294"/>
              <a:gd name="connsiteY4239" fmla="*/ 1157980 h 6211920"/>
              <a:gd name="connsiteX4240" fmla="*/ 939483 w 9635294"/>
              <a:gd name="connsiteY4240" fmla="*/ 1144137 h 6211920"/>
              <a:gd name="connsiteX4241" fmla="*/ 8672432 w 9635294"/>
              <a:gd name="connsiteY4241" fmla="*/ 1134802 h 6211920"/>
              <a:gd name="connsiteX4242" fmla="*/ 8672443 w 9635294"/>
              <a:gd name="connsiteY4242" fmla="*/ 1134809 h 6211920"/>
              <a:gd name="connsiteX4243" fmla="*/ 8670697 w 9635294"/>
              <a:gd name="connsiteY4243" fmla="*/ 1137479 h 6211920"/>
              <a:gd name="connsiteX4244" fmla="*/ 983876 w 9635294"/>
              <a:gd name="connsiteY4244" fmla="*/ 1119346 h 6211920"/>
              <a:gd name="connsiteX4245" fmla="*/ 987292 w 9635294"/>
              <a:gd name="connsiteY4245" fmla="*/ 1124699 h 6211920"/>
              <a:gd name="connsiteX4246" fmla="*/ 987291 w 9635294"/>
              <a:gd name="connsiteY4246" fmla="*/ 1124701 h 6211920"/>
              <a:gd name="connsiteX4247" fmla="*/ 983874 w 9635294"/>
              <a:gd name="connsiteY4247" fmla="*/ 1119348 h 6211920"/>
              <a:gd name="connsiteX4248" fmla="*/ 8652757 w 9635294"/>
              <a:gd name="connsiteY4248" fmla="*/ 1118426 h 6211920"/>
              <a:gd name="connsiteX4249" fmla="*/ 8674157 w 9635294"/>
              <a:gd name="connsiteY4249" fmla="*/ 1132142 h 6211920"/>
              <a:gd name="connsiteX4250" fmla="*/ 8672432 w 9635294"/>
              <a:gd name="connsiteY4250" fmla="*/ 1134802 h 6211920"/>
              <a:gd name="connsiteX4251" fmla="*/ 8651044 w 9635294"/>
              <a:gd name="connsiteY4251" fmla="*/ 1121099 h 6211920"/>
              <a:gd name="connsiteX4252" fmla="*/ 8647614 w 9635294"/>
              <a:gd name="connsiteY4252" fmla="*/ 1126452 h 6211920"/>
              <a:gd name="connsiteX4253" fmla="*/ 8668950 w 9635294"/>
              <a:gd name="connsiteY4253" fmla="*/ 1140149 h 6211920"/>
              <a:gd name="connsiteX4254" fmla="*/ 8670697 w 9635294"/>
              <a:gd name="connsiteY4254" fmla="*/ 1137479 h 6211920"/>
              <a:gd name="connsiteX4255" fmla="*/ 8667236 w 9635294"/>
              <a:gd name="connsiteY4255" fmla="*/ 1142816 h 6211920"/>
              <a:gd name="connsiteX4256" fmla="*/ 8645900 w 9635294"/>
              <a:gd name="connsiteY4256" fmla="*/ 1129125 h 6211920"/>
              <a:gd name="connsiteX4257" fmla="*/ 982167 w 9635294"/>
              <a:gd name="connsiteY4257" fmla="*/ 1116673 h 6211920"/>
              <a:gd name="connsiteX4258" fmla="*/ 983874 w 9635294"/>
              <a:gd name="connsiteY4258" fmla="*/ 1119348 h 6211920"/>
              <a:gd name="connsiteX4259" fmla="*/ 962521 w 9635294"/>
              <a:gd name="connsiteY4259" fmla="*/ 1133037 h 6211920"/>
              <a:gd name="connsiteX4260" fmla="*/ 965957 w 9635294"/>
              <a:gd name="connsiteY4260" fmla="*/ 1138377 h 6211920"/>
              <a:gd name="connsiteX4261" fmla="*/ 987291 w 9635294"/>
              <a:gd name="connsiteY4261" fmla="*/ 1124701 h 6211920"/>
              <a:gd name="connsiteX4262" fmla="*/ 989000 w 9635294"/>
              <a:gd name="connsiteY4262" fmla="*/ 1127379 h 6211920"/>
              <a:gd name="connsiteX4263" fmla="*/ 967671 w 9635294"/>
              <a:gd name="connsiteY4263" fmla="*/ 1141044 h 6211920"/>
              <a:gd name="connsiteX4264" fmla="*/ 960801 w 9635294"/>
              <a:gd name="connsiteY4264" fmla="*/ 1130370 h 6211920"/>
              <a:gd name="connsiteX4265" fmla="*/ 982167 w 9635294"/>
              <a:gd name="connsiteY4265" fmla="*/ 1116673 h 6211920"/>
              <a:gd name="connsiteX4266" fmla="*/ 8629610 w 9635294"/>
              <a:gd name="connsiteY4266" fmla="*/ 1107444 h 6211920"/>
              <a:gd name="connsiteX4267" fmla="*/ 8629644 w 9635294"/>
              <a:gd name="connsiteY4267" fmla="*/ 1107465 h 6211920"/>
              <a:gd name="connsiteX4268" fmla="*/ 8626215 w 9635294"/>
              <a:gd name="connsiteY4268" fmla="*/ 1112831 h 6211920"/>
              <a:gd name="connsiteX4269" fmla="*/ 8626203 w 9635294"/>
              <a:gd name="connsiteY4269" fmla="*/ 1112823 h 6211920"/>
              <a:gd name="connsiteX4270" fmla="*/ 1005283 w 9635294"/>
              <a:gd name="connsiteY4270" fmla="*/ 1105731 h 6211920"/>
              <a:gd name="connsiteX4271" fmla="*/ 1008682 w 9635294"/>
              <a:gd name="connsiteY4271" fmla="*/ 1111097 h 6211920"/>
              <a:gd name="connsiteX4272" fmla="*/ 1008679 w 9635294"/>
              <a:gd name="connsiteY4272" fmla="*/ 1111098 h 6211920"/>
              <a:gd name="connsiteX4273" fmla="*/ 1005281 w 9635294"/>
              <a:gd name="connsiteY4273" fmla="*/ 1105732 h 6211920"/>
              <a:gd name="connsiteX4274" fmla="*/ 8604774 w 9635294"/>
              <a:gd name="connsiteY4274" fmla="*/ 1099294 h 6211920"/>
              <a:gd name="connsiteX4275" fmla="*/ 8626203 w 9635294"/>
              <a:gd name="connsiteY4275" fmla="*/ 1112823 h 6211920"/>
              <a:gd name="connsiteX4276" fmla="*/ 8624500 w 9635294"/>
              <a:gd name="connsiteY4276" fmla="*/ 1115511 h 6211920"/>
              <a:gd name="connsiteX4277" fmla="*/ 8603101 w 9635294"/>
              <a:gd name="connsiteY4277" fmla="*/ 1101966 h 6211920"/>
              <a:gd name="connsiteX4278" fmla="*/ 1030122 w 9635294"/>
              <a:gd name="connsiteY4278" fmla="*/ 1097567 h 6211920"/>
              <a:gd name="connsiteX4279" fmla="*/ 1031812 w 9635294"/>
              <a:gd name="connsiteY4279" fmla="*/ 1100258 h 6211920"/>
              <a:gd name="connsiteX4280" fmla="*/ 1010380 w 9635294"/>
              <a:gd name="connsiteY4280" fmla="*/ 1113777 h 6211920"/>
              <a:gd name="connsiteX4281" fmla="*/ 1008682 w 9635294"/>
              <a:gd name="connsiteY4281" fmla="*/ 1111097 h 6211920"/>
              <a:gd name="connsiteX4282" fmla="*/ 8606435 w 9635294"/>
              <a:gd name="connsiteY4282" fmla="*/ 1096641 h 6211920"/>
              <a:gd name="connsiteX4283" fmla="*/ 8604774 w 9635294"/>
              <a:gd name="connsiteY4283" fmla="*/ 1099294 h 6211920"/>
              <a:gd name="connsiteX4284" fmla="*/ 8604752 w 9635294"/>
              <a:gd name="connsiteY4284" fmla="*/ 1099280 h 6211920"/>
              <a:gd name="connsiteX4285" fmla="*/ 1028652 w 9635294"/>
              <a:gd name="connsiteY4285" fmla="*/ 1095227 h 6211920"/>
              <a:gd name="connsiteX4286" fmla="*/ 1030123 w 9635294"/>
              <a:gd name="connsiteY4286" fmla="*/ 1097566 h 6211920"/>
              <a:gd name="connsiteX4287" fmla="*/ 1030122 w 9635294"/>
              <a:gd name="connsiteY4287" fmla="*/ 1097567 h 6211920"/>
              <a:gd name="connsiteX4288" fmla="*/ 8609831 w 9635294"/>
              <a:gd name="connsiteY4288" fmla="*/ 1091216 h 6211920"/>
              <a:gd name="connsiteX4289" fmla="*/ 8631294 w 9635294"/>
              <a:gd name="connsiteY4289" fmla="*/ 1104786 h 6211920"/>
              <a:gd name="connsiteX4290" fmla="*/ 8629610 w 9635294"/>
              <a:gd name="connsiteY4290" fmla="*/ 1107444 h 6211920"/>
              <a:gd name="connsiteX4291" fmla="*/ 8608181 w 9635294"/>
              <a:gd name="connsiteY4291" fmla="*/ 1093902 h 6211920"/>
              <a:gd name="connsiteX4292" fmla="*/ 8606435 w 9635294"/>
              <a:gd name="connsiteY4292" fmla="*/ 1096641 h 6211920"/>
              <a:gd name="connsiteX4293" fmla="*/ 1025055 w 9635294"/>
              <a:gd name="connsiteY4293" fmla="*/ 1089501 h 6211920"/>
              <a:gd name="connsiteX4294" fmla="*/ 1028652 w 9635294"/>
              <a:gd name="connsiteY4294" fmla="*/ 1095227 h 6211920"/>
              <a:gd name="connsiteX4295" fmla="*/ 1026745 w 9635294"/>
              <a:gd name="connsiteY4295" fmla="*/ 1092194 h 6211920"/>
              <a:gd name="connsiteX4296" fmla="*/ 1005283 w 9635294"/>
              <a:gd name="connsiteY4296" fmla="*/ 1105731 h 6211920"/>
              <a:gd name="connsiteX4297" fmla="*/ 1003586 w 9635294"/>
              <a:gd name="connsiteY4297" fmla="*/ 1103052 h 6211920"/>
              <a:gd name="connsiteX4298" fmla="*/ 1025055 w 9635294"/>
              <a:gd name="connsiteY4298" fmla="*/ 1089501 h 6211920"/>
              <a:gd name="connsiteX4299" fmla="*/ 8586632 w 9635294"/>
              <a:gd name="connsiteY4299" fmla="*/ 1080413 h 6211920"/>
              <a:gd name="connsiteX4300" fmla="*/ 8586655 w 9635294"/>
              <a:gd name="connsiteY4300" fmla="*/ 1080427 h 6211920"/>
              <a:gd name="connsiteX4301" fmla="*/ 8583289 w 9635294"/>
              <a:gd name="connsiteY4301" fmla="*/ 1085812 h 6211920"/>
              <a:gd name="connsiteX4302" fmla="*/ 8583266 w 9635294"/>
              <a:gd name="connsiteY4302" fmla="*/ 1085798 h 6211920"/>
              <a:gd name="connsiteX4303" fmla="*/ 1048242 w 9635294"/>
              <a:gd name="connsiteY4303" fmla="*/ 1078731 h 6211920"/>
              <a:gd name="connsiteX4304" fmla="*/ 1051602 w 9635294"/>
              <a:gd name="connsiteY4304" fmla="*/ 1084121 h 6211920"/>
              <a:gd name="connsiteX4305" fmla="*/ 1051598 w 9635294"/>
              <a:gd name="connsiteY4305" fmla="*/ 1084123 h 6211920"/>
              <a:gd name="connsiteX4306" fmla="*/ 1048240 w 9635294"/>
              <a:gd name="connsiteY4306" fmla="*/ 1078732 h 6211920"/>
              <a:gd name="connsiteX4307" fmla="*/ 8563391 w 9635294"/>
              <a:gd name="connsiteY4307" fmla="*/ 1069764 h 6211920"/>
              <a:gd name="connsiteX4308" fmla="*/ 8561762 w 9635294"/>
              <a:gd name="connsiteY4308" fmla="*/ 1072426 h 6211920"/>
              <a:gd name="connsiteX4309" fmla="*/ 8583266 w 9635294"/>
              <a:gd name="connsiteY4309" fmla="*/ 1085798 h 6211920"/>
              <a:gd name="connsiteX4310" fmla="*/ 8581574 w 9635294"/>
              <a:gd name="connsiteY4310" fmla="*/ 1088504 h 6211920"/>
              <a:gd name="connsiteX4311" fmla="*/ 8560048 w 9635294"/>
              <a:gd name="connsiteY4311" fmla="*/ 1075125 h 6211920"/>
              <a:gd name="connsiteX4312" fmla="*/ 8565064 w 9635294"/>
              <a:gd name="connsiteY4312" fmla="*/ 1067029 h 6211920"/>
              <a:gd name="connsiteX4313" fmla="*/ 8565087 w 9635294"/>
              <a:gd name="connsiteY4313" fmla="*/ 1067044 h 6211920"/>
              <a:gd name="connsiteX4314" fmla="*/ 8563391 w 9635294"/>
              <a:gd name="connsiteY4314" fmla="*/ 1069764 h 6211920"/>
              <a:gd name="connsiteX4315" fmla="*/ 8566779 w 9635294"/>
              <a:gd name="connsiteY4315" fmla="*/ 1064330 h 6211920"/>
              <a:gd name="connsiteX4316" fmla="*/ 8588306 w 9635294"/>
              <a:gd name="connsiteY4316" fmla="*/ 1077735 h 6211920"/>
              <a:gd name="connsiteX4317" fmla="*/ 8586632 w 9635294"/>
              <a:gd name="connsiteY4317" fmla="*/ 1080413 h 6211920"/>
              <a:gd name="connsiteX4318" fmla="*/ 8565087 w 9635294"/>
              <a:gd name="connsiteY4318" fmla="*/ 1067044 h 6211920"/>
              <a:gd name="connsiteX4319" fmla="*/ 1068115 w 9635294"/>
              <a:gd name="connsiteY4319" fmla="*/ 1062653 h 6211920"/>
              <a:gd name="connsiteX4320" fmla="*/ 1074795 w 9635294"/>
              <a:gd name="connsiteY4320" fmla="*/ 1073455 h 6211920"/>
              <a:gd name="connsiteX4321" fmla="*/ 1053281 w 9635294"/>
              <a:gd name="connsiteY4321" fmla="*/ 1086815 h 6211920"/>
              <a:gd name="connsiteX4322" fmla="*/ 1051602 w 9635294"/>
              <a:gd name="connsiteY4322" fmla="*/ 1084121 h 6211920"/>
              <a:gd name="connsiteX4323" fmla="*/ 1073125 w 9635294"/>
              <a:gd name="connsiteY4323" fmla="*/ 1070756 h 6211920"/>
              <a:gd name="connsiteX4324" fmla="*/ 1069785 w 9635294"/>
              <a:gd name="connsiteY4324" fmla="*/ 1065359 h 6211920"/>
              <a:gd name="connsiteX4325" fmla="*/ 1048242 w 9635294"/>
              <a:gd name="connsiteY4325" fmla="*/ 1078731 h 6211920"/>
              <a:gd name="connsiteX4326" fmla="*/ 1046564 w 9635294"/>
              <a:gd name="connsiteY4326" fmla="*/ 1076039 h 6211920"/>
              <a:gd name="connsiteX4327" fmla="*/ 1068115 w 9635294"/>
              <a:gd name="connsiteY4327" fmla="*/ 1062653 h 6211920"/>
              <a:gd name="connsiteX4328" fmla="*/ 8543472 w 9635294"/>
              <a:gd name="connsiteY4328" fmla="*/ 1053705 h 6211920"/>
              <a:gd name="connsiteX4329" fmla="*/ 8543474 w 9635294"/>
              <a:gd name="connsiteY4329" fmla="*/ 1053706 h 6211920"/>
              <a:gd name="connsiteX4330" fmla="*/ 8540172 w 9635294"/>
              <a:gd name="connsiteY4330" fmla="*/ 1059117 h 6211920"/>
              <a:gd name="connsiteX4331" fmla="*/ 8540171 w 9635294"/>
              <a:gd name="connsiteY4331" fmla="*/ 1059117 h 6211920"/>
              <a:gd name="connsiteX4332" fmla="*/ 1091376 w 9635294"/>
              <a:gd name="connsiteY4332" fmla="*/ 1052055 h 6211920"/>
              <a:gd name="connsiteX4333" fmla="*/ 1094699 w 9635294"/>
              <a:gd name="connsiteY4333" fmla="*/ 1057465 h 6211920"/>
              <a:gd name="connsiteX4334" fmla="*/ 1094696 w 9635294"/>
              <a:gd name="connsiteY4334" fmla="*/ 1057466 h 6211920"/>
              <a:gd name="connsiteX4335" fmla="*/ 1091376 w 9635294"/>
              <a:gd name="connsiteY4335" fmla="*/ 1052055 h 6211920"/>
              <a:gd name="connsiteX4336" fmla="*/ 1116318 w 9635294"/>
              <a:gd name="connsiteY4336" fmla="*/ 1044245 h 6211920"/>
              <a:gd name="connsiteX4337" fmla="*/ 1117968 w 9635294"/>
              <a:gd name="connsiteY4337" fmla="*/ 1046956 h 6211920"/>
              <a:gd name="connsiteX4338" fmla="*/ 1096360 w 9635294"/>
              <a:gd name="connsiteY4338" fmla="*/ 1060171 h 6211920"/>
              <a:gd name="connsiteX4339" fmla="*/ 1094699 w 9635294"/>
              <a:gd name="connsiteY4339" fmla="*/ 1057465 h 6211920"/>
              <a:gd name="connsiteX4340" fmla="*/ 8520170 w 9635294"/>
              <a:gd name="connsiteY4340" fmla="*/ 1043166 h 6211920"/>
              <a:gd name="connsiteX4341" fmla="*/ 8518519 w 9635294"/>
              <a:gd name="connsiteY4341" fmla="*/ 1045877 h 6211920"/>
              <a:gd name="connsiteX4342" fmla="*/ 8540171 w 9635294"/>
              <a:gd name="connsiteY4342" fmla="*/ 1059117 h 6211920"/>
              <a:gd name="connsiteX4343" fmla="*/ 8538521 w 9635294"/>
              <a:gd name="connsiteY4343" fmla="*/ 1061822 h 6211920"/>
              <a:gd name="connsiteX4344" fmla="*/ 8516868 w 9635294"/>
              <a:gd name="connsiteY4344" fmla="*/ 1048588 h 6211920"/>
              <a:gd name="connsiteX4345" fmla="*/ 8521821 w 9635294"/>
              <a:gd name="connsiteY4345" fmla="*/ 1040454 h 6211920"/>
              <a:gd name="connsiteX4346" fmla="*/ 8521821 w 9635294"/>
              <a:gd name="connsiteY4346" fmla="*/ 1040454 h 6211920"/>
              <a:gd name="connsiteX4347" fmla="*/ 8520170 w 9635294"/>
              <a:gd name="connsiteY4347" fmla="*/ 1043166 h 6211920"/>
              <a:gd name="connsiteX4348" fmla="*/ 1113017 w 9635294"/>
              <a:gd name="connsiteY4348" fmla="*/ 1038822 h 6211920"/>
              <a:gd name="connsiteX4349" fmla="*/ 1116318 w 9635294"/>
              <a:gd name="connsiteY4349" fmla="*/ 1044245 h 6211920"/>
              <a:gd name="connsiteX4350" fmla="*/ 1116318 w 9635294"/>
              <a:gd name="connsiteY4350" fmla="*/ 1044245 h 6211920"/>
              <a:gd name="connsiteX4351" fmla="*/ 1113016 w 9635294"/>
              <a:gd name="connsiteY4351" fmla="*/ 1038822 h 6211920"/>
              <a:gd name="connsiteX4352" fmla="*/ 8523472 w 9635294"/>
              <a:gd name="connsiteY4352" fmla="*/ 1037743 h 6211920"/>
              <a:gd name="connsiteX4353" fmla="*/ 8545125 w 9635294"/>
              <a:gd name="connsiteY4353" fmla="*/ 1050995 h 6211920"/>
              <a:gd name="connsiteX4354" fmla="*/ 8543472 w 9635294"/>
              <a:gd name="connsiteY4354" fmla="*/ 1053705 h 6211920"/>
              <a:gd name="connsiteX4355" fmla="*/ 8521821 w 9635294"/>
              <a:gd name="connsiteY4355" fmla="*/ 1040454 h 6211920"/>
              <a:gd name="connsiteX4356" fmla="*/ 1111365 w 9635294"/>
              <a:gd name="connsiteY4356" fmla="*/ 1036110 h 6211920"/>
              <a:gd name="connsiteX4357" fmla="*/ 1113016 w 9635294"/>
              <a:gd name="connsiteY4357" fmla="*/ 1038822 h 6211920"/>
              <a:gd name="connsiteX4358" fmla="*/ 1091376 w 9635294"/>
              <a:gd name="connsiteY4358" fmla="*/ 1052055 h 6211920"/>
              <a:gd name="connsiteX4359" fmla="*/ 1089712 w 9635294"/>
              <a:gd name="connsiteY4359" fmla="*/ 1049344 h 6211920"/>
              <a:gd name="connsiteX4360" fmla="*/ 1111365 w 9635294"/>
              <a:gd name="connsiteY4360" fmla="*/ 1036110 h 6211920"/>
              <a:gd name="connsiteX4361" fmla="*/ 8498485 w 9635294"/>
              <a:gd name="connsiteY4361" fmla="*/ 1029996 h 6211920"/>
              <a:gd name="connsiteX4362" fmla="*/ 8496865 w 9635294"/>
              <a:gd name="connsiteY4362" fmla="*/ 1032713 h 6211920"/>
              <a:gd name="connsiteX4363" fmla="*/ 8496854 w 9635294"/>
              <a:gd name="connsiteY4363" fmla="*/ 1032706 h 6211920"/>
              <a:gd name="connsiteX4364" fmla="*/ 8475120 w 9635294"/>
              <a:gd name="connsiteY4364" fmla="*/ 1019647 h 6211920"/>
              <a:gd name="connsiteX4365" fmla="*/ 8496854 w 9635294"/>
              <a:gd name="connsiteY4365" fmla="*/ 1032706 h 6211920"/>
              <a:gd name="connsiteX4366" fmla="*/ 8495214 w 9635294"/>
              <a:gd name="connsiteY4366" fmla="*/ 1035431 h 6211920"/>
              <a:gd name="connsiteX4367" fmla="*/ 8473497 w 9635294"/>
              <a:gd name="connsiteY4367" fmla="*/ 1022350 h 6211920"/>
              <a:gd name="connsiteX4368" fmla="*/ 8478387 w 9635294"/>
              <a:gd name="connsiteY4368" fmla="*/ 1014178 h 6211920"/>
              <a:gd name="connsiteX4369" fmla="*/ 8478398 w 9635294"/>
              <a:gd name="connsiteY4369" fmla="*/ 1014185 h 6211920"/>
              <a:gd name="connsiteX4370" fmla="*/ 8475120 w 9635294"/>
              <a:gd name="connsiteY4370" fmla="*/ 1019647 h 6211920"/>
              <a:gd name="connsiteX4371" fmla="*/ 8475085 w 9635294"/>
              <a:gd name="connsiteY4371" fmla="*/ 1019626 h 6211920"/>
              <a:gd name="connsiteX4372" fmla="*/ 1156456 w 9635294"/>
              <a:gd name="connsiteY4372" fmla="*/ 1012590 h 6211920"/>
              <a:gd name="connsiteX4373" fmla="*/ 1159720 w 9635294"/>
              <a:gd name="connsiteY4373" fmla="*/ 1018038 h 6211920"/>
              <a:gd name="connsiteX4374" fmla="*/ 1159720 w 9635294"/>
              <a:gd name="connsiteY4374" fmla="*/ 1018038 h 6211920"/>
              <a:gd name="connsiteX4375" fmla="*/ 1156456 w 9635294"/>
              <a:gd name="connsiteY4375" fmla="*/ 1012590 h 6211920"/>
              <a:gd name="connsiteX4376" fmla="*/ 8480038 w 9635294"/>
              <a:gd name="connsiteY4376" fmla="*/ 1011453 h 6211920"/>
              <a:gd name="connsiteX4377" fmla="*/ 8501755 w 9635294"/>
              <a:gd name="connsiteY4377" fmla="*/ 1024560 h 6211920"/>
              <a:gd name="connsiteX4378" fmla="*/ 8498485 w 9635294"/>
              <a:gd name="connsiteY4378" fmla="*/ 1029996 h 6211920"/>
              <a:gd name="connsiteX4379" fmla="*/ 8500104 w 9635294"/>
              <a:gd name="connsiteY4379" fmla="*/ 1027278 h 6211920"/>
              <a:gd name="connsiteX4380" fmla="*/ 8478398 w 9635294"/>
              <a:gd name="connsiteY4380" fmla="*/ 1014185 h 6211920"/>
              <a:gd name="connsiteX4381" fmla="*/ 1154824 w 9635294"/>
              <a:gd name="connsiteY4381" fmla="*/ 1009866 h 6211920"/>
              <a:gd name="connsiteX4382" fmla="*/ 1156456 w 9635294"/>
              <a:gd name="connsiteY4382" fmla="*/ 1012590 h 6211920"/>
              <a:gd name="connsiteX4383" fmla="*/ 1134715 w 9635294"/>
              <a:gd name="connsiteY4383" fmla="*/ 1025671 h 6211920"/>
              <a:gd name="connsiteX4384" fmla="*/ 1137997 w 9635294"/>
              <a:gd name="connsiteY4384" fmla="*/ 1031107 h 6211920"/>
              <a:gd name="connsiteX4385" fmla="*/ 1159720 w 9635294"/>
              <a:gd name="connsiteY4385" fmla="*/ 1018038 h 6211920"/>
              <a:gd name="connsiteX4386" fmla="*/ 1161352 w 9635294"/>
              <a:gd name="connsiteY4386" fmla="*/ 1020763 h 6211920"/>
              <a:gd name="connsiteX4387" fmla="*/ 1139636 w 9635294"/>
              <a:gd name="connsiteY4387" fmla="*/ 1033825 h 6211920"/>
              <a:gd name="connsiteX4388" fmla="*/ 1133069 w 9635294"/>
              <a:gd name="connsiteY4388" fmla="*/ 1022953 h 6211920"/>
              <a:gd name="connsiteX4389" fmla="*/ 1154824 w 9635294"/>
              <a:gd name="connsiteY4389" fmla="*/ 1009866 h 6211920"/>
              <a:gd name="connsiteX4390" fmla="*/ 8456583 w 9635294"/>
              <a:gd name="connsiteY4390" fmla="*/ 1001146 h 6211920"/>
              <a:gd name="connsiteX4391" fmla="*/ 8456607 w 9635294"/>
              <a:gd name="connsiteY4391" fmla="*/ 1001160 h 6211920"/>
              <a:gd name="connsiteX4392" fmla="*/ 8454927 w 9635294"/>
              <a:gd name="connsiteY4392" fmla="*/ 1003936 h 6211920"/>
              <a:gd name="connsiteX4393" fmla="*/ 1201674 w 9635294"/>
              <a:gd name="connsiteY4393" fmla="*/ 989410 h 6211920"/>
              <a:gd name="connsiteX4394" fmla="*/ 1203287 w 9635294"/>
              <a:gd name="connsiteY4394" fmla="*/ 992143 h 6211920"/>
              <a:gd name="connsiteX4395" fmla="*/ 1203287 w 9635294"/>
              <a:gd name="connsiteY4395" fmla="*/ 992144 h 6211920"/>
              <a:gd name="connsiteX4396" fmla="*/ 8436350 w 9635294"/>
              <a:gd name="connsiteY4396" fmla="*/ 985488 h 6211920"/>
              <a:gd name="connsiteX4397" fmla="*/ 8458194 w 9635294"/>
              <a:gd name="connsiteY4397" fmla="*/ 998430 h 6211920"/>
              <a:gd name="connsiteX4398" fmla="*/ 8456583 w 9635294"/>
              <a:gd name="connsiteY4398" fmla="*/ 1001146 h 6211920"/>
              <a:gd name="connsiteX4399" fmla="*/ 8434762 w 9635294"/>
              <a:gd name="connsiteY4399" fmla="*/ 988225 h 6211920"/>
              <a:gd name="connsiteX4400" fmla="*/ 8431524 w 9635294"/>
              <a:gd name="connsiteY4400" fmla="*/ 993692 h 6211920"/>
              <a:gd name="connsiteX4401" fmla="*/ 8453305 w 9635294"/>
              <a:gd name="connsiteY4401" fmla="*/ 1006615 h 6211920"/>
              <a:gd name="connsiteX4402" fmla="*/ 8454927 w 9635294"/>
              <a:gd name="connsiteY4402" fmla="*/ 1003936 h 6211920"/>
              <a:gd name="connsiteX4403" fmla="*/ 8451717 w 9635294"/>
              <a:gd name="connsiteY4403" fmla="*/ 1009345 h 6211920"/>
              <a:gd name="connsiteX4404" fmla="*/ 8429873 w 9635294"/>
              <a:gd name="connsiteY4404" fmla="*/ 996429 h 6211920"/>
              <a:gd name="connsiteX4405" fmla="*/ 1198448 w 9635294"/>
              <a:gd name="connsiteY4405" fmla="*/ 983939 h 6211920"/>
              <a:gd name="connsiteX4406" fmla="*/ 1201674 w 9635294"/>
              <a:gd name="connsiteY4406" fmla="*/ 989410 h 6211920"/>
              <a:gd name="connsiteX4407" fmla="*/ 1200061 w 9635294"/>
              <a:gd name="connsiteY4407" fmla="*/ 986676 h 6211920"/>
              <a:gd name="connsiteX4408" fmla="*/ 1178243 w 9635294"/>
              <a:gd name="connsiteY4408" fmla="*/ 999585 h 6211920"/>
              <a:gd name="connsiteX4409" fmla="*/ 1181488 w 9635294"/>
              <a:gd name="connsiteY4409" fmla="*/ 1005046 h 6211920"/>
              <a:gd name="connsiteX4410" fmla="*/ 1203287 w 9635294"/>
              <a:gd name="connsiteY4410" fmla="*/ 992144 h 6211920"/>
              <a:gd name="connsiteX4411" fmla="*/ 1204900 w 9635294"/>
              <a:gd name="connsiteY4411" fmla="*/ 994880 h 6211920"/>
              <a:gd name="connsiteX4412" fmla="*/ 1183107 w 9635294"/>
              <a:gd name="connsiteY4412" fmla="*/ 1007777 h 6211920"/>
              <a:gd name="connsiteX4413" fmla="*/ 1176617 w 9635294"/>
              <a:gd name="connsiteY4413" fmla="*/ 996861 h 6211920"/>
              <a:gd name="connsiteX4414" fmla="*/ 1198448 w 9635294"/>
              <a:gd name="connsiteY4414" fmla="*/ 983939 h 6211920"/>
              <a:gd name="connsiteX4415" fmla="*/ 8412843 w 9635294"/>
              <a:gd name="connsiteY4415" fmla="*/ 975359 h 6211920"/>
              <a:gd name="connsiteX4416" fmla="*/ 8412855 w 9635294"/>
              <a:gd name="connsiteY4416" fmla="*/ 975366 h 6211920"/>
              <a:gd name="connsiteX4417" fmla="*/ 8409680 w 9635294"/>
              <a:gd name="connsiteY4417" fmla="*/ 980846 h 6211920"/>
              <a:gd name="connsiteX4418" fmla="*/ 8409646 w 9635294"/>
              <a:gd name="connsiteY4418" fmla="*/ 980826 h 6211920"/>
              <a:gd name="connsiteX4419" fmla="*/ 1221933 w 9635294"/>
              <a:gd name="connsiteY4419" fmla="*/ 973835 h 6211920"/>
              <a:gd name="connsiteX4420" fmla="*/ 1223496 w 9635294"/>
              <a:gd name="connsiteY4420" fmla="*/ 976509 h 6211920"/>
              <a:gd name="connsiteX4421" fmla="*/ 1221931 w 9635294"/>
              <a:gd name="connsiteY4421" fmla="*/ 973836 h 6211920"/>
              <a:gd name="connsiteX4422" fmla="*/ 8392535 w 9635294"/>
              <a:gd name="connsiteY4422" fmla="*/ 959834 h 6211920"/>
              <a:gd name="connsiteX4423" fmla="*/ 8414443 w 9635294"/>
              <a:gd name="connsiteY4423" fmla="*/ 972623 h 6211920"/>
              <a:gd name="connsiteX4424" fmla="*/ 8412843 w 9635294"/>
              <a:gd name="connsiteY4424" fmla="*/ 975359 h 6211920"/>
              <a:gd name="connsiteX4425" fmla="*/ 8390947 w 9635294"/>
              <a:gd name="connsiteY4425" fmla="*/ 962584 h 6211920"/>
              <a:gd name="connsiteX4426" fmla="*/ 8387772 w 9635294"/>
              <a:gd name="connsiteY4426" fmla="*/ 968077 h 6211920"/>
              <a:gd name="connsiteX4427" fmla="*/ 8409646 w 9635294"/>
              <a:gd name="connsiteY4427" fmla="*/ 980826 h 6211920"/>
              <a:gd name="connsiteX4428" fmla="*/ 8408029 w 9635294"/>
              <a:gd name="connsiteY4428" fmla="*/ 983590 h 6211920"/>
              <a:gd name="connsiteX4429" fmla="*/ 8386121 w 9635294"/>
              <a:gd name="connsiteY4429" fmla="*/ 970820 h 6211920"/>
              <a:gd name="connsiteX4430" fmla="*/ 1242257 w 9635294"/>
              <a:gd name="connsiteY4430" fmla="*/ 958323 h 6211920"/>
              <a:gd name="connsiteX4431" fmla="*/ 1248626 w 9635294"/>
              <a:gd name="connsiteY4431" fmla="*/ 969309 h 6211920"/>
              <a:gd name="connsiteX4432" fmla="*/ 1226738 w 9635294"/>
              <a:gd name="connsiteY4432" fmla="*/ 982059 h 6211920"/>
              <a:gd name="connsiteX4433" fmla="*/ 1223496 w 9635294"/>
              <a:gd name="connsiteY4433" fmla="*/ 976509 h 6211920"/>
              <a:gd name="connsiteX4434" fmla="*/ 1225139 w 9635294"/>
              <a:gd name="connsiteY4434" fmla="*/ 979316 h 6211920"/>
              <a:gd name="connsiteX4435" fmla="*/ 1247032 w 9635294"/>
              <a:gd name="connsiteY4435" fmla="*/ 966565 h 6211920"/>
              <a:gd name="connsiteX4436" fmla="*/ 1243852 w 9635294"/>
              <a:gd name="connsiteY4436" fmla="*/ 961073 h 6211920"/>
              <a:gd name="connsiteX4437" fmla="*/ 1221933 w 9635294"/>
              <a:gd name="connsiteY4437" fmla="*/ 973835 h 6211920"/>
              <a:gd name="connsiteX4438" fmla="*/ 1220332 w 9635294"/>
              <a:gd name="connsiteY4438" fmla="*/ 971093 h 6211920"/>
              <a:gd name="connsiteX4439" fmla="*/ 1242257 w 9635294"/>
              <a:gd name="connsiteY4439" fmla="*/ 958323 h 6211920"/>
              <a:gd name="connsiteX4440" fmla="*/ 8368975 w 9635294"/>
              <a:gd name="connsiteY4440" fmla="*/ 949878 h 6211920"/>
              <a:gd name="connsiteX4441" fmla="*/ 8368976 w 9635294"/>
              <a:gd name="connsiteY4441" fmla="*/ 949878 h 6211920"/>
              <a:gd name="connsiteX4442" fmla="*/ 8367540 w 9635294"/>
              <a:gd name="connsiteY4442" fmla="*/ 952365 h 6211920"/>
              <a:gd name="connsiteX4443" fmla="*/ 1265819 w 9635294"/>
              <a:gd name="connsiteY4443" fmla="*/ 948384 h 6211920"/>
              <a:gd name="connsiteX4444" fmla="*/ 1268985 w 9635294"/>
              <a:gd name="connsiteY4444" fmla="*/ 953891 h 6211920"/>
              <a:gd name="connsiteX4445" fmla="*/ 1268984 w 9635294"/>
              <a:gd name="connsiteY4445" fmla="*/ 953891 h 6211920"/>
              <a:gd name="connsiteX4446" fmla="*/ 1265816 w 9635294"/>
              <a:gd name="connsiteY4446" fmla="*/ 948385 h 6211920"/>
              <a:gd name="connsiteX4447" fmla="*/ 8348466 w 9635294"/>
              <a:gd name="connsiteY4447" fmla="*/ 934485 h 6211920"/>
              <a:gd name="connsiteX4448" fmla="*/ 8370564 w 9635294"/>
              <a:gd name="connsiteY4448" fmla="*/ 947122 h 6211920"/>
              <a:gd name="connsiteX4449" fmla="*/ 8368975 w 9635294"/>
              <a:gd name="connsiteY4449" fmla="*/ 949878 h 6211920"/>
              <a:gd name="connsiteX4450" fmla="*/ 8346942 w 9635294"/>
              <a:gd name="connsiteY4450" fmla="*/ 937247 h 6211920"/>
              <a:gd name="connsiteX4451" fmla="*/ 8343767 w 9635294"/>
              <a:gd name="connsiteY4451" fmla="*/ 942759 h 6211920"/>
              <a:gd name="connsiteX4452" fmla="*/ 8365801 w 9635294"/>
              <a:gd name="connsiteY4452" fmla="*/ 955377 h 6211920"/>
              <a:gd name="connsiteX4453" fmla="*/ 8367540 w 9635294"/>
              <a:gd name="connsiteY4453" fmla="*/ 952365 h 6211920"/>
              <a:gd name="connsiteX4454" fmla="*/ 8364214 w 9635294"/>
              <a:gd name="connsiteY4454" fmla="*/ 958132 h 6211920"/>
              <a:gd name="connsiteX4455" fmla="*/ 8342180 w 9635294"/>
              <a:gd name="connsiteY4455" fmla="*/ 945515 h 6211920"/>
              <a:gd name="connsiteX4456" fmla="*/ 1286263 w 9635294"/>
              <a:gd name="connsiteY4456" fmla="*/ 933012 h 6211920"/>
              <a:gd name="connsiteX4457" fmla="*/ 1292556 w 9635294"/>
              <a:gd name="connsiteY4457" fmla="*/ 944048 h 6211920"/>
              <a:gd name="connsiteX4458" fmla="*/ 1270566 w 9635294"/>
              <a:gd name="connsiteY4458" fmla="*/ 956640 h 6211920"/>
              <a:gd name="connsiteX4459" fmla="*/ 1268985 w 9635294"/>
              <a:gd name="connsiteY4459" fmla="*/ 953891 h 6211920"/>
              <a:gd name="connsiteX4460" fmla="*/ 1290981 w 9635294"/>
              <a:gd name="connsiteY4460" fmla="*/ 941286 h 6211920"/>
              <a:gd name="connsiteX4461" fmla="*/ 1287837 w 9635294"/>
              <a:gd name="connsiteY4461" fmla="*/ 935774 h 6211920"/>
              <a:gd name="connsiteX4462" fmla="*/ 1265819 w 9635294"/>
              <a:gd name="connsiteY4462" fmla="*/ 948384 h 6211920"/>
              <a:gd name="connsiteX4463" fmla="*/ 1264235 w 9635294"/>
              <a:gd name="connsiteY4463" fmla="*/ 945629 h 6211920"/>
              <a:gd name="connsiteX4464" fmla="*/ 1286263 w 9635294"/>
              <a:gd name="connsiteY4464" fmla="*/ 933012 h 6211920"/>
              <a:gd name="connsiteX4465" fmla="*/ 8323282 w 9635294"/>
              <a:gd name="connsiteY4465" fmla="*/ 927463 h 6211920"/>
              <a:gd name="connsiteX4466" fmla="*/ 8321732 w 9635294"/>
              <a:gd name="connsiteY4466" fmla="*/ 930218 h 6211920"/>
              <a:gd name="connsiteX4467" fmla="*/ 8321719 w 9635294"/>
              <a:gd name="connsiteY4467" fmla="*/ 930211 h 6211920"/>
              <a:gd name="connsiteX4468" fmla="*/ 1333634 w 9635294"/>
              <a:gd name="connsiteY4468" fmla="*/ 913720 h 6211920"/>
              <a:gd name="connsiteX4469" fmla="*/ 1335100 w 9635294"/>
              <a:gd name="connsiteY4469" fmla="*/ 916330 h 6211920"/>
              <a:gd name="connsiteX4470" fmla="*/ 1335098 w 9635294"/>
              <a:gd name="connsiteY4470" fmla="*/ 916331 h 6211920"/>
              <a:gd name="connsiteX4471" fmla="*/ 8304269 w 9635294"/>
              <a:gd name="connsiteY4471" fmla="*/ 909460 h 6211920"/>
              <a:gd name="connsiteX4472" fmla="*/ 8326432 w 9635294"/>
              <a:gd name="connsiteY4472" fmla="*/ 921925 h 6211920"/>
              <a:gd name="connsiteX4473" fmla="*/ 8323282 w 9635294"/>
              <a:gd name="connsiteY4473" fmla="*/ 927463 h 6211920"/>
              <a:gd name="connsiteX4474" fmla="*/ 8324844 w 9635294"/>
              <a:gd name="connsiteY4474" fmla="*/ 924687 h 6211920"/>
              <a:gd name="connsiteX4475" fmla="*/ 8302746 w 9635294"/>
              <a:gd name="connsiteY4475" fmla="*/ 912228 h 6211920"/>
              <a:gd name="connsiteX4476" fmla="*/ 8299634 w 9635294"/>
              <a:gd name="connsiteY4476" fmla="*/ 917759 h 6211920"/>
              <a:gd name="connsiteX4477" fmla="*/ 8321719 w 9635294"/>
              <a:gd name="connsiteY4477" fmla="*/ 930211 h 6211920"/>
              <a:gd name="connsiteX4478" fmla="*/ 8320144 w 9635294"/>
              <a:gd name="connsiteY4478" fmla="*/ 932980 h 6211920"/>
              <a:gd name="connsiteX4479" fmla="*/ 8298047 w 9635294"/>
              <a:gd name="connsiteY4479" fmla="*/ 920528 h 6211920"/>
              <a:gd name="connsiteX4480" fmla="*/ 1330440 w 9635294"/>
              <a:gd name="connsiteY4480" fmla="*/ 908025 h 6211920"/>
              <a:gd name="connsiteX4481" fmla="*/ 1333634 w 9635294"/>
              <a:gd name="connsiteY4481" fmla="*/ 913720 h 6211920"/>
              <a:gd name="connsiteX4482" fmla="*/ 1331989 w 9635294"/>
              <a:gd name="connsiteY4482" fmla="*/ 910793 h 6211920"/>
              <a:gd name="connsiteX4483" fmla="*/ 1309904 w 9635294"/>
              <a:gd name="connsiteY4483" fmla="*/ 923239 h 6211920"/>
              <a:gd name="connsiteX4484" fmla="*/ 1313028 w 9635294"/>
              <a:gd name="connsiteY4484" fmla="*/ 928764 h 6211920"/>
              <a:gd name="connsiteX4485" fmla="*/ 1335098 w 9635294"/>
              <a:gd name="connsiteY4485" fmla="*/ 916331 h 6211920"/>
              <a:gd name="connsiteX4486" fmla="*/ 1336650 w 9635294"/>
              <a:gd name="connsiteY4486" fmla="*/ 919099 h 6211920"/>
              <a:gd name="connsiteX4487" fmla="*/ 1314591 w 9635294"/>
              <a:gd name="connsiteY4487" fmla="*/ 931526 h 6211920"/>
              <a:gd name="connsiteX4488" fmla="*/ 1308335 w 9635294"/>
              <a:gd name="connsiteY4488" fmla="*/ 920471 h 6211920"/>
              <a:gd name="connsiteX4489" fmla="*/ 1330440 w 9635294"/>
              <a:gd name="connsiteY4489" fmla="*/ 908025 h 6211920"/>
              <a:gd name="connsiteX4490" fmla="*/ 8280571 w 9635294"/>
              <a:gd name="connsiteY4490" fmla="*/ 899832 h 6211920"/>
              <a:gd name="connsiteX4491" fmla="*/ 8280584 w 9635294"/>
              <a:gd name="connsiteY4491" fmla="*/ 899839 h 6211920"/>
              <a:gd name="connsiteX4492" fmla="*/ 8278836 w 9635294"/>
              <a:gd name="connsiteY4492" fmla="*/ 902958 h 6211920"/>
              <a:gd name="connsiteX4493" fmla="*/ 8255321 w 9635294"/>
              <a:gd name="connsiteY4493" fmla="*/ 893096 h 6211920"/>
              <a:gd name="connsiteX4494" fmla="*/ 8277473 w 9635294"/>
              <a:gd name="connsiteY4494" fmla="*/ 905389 h 6211920"/>
              <a:gd name="connsiteX4495" fmla="*/ 8278836 w 9635294"/>
              <a:gd name="connsiteY4495" fmla="*/ 902958 h 6211920"/>
              <a:gd name="connsiteX4496" fmla="*/ 8275949 w 9635294"/>
              <a:gd name="connsiteY4496" fmla="*/ 908158 h 6211920"/>
              <a:gd name="connsiteX4497" fmla="*/ 8253787 w 9635294"/>
              <a:gd name="connsiteY4497" fmla="*/ 895864 h 6211920"/>
              <a:gd name="connsiteX4498" fmla="*/ 8256839 w 9635294"/>
              <a:gd name="connsiteY4498" fmla="*/ 890359 h 6211920"/>
              <a:gd name="connsiteX4499" fmla="*/ 8255321 w 9635294"/>
              <a:gd name="connsiteY4499" fmla="*/ 893096 h 6211920"/>
              <a:gd name="connsiteX4500" fmla="*/ 8255311 w 9635294"/>
              <a:gd name="connsiteY4500" fmla="*/ 893090 h 6211920"/>
              <a:gd name="connsiteX4501" fmla="*/ 1376312 w 9635294"/>
              <a:gd name="connsiteY4501" fmla="*/ 886130 h 6211920"/>
              <a:gd name="connsiteX4502" fmla="*/ 1354131 w 9635294"/>
              <a:gd name="connsiteY4502" fmla="*/ 898423 h 6211920"/>
              <a:gd name="connsiteX4503" fmla="*/ 1357217 w 9635294"/>
              <a:gd name="connsiteY4503" fmla="*/ 903973 h 6211920"/>
              <a:gd name="connsiteX4504" fmla="*/ 1379379 w 9635294"/>
              <a:gd name="connsiteY4504" fmla="*/ 891693 h 6211920"/>
              <a:gd name="connsiteX4505" fmla="*/ 8259947 w 9635294"/>
              <a:gd name="connsiteY4505" fmla="*/ 884752 h 6211920"/>
              <a:gd name="connsiteX4506" fmla="*/ 8282108 w 9635294"/>
              <a:gd name="connsiteY4506" fmla="*/ 897064 h 6211920"/>
              <a:gd name="connsiteX4507" fmla="*/ 8280571 w 9635294"/>
              <a:gd name="connsiteY4507" fmla="*/ 899832 h 6211920"/>
              <a:gd name="connsiteX4508" fmla="*/ 8258423 w 9635294"/>
              <a:gd name="connsiteY4508" fmla="*/ 887527 h 6211920"/>
              <a:gd name="connsiteX4509" fmla="*/ 8256839 w 9635294"/>
              <a:gd name="connsiteY4509" fmla="*/ 890359 h 6211920"/>
              <a:gd name="connsiteX4510" fmla="*/ 1374782 w 9635294"/>
              <a:gd name="connsiteY4510" fmla="*/ 883355 h 6211920"/>
              <a:gd name="connsiteX4511" fmla="*/ 1380916 w 9635294"/>
              <a:gd name="connsiteY4511" fmla="*/ 894474 h 6211920"/>
              <a:gd name="connsiteX4512" fmla="*/ 1358762 w 9635294"/>
              <a:gd name="connsiteY4512" fmla="*/ 906748 h 6211920"/>
              <a:gd name="connsiteX4513" fmla="*/ 1352583 w 9635294"/>
              <a:gd name="connsiteY4513" fmla="*/ 895648 h 6211920"/>
              <a:gd name="connsiteX4514" fmla="*/ 1374782 w 9635294"/>
              <a:gd name="connsiteY4514" fmla="*/ 883355 h 6211920"/>
              <a:gd name="connsiteX4515" fmla="*/ 8236133 w 9635294"/>
              <a:gd name="connsiteY4515" fmla="*/ 875297 h 6211920"/>
              <a:gd name="connsiteX4516" fmla="*/ 8236134 w 9635294"/>
              <a:gd name="connsiteY4516" fmla="*/ 875297 h 6211920"/>
              <a:gd name="connsiteX4517" fmla="*/ 8234141 w 9635294"/>
              <a:gd name="connsiteY4517" fmla="*/ 878938 h 6211920"/>
              <a:gd name="connsiteX4518" fmla="*/ 1398544 w 9635294"/>
              <a:gd name="connsiteY4518" fmla="*/ 873919 h 6211920"/>
              <a:gd name="connsiteX4519" fmla="*/ 1400771 w 9635294"/>
              <a:gd name="connsiteY4519" fmla="*/ 877989 h 6211920"/>
              <a:gd name="connsiteX4520" fmla="*/ 1398543 w 9635294"/>
              <a:gd name="connsiteY4520" fmla="*/ 873919 h 6211920"/>
              <a:gd name="connsiteX4521" fmla="*/ 8210836 w 9635294"/>
              <a:gd name="connsiteY4521" fmla="*/ 868739 h 6211920"/>
              <a:gd name="connsiteX4522" fmla="*/ 8233086 w 9635294"/>
              <a:gd name="connsiteY4522" fmla="*/ 880866 h 6211920"/>
              <a:gd name="connsiteX4523" fmla="*/ 8234141 w 9635294"/>
              <a:gd name="connsiteY4523" fmla="*/ 878938 h 6211920"/>
              <a:gd name="connsiteX4524" fmla="*/ 8231562 w 9635294"/>
              <a:gd name="connsiteY4524" fmla="*/ 883653 h 6211920"/>
              <a:gd name="connsiteX4525" fmla="*/ 8209337 w 9635294"/>
              <a:gd name="connsiteY4525" fmla="*/ 871512 h 6211920"/>
              <a:gd name="connsiteX4526" fmla="*/ 8213846 w 9635294"/>
              <a:gd name="connsiteY4526" fmla="*/ 863136 h 6211920"/>
              <a:gd name="connsiteX4527" fmla="*/ 8213859 w 9635294"/>
              <a:gd name="connsiteY4527" fmla="*/ 863143 h 6211920"/>
              <a:gd name="connsiteX4528" fmla="*/ 8210836 w 9635294"/>
              <a:gd name="connsiteY4528" fmla="*/ 868739 h 6211920"/>
              <a:gd name="connsiteX4529" fmla="*/ 8210798 w 9635294"/>
              <a:gd name="connsiteY4529" fmla="*/ 868718 h 6211920"/>
              <a:gd name="connsiteX4530" fmla="*/ 8215369 w 9635294"/>
              <a:gd name="connsiteY4530" fmla="*/ 860349 h 6211920"/>
              <a:gd name="connsiteX4531" fmla="*/ 8237658 w 9635294"/>
              <a:gd name="connsiteY4531" fmla="*/ 872509 h 6211920"/>
              <a:gd name="connsiteX4532" fmla="*/ 8236133 w 9635294"/>
              <a:gd name="connsiteY4532" fmla="*/ 875297 h 6211920"/>
              <a:gd name="connsiteX4533" fmla="*/ 8213859 w 9635294"/>
              <a:gd name="connsiteY4533" fmla="*/ 863143 h 6211920"/>
              <a:gd name="connsiteX4534" fmla="*/ 1419314 w 9635294"/>
              <a:gd name="connsiteY4534" fmla="*/ 858990 h 6211920"/>
              <a:gd name="connsiteX4535" fmla="*/ 1425366 w 9635294"/>
              <a:gd name="connsiteY4535" fmla="*/ 870153 h 6211920"/>
              <a:gd name="connsiteX4536" fmla="*/ 1403115 w 9635294"/>
              <a:gd name="connsiteY4536" fmla="*/ 882275 h 6211920"/>
              <a:gd name="connsiteX4537" fmla="*/ 1400771 w 9635294"/>
              <a:gd name="connsiteY4537" fmla="*/ 877989 h 6211920"/>
              <a:gd name="connsiteX4538" fmla="*/ 1401591 w 9635294"/>
              <a:gd name="connsiteY4538" fmla="*/ 879488 h 6211920"/>
              <a:gd name="connsiteX4539" fmla="*/ 1423854 w 9635294"/>
              <a:gd name="connsiteY4539" fmla="*/ 867365 h 6211920"/>
              <a:gd name="connsiteX4540" fmla="*/ 1420826 w 9635294"/>
              <a:gd name="connsiteY4540" fmla="*/ 861784 h 6211920"/>
              <a:gd name="connsiteX4541" fmla="*/ 1398544 w 9635294"/>
              <a:gd name="connsiteY4541" fmla="*/ 873919 h 6211920"/>
              <a:gd name="connsiteX4542" fmla="*/ 1397019 w 9635294"/>
              <a:gd name="connsiteY4542" fmla="*/ 871131 h 6211920"/>
              <a:gd name="connsiteX4543" fmla="*/ 1419314 w 9635294"/>
              <a:gd name="connsiteY4543" fmla="*/ 858990 h 6211920"/>
              <a:gd name="connsiteX4544" fmla="*/ 8189996 w 9635294"/>
              <a:gd name="connsiteY4544" fmla="*/ 853867 h 6211920"/>
              <a:gd name="connsiteX4545" fmla="*/ 8188509 w 9635294"/>
              <a:gd name="connsiteY4545" fmla="*/ 856653 h 6211920"/>
              <a:gd name="connsiteX4546" fmla="*/ 8188496 w 9635294"/>
              <a:gd name="connsiteY4546" fmla="*/ 856646 h 6211920"/>
              <a:gd name="connsiteX4547" fmla="*/ 1444660 w 9635294"/>
              <a:gd name="connsiteY4547" fmla="*/ 852516 h 6211920"/>
              <a:gd name="connsiteX4548" fmla="*/ 1446164 w 9635294"/>
              <a:gd name="connsiteY4548" fmla="*/ 855312 h 6211920"/>
              <a:gd name="connsiteX4549" fmla="*/ 1446162 w 9635294"/>
              <a:gd name="connsiteY4549" fmla="*/ 855313 h 6211920"/>
              <a:gd name="connsiteX4550" fmla="*/ 1468508 w 9635294"/>
              <a:gd name="connsiteY4550" fmla="*/ 843351 h 6211920"/>
              <a:gd name="connsiteX4551" fmla="*/ 1470001 w 9635294"/>
              <a:gd name="connsiteY4551" fmla="*/ 846150 h 6211920"/>
              <a:gd name="connsiteX4552" fmla="*/ 1447668 w 9635294"/>
              <a:gd name="connsiteY4552" fmla="*/ 858107 h 6211920"/>
              <a:gd name="connsiteX4553" fmla="*/ 1446164 w 9635294"/>
              <a:gd name="connsiteY4553" fmla="*/ 855312 h 6211920"/>
              <a:gd name="connsiteX4554" fmla="*/ 1467410 w 9635294"/>
              <a:gd name="connsiteY4554" fmla="*/ 841291 h 6211920"/>
              <a:gd name="connsiteX4555" fmla="*/ 1468508 w 9635294"/>
              <a:gd name="connsiteY4555" fmla="*/ 843350 h 6211920"/>
              <a:gd name="connsiteX4556" fmla="*/ 1468508 w 9635294"/>
              <a:gd name="connsiteY4556" fmla="*/ 843351 h 6211920"/>
              <a:gd name="connsiteX4557" fmla="*/ 8170602 w 9635294"/>
              <a:gd name="connsiteY4557" fmla="*/ 836263 h 6211920"/>
              <a:gd name="connsiteX4558" fmla="*/ 8193018 w 9635294"/>
              <a:gd name="connsiteY4558" fmla="*/ 848265 h 6211920"/>
              <a:gd name="connsiteX4559" fmla="*/ 8189996 w 9635294"/>
              <a:gd name="connsiteY4559" fmla="*/ 853867 h 6211920"/>
              <a:gd name="connsiteX4560" fmla="*/ 8191494 w 9635294"/>
              <a:gd name="connsiteY4560" fmla="*/ 851059 h 6211920"/>
              <a:gd name="connsiteX4561" fmla="*/ 8169142 w 9635294"/>
              <a:gd name="connsiteY4561" fmla="*/ 839064 h 6211920"/>
              <a:gd name="connsiteX4562" fmla="*/ 8166157 w 9635294"/>
              <a:gd name="connsiteY4562" fmla="*/ 844671 h 6211920"/>
              <a:gd name="connsiteX4563" fmla="*/ 8188496 w 9635294"/>
              <a:gd name="connsiteY4563" fmla="*/ 856646 h 6211920"/>
              <a:gd name="connsiteX4564" fmla="*/ 8186985 w 9635294"/>
              <a:gd name="connsiteY4564" fmla="*/ 859447 h 6211920"/>
              <a:gd name="connsiteX4565" fmla="*/ 8164633 w 9635294"/>
              <a:gd name="connsiteY4565" fmla="*/ 847471 h 6211920"/>
              <a:gd name="connsiteX4566" fmla="*/ 1464025 w 9635294"/>
              <a:gd name="connsiteY4566" fmla="*/ 834942 h 6211920"/>
              <a:gd name="connsiteX4567" fmla="*/ 1467410 w 9635294"/>
              <a:gd name="connsiteY4567" fmla="*/ 841291 h 6211920"/>
              <a:gd name="connsiteX4568" fmla="*/ 1465517 w 9635294"/>
              <a:gd name="connsiteY4568" fmla="*/ 837743 h 6211920"/>
              <a:gd name="connsiteX4569" fmla="*/ 1443159 w 9635294"/>
              <a:gd name="connsiteY4569" fmla="*/ 849719 h 6211920"/>
              <a:gd name="connsiteX4570" fmla="*/ 1444660 w 9635294"/>
              <a:gd name="connsiteY4570" fmla="*/ 852516 h 6211920"/>
              <a:gd name="connsiteX4571" fmla="*/ 1441653 w 9635294"/>
              <a:gd name="connsiteY4571" fmla="*/ 846925 h 6211920"/>
              <a:gd name="connsiteX4572" fmla="*/ 1464025 w 9635294"/>
              <a:gd name="connsiteY4572" fmla="*/ 834942 h 6211920"/>
              <a:gd name="connsiteX4573" fmla="*/ 1489333 w 9635294"/>
              <a:gd name="connsiteY4573" fmla="*/ 828543 h 6211920"/>
              <a:gd name="connsiteX4574" fmla="*/ 1490881 w 9635294"/>
              <a:gd name="connsiteY4574" fmla="*/ 831469 h 6211920"/>
              <a:gd name="connsiteX4575" fmla="*/ 1490879 w 9635294"/>
              <a:gd name="connsiteY4575" fmla="*/ 831469 h 6211920"/>
              <a:gd name="connsiteX4576" fmla="*/ 8146714 w 9635294"/>
              <a:gd name="connsiteY4576" fmla="*/ 827151 h 6211920"/>
              <a:gd name="connsiteX4577" fmla="*/ 8146726 w 9635294"/>
              <a:gd name="connsiteY4577" fmla="*/ 827157 h 6211920"/>
              <a:gd name="connsiteX4578" fmla="*/ 8145304 w 9635294"/>
              <a:gd name="connsiteY4578" fmla="*/ 829833 h 6211920"/>
              <a:gd name="connsiteX4579" fmla="*/ 8121337 w 9635294"/>
              <a:gd name="connsiteY4579" fmla="*/ 820959 h 6211920"/>
              <a:gd name="connsiteX4580" fmla="*/ 8143742 w 9635294"/>
              <a:gd name="connsiteY4580" fmla="*/ 832771 h 6211920"/>
              <a:gd name="connsiteX4581" fmla="*/ 8145304 w 9635294"/>
              <a:gd name="connsiteY4581" fmla="*/ 829833 h 6211920"/>
              <a:gd name="connsiteX4582" fmla="*/ 8142282 w 9635294"/>
              <a:gd name="connsiteY4582" fmla="*/ 835578 h 6211920"/>
              <a:gd name="connsiteX4583" fmla="*/ 8119866 w 9635294"/>
              <a:gd name="connsiteY4583" fmla="*/ 823760 h 6211920"/>
              <a:gd name="connsiteX4584" fmla="*/ 1513299 w 9635294"/>
              <a:gd name="connsiteY4584" fmla="*/ 819665 h 6211920"/>
              <a:gd name="connsiteX4585" fmla="*/ 1514774 w 9635294"/>
              <a:gd name="connsiteY4585" fmla="*/ 822477 h 6211920"/>
              <a:gd name="connsiteX4586" fmla="*/ 1492365 w 9635294"/>
              <a:gd name="connsiteY4586" fmla="*/ 834276 h 6211920"/>
              <a:gd name="connsiteX4587" fmla="*/ 1490881 w 9635294"/>
              <a:gd name="connsiteY4587" fmla="*/ 831469 h 6211920"/>
              <a:gd name="connsiteX4588" fmla="*/ 1511458 w 9635294"/>
              <a:gd name="connsiteY4588" fmla="*/ 816157 h 6211920"/>
              <a:gd name="connsiteX4589" fmla="*/ 1513301 w 9635294"/>
              <a:gd name="connsiteY4589" fmla="*/ 819664 h 6211920"/>
              <a:gd name="connsiteX4590" fmla="*/ 1513299 w 9635294"/>
              <a:gd name="connsiteY4590" fmla="*/ 819665 h 6211920"/>
              <a:gd name="connsiteX4591" fmla="*/ 8124247 w 9635294"/>
              <a:gd name="connsiteY4591" fmla="*/ 815327 h 6211920"/>
              <a:gd name="connsiteX4592" fmla="*/ 8124284 w 9635294"/>
              <a:gd name="connsiteY4592" fmla="*/ 815347 h 6211920"/>
              <a:gd name="connsiteX4593" fmla="*/ 8121337 w 9635294"/>
              <a:gd name="connsiteY4593" fmla="*/ 820959 h 6211920"/>
              <a:gd name="connsiteX4594" fmla="*/ 8121326 w 9635294"/>
              <a:gd name="connsiteY4594" fmla="*/ 820953 h 6211920"/>
              <a:gd name="connsiteX4595" fmla="*/ 8125771 w 9635294"/>
              <a:gd name="connsiteY4595" fmla="*/ 812514 h 6211920"/>
              <a:gd name="connsiteX4596" fmla="*/ 8148187 w 9635294"/>
              <a:gd name="connsiteY4596" fmla="*/ 824351 h 6211920"/>
              <a:gd name="connsiteX4597" fmla="*/ 8146714 w 9635294"/>
              <a:gd name="connsiteY4597" fmla="*/ 827151 h 6211920"/>
              <a:gd name="connsiteX4598" fmla="*/ 8124284 w 9635294"/>
              <a:gd name="connsiteY4598" fmla="*/ 815347 h 6211920"/>
              <a:gd name="connsiteX4599" fmla="*/ 1508874 w 9635294"/>
              <a:gd name="connsiteY4599" fmla="*/ 811232 h 6211920"/>
              <a:gd name="connsiteX4600" fmla="*/ 1511458 w 9635294"/>
              <a:gd name="connsiteY4600" fmla="*/ 816157 h 6211920"/>
              <a:gd name="connsiteX4601" fmla="*/ 1510349 w 9635294"/>
              <a:gd name="connsiteY4601" fmla="*/ 814045 h 6211920"/>
              <a:gd name="connsiteX4602" fmla="*/ 1487913 w 9635294"/>
              <a:gd name="connsiteY4602" fmla="*/ 825856 h 6211920"/>
              <a:gd name="connsiteX4603" fmla="*/ 1489333 w 9635294"/>
              <a:gd name="connsiteY4603" fmla="*/ 828543 h 6211920"/>
              <a:gd name="connsiteX4604" fmla="*/ 1486427 w 9635294"/>
              <a:gd name="connsiteY4604" fmla="*/ 823049 h 6211920"/>
              <a:gd name="connsiteX4605" fmla="*/ 1508874 w 9635294"/>
              <a:gd name="connsiteY4605" fmla="*/ 811232 h 6211920"/>
              <a:gd name="connsiteX4606" fmla="*/ 8077432 w 9635294"/>
              <a:gd name="connsiteY4606" fmla="*/ 795365 h 6211920"/>
              <a:gd name="connsiteX4607" fmla="*/ 8076306 w 9635294"/>
              <a:gd name="connsiteY4607" fmla="*/ 797542 h 6211920"/>
              <a:gd name="connsiteX4608" fmla="*/ 8076305 w 9635294"/>
              <a:gd name="connsiteY4608" fmla="*/ 797541 h 6211920"/>
              <a:gd name="connsiteX4609" fmla="*/ 1555370 w 9635294"/>
              <a:gd name="connsiteY4609" fmla="*/ 790651 h 6211920"/>
              <a:gd name="connsiteX4610" fmla="*/ 1532839 w 9635294"/>
              <a:gd name="connsiteY4610" fmla="*/ 802310 h 6211920"/>
              <a:gd name="connsiteX4611" fmla="*/ 1535767 w 9635294"/>
              <a:gd name="connsiteY4611" fmla="*/ 807942 h 6211920"/>
              <a:gd name="connsiteX4612" fmla="*/ 1558278 w 9635294"/>
              <a:gd name="connsiteY4612" fmla="*/ 796296 h 6211920"/>
              <a:gd name="connsiteX4613" fmla="*/ 8080686 w 9635294"/>
              <a:gd name="connsiteY4613" fmla="*/ 789076 h 6211920"/>
              <a:gd name="connsiteX4614" fmla="*/ 8103229 w 9635294"/>
              <a:gd name="connsiteY4614" fmla="*/ 800760 h 6211920"/>
              <a:gd name="connsiteX4615" fmla="*/ 8097387 w 9635294"/>
              <a:gd name="connsiteY4615" fmla="*/ 812025 h 6211920"/>
              <a:gd name="connsiteX4616" fmla="*/ 8074844 w 9635294"/>
              <a:gd name="connsiteY4616" fmla="*/ 800367 h 6211920"/>
              <a:gd name="connsiteX4617" fmla="*/ 8076306 w 9635294"/>
              <a:gd name="connsiteY4617" fmla="*/ 797542 h 6211920"/>
              <a:gd name="connsiteX4618" fmla="*/ 8098847 w 9635294"/>
              <a:gd name="connsiteY4618" fmla="*/ 809206 h 6211920"/>
              <a:gd name="connsiteX4619" fmla="*/ 8101769 w 9635294"/>
              <a:gd name="connsiteY4619" fmla="*/ 803573 h 6211920"/>
              <a:gd name="connsiteX4620" fmla="*/ 8079226 w 9635294"/>
              <a:gd name="connsiteY4620" fmla="*/ 791902 h 6211920"/>
              <a:gd name="connsiteX4621" fmla="*/ 8077432 w 9635294"/>
              <a:gd name="connsiteY4621" fmla="*/ 795365 h 6211920"/>
              <a:gd name="connsiteX4622" fmla="*/ 1553915 w 9635294"/>
              <a:gd name="connsiteY4622" fmla="*/ 787825 h 6211920"/>
              <a:gd name="connsiteX4623" fmla="*/ 1559733 w 9635294"/>
              <a:gd name="connsiteY4623" fmla="*/ 799116 h 6211920"/>
              <a:gd name="connsiteX4624" fmla="*/ 1537227 w 9635294"/>
              <a:gd name="connsiteY4624" fmla="*/ 810762 h 6211920"/>
              <a:gd name="connsiteX4625" fmla="*/ 1531373 w 9635294"/>
              <a:gd name="connsiteY4625" fmla="*/ 799490 h 6211920"/>
              <a:gd name="connsiteX4626" fmla="*/ 1553915 w 9635294"/>
              <a:gd name="connsiteY4626" fmla="*/ 787825 h 6211920"/>
              <a:gd name="connsiteX4627" fmla="*/ 8055120 w 9635294"/>
              <a:gd name="connsiteY4627" fmla="*/ 783271 h 6211920"/>
              <a:gd name="connsiteX4628" fmla="*/ 8053762 w 9635294"/>
              <a:gd name="connsiteY4628" fmla="*/ 785959 h 6211920"/>
              <a:gd name="connsiteX4629" fmla="*/ 8053749 w 9635294"/>
              <a:gd name="connsiteY4629" fmla="*/ 785953 h 6211920"/>
              <a:gd name="connsiteX4630" fmla="*/ 1577951 w 9635294"/>
              <a:gd name="connsiteY4630" fmla="*/ 779069 h 6211920"/>
              <a:gd name="connsiteX4631" fmla="*/ 1580145 w 9635294"/>
              <a:gd name="connsiteY4631" fmla="*/ 783368 h 6211920"/>
              <a:gd name="connsiteX4632" fmla="*/ 1577950 w 9635294"/>
              <a:gd name="connsiteY4632" fmla="*/ 779069 h 6211920"/>
              <a:gd name="connsiteX4633" fmla="*/ 1603442 w 9635294"/>
              <a:gd name="connsiteY4633" fmla="*/ 773241 h 6211920"/>
              <a:gd name="connsiteX4634" fmla="*/ 1604874 w 9635294"/>
              <a:gd name="connsiteY4634" fmla="*/ 776072 h 6211920"/>
              <a:gd name="connsiteX4635" fmla="*/ 1582281 w 9635294"/>
              <a:gd name="connsiteY4635" fmla="*/ 787552 h 6211920"/>
              <a:gd name="connsiteX4636" fmla="*/ 1580145 w 9635294"/>
              <a:gd name="connsiteY4636" fmla="*/ 783368 h 6211920"/>
              <a:gd name="connsiteX4637" fmla="*/ 1580839 w 9635294"/>
              <a:gd name="connsiteY4637" fmla="*/ 784727 h 6211920"/>
              <a:gd name="connsiteX4638" fmla="*/ 1600576 w 9635294"/>
              <a:gd name="connsiteY4638" fmla="*/ 767569 h 6211920"/>
              <a:gd name="connsiteX4639" fmla="*/ 1603445 w 9635294"/>
              <a:gd name="connsiteY4639" fmla="*/ 773239 h 6211920"/>
              <a:gd name="connsiteX4640" fmla="*/ 1603442 w 9635294"/>
              <a:gd name="connsiteY4640" fmla="*/ 773241 h 6211920"/>
              <a:gd name="connsiteX4641" fmla="*/ 1600574 w 9635294"/>
              <a:gd name="connsiteY4641" fmla="*/ 767570 h 6211920"/>
              <a:gd name="connsiteX4642" fmla="*/ 8035411 w 9635294"/>
              <a:gd name="connsiteY4642" fmla="*/ 765950 h 6211920"/>
              <a:gd name="connsiteX4643" fmla="*/ 8058081 w 9635294"/>
              <a:gd name="connsiteY4643" fmla="*/ 777475 h 6211920"/>
              <a:gd name="connsiteX4644" fmla="*/ 8055120 w 9635294"/>
              <a:gd name="connsiteY4644" fmla="*/ 783271 h 6211920"/>
              <a:gd name="connsiteX4645" fmla="*/ 8056619 w 9635294"/>
              <a:gd name="connsiteY4645" fmla="*/ 780301 h 6211920"/>
              <a:gd name="connsiteX4646" fmla="*/ 8034014 w 9635294"/>
              <a:gd name="connsiteY4646" fmla="*/ 768782 h 6211920"/>
              <a:gd name="connsiteX4647" fmla="*/ 8031157 w 9635294"/>
              <a:gd name="connsiteY4647" fmla="*/ 774452 h 6211920"/>
              <a:gd name="connsiteX4648" fmla="*/ 8053749 w 9635294"/>
              <a:gd name="connsiteY4648" fmla="*/ 785953 h 6211920"/>
              <a:gd name="connsiteX4649" fmla="*/ 8052302 w 9635294"/>
              <a:gd name="connsiteY4649" fmla="*/ 788784 h 6211920"/>
              <a:gd name="connsiteX4650" fmla="*/ 8029696 w 9635294"/>
              <a:gd name="connsiteY4650" fmla="*/ 777285 h 6211920"/>
              <a:gd name="connsiteX4651" fmla="*/ 1599140 w 9635294"/>
              <a:gd name="connsiteY4651" fmla="*/ 764737 h 6211920"/>
              <a:gd name="connsiteX4652" fmla="*/ 1600574 w 9635294"/>
              <a:gd name="connsiteY4652" fmla="*/ 767570 h 6211920"/>
              <a:gd name="connsiteX4653" fmla="*/ 1577951 w 9635294"/>
              <a:gd name="connsiteY4653" fmla="*/ 779069 h 6211920"/>
              <a:gd name="connsiteX4654" fmla="*/ 1576508 w 9635294"/>
              <a:gd name="connsiteY4654" fmla="*/ 776243 h 6211920"/>
              <a:gd name="connsiteX4655" fmla="*/ 1599140 w 9635294"/>
              <a:gd name="connsiteY4655" fmla="*/ 764737 h 6211920"/>
              <a:gd name="connsiteX4656" fmla="*/ 8011334 w 9635294"/>
              <a:gd name="connsiteY4656" fmla="*/ 757353 h 6211920"/>
              <a:gd name="connsiteX4657" fmla="*/ 8011344 w 9635294"/>
              <a:gd name="connsiteY4657" fmla="*/ 757358 h 6211920"/>
              <a:gd name="connsiteX4658" fmla="*/ 8010115 w 9635294"/>
              <a:gd name="connsiteY4658" fmla="*/ 759800 h 6211920"/>
              <a:gd name="connsiteX4659" fmla="*/ 1623214 w 9635294"/>
              <a:gd name="connsiteY4659" fmla="*/ 756164 h 6211920"/>
              <a:gd name="connsiteX4660" fmla="*/ 1624149 w 9635294"/>
              <a:gd name="connsiteY4660" fmla="*/ 758027 h 6211920"/>
              <a:gd name="connsiteX4661" fmla="*/ 1623213 w 9635294"/>
              <a:gd name="connsiteY4661" fmla="*/ 756164 h 6211920"/>
              <a:gd name="connsiteX4662" fmla="*/ 7985831 w 9635294"/>
              <a:gd name="connsiteY4662" fmla="*/ 751707 h 6211920"/>
              <a:gd name="connsiteX4663" fmla="*/ 8008487 w 9635294"/>
              <a:gd name="connsiteY4663" fmla="*/ 763035 h 6211920"/>
              <a:gd name="connsiteX4664" fmla="*/ 8010115 w 9635294"/>
              <a:gd name="connsiteY4664" fmla="*/ 759800 h 6211920"/>
              <a:gd name="connsiteX4665" fmla="*/ 8007090 w 9635294"/>
              <a:gd name="connsiteY4665" fmla="*/ 765873 h 6211920"/>
              <a:gd name="connsiteX4666" fmla="*/ 7984420 w 9635294"/>
              <a:gd name="connsiteY4666" fmla="*/ 754545 h 6211920"/>
              <a:gd name="connsiteX4667" fmla="*/ 1647314 w 9635294"/>
              <a:gd name="connsiteY4667" fmla="*/ 747681 h 6211920"/>
              <a:gd name="connsiteX4668" fmla="*/ 1650143 w 9635294"/>
              <a:gd name="connsiteY4668" fmla="*/ 753364 h 6211920"/>
              <a:gd name="connsiteX4669" fmla="*/ 1627487 w 9635294"/>
              <a:gd name="connsiteY4669" fmla="*/ 764680 h 6211920"/>
              <a:gd name="connsiteX4670" fmla="*/ 1624149 w 9635294"/>
              <a:gd name="connsiteY4670" fmla="*/ 758027 h 6211920"/>
              <a:gd name="connsiteX4671" fmla="*/ 1626064 w 9635294"/>
              <a:gd name="connsiteY4671" fmla="*/ 761841 h 6211920"/>
              <a:gd name="connsiteX4672" fmla="*/ 1648728 w 9635294"/>
              <a:gd name="connsiteY4672" fmla="*/ 750526 h 6211920"/>
              <a:gd name="connsiteX4673" fmla="*/ 7988611 w 9635294"/>
              <a:gd name="connsiteY4673" fmla="*/ 746017 h 6211920"/>
              <a:gd name="connsiteX4674" fmla="*/ 7988649 w 9635294"/>
              <a:gd name="connsiteY4674" fmla="*/ 746036 h 6211920"/>
              <a:gd name="connsiteX4675" fmla="*/ 7985831 w 9635294"/>
              <a:gd name="connsiteY4675" fmla="*/ 751707 h 6211920"/>
              <a:gd name="connsiteX4676" fmla="*/ 7985818 w 9635294"/>
              <a:gd name="connsiteY4676" fmla="*/ 751700 h 6211920"/>
              <a:gd name="connsiteX4677" fmla="*/ 1645901 w 9635294"/>
              <a:gd name="connsiteY4677" fmla="*/ 744836 h 6211920"/>
              <a:gd name="connsiteX4678" fmla="*/ 1647314 w 9635294"/>
              <a:gd name="connsiteY4678" fmla="*/ 747681 h 6211920"/>
              <a:gd name="connsiteX4679" fmla="*/ 1645899 w 9635294"/>
              <a:gd name="connsiteY4679" fmla="*/ 744837 h 6211920"/>
              <a:gd name="connsiteX4680" fmla="*/ 7990072 w 9635294"/>
              <a:gd name="connsiteY4680" fmla="*/ 743172 h 6211920"/>
              <a:gd name="connsiteX4681" fmla="*/ 8012742 w 9635294"/>
              <a:gd name="connsiteY4681" fmla="*/ 754526 h 6211920"/>
              <a:gd name="connsiteX4682" fmla="*/ 8011334 w 9635294"/>
              <a:gd name="connsiteY4682" fmla="*/ 757353 h 6211920"/>
              <a:gd name="connsiteX4683" fmla="*/ 7988649 w 9635294"/>
              <a:gd name="connsiteY4683" fmla="*/ 746036 h 6211920"/>
              <a:gd name="connsiteX4684" fmla="*/ 1644485 w 9635294"/>
              <a:gd name="connsiteY4684" fmla="*/ 741998 h 6211920"/>
              <a:gd name="connsiteX4685" fmla="*/ 1645899 w 9635294"/>
              <a:gd name="connsiteY4685" fmla="*/ 744837 h 6211920"/>
              <a:gd name="connsiteX4686" fmla="*/ 1623214 w 9635294"/>
              <a:gd name="connsiteY4686" fmla="*/ 756164 h 6211920"/>
              <a:gd name="connsiteX4687" fmla="*/ 1621791 w 9635294"/>
              <a:gd name="connsiteY4687" fmla="*/ 753326 h 6211920"/>
              <a:gd name="connsiteX4688" fmla="*/ 1644485 w 9635294"/>
              <a:gd name="connsiteY4688" fmla="*/ 741998 h 6211920"/>
              <a:gd name="connsiteX4689" fmla="*/ 1668636 w 9635294"/>
              <a:gd name="connsiteY4689" fmla="*/ 733589 h 6211920"/>
              <a:gd name="connsiteX4690" fmla="*/ 1671442 w 9635294"/>
              <a:gd name="connsiteY4690" fmla="*/ 739286 h 6211920"/>
              <a:gd name="connsiteX4691" fmla="*/ 1671441 w 9635294"/>
              <a:gd name="connsiteY4691" fmla="*/ 739286 h 6211920"/>
              <a:gd name="connsiteX4692" fmla="*/ 1668634 w 9635294"/>
              <a:gd name="connsiteY4692" fmla="*/ 733590 h 6211920"/>
              <a:gd name="connsiteX4693" fmla="*/ 7943081 w 9635294"/>
              <a:gd name="connsiteY4693" fmla="*/ 723563 h 6211920"/>
              <a:gd name="connsiteX4694" fmla="*/ 7943093 w 9635294"/>
              <a:gd name="connsiteY4694" fmla="*/ 723569 h 6211920"/>
              <a:gd name="connsiteX4695" fmla="*/ 7940326 w 9635294"/>
              <a:gd name="connsiteY4695" fmla="*/ 729285 h 6211920"/>
              <a:gd name="connsiteX4696" fmla="*/ 7940288 w 9635294"/>
              <a:gd name="connsiteY4696" fmla="*/ 729266 h 6211920"/>
              <a:gd name="connsiteX4697" fmla="*/ 7944479 w 9635294"/>
              <a:gd name="connsiteY4697" fmla="*/ 720706 h 6211920"/>
              <a:gd name="connsiteX4698" fmla="*/ 7967275 w 9635294"/>
              <a:gd name="connsiteY4698" fmla="*/ 731901 h 6211920"/>
              <a:gd name="connsiteX4699" fmla="*/ 7961687 w 9635294"/>
              <a:gd name="connsiteY4699" fmla="*/ 743293 h 6211920"/>
              <a:gd name="connsiteX4700" fmla="*/ 7938955 w 9635294"/>
              <a:gd name="connsiteY4700" fmla="*/ 732117 h 6211920"/>
              <a:gd name="connsiteX4701" fmla="*/ 7940326 w 9635294"/>
              <a:gd name="connsiteY4701" fmla="*/ 729285 h 6211920"/>
              <a:gd name="connsiteX4702" fmla="*/ 7963084 w 9635294"/>
              <a:gd name="connsiteY4702" fmla="*/ 740442 h 6211920"/>
              <a:gd name="connsiteX4703" fmla="*/ 7965878 w 9635294"/>
              <a:gd name="connsiteY4703" fmla="*/ 734746 h 6211920"/>
              <a:gd name="connsiteX4704" fmla="*/ 7943093 w 9635294"/>
              <a:gd name="connsiteY4704" fmla="*/ 723569 h 6211920"/>
              <a:gd name="connsiteX4705" fmla="*/ 1690015 w 9635294"/>
              <a:gd name="connsiteY4705" fmla="*/ 719563 h 6211920"/>
              <a:gd name="connsiteX4706" fmla="*/ 1695590 w 9635294"/>
              <a:gd name="connsiteY4706" fmla="*/ 730974 h 6211920"/>
              <a:gd name="connsiteX4707" fmla="*/ 1672845 w 9635294"/>
              <a:gd name="connsiteY4707" fmla="*/ 742131 h 6211920"/>
              <a:gd name="connsiteX4708" fmla="*/ 1671442 w 9635294"/>
              <a:gd name="connsiteY4708" fmla="*/ 739286 h 6211920"/>
              <a:gd name="connsiteX4709" fmla="*/ 1694193 w 9635294"/>
              <a:gd name="connsiteY4709" fmla="*/ 728123 h 6211920"/>
              <a:gd name="connsiteX4710" fmla="*/ 1691405 w 9635294"/>
              <a:gd name="connsiteY4710" fmla="*/ 722420 h 6211920"/>
              <a:gd name="connsiteX4711" fmla="*/ 1668636 w 9635294"/>
              <a:gd name="connsiteY4711" fmla="*/ 733589 h 6211920"/>
              <a:gd name="connsiteX4712" fmla="*/ 1667232 w 9635294"/>
              <a:gd name="connsiteY4712" fmla="*/ 730739 h 6211920"/>
              <a:gd name="connsiteX4713" fmla="*/ 1690015 w 9635294"/>
              <a:gd name="connsiteY4713" fmla="*/ 719563 h 6211920"/>
              <a:gd name="connsiteX4714" fmla="*/ 7919764 w 9635294"/>
              <a:gd name="connsiteY4714" fmla="*/ 713517 h 6211920"/>
              <a:gd name="connsiteX4715" fmla="*/ 7917492 w 9635294"/>
              <a:gd name="connsiteY4715" fmla="*/ 718166 h 6211920"/>
              <a:gd name="connsiteX4716" fmla="*/ 7917491 w 9635294"/>
              <a:gd name="connsiteY4716" fmla="*/ 718166 h 6211920"/>
              <a:gd name="connsiteX4717" fmla="*/ 1714231 w 9635294"/>
              <a:gd name="connsiteY4717" fmla="*/ 711325 h 6211920"/>
              <a:gd name="connsiteX4718" fmla="*/ 1716997 w 9635294"/>
              <a:gd name="connsiteY4718" fmla="*/ 717042 h 6211920"/>
              <a:gd name="connsiteX4719" fmla="*/ 1716996 w 9635294"/>
              <a:gd name="connsiteY4719" fmla="*/ 717042 h 6211920"/>
              <a:gd name="connsiteX4720" fmla="*/ 1714227 w 9635294"/>
              <a:gd name="connsiteY4720" fmla="*/ 711327 h 6211920"/>
              <a:gd name="connsiteX4721" fmla="*/ 7894658 w 9635294"/>
              <a:gd name="connsiteY4721" fmla="*/ 707155 h 6211920"/>
              <a:gd name="connsiteX4722" fmla="*/ 7917491 w 9635294"/>
              <a:gd name="connsiteY4722" fmla="*/ 718166 h 6211920"/>
              <a:gd name="connsiteX4723" fmla="*/ 7916094 w 9635294"/>
              <a:gd name="connsiteY4723" fmla="*/ 721023 h 6211920"/>
              <a:gd name="connsiteX4724" fmla="*/ 7893298 w 9635294"/>
              <a:gd name="connsiteY4724" fmla="*/ 710006 h 6211920"/>
              <a:gd name="connsiteX4725" fmla="*/ 7897362 w 9635294"/>
              <a:gd name="connsiteY4725" fmla="*/ 701421 h 6211920"/>
              <a:gd name="connsiteX4726" fmla="*/ 7897387 w 9635294"/>
              <a:gd name="connsiteY4726" fmla="*/ 701433 h 6211920"/>
              <a:gd name="connsiteX4727" fmla="*/ 7894658 w 9635294"/>
              <a:gd name="connsiteY4727" fmla="*/ 707155 h 6211920"/>
              <a:gd name="connsiteX4728" fmla="*/ 7894632 w 9635294"/>
              <a:gd name="connsiteY4728" fmla="*/ 707142 h 6211920"/>
              <a:gd name="connsiteX4729" fmla="*/ 7898759 w 9635294"/>
              <a:gd name="connsiteY4729" fmla="*/ 698557 h 6211920"/>
              <a:gd name="connsiteX4730" fmla="*/ 7921682 w 9635294"/>
              <a:gd name="connsiteY4730" fmla="*/ 709594 h 6211920"/>
              <a:gd name="connsiteX4731" fmla="*/ 7919764 w 9635294"/>
              <a:gd name="connsiteY4731" fmla="*/ 713517 h 6211920"/>
              <a:gd name="connsiteX4732" fmla="*/ 7920285 w 9635294"/>
              <a:gd name="connsiteY4732" fmla="*/ 712451 h 6211920"/>
              <a:gd name="connsiteX4733" fmla="*/ 7897387 w 9635294"/>
              <a:gd name="connsiteY4733" fmla="*/ 701433 h 6211920"/>
              <a:gd name="connsiteX4734" fmla="*/ 1735729 w 9635294"/>
              <a:gd name="connsiteY4734" fmla="*/ 697446 h 6211920"/>
              <a:gd name="connsiteX4735" fmla="*/ 1741215 w 9635294"/>
              <a:gd name="connsiteY4735" fmla="*/ 708901 h 6211920"/>
              <a:gd name="connsiteX4736" fmla="*/ 1718380 w 9635294"/>
              <a:gd name="connsiteY4736" fmla="*/ 719900 h 6211920"/>
              <a:gd name="connsiteX4737" fmla="*/ 1716997 w 9635294"/>
              <a:gd name="connsiteY4737" fmla="*/ 717042 h 6211920"/>
              <a:gd name="connsiteX4738" fmla="*/ 1739844 w 9635294"/>
              <a:gd name="connsiteY4738" fmla="*/ 706038 h 6211920"/>
              <a:gd name="connsiteX4739" fmla="*/ 1737100 w 9635294"/>
              <a:gd name="connsiteY4739" fmla="*/ 700310 h 6211920"/>
              <a:gd name="connsiteX4740" fmla="*/ 1714231 w 9635294"/>
              <a:gd name="connsiteY4740" fmla="*/ 711325 h 6211920"/>
              <a:gd name="connsiteX4741" fmla="*/ 1712850 w 9635294"/>
              <a:gd name="connsiteY4741" fmla="*/ 708470 h 6211920"/>
              <a:gd name="connsiteX4742" fmla="*/ 1735729 w 9635294"/>
              <a:gd name="connsiteY4742" fmla="*/ 697446 h 6211920"/>
              <a:gd name="connsiteX4743" fmla="*/ 1761275 w 9635294"/>
              <a:gd name="connsiteY4743" fmla="*/ 692105 h 6211920"/>
              <a:gd name="connsiteX4744" fmla="*/ 1762713 w 9635294"/>
              <a:gd name="connsiteY4744" fmla="*/ 695127 h 6211920"/>
              <a:gd name="connsiteX4745" fmla="*/ 1762710 w 9635294"/>
              <a:gd name="connsiteY4745" fmla="*/ 695128 h 6211920"/>
              <a:gd name="connsiteX4746" fmla="*/ 7874477 w 9635294"/>
              <a:gd name="connsiteY4746" fmla="*/ 690468 h 6211920"/>
              <a:gd name="connsiteX4747" fmla="*/ 7874502 w 9635294"/>
              <a:gd name="connsiteY4747" fmla="*/ 690480 h 6211920"/>
              <a:gd name="connsiteX4748" fmla="*/ 7871771 w 9635294"/>
              <a:gd name="connsiteY4748" fmla="*/ 696214 h 6211920"/>
              <a:gd name="connsiteX4749" fmla="*/ 7871746 w 9635294"/>
              <a:gd name="connsiteY4749" fmla="*/ 696203 h 6211920"/>
              <a:gd name="connsiteX4750" fmla="*/ 7848862 w 9635294"/>
              <a:gd name="connsiteY4750" fmla="*/ 685375 h 6211920"/>
              <a:gd name="connsiteX4751" fmla="*/ 7871746 w 9635294"/>
              <a:gd name="connsiteY4751" fmla="*/ 696203 h 6211920"/>
              <a:gd name="connsiteX4752" fmla="*/ 7870374 w 9635294"/>
              <a:gd name="connsiteY4752" fmla="*/ 699084 h 6211920"/>
              <a:gd name="connsiteX4753" fmla="*/ 7847514 w 9635294"/>
              <a:gd name="connsiteY4753" fmla="*/ 688245 h 6211920"/>
              <a:gd name="connsiteX4754" fmla="*/ 1785607 w 9635294"/>
              <a:gd name="connsiteY4754" fmla="*/ 684296 h 6211920"/>
              <a:gd name="connsiteX4755" fmla="*/ 1786960 w 9635294"/>
              <a:gd name="connsiteY4755" fmla="*/ 687172 h 6211920"/>
              <a:gd name="connsiteX4756" fmla="*/ 1764075 w 9635294"/>
              <a:gd name="connsiteY4756" fmla="*/ 697992 h 6211920"/>
              <a:gd name="connsiteX4757" fmla="*/ 1762713 w 9635294"/>
              <a:gd name="connsiteY4757" fmla="*/ 695127 h 6211920"/>
              <a:gd name="connsiteX4758" fmla="*/ 7850220 w 9635294"/>
              <a:gd name="connsiteY4758" fmla="*/ 682484 h 6211920"/>
              <a:gd name="connsiteX4759" fmla="*/ 7848862 w 9635294"/>
              <a:gd name="connsiteY4759" fmla="*/ 685375 h 6211920"/>
              <a:gd name="connsiteX4760" fmla="*/ 7848848 w 9635294"/>
              <a:gd name="connsiteY4760" fmla="*/ 685368 h 6211920"/>
              <a:gd name="connsiteX4761" fmla="*/ 1783898 w 9635294"/>
              <a:gd name="connsiteY4761" fmla="*/ 680665 h 6211920"/>
              <a:gd name="connsiteX4762" fmla="*/ 1785608 w 9635294"/>
              <a:gd name="connsiteY4762" fmla="*/ 684295 h 6211920"/>
              <a:gd name="connsiteX4763" fmla="*/ 1785607 w 9635294"/>
              <a:gd name="connsiteY4763" fmla="*/ 684296 h 6211920"/>
              <a:gd name="connsiteX4764" fmla="*/ 7852912 w 9635294"/>
              <a:gd name="connsiteY4764" fmla="*/ 676751 h 6211920"/>
              <a:gd name="connsiteX4765" fmla="*/ 7875835 w 9635294"/>
              <a:gd name="connsiteY4765" fmla="*/ 687616 h 6211920"/>
              <a:gd name="connsiteX4766" fmla="*/ 7874477 w 9635294"/>
              <a:gd name="connsiteY4766" fmla="*/ 690468 h 6211920"/>
              <a:gd name="connsiteX4767" fmla="*/ 7851578 w 9635294"/>
              <a:gd name="connsiteY4767" fmla="*/ 679628 h 6211920"/>
              <a:gd name="connsiteX4768" fmla="*/ 7850220 w 9635294"/>
              <a:gd name="connsiteY4768" fmla="*/ 682484 h 6211920"/>
              <a:gd name="connsiteX4769" fmla="*/ 1781550 w 9635294"/>
              <a:gd name="connsiteY4769" fmla="*/ 675678 h 6211920"/>
              <a:gd name="connsiteX4770" fmla="*/ 1783898 w 9635294"/>
              <a:gd name="connsiteY4770" fmla="*/ 680665 h 6211920"/>
              <a:gd name="connsiteX4771" fmla="*/ 1782903 w 9635294"/>
              <a:gd name="connsiteY4771" fmla="*/ 678555 h 6211920"/>
              <a:gd name="connsiteX4772" fmla="*/ 1759985 w 9635294"/>
              <a:gd name="connsiteY4772" fmla="*/ 689388 h 6211920"/>
              <a:gd name="connsiteX4773" fmla="*/ 1761275 w 9635294"/>
              <a:gd name="connsiteY4773" fmla="*/ 692105 h 6211920"/>
              <a:gd name="connsiteX4774" fmla="*/ 1758620 w 9635294"/>
              <a:gd name="connsiteY4774" fmla="*/ 686524 h 6211920"/>
              <a:gd name="connsiteX4775" fmla="*/ 1781550 w 9635294"/>
              <a:gd name="connsiteY4775" fmla="*/ 675678 h 6211920"/>
              <a:gd name="connsiteX4776" fmla="*/ 1807340 w 9635294"/>
              <a:gd name="connsiteY4776" fmla="*/ 670950 h 6211920"/>
              <a:gd name="connsiteX4777" fmla="*/ 1808554 w 9635294"/>
              <a:gd name="connsiteY4777" fmla="*/ 673550 h 6211920"/>
              <a:gd name="connsiteX4778" fmla="*/ 1808550 w 9635294"/>
              <a:gd name="connsiteY4778" fmla="*/ 673551 h 6211920"/>
              <a:gd name="connsiteX4779" fmla="*/ 7828578 w 9635294"/>
              <a:gd name="connsiteY4779" fmla="*/ 668846 h 6211920"/>
              <a:gd name="connsiteX4780" fmla="*/ 7828592 w 9635294"/>
              <a:gd name="connsiteY4780" fmla="*/ 668852 h 6211920"/>
              <a:gd name="connsiteX4781" fmla="*/ 7827174 w 9635294"/>
              <a:gd name="connsiteY4781" fmla="*/ 671840 h 6211920"/>
              <a:gd name="connsiteX4782" fmla="*/ 7802874 w 9635294"/>
              <a:gd name="connsiteY4782" fmla="*/ 663918 h 6211920"/>
              <a:gd name="connsiteX4783" fmla="*/ 7825861 w 9635294"/>
              <a:gd name="connsiteY4783" fmla="*/ 674605 h 6211920"/>
              <a:gd name="connsiteX4784" fmla="*/ 7827174 w 9635294"/>
              <a:gd name="connsiteY4784" fmla="*/ 671840 h 6211920"/>
              <a:gd name="connsiteX4785" fmla="*/ 7824527 w 9635294"/>
              <a:gd name="connsiteY4785" fmla="*/ 677482 h 6211920"/>
              <a:gd name="connsiteX4786" fmla="*/ 7801540 w 9635294"/>
              <a:gd name="connsiteY4786" fmla="*/ 666801 h 6211920"/>
              <a:gd name="connsiteX4787" fmla="*/ 7803217 w 9635294"/>
              <a:gd name="connsiteY4787" fmla="*/ 663178 h 6211920"/>
              <a:gd name="connsiteX4788" fmla="*/ 7802874 w 9635294"/>
              <a:gd name="connsiteY4788" fmla="*/ 663918 h 6211920"/>
              <a:gd name="connsiteX4789" fmla="*/ 7802874 w 9635294"/>
              <a:gd name="connsiteY4789" fmla="*/ 663918 h 6211920"/>
              <a:gd name="connsiteX4790" fmla="*/ 1829116 w 9635294"/>
              <a:gd name="connsiteY4790" fmla="*/ 657636 h 6211920"/>
              <a:gd name="connsiteX4791" fmla="*/ 1832871 w 9635294"/>
              <a:gd name="connsiteY4791" fmla="*/ 665759 h 6211920"/>
              <a:gd name="connsiteX4792" fmla="*/ 1809897 w 9635294"/>
              <a:gd name="connsiteY4792" fmla="*/ 676427 h 6211920"/>
              <a:gd name="connsiteX4793" fmla="*/ 1808554 w 9635294"/>
              <a:gd name="connsiteY4793" fmla="*/ 673550 h 6211920"/>
              <a:gd name="connsiteX4794" fmla="*/ 1831538 w 9635294"/>
              <a:gd name="connsiteY4794" fmla="*/ 662877 h 6211920"/>
              <a:gd name="connsiteX4795" fmla="*/ 1828876 w 9635294"/>
              <a:gd name="connsiteY4795" fmla="*/ 657117 h 6211920"/>
              <a:gd name="connsiteX4796" fmla="*/ 1829116 w 9635294"/>
              <a:gd name="connsiteY4796" fmla="*/ 657636 h 6211920"/>
              <a:gd name="connsiteX4797" fmla="*/ 1828876 w 9635294"/>
              <a:gd name="connsiteY4797" fmla="*/ 657117 h 6211920"/>
              <a:gd name="connsiteX4798" fmla="*/ 7806874 w 9635294"/>
              <a:gd name="connsiteY4798" fmla="*/ 655276 h 6211920"/>
              <a:gd name="connsiteX4799" fmla="*/ 7829925 w 9635294"/>
              <a:gd name="connsiteY4799" fmla="*/ 665975 h 6211920"/>
              <a:gd name="connsiteX4800" fmla="*/ 7828578 w 9635294"/>
              <a:gd name="connsiteY4800" fmla="*/ 668846 h 6211920"/>
              <a:gd name="connsiteX4801" fmla="*/ 7805541 w 9635294"/>
              <a:gd name="connsiteY4801" fmla="*/ 658159 h 6211920"/>
              <a:gd name="connsiteX4802" fmla="*/ 7803217 w 9635294"/>
              <a:gd name="connsiteY4802" fmla="*/ 663178 h 6211920"/>
              <a:gd name="connsiteX4803" fmla="*/ 1827543 w 9635294"/>
              <a:gd name="connsiteY4803" fmla="*/ 654234 h 6211920"/>
              <a:gd name="connsiteX4804" fmla="*/ 1828876 w 9635294"/>
              <a:gd name="connsiteY4804" fmla="*/ 657117 h 6211920"/>
              <a:gd name="connsiteX4805" fmla="*/ 1805871 w 9635294"/>
              <a:gd name="connsiteY4805" fmla="*/ 667791 h 6211920"/>
              <a:gd name="connsiteX4806" fmla="*/ 1807340 w 9635294"/>
              <a:gd name="connsiteY4806" fmla="*/ 670950 h 6211920"/>
              <a:gd name="connsiteX4807" fmla="*/ 1804524 w 9635294"/>
              <a:gd name="connsiteY4807" fmla="*/ 664915 h 6211920"/>
              <a:gd name="connsiteX4808" fmla="*/ 1827543 w 9635294"/>
              <a:gd name="connsiteY4808" fmla="*/ 654234 h 6211920"/>
              <a:gd name="connsiteX4809" fmla="*/ 1851927 w 9635294"/>
              <a:gd name="connsiteY4809" fmla="*/ 646513 h 6211920"/>
              <a:gd name="connsiteX4810" fmla="*/ 1853251 w 9635294"/>
              <a:gd name="connsiteY4810" fmla="*/ 649402 h 6211920"/>
              <a:gd name="connsiteX4811" fmla="*/ 1851927 w 9635294"/>
              <a:gd name="connsiteY4811" fmla="*/ 646513 h 6211920"/>
              <a:gd name="connsiteX4812" fmla="*/ 1877650 w 9635294"/>
              <a:gd name="connsiteY4812" fmla="*/ 641783 h 6211920"/>
              <a:gd name="connsiteX4813" fmla="*/ 1878959 w 9635294"/>
              <a:gd name="connsiteY4813" fmla="*/ 644671 h 6211920"/>
              <a:gd name="connsiteX4814" fmla="*/ 1855896 w 9635294"/>
              <a:gd name="connsiteY4814" fmla="*/ 655174 h 6211920"/>
              <a:gd name="connsiteX4815" fmla="*/ 1853251 w 9635294"/>
              <a:gd name="connsiteY4815" fmla="*/ 649402 h 6211920"/>
              <a:gd name="connsiteX4816" fmla="*/ 1854575 w 9635294"/>
              <a:gd name="connsiteY4816" fmla="*/ 652291 h 6211920"/>
              <a:gd name="connsiteX4817" fmla="*/ 7759376 w 9635294"/>
              <a:gd name="connsiteY4817" fmla="*/ 637007 h 6211920"/>
              <a:gd name="connsiteX4818" fmla="*/ 7759387 w 9635294"/>
              <a:gd name="connsiteY4818" fmla="*/ 637013 h 6211920"/>
              <a:gd name="connsiteX4819" fmla="*/ 7758210 w 9635294"/>
              <a:gd name="connsiteY4819" fmla="*/ 639596 h 6211920"/>
              <a:gd name="connsiteX4820" fmla="*/ 1875028 w 9635294"/>
              <a:gd name="connsiteY4820" fmla="*/ 635997 h 6211920"/>
              <a:gd name="connsiteX4821" fmla="*/ 1877651 w 9635294"/>
              <a:gd name="connsiteY4821" fmla="*/ 641782 h 6211920"/>
              <a:gd name="connsiteX4822" fmla="*/ 1877650 w 9635294"/>
              <a:gd name="connsiteY4822" fmla="*/ 641783 h 6211920"/>
              <a:gd name="connsiteX4823" fmla="*/ 1875027 w 9635294"/>
              <a:gd name="connsiteY4823" fmla="*/ 635998 h 6211920"/>
              <a:gd name="connsiteX4824" fmla="*/ 7760710 w 9635294"/>
              <a:gd name="connsiteY4824" fmla="*/ 634111 h 6211920"/>
              <a:gd name="connsiteX4825" fmla="*/ 7783824 w 9635294"/>
              <a:gd name="connsiteY4825" fmla="*/ 644652 h 6211920"/>
              <a:gd name="connsiteX4826" fmla="*/ 7778490 w 9635294"/>
              <a:gd name="connsiteY4826" fmla="*/ 656203 h 6211920"/>
              <a:gd name="connsiteX4827" fmla="*/ 7755439 w 9635294"/>
              <a:gd name="connsiteY4827" fmla="*/ 645674 h 6211920"/>
              <a:gd name="connsiteX4828" fmla="*/ 7758210 w 9635294"/>
              <a:gd name="connsiteY4828" fmla="*/ 639596 h 6211920"/>
              <a:gd name="connsiteX4829" fmla="*/ 7756773 w 9635294"/>
              <a:gd name="connsiteY4829" fmla="*/ 642785 h 6211920"/>
              <a:gd name="connsiteX4830" fmla="*/ 7779823 w 9635294"/>
              <a:gd name="connsiteY4830" fmla="*/ 653313 h 6211920"/>
              <a:gd name="connsiteX4831" fmla="*/ 7782490 w 9635294"/>
              <a:gd name="connsiteY4831" fmla="*/ 647541 h 6211920"/>
              <a:gd name="connsiteX4832" fmla="*/ 7759387 w 9635294"/>
              <a:gd name="connsiteY4832" fmla="*/ 637013 h 6211920"/>
              <a:gd name="connsiteX4833" fmla="*/ 1873714 w 9635294"/>
              <a:gd name="connsiteY4833" fmla="*/ 633101 h 6211920"/>
              <a:gd name="connsiteX4834" fmla="*/ 1875027 w 9635294"/>
              <a:gd name="connsiteY4834" fmla="*/ 635998 h 6211920"/>
              <a:gd name="connsiteX4835" fmla="*/ 1851927 w 9635294"/>
              <a:gd name="connsiteY4835" fmla="*/ 646513 h 6211920"/>
              <a:gd name="connsiteX4836" fmla="*/ 1850606 w 9635294"/>
              <a:gd name="connsiteY4836" fmla="*/ 643630 h 6211920"/>
              <a:gd name="connsiteX4837" fmla="*/ 1873714 w 9635294"/>
              <a:gd name="connsiteY4837" fmla="*/ 633101 h 6211920"/>
              <a:gd name="connsiteX4838" fmla="*/ 7711872 w 9635294"/>
              <a:gd name="connsiteY4838" fmla="*/ 618896 h 6211920"/>
              <a:gd name="connsiteX4839" fmla="*/ 7710495 w 9635294"/>
              <a:gd name="connsiteY4839" fmla="*/ 622001 h 6211920"/>
              <a:gd name="connsiteX4840" fmla="*/ 7710482 w 9635294"/>
              <a:gd name="connsiteY4840" fmla="*/ 621995 h 6211920"/>
              <a:gd name="connsiteX4841" fmla="*/ 1922590 w 9635294"/>
              <a:gd name="connsiteY4841" fmla="*/ 618119 h 6211920"/>
              <a:gd name="connsiteX4842" fmla="*/ 1923879 w 9635294"/>
              <a:gd name="connsiteY4842" fmla="*/ 621017 h 6211920"/>
              <a:gd name="connsiteX4843" fmla="*/ 1923879 w 9635294"/>
              <a:gd name="connsiteY4843" fmla="*/ 621018 h 6211920"/>
              <a:gd name="connsiteX4844" fmla="*/ 7714355 w 9635294"/>
              <a:gd name="connsiteY4844" fmla="*/ 613296 h 6211920"/>
              <a:gd name="connsiteX4845" fmla="*/ 7737532 w 9635294"/>
              <a:gd name="connsiteY4845" fmla="*/ 623659 h 6211920"/>
              <a:gd name="connsiteX4846" fmla="*/ 7732325 w 9635294"/>
              <a:gd name="connsiteY4846" fmla="*/ 635241 h 6211920"/>
              <a:gd name="connsiteX4847" fmla="*/ 7709211 w 9635294"/>
              <a:gd name="connsiteY4847" fmla="*/ 624897 h 6211920"/>
              <a:gd name="connsiteX4848" fmla="*/ 7710495 w 9635294"/>
              <a:gd name="connsiteY4848" fmla="*/ 622001 h 6211920"/>
              <a:gd name="connsiteX4849" fmla="*/ 7733595 w 9635294"/>
              <a:gd name="connsiteY4849" fmla="*/ 632346 h 6211920"/>
              <a:gd name="connsiteX4850" fmla="*/ 7736199 w 9635294"/>
              <a:gd name="connsiteY4850" fmla="*/ 626555 h 6211920"/>
              <a:gd name="connsiteX4851" fmla="*/ 7713085 w 9635294"/>
              <a:gd name="connsiteY4851" fmla="*/ 616191 h 6211920"/>
              <a:gd name="connsiteX4852" fmla="*/ 7711872 w 9635294"/>
              <a:gd name="connsiteY4852" fmla="*/ 618896 h 6211920"/>
              <a:gd name="connsiteX4853" fmla="*/ 1920012 w 9635294"/>
              <a:gd name="connsiteY4853" fmla="*/ 612318 h 6211920"/>
              <a:gd name="connsiteX4854" fmla="*/ 1922590 w 9635294"/>
              <a:gd name="connsiteY4854" fmla="*/ 618119 h 6211920"/>
              <a:gd name="connsiteX4855" fmla="*/ 1921301 w 9635294"/>
              <a:gd name="connsiteY4855" fmla="*/ 615220 h 6211920"/>
              <a:gd name="connsiteX4856" fmla="*/ 1898155 w 9635294"/>
              <a:gd name="connsiteY4856" fmla="*/ 625558 h 6211920"/>
              <a:gd name="connsiteX4857" fmla="*/ 1900759 w 9635294"/>
              <a:gd name="connsiteY4857" fmla="*/ 631355 h 6211920"/>
              <a:gd name="connsiteX4858" fmla="*/ 1923879 w 9635294"/>
              <a:gd name="connsiteY4858" fmla="*/ 621018 h 6211920"/>
              <a:gd name="connsiteX4859" fmla="*/ 1925168 w 9635294"/>
              <a:gd name="connsiteY4859" fmla="*/ 623919 h 6211920"/>
              <a:gd name="connsiteX4860" fmla="*/ 1902060 w 9635294"/>
              <a:gd name="connsiteY4860" fmla="*/ 634251 h 6211920"/>
              <a:gd name="connsiteX4861" fmla="*/ 1896853 w 9635294"/>
              <a:gd name="connsiteY4861" fmla="*/ 622662 h 6211920"/>
              <a:gd name="connsiteX4862" fmla="*/ 1920012 w 9635294"/>
              <a:gd name="connsiteY4862" fmla="*/ 612318 h 6211920"/>
              <a:gd name="connsiteX4863" fmla="*/ 1944489 w 9635294"/>
              <a:gd name="connsiteY4863" fmla="*/ 604957 h 6211920"/>
              <a:gd name="connsiteX4864" fmla="*/ 1947048 w 9635294"/>
              <a:gd name="connsiteY4864" fmla="*/ 610767 h 6211920"/>
              <a:gd name="connsiteX4865" fmla="*/ 1947044 w 9635294"/>
              <a:gd name="connsiteY4865" fmla="*/ 610768 h 6211920"/>
              <a:gd name="connsiteX4866" fmla="*/ 1944485 w 9635294"/>
              <a:gd name="connsiteY4866" fmla="*/ 604958 h 6211920"/>
              <a:gd name="connsiteX4867" fmla="*/ 1968410 w 9635294"/>
              <a:gd name="connsiteY4867" fmla="*/ 596370 h 6211920"/>
              <a:gd name="connsiteX4868" fmla="*/ 1971523 w 9635294"/>
              <a:gd name="connsiteY4868" fmla="*/ 603504 h 6211920"/>
              <a:gd name="connsiteX4869" fmla="*/ 1948327 w 9635294"/>
              <a:gd name="connsiteY4869" fmla="*/ 613670 h 6211920"/>
              <a:gd name="connsiteX4870" fmla="*/ 1947048 w 9635294"/>
              <a:gd name="connsiteY4870" fmla="*/ 610767 h 6211920"/>
              <a:gd name="connsiteX4871" fmla="*/ 1970253 w 9635294"/>
              <a:gd name="connsiteY4871" fmla="*/ 600596 h 6211920"/>
              <a:gd name="connsiteX4872" fmla="*/ 7666603 w 9635294"/>
              <a:gd name="connsiteY4872" fmla="*/ 595719 h 6211920"/>
              <a:gd name="connsiteX4873" fmla="*/ 7666604 w 9635294"/>
              <a:gd name="connsiteY4873" fmla="*/ 595719 h 6211920"/>
              <a:gd name="connsiteX4874" fmla="*/ 7664065 w 9635294"/>
              <a:gd name="connsiteY4874" fmla="*/ 601537 h 6211920"/>
              <a:gd name="connsiteX4875" fmla="*/ 7664063 w 9635294"/>
              <a:gd name="connsiteY4875" fmla="*/ 601536 h 6211920"/>
              <a:gd name="connsiteX4876" fmla="*/ 1967713 w 9635294"/>
              <a:gd name="connsiteY4876" fmla="*/ 594773 h 6211920"/>
              <a:gd name="connsiteX4877" fmla="*/ 1968410 w 9635294"/>
              <a:gd name="connsiteY4877" fmla="*/ 596370 h 6211920"/>
              <a:gd name="connsiteX4878" fmla="*/ 1967713 w 9635294"/>
              <a:gd name="connsiteY4878" fmla="*/ 594774 h 6211920"/>
              <a:gd name="connsiteX4879" fmla="*/ 7667873 w 9635294"/>
              <a:gd name="connsiteY4879" fmla="*/ 592811 h 6211920"/>
              <a:gd name="connsiteX4880" fmla="*/ 7691177 w 9635294"/>
              <a:gd name="connsiteY4880" fmla="*/ 603009 h 6211920"/>
              <a:gd name="connsiteX4881" fmla="*/ 7686034 w 9635294"/>
              <a:gd name="connsiteY4881" fmla="*/ 614629 h 6211920"/>
              <a:gd name="connsiteX4882" fmla="*/ 7662793 w 9635294"/>
              <a:gd name="connsiteY4882" fmla="*/ 604450 h 6211920"/>
              <a:gd name="connsiteX4883" fmla="*/ 7664065 w 9635294"/>
              <a:gd name="connsiteY4883" fmla="*/ 601537 h 6211920"/>
              <a:gd name="connsiteX4884" fmla="*/ 7687304 w 9635294"/>
              <a:gd name="connsiteY4884" fmla="*/ 611727 h 6211920"/>
              <a:gd name="connsiteX4885" fmla="*/ 7689844 w 9635294"/>
              <a:gd name="connsiteY4885" fmla="*/ 605917 h 6211920"/>
              <a:gd name="connsiteX4886" fmla="*/ 7666604 w 9635294"/>
              <a:gd name="connsiteY4886" fmla="*/ 595719 h 6211920"/>
              <a:gd name="connsiteX4887" fmla="*/ 1966443 w 9635294"/>
              <a:gd name="connsiteY4887" fmla="*/ 591864 h 6211920"/>
              <a:gd name="connsiteX4888" fmla="*/ 1967713 w 9635294"/>
              <a:gd name="connsiteY4888" fmla="*/ 594774 h 6211920"/>
              <a:gd name="connsiteX4889" fmla="*/ 1944489 w 9635294"/>
              <a:gd name="connsiteY4889" fmla="*/ 604957 h 6211920"/>
              <a:gd name="connsiteX4890" fmla="*/ 1943208 w 9635294"/>
              <a:gd name="connsiteY4890" fmla="*/ 602050 h 6211920"/>
              <a:gd name="connsiteX4891" fmla="*/ 1966443 w 9635294"/>
              <a:gd name="connsiteY4891" fmla="*/ 591864 h 6211920"/>
              <a:gd name="connsiteX4892" fmla="*/ 7643322 w 9635294"/>
              <a:gd name="connsiteY4892" fmla="*/ 585586 h 6211920"/>
              <a:gd name="connsiteX4893" fmla="*/ 7643362 w 9635294"/>
              <a:gd name="connsiteY4893" fmla="*/ 585603 h 6211920"/>
              <a:gd name="connsiteX4894" fmla="*/ 7640822 w 9635294"/>
              <a:gd name="connsiteY4894" fmla="*/ 591433 h 6211920"/>
              <a:gd name="connsiteX4895" fmla="*/ 7640809 w 9635294"/>
              <a:gd name="connsiteY4895" fmla="*/ 591428 h 6211920"/>
              <a:gd name="connsiteX4896" fmla="*/ 1990987 w 9635294"/>
              <a:gd name="connsiteY4896" fmla="*/ 584676 h 6211920"/>
              <a:gd name="connsiteX4897" fmla="*/ 1991713 w 9635294"/>
              <a:gd name="connsiteY4897" fmla="*/ 586356 h 6211920"/>
              <a:gd name="connsiteX4898" fmla="*/ 1990986 w 9635294"/>
              <a:gd name="connsiteY4898" fmla="*/ 584676 h 6211920"/>
              <a:gd name="connsiteX4899" fmla="*/ 2015917 w 9635294"/>
              <a:gd name="connsiteY4899" fmla="*/ 578428 h 6211920"/>
              <a:gd name="connsiteX4900" fmla="*/ 2018050 w 9635294"/>
              <a:gd name="connsiteY4900" fmla="*/ 583413 h 6211920"/>
              <a:gd name="connsiteX4901" fmla="*/ 1994764 w 9635294"/>
              <a:gd name="connsiteY4901" fmla="*/ 593420 h 6211920"/>
              <a:gd name="connsiteX4902" fmla="*/ 1991713 w 9635294"/>
              <a:gd name="connsiteY4902" fmla="*/ 586356 h 6211920"/>
              <a:gd name="connsiteX4903" fmla="*/ 1993507 w 9635294"/>
              <a:gd name="connsiteY4903" fmla="*/ 590506 h 6211920"/>
              <a:gd name="connsiteX4904" fmla="*/ 2016798 w 9635294"/>
              <a:gd name="connsiteY4904" fmla="*/ 580492 h 6211920"/>
              <a:gd name="connsiteX4905" fmla="*/ 7618790 w 9635294"/>
              <a:gd name="connsiteY4905" fmla="*/ 578403 h 6211920"/>
              <a:gd name="connsiteX4906" fmla="*/ 7617518 w 9635294"/>
              <a:gd name="connsiteY4906" fmla="*/ 581400 h 6211920"/>
              <a:gd name="connsiteX4907" fmla="*/ 7640809 w 9635294"/>
              <a:gd name="connsiteY4907" fmla="*/ 591428 h 6211920"/>
              <a:gd name="connsiteX4908" fmla="*/ 7639552 w 9635294"/>
              <a:gd name="connsiteY4908" fmla="*/ 594347 h 6211920"/>
              <a:gd name="connsiteX4909" fmla="*/ 7616247 w 9635294"/>
              <a:gd name="connsiteY4909" fmla="*/ 584321 h 6211920"/>
              <a:gd name="connsiteX4910" fmla="*/ 7619994 w 9635294"/>
              <a:gd name="connsiteY4910" fmla="*/ 575564 h 6211920"/>
              <a:gd name="connsiteX4911" fmla="*/ 7620007 w 9635294"/>
              <a:gd name="connsiteY4911" fmla="*/ 575570 h 6211920"/>
              <a:gd name="connsiteX4912" fmla="*/ 7618790 w 9635294"/>
              <a:gd name="connsiteY4912" fmla="*/ 578403 h 6211920"/>
              <a:gd name="connsiteX4913" fmla="*/ 2014303 w 9635294"/>
              <a:gd name="connsiteY4913" fmla="*/ 574650 h 6211920"/>
              <a:gd name="connsiteX4914" fmla="*/ 2015917 w 9635294"/>
              <a:gd name="connsiteY4914" fmla="*/ 578428 h 6211920"/>
              <a:gd name="connsiteX4915" fmla="*/ 2014301 w 9635294"/>
              <a:gd name="connsiteY4915" fmla="*/ 574651 h 6211920"/>
              <a:gd name="connsiteX4916" fmla="*/ 7621264 w 9635294"/>
              <a:gd name="connsiteY4916" fmla="*/ 572643 h 6211920"/>
              <a:gd name="connsiteX4917" fmla="*/ 7644569 w 9635294"/>
              <a:gd name="connsiteY4917" fmla="*/ 582689 h 6211920"/>
              <a:gd name="connsiteX4918" fmla="*/ 7643322 w 9635294"/>
              <a:gd name="connsiteY4918" fmla="*/ 585586 h 6211920"/>
              <a:gd name="connsiteX4919" fmla="*/ 7620007 w 9635294"/>
              <a:gd name="connsiteY4919" fmla="*/ 575570 h 6211920"/>
              <a:gd name="connsiteX4920" fmla="*/ 2013052 w 9635294"/>
              <a:gd name="connsiteY4920" fmla="*/ 571735 h 6211920"/>
              <a:gd name="connsiteX4921" fmla="*/ 2014301 w 9635294"/>
              <a:gd name="connsiteY4921" fmla="*/ 574651 h 6211920"/>
              <a:gd name="connsiteX4922" fmla="*/ 1990987 w 9635294"/>
              <a:gd name="connsiteY4922" fmla="*/ 584676 h 6211920"/>
              <a:gd name="connsiteX4923" fmla="*/ 1989728 w 9635294"/>
              <a:gd name="connsiteY4923" fmla="*/ 581762 h 6211920"/>
              <a:gd name="connsiteX4924" fmla="*/ 2013052 w 9635294"/>
              <a:gd name="connsiteY4924" fmla="*/ 571735 h 6211920"/>
              <a:gd name="connsiteX4925" fmla="*/ 2038897 w 9635294"/>
              <a:gd name="connsiteY4925" fmla="*/ 567636 h 6211920"/>
              <a:gd name="connsiteX4926" fmla="*/ 2040136 w 9635294"/>
              <a:gd name="connsiteY4926" fmla="*/ 570560 h 6211920"/>
              <a:gd name="connsiteX4927" fmla="*/ 2040135 w 9635294"/>
              <a:gd name="connsiteY4927" fmla="*/ 570560 h 6211920"/>
              <a:gd name="connsiteX4928" fmla="*/ 7572020 w 9635294"/>
              <a:gd name="connsiteY4928" fmla="*/ 558680 h 6211920"/>
              <a:gd name="connsiteX4929" fmla="*/ 7570795 w 9635294"/>
              <a:gd name="connsiteY4929" fmla="*/ 561613 h 6211920"/>
              <a:gd name="connsiteX4930" fmla="*/ 7570782 w 9635294"/>
              <a:gd name="connsiteY4930" fmla="*/ 561607 h 6211920"/>
              <a:gd name="connsiteX4931" fmla="*/ 2062252 w 9635294"/>
              <a:gd name="connsiteY4931" fmla="*/ 557797 h 6211920"/>
              <a:gd name="connsiteX4932" fmla="*/ 2064710 w 9635294"/>
              <a:gd name="connsiteY4932" fmla="*/ 563651 h 6211920"/>
              <a:gd name="connsiteX4933" fmla="*/ 2041373 w 9635294"/>
              <a:gd name="connsiteY4933" fmla="*/ 573481 h 6211920"/>
              <a:gd name="connsiteX4934" fmla="*/ 2040136 w 9635294"/>
              <a:gd name="connsiteY4934" fmla="*/ 570560 h 6211920"/>
              <a:gd name="connsiteX4935" fmla="*/ 2063477 w 9635294"/>
              <a:gd name="connsiteY4935" fmla="*/ 560724 h 6211920"/>
              <a:gd name="connsiteX4936" fmla="*/ 2061027 w 9635294"/>
              <a:gd name="connsiteY4936" fmla="*/ 554869 h 6211920"/>
              <a:gd name="connsiteX4937" fmla="*/ 2062252 w 9635294"/>
              <a:gd name="connsiteY4937" fmla="*/ 557797 h 6211920"/>
              <a:gd name="connsiteX4938" fmla="*/ 2061024 w 9635294"/>
              <a:gd name="connsiteY4938" fmla="*/ 554871 h 6211920"/>
              <a:gd name="connsiteX4939" fmla="*/ 7574464 w 9635294"/>
              <a:gd name="connsiteY4939" fmla="*/ 552825 h 6211920"/>
              <a:gd name="connsiteX4940" fmla="*/ 7597896 w 9635294"/>
              <a:gd name="connsiteY4940" fmla="*/ 562686 h 6211920"/>
              <a:gd name="connsiteX4941" fmla="*/ 7592943 w 9635294"/>
              <a:gd name="connsiteY4941" fmla="*/ 574377 h 6211920"/>
              <a:gd name="connsiteX4942" fmla="*/ 7569575 w 9635294"/>
              <a:gd name="connsiteY4942" fmla="*/ 564534 h 6211920"/>
              <a:gd name="connsiteX4943" fmla="*/ 7570795 w 9635294"/>
              <a:gd name="connsiteY4943" fmla="*/ 561613 h 6211920"/>
              <a:gd name="connsiteX4944" fmla="*/ 7594149 w 9635294"/>
              <a:gd name="connsiteY4944" fmla="*/ 571456 h 6211920"/>
              <a:gd name="connsiteX4945" fmla="*/ 7596626 w 9635294"/>
              <a:gd name="connsiteY4945" fmla="*/ 565607 h 6211920"/>
              <a:gd name="connsiteX4946" fmla="*/ 7573257 w 9635294"/>
              <a:gd name="connsiteY4946" fmla="*/ 555752 h 6211920"/>
              <a:gd name="connsiteX4947" fmla="*/ 7572020 w 9635294"/>
              <a:gd name="connsiteY4947" fmla="*/ 558680 h 6211920"/>
              <a:gd name="connsiteX4948" fmla="*/ 2059794 w 9635294"/>
              <a:gd name="connsiteY4948" fmla="*/ 551942 h 6211920"/>
              <a:gd name="connsiteX4949" fmla="*/ 2061024 w 9635294"/>
              <a:gd name="connsiteY4949" fmla="*/ 554871 h 6211920"/>
              <a:gd name="connsiteX4950" fmla="*/ 2037659 w 9635294"/>
              <a:gd name="connsiteY4950" fmla="*/ 564712 h 6211920"/>
              <a:gd name="connsiteX4951" fmla="*/ 2038897 w 9635294"/>
              <a:gd name="connsiteY4951" fmla="*/ 567636 h 6211920"/>
              <a:gd name="connsiteX4952" fmla="*/ 2036420 w 9635294"/>
              <a:gd name="connsiteY4952" fmla="*/ 561791 h 6211920"/>
              <a:gd name="connsiteX4953" fmla="*/ 2059794 w 9635294"/>
              <a:gd name="connsiteY4953" fmla="*/ 551942 h 6211920"/>
              <a:gd name="connsiteX4954" fmla="*/ 7549825 w 9635294"/>
              <a:gd name="connsiteY4954" fmla="*/ 545973 h 6211920"/>
              <a:gd name="connsiteX4955" fmla="*/ 7549826 w 9635294"/>
              <a:gd name="connsiteY4955" fmla="*/ 545973 h 6211920"/>
              <a:gd name="connsiteX4956" fmla="*/ 7547413 w 9635294"/>
              <a:gd name="connsiteY4956" fmla="*/ 551840 h 6211920"/>
              <a:gd name="connsiteX4957" fmla="*/ 7547411 w 9635294"/>
              <a:gd name="connsiteY4957" fmla="*/ 551840 h 6211920"/>
              <a:gd name="connsiteX4958" fmla="*/ 2084423 w 9635294"/>
              <a:gd name="connsiteY4958" fmla="*/ 545108 h 6211920"/>
              <a:gd name="connsiteX4959" fmla="*/ 2085607 w 9635294"/>
              <a:gd name="connsiteY4959" fmla="*/ 547962 h 6211920"/>
              <a:gd name="connsiteX4960" fmla="*/ 2084420 w 9635294"/>
              <a:gd name="connsiteY4960" fmla="*/ 545109 h 6211920"/>
              <a:gd name="connsiteX4961" fmla="*/ 7523983 w 9635294"/>
              <a:gd name="connsiteY4961" fmla="*/ 542151 h 6211920"/>
              <a:gd name="connsiteX4962" fmla="*/ 7547411 w 9635294"/>
              <a:gd name="connsiteY4962" fmla="*/ 551840 h 6211920"/>
              <a:gd name="connsiteX4963" fmla="*/ 7546206 w 9635294"/>
              <a:gd name="connsiteY4963" fmla="*/ 554768 h 6211920"/>
              <a:gd name="connsiteX4964" fmla="*/ 7522775 w 9635294"/>
              <a:gd name="connsiteY4964" fmla="*/ 545090 h 6211920"/>
              <a:gd name="connsiteX4965" fmla="*/ 2110277 w 9635294"/>
              <a:gd name="connsiteY4965" fmla="*/ 541306 h 6211920"/>
              <a:gd name="connsiteX4966" fmla="*/ 2111483 w 9635294"/>
              <a:gd name="connsiteY4966" fmla="*/ 544239 h 6211920"/>
              <a:gd name="connsiteX4967" fmla="*/ 2088072 w 9635294"/>
              <a:gd name="connsiteY4967" fmla="*/ 553904 h 6211920"/>
              <a:gd name="connsiteX4968" fmla="*/ 2085607 w 9635294"/>
              <a:gd name="connsiteY4968" fmla="*/ 547962 h 6211920"/>
              <a:gd name="connsiteX4969" fmla="*/ 2086858 w 9635294"/>
              <a:gd name="connsiteY4969" fmla="*/ 550970 h 6211920"/>
              <a:gd name="connsiteX4970" fmla="*/ 2109956 w 9635294"/>
              <a:gd name="connsiteY4970" fmla="*/ 540527 h 6211920"/>
              <a:gd name="connsiteX4971" fmla="*/ 2110277 w 9635294"/>
              <a:gd name="connsiteY4971" fmla="*/ 541306 h 6211920"/>
              <a:gd name="connsiteX4972" fmla="*/ 2110277 w 9635294"/>
              <a:gd name="connsiteY4972" fmla="*/ 541306 h 6211920"/>
              <a:gd name="connsiteX4973" fmla="*/ 7525573 w 9635294"/>
              <a:gd name="connsiteY4973" fmla="*/ 538280 h 6211920"/>
              <a:gd name="connsiteX4974" fmla="*/ 7523983 w 9635294"/>
              <a:gd name="connsiteY4974" fmla="*/ 542151 h 6211920"/>
              <a:gd name="connsiteX4975" fmla="*/ 7523981 w 9635294"/>
              <a:gd name="connsiteY4975" fmla="*/ 542150 h 6211920"/>
              <a:gd name="connsiteX4976" fmla="*/ 7527601 w 9635294"/>
              <a:gd name="connsiteY4976" fmla="*/ 533343 h 6211920"/>
              <a:gd name="connsiteX4977" fmla="*/ 7551032 w 9635294"/>
              <a:gd name="connsiteY4977" fmla="*/ 543039 h 6211920"/>
              <a:gd name="connsiteX4978" fmla="*/ 7549825 w 9635294"/>
              <a:gd name="connsiteY4978" fmla="*/ 545973 h 6211920"/>
              <a:gd name="connsiteX4979" fmla="*/ 7526394 w 9635294"/>
              <a:gd name="connsiteY4979" fmla="*/ 536283 h 6211920"/>
              <a:gd name="connsiteX4980" fmla="*/ 7525573 w 9635294"/>
              <a:gd name="connsiteY4980" fmla="*/ 538280 h 6211920"/>
              <a:gd name="connsiteX4981" fmla="*/ 2106651 w 9635294"/>
              <a:gd name="connsiteY4981" fmla="*/ 532492 h 6211920"/>
              <a:gd name="connsiteX4982" fmla="*/ 2109956 w 9635294"/>
              <a:gd name="connsiteY4982" fmla="*/ 540527 h 6211920"/>
              <a:gd name="connsiteX4983" fmla="*/ 2107858 w 9635294"/>
              <a:gd name="connsiteY4983" fmla="*/ 535432 h 6211920"/>
              <a:gd name="connsiteX4984" fmla="*/ 2084423 w 9635294"/>
              <a:gd name="connsiteY4984" fmla="*/ 545108 h 6211920"/>
              <a:gd name="connsiteX4985" fmla="*/ 2083208 w 9635294"/>
              <a:gd name="connsiteY4985" fmla="*/ 542176 h 6211920"/>
              <a:gd name="connsiteX4986" fmla="*/ 2106651 w 9635294"/>
              <a:gd name="connsiteY4986" fmla="*/ 532492 h 6211920"/>
              <a:gd name="connsiteX4987" fmla="*/ 2131341 w 9635294"/>
              <a:gd name="connsiteY4987" fmla="*/ 525831 h 6211920"/>
              <a:gd name="connsiteX4988" fmla="*/ 2131833 w 9635294"/>
              <a:gd name="connsiteY4988" fmla="*/ 527041 h 6211920"/>
              <a:gd name="connsiteX4989" fmla="*/ 2131340 w 9635294"/>
              <a:gd name="connsiteY4989" fmla="*/ 525831 h 6211920"/>
              <a:gd name="connsiteX4990" fmla="*/ 2156051 w 9635294"/>
              <a:gd name="connsiteY4990" fmla="*/ 519259 h 6211920"/>
              <a:gd name="connsiteX4991" fmla="*/ 2158423 w 9635294"/>
              <a:gd name="connsiteY4991" fmla="*/ 525151 h 6211920"/>
              <a:gd name="connsiteX4992" fmla="*/ 2134928 w 9635294"/>
              <a:gd name="connsiteY4992" fmla="*/ 534657 h 6211920"/>
              <a:gd name="connsiteX4993" fmla="*/ 2131833 w 9635294"/>
              <a:gd name="connsiteY4993" fmla="*/ 527041 h 6211920"/>
              <a:gd name="connsiteX4994" fmla="*/ 2133734 w 9635294"/>
              <a:gd name="connsiteY4994" fmla="*/ 531711 h 6211920"/>
              <a:gd name="connsiteX4995" fmla="*/ 2157236 w 9635294"/>
              <a:gd name="connsiteY4995" fmla="*/ 522205 h 6211920"/>
              <a:gd name="connsiteX4996" fmla="*/ 7479342 w 9635294"/>
              <a:gd name="connsiteY4996" fmla="*/ 517138 h 6211920"/>
              <a:gd name="connsiteX4997" fmla="*/ 7479354 w 9635294"/>
              <a:gd name="connsiteY4997" fmla="*/ 517143 h 6211920"/>
              <a:gd name="connsiteX4998" fmla="*/ 7478223 w 9635294"/>
              <a:gd name="connsiteY4998" fmla="*/ 519940 h 6211920"/>
              <a:gd name="connsiteX4999" fmla="*/ 2154866 w 9635294"/>
              <a:gd name="connsiteY4999" fmla="*/ 516312 h 6211920"/>
              <a:gd name="connsiteX5000" fmla="*/ 2156051 w 9635294"/>
              <a:gd name="connsiteY5000" fmla="*/ 519259 h 6211920"/>
              <a:gd name="connsiteX5001" fmla="*/ 2154865 w 9635294"/>
              <a:gd name="connsiteY5001" fmla="*/ 516313 h 6211920"/>
              <a:gd name="connsiteX5002" fmla="*/ 7480548 w 9635294"/>
              <a:gd name="connsiteY5002" fmla="*/ 514191 h 6211920"/>
              <a:gd name="connsiteX5003" fmla="*/ 7504107 w 9635294"/>
              <a:gd name="connsiteY5003" fmla="*/ 523729 h 6211920"/>
              <a:gd name="connsiteX5004" fmla="*/ 7499281 w 9635294"/>
              <a:gd name="connsiteY5004" fmla="*/ 535489 h 6211920"/>
              <a:gd name="connsiteX5005" fmla="*/ 7475785 w 9635294"/>
              <a:gd name="connsiteY5005" fmla="*/ 525971 h 6211920"/>
              <a:gd name="connsiteX5006" fmla="*/ 7478223 w 9635294"/>
              <a:gd name="connsiteY5006" fmla="*/ 519940 h 6211920"/>
              <a:gd name="connsiteX5007" fmla="*/ 7476992 w 9635294"/>
              <a:gd name="connsiteY5007" fmla="*/ 523024 h 6211920"/>
              <a:gd name="connsiteX5008" fmla="*/ 7500487 w 9635294"/>
              <a:gd name="connsiteY5008" fmla="*/ 532549 h 6211920"/>
              <a:gd name="connsiteX5009" fmla="*/ 7502900 w 9635294"/>
              <a:gd name="connsiteY5009" fmla="*/ 526669 h 6211920"/>
              <a:gd name="connsiteX5010" fmla="*/ 7479354 w 9635294"/>
              <a:gd name="connsiteY5010" fmla="*/ 517143 h 6211920"/>
              <a:gd name="connsiteX5011" fmla="*/ 2153679 w 9635294"/>
              <a:gd name="connsiteY5011" fmla="*/ 513366 h 6211920"/>
              <a:gd name="connsiteX5012" fmla="*/ 2154865 w 9635294"/>
              <a:gd name="connsiteY5012" fmla="*/ 516313 h 6211920"/>
              <a:gd name="connsiteX5013" fmla="*/ 2131341 w 9635294"/>
              <a:gd name="connsiteY5013" fmla="*/ 525831 h 6211920"/>
              <a:gd name="connsiteX5014" fmla="*/ 2130146 w 9635294"/>
              <a:gd name="connsiteY5014" fmla="*/ 522891 h 6211920"/>
              <a:gd name="connsiteX5015" fmla="*/ 2153679 w 9635294"/>
              <a:gd name="connsiteY5015" fmla="*/ 513366 h 6211920"/>
              <a:gd name="connsiteX5016" fmla="*/ 7455757 w 9635294"/>
              <a:gd name="connsiteY5016" fmla="*/ 507672 h 6211920"/>
              <a:gd name="connsiteX5017" fmla="*/ 7455782 w 9635294"/>
              <a:gd name="connsiteY5017" fmla="*/ 507682 h 6211920"/>
              <a:gd name="connsiteX5018" fmla="*/ 7453433 w 9635294"/>
              <a:gd name="connsiteY5018" fmla="*/ 513582 h 6211920"/>
              <a:gd name="connsiteX5019" fmla="*/ 7453407 w 9635294"/>
              <a:gd name="connsiteY5019" fmla="*/ 513572 h 6211920"/>
              <a:gd name="connsiteX5020" fmla="*/ 2178426 w 9635294"/>
              <a:gd name="connsiteY5020" fmla="*/ 506876 h 6211920"/>
              <a:gd name="connsiteX5021" fmla="*/ 2178507 w 9635294"/>
              <a:gd name="connsiteY5021" fmla="*/ 507081 h 6211920"/>
              <a:gd name="connsiteX5022" fmla="*/ 2178425 w 9635294"/>
              <a:gd name="connsiteY5022" fmla="*/ 506876 h 6211920"/>
              <a:gd name="connsiteX5023" fmla="*/ 7429826 w 9635294"/>
              <a:gd name="connsiteY5023" fmla="*/ 504234 h 6211920"/>
              <a:gd name="connsiteX5024" fmla="*/ 7453407 w 9635294"/>
              <a:gd name="connsiteY5024" fmla="*/ 513572 h 6211920"/>
              <a:gd name="connsiteX5025" fmla="*/ 7452227 w 9635294"/>
              <a:gd name="connsiteY5025" fmla="*/ 516534 h 6211920"/>
              <a:gd name="connsiteX5026" fmla="*/ 7428669 w 9635294"/>
              <a:gd name="connsiteY5026" fmla="*/ 507181 h 6211920"/>
              <a:gd name="connsiteX5027" fmla="*/ 2204346 w 9635294"/>
              <a:gd name="connsiteY5027" fmla="*/ 503442 h 6211920"/>
              <a:gd name="connsiteX5028" fmla="*/ 2205508 w 9635294"/>
              <a:gd name="connsiteY5028" fmla="*/ 506393 h 6211920"/>
              <a:gd name="connsiteX5029" fmla="*/ 2181956 w 9635294"/>
              <a:gd name="connsiteY5029" fmla="*/ 515728 h 6211920"/>
              <a:gd name="connsiteX5030" fmla="*/ 2178507 w 9635294"/>
              <a:gd name="connsiteY5030" fmla="*/ 507081 h 6211920"/>
              <a:gd name="connsiteX5031" fmla="*/ 2180781 w 9635294"/>
              <a:gd name="connsiteY5031" fmla="*/ 512775 h 6211920"/>
              <a:gd name="connsiteX5032" fmla="*/ 7431024 w 9635294"/>
              <a:gd name="connsiteY5032" fmla="*/ 501181 h 6211920"/>
              <a:gd name="connsiteX5033" fmla="*/ 7429826 w 9635294"/>
              <a:gd name="connsiteY5033" fmla="*/ 504234 h 6211920"/>
              <a:gd name="connsiteX5034" fmla="*/ 7429811 w 9635294"/>
              <a:gd name="connsiteY5034" fmla="*/ 504228 h 6211920"/>
              <a:gd name="connsiteX5035" fmla="*/ 2203225 w 9635294"/>
              <a:gd name="connsiteY5035" fmla="*/ 500598 h 6211920"/>
              <a:gd name="connsiteX5036" fmla="*/ 2204346 w 9635294"/>
              <a:gd name="connsiteY5036" fmla="*/ 503441 h 6211920"/>
              <a:gd name="connsiteX5037" fmla="*/ 2204346 w 9635294"/>
              <a:gd name="connsiteY5037" fmla="*/ 503442 h 6211920"/>
              <a:gd name="connsiteX5038" fmla="*/ 7433304 w 9635294"/>
              <a:gd name="connsiteY5038" fmla="*/ 495370 h 6211920"/>
              <a:gd name="connsiteX5039" fmla="*/ 7456926 w 9635294"/>
              <a:gd name="connsiteY5039" fmla="*/ 504736 h 6211920"/>
              <a:gd name="connsiteX5040" fmla="*/ 7455757 w 9635294"/>
              <a:gd name="connsiteY5040" fmla="*/ 507672 h 6211920"/>
              <a:gd name="connsiteX5041" fmla="*/ 7432161 w 9635294"/>
              <a:gd name="connsiteY5041" fmla="*/ 498323 h 6211920"/>
              <a:gd name="connsiteX5042" fmla="*/ 7431024 w 9635294"/>
              <a:gd name="connsiteY5042" fmla="*/ 501181 h 6211920"/>
              <a:gd name="connsiteX5043" fmla="*/ 2200853 w 9635294"/>
              <a:gd name="connsiteY5043" fmla="*/ 494576 h 6211920"/>
              <a:gd name="connsiteX5044" fmla="*/ 2203225 w 9635294"/>
              <a:gd name="connsiteY5044" fmla="*/ 500598 h 6211920"/>
              <a:gd name="connsiteX5045" fmla="*/ 2202016 w 9635294"/>
              <a:gd name="connsiteY5045" fmla="*/ 497529 h 6211920"/>
              <a:gd name="connsiteX5046" fmla="*/ 2178426 w 9635294"/>
              <a:gd name="connsiteY5046" fmla="*/ 506876 h 6211920"/>
              <a:gd name="connsiteX5047" fmla="*/ 2177250 w 9635294"/>
              <a:gd name="connsiteY5047" fmla="*/ 503930 h 6211920"/>
              <a:gd name="connsiteX5048" fmla="*/ 2200853 w 9635294"/>
              <a:gd name="connsiteY5048" fmla="*/ 494576 h 6211920"/>
              <a:gd name="connsiteX5049" fmla="*/ 2226857 w 9635294"/>
              <a:gd name="connsiteY5049" fmla="*/ 491473 h 6211920"/>
              <a:gd name="connsiteX5050" fmla="*/ 2227919 w 9635294"/>
              <a:gd name="connsiteY5050" fmla="*/ 494195 h 6211920"/>
              <a:gd name="connsiteX5051" fmla="*/ 2227918 w 9635294"/>
              <a:gd name="connsiteY5051" fmla="*/ 494195 h 6211920"/>
              <a:gd name="connsiteX5052" fmla="*/ 7408538 w 9635294"/>
              <a:gd name="connsiteY5052" fmla="*/ 489058 h 6211920"/>
              <a:gd name="connsiteX5053" fmla="*/ 7408539 w 9635294"/>
              <a:gd name="connsiteY5053" fmla="*/ 489058 h 6211920"/>
              <a:gd name="connsiteX5054" fmla="*/ 7406592 w 9635294"/>
              <a:gd name="connsiteY5054" fmla="*/ 494094 h 6211920"/>
              <a:gd name="connsiteX5055" fmla="*/ 7384266 w 9635294"/>
              <a:gd name="connsiteY5055" fmla="*/ 481557 h 6211920"/>
              <a:gd name="connsiteX5056" fmla="*/ 7382631 w 9635294"/>
              <a:gd name="connsiteY5056" fmla="*/ 485794 h 6211920"/>
              <a:gd name="connsiteX5057" fmla="*/ 7406253 w 9635294"/>
              <a:gd name="connsiteY5057" fmla="*/ 494970 h 6211920"/>
              <a:gd name="connsiteX5058" fmla="*/ 7406592 w 9635294"/>
              <a:gd name="connsiteY5058" fmla="*/ 494094 h 6211920"/>
              <a:gd name="connsiteX5059" fmla="*/ 7405110 w 9635294"/>
              <a:gd name="connsiteY5059" fmla="*/ 497929 h 6211920"/>
              <a:gd name="connsiteX5060" fmla="*/ 7381488 w 9635294"/>
              <a:gd name="connsiteY5060" fmla="*/ 488753 h 6211920"/>
              <a:gd name="connsiteX5061" fmla="*/ 7384917 w 9635294"/>
              <a:gd name="connsiteY5061" fmla="*/ 479870 h 6211920"/>
              <a:gd name="connsiteX5062" fmla="*/ 7384917 w 9635294"/>
              <a:gd name="connsiteY5062" fmla="*/ 479870 h 6211920"/>
              <a:gd name="connsiteX5063" fmla="*/ 7384266 w 9635294"/>
              <a:gd name="connsiteY5063" fmla="*/ 481557 h 6211920"/>
              <a:gd name="connsiteX5064" fmla="*/ 7386060 w 9635294"/>
              <a:gd name="connsiteY5064" fmla="*/ 476910 h 6211920"/>
              <a:gd name="connsiteX5065" fmla="*/ 7409681 w 9635294"/>
              <a:gd name="connsiteY5065" fmla="*/ 486099 h 6211920"/>
              <a:gd name="connsiteX5066" fmla="*/ 7408538 w 9635294"/>
              <a:gd name="connsiteY5066" fmla="*/ 489058 h 6211920"/>
              <a:gd name="connsiteX5067" fmla="*/ 7384917 w 9635294"/>
              <a:gd name="connsiteY5067" fmla="*/ 479870 h 6211920"/>
              <a:gd name="connsiteX5068" fmla="*/ 2248110 w 9635294"/>
              <a:gd name="connsiteY5068" fmla="*/ 476142 h 6211920"/>
              <a:gd name="connsiteX5069" fmla="*/ 2252682 w 9635294"/>
              <a:gd name="connsiteY5069" fmla="*/ 487991 h 6211920"/>
              <a:gd name="connsiteX5070" fmla="*/ 2229073 w 9635294"/>
              <a:gd name="connsiteY5070" fmla="*/ 497154 h 6211920"/>
              <a:gd name="connsiteX5071" fmla="*/ 2227919 w 9635294"/>
              <a:gd name="connsiteY5071" fmla="*/ 494195 h 6211920"/>
              <a:gd name="connsiteX5072" fmla="*/ 2251539 w 9635294"/>
              <a:gd name="connsiteY5072" fmla="*/ 485032 h 6211920"/>
              <a:gd name="connsiteX5073" fmla="*/ 2249253 w 9635294"/>
              <a:gd name="connsiteY5073" fmla="*/ 479107 h 6211920"/>
              <a:gd name="connsiteX5074" fmla="*/ 2225613 w 9635294"/>
              <a:gd name="connsiteY5074" fmla="*/ 488277 h 6211920"/>
              <a:gd name="connsiteX5075" fmla="*/ 2226857 w 9635294"/>
              <a:gd name="connsiteY5075" fmla="*/ 491473 h 6211920"/>
              <a:gd name="connsiteX5076" fmla="*/ 2224456 w 9635294"/>
              <a:gd name="connsiteY5076" fmla="*/ 485318 h 6211920"/>
              <a:gd name="connsiteX5077" fmla="*/ 2248110 w 9635294"/>
              <a:gd name="connsiteY5077" fmla="*/ 476142 h 6211920"/>
              <a:gd name="connsiteX5078" fmla="*/ 7361190 w 9635294"/>
              <a:gd name="connsiteY5078" fmla="*/ 470748 h 6211920"/>
              <a:gd name="connsiteX5079" fmla="*/ 7361232 w 9635294"/>
              <a:gd name="connsiteY5079" fmla="*/ 470764 h 6211920"/>
              <a:gd name="connsiteX5080" fmla="*/ 7358945 w 9635294"/>
              <a:gd name="connsiteY5080" fmla="*/ 476695 h 6211920"/>
              <a:gd name="connsiteX5081" fmla="*/ 7358931 w 9635294"/>
              <a:gd name="connsiteY5081" fmla="*/ 476690 h 6211920"/>
              <a:gd name="connsiteX5082" fmla="*/ 2272927 w 9635294"/>
              <a:gd name="connsiteY5082" fmla="*/ 470014 h 6211920"/>
              <a:gd name="connsiteX5083" fmla="*/ 2273239 w 9635294"/>
              <a:gd name="connsiteY5083" fmla="*/ 470834 h 6211920"/>
              <a:gd name="connsiteX5084" fmla="*/ 2272926 w 9635294"/>
              <a:gd name="connsiteY5084" fmla="*/ 470014 h 6211920"/>
              <a:gd name="connsiteX5085" fmla="*/ 7335223 w 9635294"/>
              <a:gd name="connsiteY5085" fmla="*/ 467695 h 6211920"/>
              <a:gd name="connsiteX5086" fmla="*/ 7358931 w 9635294"/>
              <a:gd name="connsiteY5086" fmla="*/ 476690 h 6211920"/>
              <a:gd name="connsiteX5087" fmla="*/ 7357802 w 9635294"/>
              <a:gd name="connsiteY5087" fmla="*/ 479660 h 6211920"/>
              <a:gd name="connsiteX5088" fmla="*/ 7334117 w 9635294"/>
              <a:gd name="connsiteY5088" fmla="*/ 470649 h 6211920"/>
              <a:gd name="connsiteX5089" fmla="*/ 7336359 w 9635294"/>
              <a:gd name="connsiteY5089" fmla="*/ 464661 h 6211920"/>
              <a:gd name="connsiteX5090" fmla="*/ 7335223 w 9635294"/>
              <a:gd name="connsiteY5090" fmla="*/ 467695 h 6211920"/>
              <a:gd name="connsiteX5091" fmla="*/ 7335196 w 9635294"/>
              <a:gd name="connsiteY5091" fmla="*/ 467684 h 6211920"/>
              <a:gd name="connsiteX5092" fmla="*/ 2297713 w 9635294"/>
              <a:gd name="connsiteY5092" fmla="*/ 463828 h 6211920"/>
              <a:gd name="connsiteX5093" fmla="*/ 2300015 w 9635294"/>
              <a:gd name="connsiteY5093" fmla="*/ 469919 h 6211920"/>
              <a:gd name="connsiteX5094" fmla="*/ 2276324 w 9635294"/>
              <a:gd name="connsiteY5094" fmla="*/ 478917 h 6211920"/>
              <a:gd name="connsiteX5095" fmla="*/ 2273239 w 9635294"/>
              <a:gd name="connsiteY5095" fmla="*/ 470834 h 6211920"/>
              <a:gd name="connsiteX5096" fmla="*/ 2275193 w 9635294"/>
              <a:gd name="connsiteY5096" fmla="*/ 475952 h 6211920"/>
              <a:gd name="connsiteX5097" fmla="*/ 2298891 w 9635294"/>
              <a:gd name="connsiteY5097" fmla="*/ 466947 h 6211920"/>
              <a:gd name="connsiteX5098" fmla="*/ 2296649 w 9635294"/>
              <a:gd name="connsiteY5098" fmla="*/ 461010 h 6211920"/>
              <a:gd name="connsiteX5099" fmla="*/ 2297713 w 9635294"/>
              <a:gd name="connsiteY5099" fmla="*/ 463828 h 6211920"/>
              <a:gd name="connsiteX5100" fmla="*/ 2296649 w 9635294"/>
              <a:gd name="connsiteY5100" fmla="*/ 461011 h 6211920"/>
              <a:gd name="connsiteX5101" fmla="*/ 7338562 w 9635294"/>
              <a:gd name="connsiteY5101" fmla="*/ 458775 h 6211920"/>
              <a:gd name="connsiteX5102" fmla="*/ 7362311 w 9635294"/>
              <a:gd name="connsiteY5102" fmla="*/ 467798 h 6211920"/>
              <a:gd name="connsiteX5103" fmla="*/ 7361190 w 9635294"/>
              <a:gd name="connsiteY5103" fmla="*/ 470748 h 6211920"/>
              <a:gd name="connsiteX5104" fmla="*/ 7337482 w 9635294"/>
              <a:gd name="connsiteY5104" fmla="*/ 461740 h 6211920"/>
              <a:gd name="connsiteX5105" fmla="*/ 7336359 w 9635294"/>
              <a:gd name="connsiteY5105" fmla="*/ 464661 h 6211920"/>
              <a:gd name="connsiteX5106" fmla="*/ 2295526 w 9635294"/>
              <a:gd name="connsiteY5106" fmla="*/ 458038 h 6211920"/>
              <a:gd name="connsiteX5107" fmla="*/ 2296649 w 9635294"/>
              <a:gd name="connsiteY5107" fmla="*/ 461011 h 6211920"/>
              <a:gd name="connsiteX5108" fmla="*/ 2272927 w 9635294"/>
              <a:gd name="connsiteY5108" fmla="*/ 470014 h 6211920"/>
              <a:gd name="connsiteX5109" fmla="*/ 2271795 w 9635294"/>
              <a:gd name="connsiteY5109" fmla="*/ 467049 h 6211920"/>
              <a:gd name="connsiteX5110" fmla="*/ 2295526 w 9635294"/>
              <a:gd name="connsiteY5110" fmla="*/ 458038 h 6211920"/>
              <a:gd name="connsiteX5111" fmla="*/ 2320775 w 9635294"/>
              <a:gd name="connsiteY5111" fmla="*/ 453073 h 6211920"/>
              <a:gd name="connsiteX5112" fmla="*/ 2322628 w 9635294"/>
              <a:gd name="connsiteY5112" fmla="*/ 458032 h 6211920"/>
              <a:gd name="connsiteX5113" fmla="*/ 2322627 w 9635294"/>
              <a:gd name="connsiteY5113" fmla="*/ 458032 h 6211920"/>
              <a:gd name="connsiteX5114" fmla="*/ 2346407 w 9635294"/>
              <a:gd name="connsiteY5114" fmla="*/ 449194 h 6211920"/>
              <a:gd name="connsiteX5115" fmla="*/ 2347507 w 9635294"/>
              <a:gd name="connsiteY5115" fmla="*/ 452171 h 6211920"/>
              <a:gd name="connsiteX5116" fmla="*/ 2323739 w 9635294"/>
              <a:gd name="connsiteY5116" fmla="*/ 461004 h 6211920"/>
              <a:gd name="connsiteX5117" fmla="*/ 2322628 w 9635294"/>
              <a:gd name="connsiteY5117" fmla="*/ 458032 h 6211920"/>
              <a:gd name="connsiteX5118" fmla="*/ 2345588 w 9635294"/>
              <a:gd name="connsiteY5118" fmla="*/ 446975 h 6211920"/>
              <a:gd name="connsiteX5119" fmla="*/ 2346408 w 9635294"/>
              <a:gd name="connsiteY5119" fmla="*/ 449193 h 6211920"/>
              <a:gd name="connsiteX5120" fmla="*/ 2346407 w 9635294"/>
              <a:gd name="connsiteY5120" fmla="*/ 449194 h 6211920"/>
              <a:gd name="connsiteX5121" fmla="*/ 7289857 w 9635294"/>
              <a:gd name="connsiteY5121" fmla="*/ 443948 h 6211920"/>
              <a:gd name="connsiteX5122" fmla="*/ 7289884 w 9635294"/>
              <a:gd name="connsiteY5122" fmla="*/ 443958 h 6211920"/>
              <a:gd name="connsiteX5123" fmla="*/ 7288764 w 9635294"/>
              <a:gd name="connsiteY5123" fmla="*/ 446962 h 6211920"/>
              <a:gd name="connsiteX5124" fmla="*/ 7291000 w 9635294"/>
              <a:gd name="connsiteY5124" fmla="*/ 440969 h 6211920"/>
              <a:gd name="connsiteX5125" fmla="*/ 7314813 w 9635294"/>
              <a:gd name="connsiteY5125" fmla="*/ 449828 h 6211920"/>
              <a:gd name="connsiteX5126" fmla="*/ 7310368 w 9635294"/>
              <a:gd name="connsiteY5126" fmla="*/ 461721 h 6211920"/>
              <a:gd name="connsiteX5127" fmla="*/ 7286556 w 9635294"/>
              <a:gd name="connsiteY5127" fmla="*/ 452876 h 6211920"/>
              <a:gd name="connsiteX5128" fmla="*/ 7288764 w 9635294"/>
              <a:gd name="connsiteY5128" fmla="*/ 446962 h 6211920"/>
              <a:gd name="connsiteX5129" fmla="*/ 7287698 w 9635294"/>
              <a:gd name="connsiteY5129" fmla="*/ 449898 h 6211920"/>
              <a:gd name="connsiteX5130" fmla="*/ 7311447 w 9635294"/>
              <a:gd name="connsiteY5130" fmla="*/ 458749 h 6211920"/>
              <a:gd name="connsiteX5131" fmla="*/ 7313669 w 9635294"/>
              <a:gd name="connsiteY5131" fmla="*/ 452800 h 6211920"/>
              <a:gd name="connsiteX5132" fmla="*/ 7289884 w 9635294"/>
              <a:gd name="connsiteY5132" fmla="*/ 443958 h 6211920"/>
              <a:gd name="connsiteX5133" fmla="*/ 2343106 w 9635294"/>
              <a:gd name="connsiteY5133" fmla="*/ 440258 h 6211920"/>
              <a:gd name="connsiteX5134" fmla="*/ 2345588 w 9635294"/>
              <a:gd name="connsiteY5134" fmla="*/ 446975 h 6211920"/>
              <a:gd name="connsiteX5135" fmla="*/ 2344204 w 9635294"/>
              <a:gd name="connsiteY5135" fmla="*/ 443236 h 6211920"/>
              <a:gd name="connsiteX5136" fmla="*/ 2320405 w 9635294"/>
              <a:gd name="connsiteY5136" fmla="*/ 452082 h 6211920"/>
              <a:gd name="connsiteX5137" fmla="*/ 2320775 w 9635294"/>
              <a:gd name="connsiteY5137" fmla="*/ 453073 h 6211920"/>
              <a:gd name="connsiteX5138" fmla="*/ 2319294 w 9635294"/>
              <a:gd name="connsiteY5138" fmla="*/ 449110 h 6211920"/>
              <a:gd name="connsiteX5139" fmla="*/ 2343106 w 9635294"/>
              <a:gd name="connsiteY5139" fmla="*/ 440258 h 6211920"/>
              <a:gd name="connsiteX5140" fmla="*/ 2369157 w 9635294"/>
              <a:gd name="connsiteY5140" fmla="*/ 437668 h 6211920"/>
              <a:gd name="connsiteX5141" fmla="*/ 2370179 w 9635294"/>
              <a:gd name="connsiteY5141" fmla="*/ 440461 h 6211920"/>
              <a:gd name="connsiteX5142" fmla="*/ 2370176 w 9635294"/>
              <a:gd name="connsiteY5142" fmla="*/ 440461 h 6211920"/>
              <a:gd name="connsiteX5143" fmla="*/ 7242232 w 9635294"/>
              <a:gd name="connsiteY5143" fmla="*/ 426517 h 6211920"/>
              <a:gd name="connsiteX5144" fmla="*/ 7240073 w 9635294"/>
              <a:gd name="connsiteY5144" fmla="*/ 432486 h 6211920"/>
              <a:gd name="connsiteX5145" fmla="*/ 7263886 w 9635294"/>
              <a:gd name="connsiteY5145" fmla="*/ 441154 h 6211920"/>
              <a:gd name="connsiteX5146" fmla="*/ 7266044 w 9635294"/>
              <a:gd name="connsiteY5146" fmla="*/ 435185 h 6211920"/>
              <a:gd name="connsiteX5147" fmla="*/ 7242232 w 9635294"/>
              <a:gd name="connsiteY5147" fmla="*/ 426517 h 6211920"/>
              <a:gd name="connsiteX5148" fmla="*/ 7243312 w 9635294"/>
              <a:gd name="connsiteY5148" fmla="*/ 423526 h 6211920"/>
              <a:gd name="connsiteX5149" fmla="*/ 7267188 w 9635294"/>
              <a:gd name="connsiteY5149" fmla="*/ 432206 h 6211920"/>
              <a:gd name="connsiteX5150" fmla="*/ 7262807 w 9635294"/>
              <a:gd name="connsiteY5150" fmla="*/ 444132 h 6211920"/>
              <a:gd name="connsiteX5151" fmla="*/ 7238994 w 9635294"/>
              <a:gd name="connsiteY5151" fmla="*/ 435470 h 6211920"/>
              <a:gd name="connsiteX5152" fmla="*/ 2390745 w 9635294"/>
              <a:gd name="connsiteY5152" fmla="*/ 422853 h 6211920"/>
              <a:gd name="connsiteX5153" fmla="*/ 2395055 w 9635294"/>
              <a:gd name="connsiteY5153" fmla="*/ 434791 h 6211920"/>
              <a:gd name="connsiteX5154" fmla="*/ 2371269 w 9635294"/>
              <a:gd name="connsiteY5154" fmla="*/ 443440 h 6211920"/>
              <a:gd name="connsiteX5155" fmla="*/ 2370179 w 9635294"/>
              <a:gd name="connsiteY5155" fmla="*/ 440461 h 6211920"/>
              <a:gd name="connsiteX5156" fmla="*/ 2393976 w 9635294"/>
              <a:gd name="connsiteY5156" fmla="*/ 431806 h 6211920"/>
              <a:gd name="connsiteX5157" fmla="*/ 2391817 w 9635294"/>
              <a:gd name="connsiteY5157" fmla="*/ 425837 h 6211920"/>
              <a:gd name="connsiteX5158" fmla="*/ 2367998 w 9635294"/>
              <a:gd name="connsiteY5158" fmla="*/ 434492 h 6211920"/>
              <a:gd name="connsiteX5159" fmla="*/ 2369157 w 9635294"/>
              <a:gd name="connsiteY5159" fmla="*/ 437668 h 6211920"/>
              <a:gd name="connsiteX5160" fmla="*/ 2366906 w 9635294"/>
              <a:gd name="connsiteY5160" fmla="*/ 431514 h 6211920"/>
              <a:gd name="connsiteX5161" fmla="*/ 2390745 w 9635294"/>
              <a:gd name="connsiteY5161" fmla="*/ 422853 h 6211920"/>
              <a:gd name="connsiteX5162" fmla="*/ 7218356 w 9635294"/>
              <a:gd name="connsiteY5162" fmla="*/ 417925 h 6211920"/>
              <a:gd name="connsiteX5163" fmla="*/ 7218357 w 9635294"/>
              <a:gd name="connsiteY5163" fmla="*/ 417925 h 6211920"/>
              <a:gd name="connsiteX5164" fmla="*/ 7216850 w 9635294"/>
              <a:gd name="connsiteY5164" fmla="*/ 422096 h 6211920"/>
              <a:gd name="connsiteX5165" fmla="*/ 7193441 w 9635294"/>
              <a:gd name="connsiteY5165" fmla="*/ 412206 h 6211920"/>
              <a:gd name="connsiteX5166" fmla="*/ 7192321 w 9635294"/>
              <a:gd name="connsiteY5166" fmla="*/ 415404 h 6211920"/>
              <a:gd name="connsiteX5167" fmla="*/ 7216197 w 9635294"/>
              <a:gd name="connsiteY5167" fmla="*/ 423901 h 6211920"/>
              <a:gd name="connsiteX5168" fmla="*/ 7216850 w 9635294"/>
              <a:gd name="connsiteY5168" fmla="*/ 422096 h 6211920"/>
              <a:gd name="connsiteX5169" fmla="*/ 7215118 w 9635294"/>
              <a:gd name="connsiteY5169" fmla="*/ 426891 h 6211920"/>
              <a:gd name="connsiteX5170" fmla="*/ 7191242 w 9635294"/>
              <a:gd name="connsiteY5170" fmla="*/ 418395 h 6211920"/>
              <a:gd name="connsiteX5171" fmla="*/ 7194417 w 9635294"/>
              <a:gd name="connsiteY5171" fmla="*/ 409416 h 6211920"/>
              <a:gd name="connsiteX5172" fmla="*/ 7194430 w 9635294"/>
              <a:gd name="connsiteY5172" fmla="*/ 409421 h 6211920"/>
              <a:gd name="connsiteX5173" fmla="*/ 7193441 w 9635294"/>
              <a:gd name="connsiteY5173" fmla="*/ 412206 h 6211920"/>
              <a:gd name="connsiteX5174" fmla="*/ 2439589 w 9635294"/>
              <a:gd name="connsiteY5174" fmla="*/ 408762 h 6211920"/>
              <a:gd name="connsiteX5175" fmla="*/ 2441256 w 9635294"/>
              <a:gd name="connsiteY5175" fmla="*/ 413486 h 6211920"/>
              <a:gd name="connsiteX5176" fmla="*/ 2439586 w 9635294"/>
              <a:gd name="connsiteY5176" fmla="*/ 408763 h 6211920"/>
              <a:gd name="connsiteX5177" fmla="*/ 7195496 w 9635294"/>
              <a:gd name="connsiteY5177" fmla="*/ 406419 h 6211920"/>
              <a:gd name="connsiteX5178" fmla="*/ 7219436 w 9635294"/>
              <a:gd name="connsiteY5178" fmla="*/ 414934 h 6211920"/>
              <a:gd name="connsiteX5179" fmla="*/ 7218356 w 9635294"/>
              <a:gd name="connsiteY5179" fmla="*/ 417925 h 6211920"/>
              <a:gd name="connsiteX5180" fmla="*/ 7194430 w 9635294"/>
              <a:gd name="connsiteY5180" fmla="*/ 409421 h 6211920"/>
              <a:gd name="connsiteX5181" fmla="*/ 2438527 w 9635294"/>
              <a:gd name="connsiteY5181" fmla="*/ 405771 h 6211920"/>
              <a:gd name="connsiteX5182" fmla="*/ 2439586 w 9635294"/>
              <a:gd name="connsiteY5182" fmla="*/ 408763 h 6211920"/>
              <a:gd name="connsiteX5183" fmla="*/ 2415687 w 9635294"/>
              <a:gd name="connsiteY5183" fmla="*/ 417259 h 6211920"/>
              <a:gd name="connsiteX5184" fmla="*/ 2417820 w 9635294"/>
              <a:gd name="connsiteY5184" fmla="*/ 423240 h 6211920"/>
              <a:gd name="connsiteX5185" fmla="*/ 2441702 w 9635294"/>
              <a:gd name="connsiteY5185" fmla="*/ 414750 h 6211920"/>
              <a:gd name="connsiteX5186" fmla="*/ 2441256 w 9635294"/>
              <a:gd name="connsiteY5186" fmla="*/ 413486 h 6211920"/>
              <a:gd name="connsiteX5187" fmla="*/ 2442763 w 9635294"/>
              <a:gd name="connsiteY5187" fmla="*/ 417747 h 6211920"/>
              <a:gd name="connsiteX5188" fmla="*/ 2418887 w 9635294"/>
              <a:gd name="connsiteY5188" fmla="*/ 426231 h 6211920"/>
              <a:gd name="connsiteX5189" fmla="*/ 2414614 w 9635294"/>
              <a:gd name="connsiteY5189" fmla="*/ 414268 h 6211920"/>
              <a:gd name="connsiteX5190" fmla="*/ 2438527 w 9635294"/>
              <a:gd name="connsiteY5190" fmla="*/ 405771 h 6211920"/>
              <a:gd name="connsiteX5191" fmla="*/ 7170449 w 9635294"/>
              <a:gd name="connsiteY5191" fmla="*/ 400981 h 6211920"/>
              <a:gd name="connsiteX5192" fmla="*/ 7170477 w 9635294"/>
              <a:gd name="connsiteY5192" fmla="*/ 400990 h 6211920"/>
              <a:gd name="connsiteX5193" fmla="*/ 7168381 w 9635294"/>
              <a:gd name="connsiteY5193" fmla="*/ 406984 h 6211920"/>
              <a:gd name="connsiteX5194" fmla="*/ 7168353 w 9635294"/>
              <a:gd name="connsiteY5194" fmla="*/ 406975 h 6211920"/>
              <a:gd name="connsiteX5195" fmla="*/ 2463528 w 9635294"/>
              <a:gd name="connsiteY5195" fmla="*/ 400355 h 6211920"/>
              <a:gd name="connsiteX5196" fmla="*/ 2465624 w 9635294"/>
              <a:gd name="connsiteY5196" fmla="*/ 406349 h 6211920"/>
              <a:gd name="connsiteX5197" fmla="*/ 2465623 w 9635294"/>
              <a:gd name="connsiteY5197" fmla="*/ 406349 h 6211920"/>
              <a:gd name="connsiteX5198" fmla="*/ 2463527 w 9635294"/>
              <a:gd name="connsiteY5198" fmla="*/ 400355 h 6211920"/>
              <a:gd name="connsiteX5199" fmla="*/ 7144394 w 9635294"/>
              <a:gd name="connsiteY5199" fmla="*/ 398653 h 6211920"/>
              <a:gd name="connsiteX5200" fmla="*/ 7168353 w 9635294"/>
              <a:gd name="connsiteY5200" fmla="*/ 406975 h 6211920"/>
              <a:gd name="connsiteX5201" fmla="*/ 7167302 w 9635294"/>
              <a:gd name="connsiteY5201" fmla="*/ 409981 h 6211920"/>
              <a:gd name="connsiteX5202" fmla="*/ 7143363 w 9635294"/>
              <a:gd name="connsiteY5202" fmla="*/ 401650 h 6211920"/>
              <a:gd name="connsiteX5203" fmla="*/ 2489581 w 9635294"/>
              <a:gd name="connsiteY5203" fmla="*/ 398025 h 6211920"/>
              <a:gd name="connsiteX5204" fmla="*/ 2490616 w 9635294"/>
              <a:gd name="connsiteY5204" fmla="*/ 401028 h 6211920"/>
              <a:gd name="connsiteX5205" fmla="*/ 2466671 w 9635294"/>
              <a:gd name="connsiteY5205" fmla="*/ 409346 h 6211920"/>
              <a:gd name="connsiteX5206" fmla="*/ 2465624 w 9635294"/>
              <a:gd name="connsiteY5206" fmla="*/ 406349 h 6211920"/>
              <a:gd name="connsiteX5207" fmla="*/ 7145495 w 9635294"/>
              <a:gd name="connsiteY5207" fmla="*/ 395452 h 6211920"/>
              <a:gd name="connsiteX5208" fmla="*/ 7144394 w 9635294"/>
              <a:gd name="connsiteY5208" fmla="*/ 398653 h 6211920"/>
              <a:gd name="connsiteX5209" fmla="*/ 7144379 w 9635294"/>
              <a:gd name="connsiteY5209" fmla="*/ 398647 h 6211920"/>
              <a:gd name="connsiteX5210" fmla="*/ 2488546 w 9635294"/>
              <a:gd name="connsiteY5210" fmla="*/ 395024 h 6211920"/>
              <a:gd name="connsiteX5211" fmla="*/ 2489581 w 9635294"/>
              <a:gd name="connsiteY5211" fmla="*/ 398024 h 6211920"/>
              <a:gd name="connsiteX5212" fmla="*/ 2489581 w 9635294"/>
              <a:gd name="connsiteY5212" fmla="*/ 398025 h 6211920"/>
              <a:gd name="connsiteX5213" fmla="*/ 7147490 w 9635294"/>
              <a:gd name="connsiteY5213" fmla="*/ 389649 h 6211920"/>
              <a:gd name="connsiteX5214" fmla="*/ 7171494 w 9635294"/>
              <a:gd name="connsiteY5214" fmla="*/ 397993 h 6211920"/>
              <a:gd name="connsiteX5215" fmla="*/ 7170449 w 9635294"/>
              <a:gd name="connsiteY5215" fmla="*/ 400981 h 6211920"/>
              <a:gd name="connsiteX5216" fmla="*/ 7146474 w 9635294"/>
              <a:gd name="connsiteY5216" fmla="*/ 392646 h 6211920"/>
              <a:gd name="connsiteX5217" fmla="*/ 7145495 w 9635294"/>
              <a:gd name="connsiteY5217" fmla="*/ 395452 h 6211920"/>
              <a:gd name="connsiteX5218" fmla="*/ 2486477 w 9635294"/>
              <a:gd name="connsiteY5218" fmla="*/ 389020 h 6211920"/>
              <a:gd name="connsiteX5219" fmla="*/ 2488546 w 9635294"/>
              <a:gd name="connsiteY5219" fmla="*/ 395024 h 6211920"/>
              <a:gd name="connsiteX5220" fmla="*/ 2487512 w 9635294"/>
              <a:gd name="connsiteY5220" fmla="*/ 392024 h 6211920"/>
              <a:gd name="connsiteX5221" fmla="*/ 2463528 w 9635294"/>
              <a:gd name="connsiteY5221" fmla="*/ 400355 h 6211920"/>
              <a:gd name="connsiteX5222" fmla="*/ 2462480 w 9635294"/>
              <a:gd name="connsiteY5222" fmla="*/ 397358 h 6211920"/>
              <a:gd name="connsiteX5223" fmla="*/ 2486477 w 9635294"/>
              <a:gd name="connsiteY5223" fmla="*/ 389020 h 6211920"/>
              <a:gd name="connsiteX5224" fmla="*/ 7122457 w 9635294"/>
              <a:gd name="connsiteY5224" fmla="*/ 384392 h 6211920"/>
              <a:gd name="connsiteX5225" fmla="*/ 7122471 w 9635294"/>
              <a:gd name="connsiteY5225" fmla="*/ 384397 h 6211920"/>
              <a:gd name="connsiteX5226" fmla="*/ 7120439 w 9635294"/>
              <a:gd name="connsiteY5226" fmla="*/ 390404 h 6211920"/>
              <a:gd name="connsiteX5227" fmla="*/ 7120397 w 9635294"/>
              <a:gd name="connsiteY5227" fmla="*/ 390390 h 6211920"/>
              <a:gd name="connsiteX5228" fmla="*/ 7096437 w 9635294"/>
              <a:gd name="connsiteY5228" fmla="*/ 382257 h 6211920"/>
              <a:gd name="connsiteX5229" fmla="*/ 7120397 w 9635294"/>
              <a:gd name="connsiteY5229" fmla="*/ 390390 h 6211920"/>
              <a:gd name="connsiteX5230" fmla="*/ 7119360 w 9635294"/>
              <a:gd name="connsiteY5230" fmla="*/ 393408 h 6211920"/>
              <a:gd name="connsiteX5231" fmla="*/ 7095420 w 9635294"/>
              <a:gd name="connsiteY5231" fmla="*/ 385267 h 6211920"/>
              <a:gd name="connsiteX5232" fmla="*/ 7098469 w 9635294"/>
              <a:gd name="connsiteY5232" fmla="*/ 376238 h 6211920"/>
              <a:gd name="connsiteX5233" fmla="*/ 7098470 w 9635294"/>
              <a:gd name="connsiteY5233" fmla="*/ 376238 h 6211920"/>
              <a:gd name="connsiteX5234" fmla="*/ 7096437 w 9635294"/>
              <a:gd name="connsiteY5234" fmla="*/ 382257 h 6211920"/>
              <a:gd name="connsiteX5235" fmla="*/ 7096436 w 9635294"/>
              <a:gd name="connsiteY5235" fmla="*/ 382257 h 6211920"/>
              <a:gd name="connsiteX5236" fmla="*/ 2535506 w 9635294"/>
              <a:gd name="connsiteY5236" fmla="*/ 375641 h 6211920"/>
              <a:gd name="connsiteX5237" fmla="*/ 2537537 w 9635294"/>
              <a:gd name="connsiteY5237" fmla="*/ 381660 h 6211920"/>
              <a:gd name="connsiteX5238" fmla="*/ 2537533 w 9635294"/>
              <a:gd name="connsiteY5238" fmla="*/ 381662 h 6211920"/>
              <a:gd name="connsiteX5239" fmla="*/ 2535504 w 9635294"/>
              <a:gd name="connsiteY5239" fmla="*/ 375642 h 6211920"/>
              <a:gd name="connsiteX5240" fmla="*/ 7099484 w 9635294"/>
              <a:gd name="connsiteY5240" fmla="*/ 373234 h 6211920"/>
              <a:gd name="connsiteX5241" fmla="*/ 7123487 w 9635294"/>
              <a:gd name="connsiteY5241" fmla="*/ 381394 h 6211920"/>
              <a:gd name="connsiteX5242" fmla="*/ 7122457 w 9635294"/>
              <a:gd name="connsiteY5242" fmla="*/ 384392 h 6211920"/>
              <a:gd name="connsiteX5243" fmla="*/ 7098470 w 9635294"/>
              <a:gd name="connsiteY5243" fmla="*/ 376238 h 6211920"/>
              <a:gd name="connsiteX5244" fmla="*/ 2534489 w 9635294"/>
              <a:gd name="connsiteY5244" fmla="*/ 372631 h 6211920"/>
              <a:gd name="connsiteX5245" fmla="*/ 2535504 w 9635294"/>
              <a:gd name="connsiteY5245" fmla="*/ 375642 h 6211920"/>
              <a:gd name="connsiteX5246" fmla="*/ 2511509 w 9635294"/>
              <a:gd name="connsiteY5246" fmla="*/ 383788 h 6211920"/>
              <a:gd name="connsiteX5247" fmla="*/ 2513559 w 9635294"/>
              <a:gd name="connsiteY5247" fmla="*/ 389795 h 6211920"/>
              <a:gd name="connsiteX5248" fmla="*/ 2537533 w 9635294"/>
              <a:gd name="connsiteY5248" fmla="*/ 381662 h 6211920"/>
              <a:gd name="connsiteX5249" fmla="*/ 2538546 w 9635294"/>
              <a:gd name="connsiteY5249" fmla="*/ 384670 h 6211920"/>
              <a:gd name="connsiteX5250" fmla="*/ 2514581 w 9635294"/>
              <a:gd name="connsiteY5250" fmla="*/ 392798 h 6211920"/>
              <a:gd name="connsiteX5251" fmla="*/ 2510480 w 9635294"/>
              <a:gd name="connsiteY5251" fmla="*/ 380778 h 6211920"/>
              <a:gd name="connsiteX5252" fmla="*/ 2534489 w 9635294"/>
              <a:gd name="connsiteY5252" fmla="*/ 372631 h 6211920"/>
              <a:gd name="connsiteX5253" fmla="*/ 2559540 w 9635294"/>
              <a:gd name="connsiteY5253" fmla="*/ 367582 h 6211920"/>
              <a:gd name="connsiteX5254" fmla="*/ 2560536 w 9635294"/>
              <a:gd name="connsiteY5254" fmla="*/ 370568 h 6211920"/>
              <a:gd name="connsiteX5255" fmla="*/ 2559539 w 9635294"/>
              <a:gd name="connsiteY5255" fmla="*/ 367582 h 6211920"/>
              <a:gd name="connsiteX5256" fmla="*/ 2585605 w 9635294"/>
              <a:gd name="connsiteY5256" fmla="*/ 365634 h 6211920"/>
              <a:gd name="connsiteX5257" fmla="*/ 2586597 w 9635294"/>
              <a:gd name="connsiteY5257" fmla="*/ 368649 h 6211920"/>
              <a:gd name="connsiteX5258" fmla="*/ 2562555 w 9635294"/>
              <a:gd name="connsiteY5258" fmla="*/ 376619 h 6211920"/>
              <a:gd name="connsiteX5259" fmla="*/ 2560536 w 9635294"/>
              <a:gd name="connsiteY5259" fmla="*/ 370568 h 6211920"/>
              <a:gd name="connsiteX5260" fmla="*/ 2561552 w 9635294"/>
              <a:gd name="connsiteY5260" fmla="*/ 373609 h 6211920"/>
              <a:gd name="connsiteX5261" fmla="*/ 2584693 w 9635294"/>
              <a:gd name="connsiteY5261" fmla="*/ 362863 h 6211920"/>
              <a:gd name="connsiteX5262" fmla="*/ 2585606 w 9635294"/>
              <a:gd name="connsiteY5262" fmla="*/ 365633 h 6211920"/>
              <a:gd name="connsiteX5263" fmla="*/ 2585605 w 9635294"/>
              <a:gd name="connsiteY5263" fmla="*/ 365634 h 6211920"/>
              <a:gd name="connsiteX5264" fmla="*/ 7050272 w 9635294"/>
              <a:gd name="connsiteY5264" fmla="*/ 360178 h 6211920"/>
              <a:gd name="connsiteX5265" fmla="*/ 7050286 w 9635294"/>
              <a:gd name="connsiteY5265" fmla="*/ 360183 h 6211920"/>
              <a:gd name="connsiteX5266" fmla="*/ 7049348 w 9635294"/>
              <a:gd name="connsiteY5266" fmla="*/ 363012 h 6211920"/>
              <a:gd name="connsiteX5267" fmla="*/ 7051288 w 9635294"/>
              <a:gd name="connsiteY5267" fmla="*/ 357162 h 6211920"/>
              <a:gd name="connsiteX5268" fmla="*/ 7075418 w 9635294"/>
              <a:gd name="connsiteY5268" fmla="*/ 365157 h 6211920"/>
              <a:gd name="connsiteX5269" fmla="*/ 7071354 w 9635294"/>
              <a:gd name="connsiteY5269" fmla="*/ 377203 h 6211920"/>
              <a:gd name="connsiteX5270" fmla="*/ 7047287 w 9635294"/>
              <a:gd name="connsiteY5270" fmla="*/ 369221 h 6211920"/>
              <a:gd name="connsiteX5271" fmla="*/ 7049348 w 9635294"/>
              <a:gd name="connsiteY5271" fmla="*/ 363012 h 6211920"/>
              <a:gd name="connsiteX5272" fmla="*/ 7048303 w 9635294"/>
              <a:gd name="connsiteY5272" fmla="*/ 366211 h 6211920"/>
              <a:gd name="connsiteX5273" fmla="*/ 7072369 w 9635294"/>
              <a:gd name="connsiteY5273" fmla="*/ 374193 h 6211920"/>
              <a:gd name="connsiteX5274" fmla="*/ 7074402 w 9635294"/>
              <a:gd name="connsiteY5274" fmla="*/ 368167 h 6211920"/>
              <a:gd name="connsiteX5275" fmla="*/ 7050286 w 9635294"/>
              <a:gd name="connsiteY5275" fmla="*/ 360183 h 6211920"/>
              <a:gd name="connsiteX5276" fmla="*/ 2582628 w 9635294"/>
              <a:gd name="connsiteY5276" fmla="*/ 356591 h 6211920"/>
              <a:gd name="connsiteX5277" fmla="*/ 2584693 w 9635294"/>
              <a:gd name="connsiteY5277" fmla="*/ 362863 h 6211920"/>
              <a:gd name="connsiteX5278" fmla="*/ 2583619 w 9635294"/>
              <a:gd name="connsiteY5278" fmla="*/ 359607 h 6211920"/>
              <a:gd name="connsiteX5279" fmla="*/ 2559540 w 9635294"/>
              <a:gd name="connsiteY5279" fmla="*/ 367582 h 6211920"/>
              <a:gd name="connsiteX5280" fmla="*/ 2558537 w 9635294"/>
              <a:gd name="connsiteY5280" fmla="*/ 364573 h 6211920"/>
              <a:gd name="connsiteX5281" fmla="*/ 2582628 w 9635294"/>
              <a:gd name="connsiteY5281" fmla="*/ 356591 h 6211920"/>
              <a:gd name="connsiteX5282" fmla="*/ 2607733 w 9635294"/>
              <a:gd name="connsiteY5282" fmla="*/ 351706 h 6211920"/>
              <a:gd name="connsiteX5283" fmla="*/ 2609699 w 9635294"/>
              <a:gd name="connsiteY5283" fmla="*/ 357746 h 6211920"/>
              <a:gd name="connsiteX5284" fmla="*/ 2609698 w 9635294"/>
              <a:gd name="connsiteY5284" fmla="*/ 357746 h 6211920"/>
              <a:gd name="connsiteX5285" fmla="*/ 2607730 w 9635294"/>
              <a:gd name="connsiteY5285" fmla="*/ 351707 h 6211920"/>
              <a:gd name="connsiteX5286" fmla="*/ 7000995 w 9635294"/>
              <a:gd name="connsiteY5286" fmla="*/ 347575 h 6211920"/>
              <a:gd name="connsiteX5287" fmla="*/ 7000058 w 9635294"/>
              <a:gd name="connsiteY5287" fmla="*/ 350500 h 6211920"/>
              <a:gd name="connsiteX5288" fmla="*/ 7000044 w 9635294"/>
              <a:gd name="connsiteY5288" fmla="*/ 350495 h 6211920"/>
              <a:gd name="connsiteX5289" fmla="*/ 7002964 w 9635294"/>
              <a:gd name="connsiteY5289" fmla="*/ 341427 h 6211920"/>
              <a:gd name="connsiteX5290" fmla="*/ 7027157 w 9635294"/>
              <a:gd name="connsiteY5290" fmla="*/ 349250 h 6211920"/>
              <a:gd name="connsiteX5291" fmla="*/ 7023221 w 9635294"/>
              <a:gd name="connsiteY5291" fmla="*/ 361328 h 6211920"/>
              <a:gd name="connsiteX5292" fmla="*/ 6999091 w 9635294"/>
              <a:gd name="connsiteY5292" fmla="*/ 353517 h 6211920"/>
              <a:gd name="connsiteX5293" fmla="*/ 7000058 w 9635294"/>
              <a:gd name="connsiteY5293" fmla="*/ 350500 h 6211920"/>
              <a:gd name="connsiteX5294" fmla="*/ 7024173 w 9635294"/>
              <a:gd name="connsiteY5294" fmla="*/ 358311 h 6211920"/>
              <a:gd name="connsiteX5295" fmla="*/ 7026142 w 9635294"/>
              <a:gd name="connsiteY5295" fmla="*/ 352273 h 6211920"/>
              <a:gd name="connsiteX5296" fmla="*/ 7002012 w 9635294"/>
              <a:gd name="connsiteY5296" fmla="*/ 344449 h 6211920"/>
              <a:gd name="connsiteX5297" fmla="*/ 7000995 w 9635294"/>
              <a:gd name="connsiteY5297" fmla="*/ 347575 h 6211920"/>
              <a:gd name="connsiteX5298" fmla="*/ 2630913 w 9635294"/>
              <a:gd name="connsiteY5298" fmla="*/ 340874 h 6211920"/>
              <a:gd name="connsiteX5299" fmla="*/ 2634799 w 9635294"/>
              <a:gd name="connsiteY5299" fmla="*/ 352971 h 6211920"/>
              <a:gd name="connsiteX5300" fmla="*/ 2610682 w 9635294"/>
              <a:gd name="connsiteY5300" fmla="*/ 360769 h 6211920"/>
              <a:gd name="connsiteX5301" fmla="*/ 2609699 w 9635294"/>
              <a:gd name="connsiteY5301" fmla="*/ 357746 h 6211920"/>
              <a:gd name="connsiteX5302" fmla="*/ 2633828 w 9635294"/>
              <a:gd name="connsiteY5302" fmla="*/ 349949 h 6211920"/>
              <a:gd name="connsiteX5303" fmla="*/ 2631885 w 9635294"/>
              <a:gd name="connsiteY5303" fmla="*/ 343903 h 6211920"/>
              <a:gd name="connsiteX5304" fmla="*/ 2607733 w 9635294"/>
              <a:gd name="connsiteY5304" fmla="*/ 351706 h 6211920"/>
              <a:gd name="connsiteX5305" fmla="*/ 2606752 w 9635294"/>
              <a:gd name="connsiteY5305" fmla="*/ 348691 h 6211920"/>
              <a:gd name="connsiteX5306" fmla="*/ 2630913 w 9635294"/>
              <a:gd name="connsiteY5306" fmla="*/ 340874 h 6211920"/>
              <a:gd name="connsiteX5307" fmla="*/ 6977805 w 9635294"/>
              <a:gd name="connsiteY5307" fmla="*/ 336705 h 6211920"/>
              <a:gd name="connsiteX5308" fmla="*/ 6977819 w 9635294"/>
              <a:gd name="connsiteY5308" fmla="*/ 336709 h 6211920"/>
              <a:gd name="connsiteX5309" fmla="*/ 6976858 w 9635294"/>
              <a:gd name="connsiteY5309" fmla="*/ 339663 h 6211920"/>
              <a:gd name="connsiteX5310" fmla="*/ 2656075 w 9635294"/>
              <a:gd name="connsiteY5310" fmla="*/ 336175 h 6211920"/>
              <a:gd name="connsiteX5311" fmla="*/ 2657840 w 9635294"/>
              <a:gd name="connsiteY5311" fmla="*/ 341737 h 6211920"/>
              <a:gd name="connsiteX5312" fmla="*/ 2656073 w 9635294"/>
              <a:gd name="connsiteY5312" fmla="*/ 336175 h 6211920"/>
              <a:gd name="connsiteX5313" fmla="*/ 6951720 w 9635294"/>
              <a:gd name="connsiteY5313" fmla="*/ 335135 h 6211920"/>
              <a:gd name="connsiteX5314" fmla="*/ 6975850 w 9635294"/>
              <a:gd name="connsiteY5314" fmla="*/ 342760 h 6211920"/>
              <a:gd name="connsiteX5315" fmla="*/ 6976858 w 9635294"/>
              <a:gd name="connsiteY5315" fmla="*/ 339663 h 6211920"/>
              <a:gd name="connsiteX5316" fmla="*/ 6974897 w 9635294"/>
              <a:gd name="connsiteY5316" fmla="*/ 345789 h 6211920"/>
              <a:gd name="connsiteX5317" fmla="*/ 6950768 w 9635294"/>
              <a:gd name="connsiteY5317" fmla="*/ 338163 h 6211920"/>
              <a:gd name="connsiteX5318" fmla="*/ 2681435 w 9635294"/>
              <a:gd name="connsiteY5318" fmla="*/ 332362 h 6211920"/>
              <a:gd name="connsiteX5319" fmla="*/ 2683091 w 9635294"/>
              <a:gd name="connsiteY5319" fmla="*/ 337636 h 6211920"/>
              <a:gd name="connsiteX5320" fmla="*/ 2658955 w 9635294"/>
              <a:gd name="connsiteY5320" fmla="*/ 345249 h 6211920"/>
              <a:gd name="connsiteX5321" fmla="*/ 2657840 w 9635294"/>
              <a:gd name="connsiteY5321" fmla="*/ 341737 h 6211920"/>
              <a:gd name="connsiteX5322" fmla="*/ 2657996 w 9635294"/>
              <a:gd name="connsiteY5322" fmla="*/ 342227 h 6211920"/>
              <a:gd name="connsiteX5323" fmla="*/ 2682139 w 9635294"/>
              <a:gd name="connsiteY5323" fmla="*/ 334607 h 6211920"/>
              <a:gd name="connsiteX5324" fmla="*/ 6953625 w 9635294"/>
              <a:gd name="connsiteY5324" fmla="*/ 329070 h 6211920"/>
              <a:gd name="connsiteX5325" fmla="*/ 6953625 w 9635294"/>
              <a:gd name="connsiteY5325" fmla="*/ 329070 h 6211920"/>
              <a:gd name="connsiteX5326" fmla="*/ 6951720 w 9635294"/>
              <a:gd name="connsiteY5326" fmla="*/ 335135 h 6211920"/>
              <a:gd name="connsiteX5327" fmla="*/ 6951719 w 9635294"/>
              <a:gd name="connsiteY5327" fmla="*/ 335134 h 6211920"/>
              <a:gd name="connsiteX5328" fmla="*/ 2680240 w 9635294"/>
              <a:gd name="connsiteY5328" fmla="*/ 328549 h 6211920"/>
              <a:gd name="connsiteX5329" fmla="*/ 2681435 w 9635294"/>
              <a:gd name="connsiteY5329" fmla="*/ 332362 h 6211920"/>
              <a:gd name="connsiteX5330" fmla="*/ 2680239 w 9635294"/>
              <a:gd name="connsiteY5330" fmla="*/ 328550 h 6211920"/>
              <a:gd name="connsiteX5331" fmla="*/ 6954577 w 9635294"/>
              <a:gd name="connsiteY5331" fmla="*/ 326041 h 6211920"/>
              <a:gd name="connsiteX5332" fmla="*/ 6978771 w 9635294"/>
              <a:gd name="connsiteY5332" fmla="*/ 333686 h 6211920"/>
              <a:gd name="connsiteX5333" fmla="*/ 6977805 w 9635294"/>
              <a:gd name="connsiteY5333" fmla="*/ 336705 h 6211920"/>
              <a:gd name="connsiteX5334" fmla="*/ 6953625 w 9635294"/>
              <a:gd name="connsiteY5334" fmla="*/ 329070 h 6211920"/>
              <a:gd name="connsiteX5335" fmla="*/ 2679287 w 9635294"/>
              <a:gd name="connsiteY5335" fmla="*/ 325520 h 6211920"/>
              <a:gd name="connsiteX5336" fmla="*/ 2680239 w 9635294"/>
              <a:gd name="connsiteY5336" fmla="*/ 328550 h 6211920"/>
              <a:gd name="connsiteX5337" fmla="*/ 2656075 w 9635294"/>
              <a:gd name="connsiteY5337" fmla="*/ 336175 h 6211920"/>
              <a:gd name="connsiteX5338" fmla="*/ 2655113 w 9635294"/>
              <a:gd name="connsiteY5338" fmla="*/ 333146 h 6211920"/>
              <a:gd name="connsiteX5339" fmla="*/ 2679287 w 9635294"/>
              <a:gd name="connsiteY5339" fmla="*/ 325520 h 6211920"/>
              <a:gd name="connsiteX5340" fmla="*/ 6928393 w 9635294"/>
              <a:gd name="connsiteY5340" fmla="*/ 324732 h 6211920"/>
              <a:gd name="connsiteX5341" fmla="*/ 6927526 w 9635294"/>
              <a:gd name="connsiteY5341" fmla="*/ 327584 h 6211920"/>
              <a:gd name="connsiteX5342" fmla="*/ 6927513 w 9635294"/>
              <a:gd name="connsiteY5342" fmla="*/ 327580 h 6211920"/>
              <a:gd name="connsiteX5343" fmla="*/ 2704441 w 9635294"/>
              <a:gd name="connsiteY5343" fmla="*/ 321012 h 6211920"/>
              <a:gd name="connsiteX5344" fmla="*/ 2704937 w 9635294"/>
              <a:gd name="connsiteY5344" fmla="*/ 322616 h 6211920"/>
              <a:gd name="connsiteX5345" fmla="*/ 2704440 w 9635294"/>
              <a:gd name="connsiteY5345" fmla="*/ 321012 h 6211920"/>
              <a:gd name="connsiteX5346" fmla="*/ 6904134 w 9635294"/>
              <a:gd name="connsiteY5346" fmla="*/ 317274 h 6211920"/>
              <a:gd name="connsiteX5347" fmla="*/ 6903269 w 9635294"/>
              <a:gd name="connsiteY5347" fmla="*/ 320123 h 6211920"/>
              <a:gd name="connsiteX5348" fmla="*/ 6927513 w 9635294"/>
              <a:gd name="connsiteY5348" fmla="*/ 327580 h 6211920"/>
              <a:gd name="connsiteX5349" fmla="*/ 6926574 w 9635294"/>
              <a:gd name="connsiteY5349" fmla="*/ 330619 h 6211920"/>
              <a:gd name="connsiteX5350" fmla="*/ 6902317 w 9635294"/>
              <a:gd name="connsiteY5350" fmla="*/ 323164 h 6211920"/>
              <a:gd name="connsiteX5351" fmla="*/ 6905111 w 9635294"/>
              <a:gd name="connsiteY5351" fmla="*/ 314052 h 6211920"/>
              <a:gd name="connsiteX5352" fmla="*/ 6905126 w 9635294"/>
              <a:gd name="connsiteY5352" fmla="*/ 314057 h 6211920"/>
              <a:gd name="connsiteX5353" fmla="*/ 6904134 w 9635294"/>
              <a:gd name="connsiteY5353" fmla="*/ 317274 h 6211920"/>
              <a:gd name="connsiteX5354" fmla="*/ 6906063 w 9635294"/>
              <a:gd name="connsiteY5354" fmla="*/ 311017 h 6211920"/>
              <a:gd name="connsiteX5355" fmla="*/ 6930320 w 9635294"/>
              <a:gd name="connsiteY5355" fmla="*/ 318491 h 6211920"/>
              <a:gd name="connsiteX5356" fmla="*/ 6928393 w 9635294"/>
              <a:gd name="connsiteY5356" fmla="*/ 324732 h 6211920"/>
              <a:gd name="connsiteX5357" fmla="*/ 6929368 w 9635294"/>
              <a:gd name="connsiteY5357" fmla="*/ 321520 h 6211920"/>
              <a:gd name="connsiteX5358" fmla="*/ 6905126 w 9635294"/>
              <a:gd name="connsiteY5358" fmla="*/ 314057 h 6211920"/>
              <a:gd name="connsiteX5359" fmla="*/ 2727751 w 9635294"/>
              <a:gd name="connsiteY5359" fmla="*/ 310515 h 6211920"/>
              <a:gd name="connsiteX5360" fmla="*/ 2731459 w 9635294"/>
              <a:gd name="connsiteY5360" fmla="*/ 322663 h 6211920"/>
              <a:gd name="connsiteX5361" fmla="*/ 2707259 w 9635294"/>
              <a:gd name="connsiteY5361" fmla="*/ 330111 h 6211920"/>
              <a:gd name="connsiteX5362" fmla="*/ 2704937 w 9635294"/>
              <a:gd name="connsiteY5362" fmla="*/ 322616 h 6211920"/>
              <a:gd name="connsiteX5363" fmla="*/ 2706320 w 9635294"/>
              <a:gd name="connsiteY5363" fmla="*/ 327076 h 6211920"/>
              <a:gd name="connsiteX5364" fmla="*/ 2730532 w 9635294"/>
              <a:gd name="connsiteY5364" fmla="*/ 319627 h 6211920"/>
              <a:gd name="connsiteX5365" fmla="*/ 2728678 w 9635294"/>
              <a:gd name="connsiteY5365" fmla="*/ 313557 h 6211920"/>
              <a:gd name="connsiteX5366" fmla="*/ 2704441 w 9635294"/>
              <a:gd name="connsiteY5366" fmla="*/ 321012 h 6211920"/>
              <a:gd name="connsiteX5367" fmla="*/ 2703500 w 9635294"/>
              <a:gd name="connsiteY5367" fmla="*/ 317976 h 6211920"/>
              <a:gd name="connsiteX5368" fmla="*/ 2727751 w 9635294"/>
              <a:gd name="connsiteY5368" fmla="*/ 310515 h 6211920"/>
              <a:gd name="connsiteX5369" fmla="*/ 6880826 w 9635294"/>
              <a:gd name="connsiteY5369" fmla="*/ 306659 h 6211920"/>
              <a:gd name="connsiteX5370" fmla="*/ 6880854 w 9635294"/>
              <a:gd name="connsiteY5370" fmla="*/ 306667 h 6211920"/>
              <a:gd name="connsiteX5371" fmla="*/ 6879012 w 9635294"/>
              <a:gd name="connsiteY5371" fmla="*/ 312750 h 6211920"/>
              <a:gd name="connsiteX5372" fmla="*/ 6878983 w 9635294"/>
              <a:gd name="connsiteY5372" fmla="*/ 312741 h 6211920"/>
              <a:gd name="connsiteX5373" fmla="*/ 2752951 w 9635294"/>
              <a:gd name="connsiteY5373" fmla="*/ 306183 h 6211920"/>
              <a:gd name="connsiteX5374" fmla="*/ 2754786 w 9635294"/>
              <a:gd name="connsiteY5374" fmla="*/ 312261 h 6211920"/>
              <a:gd name="connsiteX5375" fmla="*/ 2754784 w 9635294"/>
              <a:gd name="connsiteY5375" fmla="*/ 312261 h 6211920"/>
              <a:gd name="connsiteX5376" fmla="*/ 2752948 w 9635294"/>
              <a:gd name="connsiteY5376" fmla="*/ 306184 h 6211920"/>
              <a:gd name="connsiteX5377" fmla="*/ 6854707 w 9635294"/>
              <a:gd name="connsiteY5377" fmla="*/ 305459 h 6211920"/>
              <a:gd name="connsiteX5378" fmla="*/ 6878983 w 9635294"/>
              <a:gd name="connsiteY5378" fmla="*/ 312741 h 6211920"/>
              <a:gd name="connsiteX5379" fmla="*/ 6878060 w 9635294"/>
              <a:gd name="connsiteY5379" fmla="*/ 315785 h 6211920"/>
              <a:gd name="connsiteX5380" fmla="*/ 6853803 w 9635294"/>
              <a:gd name="connsiteY5380" fmla="*/ 308496 h 6211920"/>
              <a:gd name="connsiteX5381" fmla="*/ 2779072 w 9635294"/>
              <a:gd name="connsiteY5381" fmla="*/ 304978 h 6211920"/>
              <a:gd name="connsiteX5382" fmla="*/ 2779980 w 9635294"/>
              <a:gd name="connsiteY5382" fmla="*/ 308026 h 6211920"/>
              <a:gd name="connsiteX5383" fmla="*/ 2755704 w 9635294"/>
              <a:gd name="connsiteY5383" fmla="*/ 315303 h 6211920"/>
              <a:gd name="connsiteX5384" fmla="*/ 2754786 w 9635294"/>
              <a:gd name="connsiteY5384" fmla="*/ 312261 h 6211920"/>
              <a:gd name="connsiteX5385" fmla="*/ 6855611 w 9635294"/>
              <a:gd name="connsiteY5385" fmla="*/ 302419 h 6211920"/>
              <a:gd name="connsiteX5386" fmla="*/ 6854707 w 9635294"/>
              <a:gd name="connsiteY5386" fmla="*/ 305459 h 6211920"/>
              <a:gd name="connsiteX5387" fmla="*/ 6854692 w 9635294"/>
              <a:gd name="connsiteY5387" fmla="*/ 305454 h 6211920"/>
              <a:gd name="connsiteX5388" fmla="*/ 2777263 w 9635294"/>
              <a:gd name="connsiteY5388" fmla="*/ 298895 h 6211920"/>
              <a:gd name="connsiteX5389" fmla="*/ 2779073 w 9635294"/>
              <a:gd name="connsiteY5389" fmla="*/ 304978 h 6211920"/>
              <a:gd name="connsiteX5390" fmla="*/ 2779072 w 9635294"/>
              <a:gd name="connsiteY5390" fmla="*/ 304978 h 6211920"/>
              <a:gd name="connsiteX5391" fmla="*/ 2777261 w 9635294"/>
              <a:gd name="connsiteY5391" fmla="*/ 298896 h 6211920"/>
              <a:gd name="connsiteX5392" fmla="*/ 6857422 w 9635294"/>
              <a:gd name="connsiteY5392" fmla="*/ 296329 h 6211920"/>
              <a:gd name="connsiteX5393" fmla="*/ 6881743 w 9635294"/>
              <a:gd name="connsiteY5393" fmla="*/ 303632 h 6211920"/>
              <a:gd name="connsiteX5394" fmla="*/ 6880826 w 9635294"/>
              <a:gd name="connsiteY5394" fmla="*/ 306659 h 6211920"/>
              <a:gd name="connsiteX5395" fmla="*/ 6856533 w 9635294"/>
              <a:gd name="connsiteY5395" fmla="*/ 299371 h 6211920"/>
              <a:gd name="connsiteX5396" fmla="*/ 6855611 w 9635294"/>
              <a:gd name="connsiteY5396" fmla="*/ 302419 h 6211920"/>
              <a:gd name="connsiteX5397" fmla="*/ 2776354 w 9635294"/>
              <a:gd name="connsiteY5397" fmla="*/ 295853 h 6211920"/>
              <a:gd name="connsiteX5398" fmla="*/ 2777261 w 9635294"/>
              <a:gd name="connsiteY5398" fmla="*/ 298896 h 6211920"/>
              <a:gd name="connsiteX5399" fmla="*/ 2752951 w 9635294"/>
              <a:gd name="connsiteY5399" fmla="*/ 306183 h 6211920"/>
              <a:gd name="connsiteX5400" fmla="*/ 2752033 w 9635294"/>
              <a:gd name="connsiteY5400" fmla="*/ 303143 h 6211920"/>
              <a:gd name="connsiteX5401" fmla="*/ 2776354 w 9635294"/>
              <a:gd name="connsiteY5401" fmla="*/ 295853 h 6211920"/>
              <a:gd name="connsiteX5402" fmla="*/ 6832149 w 9635294"/>
              <a:gd name="connsiteY5402" fmla="*/ 292157 h 6211920"/>
              <a:gd name="connsiteX5403" fmla="*/ 6832149 w 9635294"/>
              <a:gd name="connsiteY5403" fmla="*/ 292157 h 6211920"/>
              <a:gd name="connsiteX5404" fmla="*/ 6831503 w 9635294"/>
              <a:gd name="connsiteY5404" fmla="*/ 294370 h 6211920"/>
              <a:gd name="connsiteX5405" fmla="*/ 6805989 w 9635294"/>
              <a:gd name="connsiteY5405" fmla="*/ 291129 h 6211920"/>
              <a:gd name="connsiteX5406" fmla="*/ 6830371 w 9635294"/>
              <a:gd name="connsiteY5406" fmla="*/ 298247 h 6211920"/>
              <a:gd name="connsiteX5407" fmla="*/ 6831503 w 9635294"/>
              <a:gd name="connsiteY5407" fmla="*/ 294370 h 6211920"/>
              <a:gd name="connsiteX5408" fmla="*/ 6829482 w 9635294"/>
              <a:gd name="connsiteY5408" fmla="*/ 301295 h 6211920"/>
              <a:gd name="connsiteX5409" fmla="*/ 6805098 w 9635294"/>
              <a:gd name="connsiteY5409" fmla="*/ 294183 h 6211920"/>
              <a:gd name="connsiteX5410" fmla="*/ 6807765 w 9635294"/>
              <a:gd name="connsiteY5410" fmla="*/ 285032 h 6211920"/>
              <a:gd name="connsiteX5411" fmla="*/ 6807766 w 9635294"/>
              <a:gd name="connsiteY5411" fmla="*/ 285033 h 6211920"/>
              <a:gd name="connsiteX5412" fmla="*/ 6805989 w 9635294"/>
              <a:gd name="connsiteY5412" fmla="*/ 291129 h 6211920"/>
              <a:gd name="connsiteX5413" fmla="*/ 6805987 w 9635294"/>
              <a:gd name="connsiteY5413" fmla="*/ 291128 h 6211920"/>
              <a:gd name="connsiteX5414" fmla="*/ 2825960 w 9635294"/>
              <a:gd name="connsiteY5414" fmla="*/ 284582 h 6211920"/>
              <a:gd name="connsiteX5415" fmla="*/ 2801609 w 9635294"/>
              <a:gd name="connsiteY5415" fmla="*/ 291687 h 6211920"/>
              <a:gd name="connsiteX5416" fmla="*/ 2803399 w 9635294"/>
              <a:gd name="connsiteY5416" fmla="*/ 297783 h 6211920"/>
              <a:gd name="connsiteX5417" fmla="*/ 2827725 w 9635294"/>
              <a:gd name="connsiteY5417" fmla="*/ 290678 h 6211920"/>
              <a:gd name="connsiteX5418" fmla="*/ 6808655 w 9635294"/>
              <a:gd name="connsiteY5418" fmla="*/ 281984 h 6211920"/>
              <a:gd name="connsiteX5419" fmla="*/ 6833038 w 9635294"/>
              <a:gd name="connsiteY5419" fmla="*/ 289109 h 6211920"/>
              <a:gd name="connsiteX5420" fmla="*/ 6832149 w 9635294"/>
              <a:gd name="connsiteY5420" fmla="*/ 292157 h 6211920"/>
              <a:gd name="connsiteX5421" fmla="*/ 6807766 w 9635294"/>
              <a:gd name="connsiteY5421" fmla="*/ 285033 h 6211920"/>
              <a:gd name="connsiteX5422" fmla="*/ 2825077 w 9635294"/>
              <a:gd name="connsiteY5422" fmla="*/ 281527 h 6211920"/>
              <a:gd name="connsiteX5423" fmla="*/ 2828614 w 9635294"/>
              <a:gd name="connsiteY5423" fmla="*/ 293726 h 6211920"/>
              <a:gd name="connsiteX5424" fmla="*/ 2804294 w 9635294"/>
              <a:gd name="connsiteY5424" fmla="*/ 300831 h 6211920"/>
              <a:gd name="connsiteX5425" fmla="*/ 2800712 w 9635294"/>
              <a:gd name="connsiteY5425" fmla="*/ 288646 h 6211920"/>
              <a:gd name="connsiteX5426" fmla="*/ 2825077 w 9635294"/>
              <a:gd name="connsiteY5426" fmla="*/ 281527 h 6211920"/>
              <a:gd name="connsiteX5427" fmla="*/ 6782549 w 9635294"/>
              <a:gd name="connsiteY5427" fmla="*/ 280975 h 6211920"/>
              <a:gd name="connsiteX5428" fmla="*/ 6781667 w 9635294"/>
              <a:gd name="connsiteY5428" fmla="*/ 284112 h 6211920"/>
              <a:gd name="connsiteX5429" fmla="*/ 6781653 w 9635294"/>
              <a:gd name="connsiteY5429" fmla="*/ 284108 h 6211920"/>
              <a:gd name="connsiteX5430" fmla="*/ 2850310 w 9635294"/>
              <a:gd name="connsiteY5430" fmla="*/ 277564 h 6211920"/>
              <a:gd name="connsiteX5431" fmla="*/ 2851182 w 9635294"/>
              <a:gd name="connsiteY5431" fmla="*/ 280616 h 6211920"/>
              <a:gd name="connsiteX5432" fmla="*/ 2850306 w 9635294"/>
              <a:gd name="connsiteY5432" fmla="*/ 277565 h 6211920"/>
              <a:gd name="connsiteX5433" fmla="*/ 6758112 w 9635294"/>
              <a:gd name="connsiteY5433" fmla="*/ 274220 h 6211920"/>
              <a:gd name="connsiteX5434" fmla="*/ 6757282 w 9635294"/>
              <a:gd name="connsiteY5434" fmla="*/ 277177 h 6211920"/>
              <a:gd name="connsiteX5435" fmla="*/ 6781653 w 9635294"/>
              <a:gd name="connsiteY5435" fmla="*/ 284108 h 6211920"/>
              <a:gd name="connsiteX5436" fmla="*/ 6780778 w 9635294"/>
              <a:gd name="connsiteY5436" fmla="*/ 287166 h 6211920"/>
              <a:gd name="connsiteX5437" fmla="*/ 6756394 w 9635294"/>
              <a:gd name="connsiteY5437" fmla="*/ 280232 h 6211920"/>
              <a:gd name="connsiteX5438" fmla="*/ 2875309 w 9635294"/>
              <a:gd name="connsiteY5438" fmla="*/ 272808 h 6211920"/>
              <a:gd name="connsiteX5439" fmla="*/ 2877281 w 9635294"/>
              <a:gd name="connsiteY5439" fmla="*/ 279800 h 6211920"/>
              <a:gd name="connsiteX5440" fmla="*/ 2852929 w 9635294"/>
              <a:gd name="connsiteY5440" fmla="*/ 286722 h 6211920"/>
              <a:gd name="connsiteX5441" fmla="*/ 2851182 w 9635294"/>
              <a:gd name="connsiteY5441" fmla="*/ 280616 h 6211920"/>
              <a:gd name="connsiteX5442" fmla="*/ 2852058 w 9635294"/>
              <a:gd name="connsiteY5442" fmla="*/ 283667 h 6211920"/>
              <a:gd name="connsiteX5443" fmla="*/ 2876417 w 9635294"/>
              <a:gd name="connsiteY5443" fmla="*/ 276746 h 6211920"/>
              <a:gd name="connsiteX5444" fmla="*/ 6758997 w 9635294"/>
              <a:gd name="connsiteY5444" fmla="*/ 271062 h 6211920"/>
              <a:gd name="connsiteX5445" fmla="*/ 6759012 w 9635294"/>
              <a:gd name="connsiteY5445" fmla="*/ 271067 h 6211920"/>
              <a:gd name="connsiteX5446" fmla="*/ 6758112 w 9635294"/>
              <a:gd name="connsiteY5446" fmla="*/ 274220 h 6211920"/>
              <a:gd name="connsiteX5447" fmla="*/ 2874696 w 9635294"/>
              <a:gd name="connsiteY5447" fmla="*/ 270631 h 6211920"/>
              <a:gd name="connsiteX5448" fmla="*/ 2875309 w 9635294"/>
              <a:gd name="connsiteY5448" fmla="*/ 272808 h 6211920"/>
              <a:gd name="connsiteX5449" fmla="*/ 2874695 w 9635294"/>
              <a:gd name="connsiteY5449" fmla="*/ 270632 h 6211920"/>
              <a:gd name="connsiteX5450" fmla="*/ 6759886 w 9635294"/>
              <a:gd name="connsiteY5450" fmla="*/ 268008 h 6211920"/>
              <a:gd name="connsiteX5451" fmla="*/ 6784270 w 9635294"/>
              <a:gd name="connsiteY5451" fmla="*/ 274955 h 6211920"/>
              <a:gd name="connsiteX5452" fmla="*/ 6782549 w 9635294"/>
              <a:gd name="connsiteY5452" fmla="*/ 280975 h 6211920"/>
              <a:gd name="connsiteX5453" fmla="*/ 6783382 w 9635294"/>
              <a:gd name="connsiteY5453" fmla="*/ 278009 h 6211920"/>
              <a:gd name="connsiteX5454" fmla="*/ 6759012 w 9635294"/>
              <a:gd name="connsiteY5454" fmla="*/ 271067 h 6211920"/>
              <a:gd name="connsiteX5455" fmla="*/ 2873833 w 9635294"/>
              <a:gd name="connsiteY5455" fmla="*/ 267576 h 6211920"/>
              <a:gd name="connsiteX5456" fmla="*/ 2874695 w 9635294"/>
              <a:gd name="connsiteY5456" fmla="*/ 270632 h 6211920"/>
              <a:gd name="connsiteX5457" fmla="*/ 2850310 w 9635294"/>
              <a:gd name="connsiteY5457" fmla="*/ 277564 h 6211920"/>
              <a:gd name="connsiteX5458" fmla="*/ 2849436 w 9635294"/>
              <a:gd name="connsiteY5458" fmla="*/ 274510 h 6211920"/>
              <a:gd name="connsiteX5459" fmla="*/ 2873833 w 9635294"/>
              <a:gd name="connsiteY5459" fmla="*/ 267576 h 6211920"/>
              <a:gd name="connsiteX5460" fmla="*/ 2899113 w 9635294"/>
              <a:gd name="connsiteY5460" fmla="*/ 263785 h 6211920"/>
              <a:gd name="connsiteX5461" fmla="*/ 2899966 w 9635294"/>
              <a:gd name="connsiteY5461" fmla="*/ 266846 h 6211920"/>
              <a:gd name="connsiteX5462" fmla="*/ 2899112 w 9635294"/>
              <a:gd name="connsiteY5462" fmla="*/ 263785 h 6211920"/>
              <a:gd name="connsiteX5463" fmla="*/ 2925253 w 9635294"/>
              <a:gd name="connsiteY5463" fmla="*/ 263151 h 6211920"/>
              <a:gd name="connsiteX5464" fmla="*/ 2926094 w 9635294"/>
              <a:gd name="connsiteY5464" fmla="*/ 266211 h 6211920"/>
              <a:gd name="connsiteX5465" fmla="*/ 2901671 w 9635294"/>
              <a:gd name="connsiteY5465" fmla="*/ 272961 h 6211920"/>
              <a:gd name="connsiteX5466" fmla="*/ 2899966 w 9635294"/>
              <a:gd name="connsiteY5466" fmla="*/ 266846 h 6211920"/>
              <a:gd name="connsiteX5467" fmla="*/ 2900820 w 9635294"/>
              <a:gd name="connsiteY5467" fmla="*/ 269907 h 6211920"/>
              <a:gd name="connsiteX5468" fmla="*/ 6709245 w 9635294"/>
              <a:gd name="connsiteY5468" fmla="*/ 260496 h 6211920"/>
              <a:gd name="connsiteX5469" fmla="*/ 6708402 w 9635294"/>
              <a:gd name="connsiteY5469" fmla="*/ 263561 h 6211920"/>
              <a:gd name="connsiteX5470" fmla="*/ 6708388 w 9635294"/>
              <a:gd name="connsiteY5470" fmla="*/ 263557 h 6211920"/>
              <a:gd name="connsiteX5471" fmla="*/ 2923572 w 9635294"/>
              <a:gd name="connsiteY5471" fmla="*/ 257023 h 6211920"/>
              <a:gd name="connsiteX5472" fmla="*/ 2925256 w 9635294"/>
              <a:gd name="connsiteY5472" fmla="*/ 263150 h 6211920"/>
              <a:gd name="connsiteX5473" fmla="*/ 2925253 w 9635294"/>
              <a:gd name="connsiteY5473" fmla="*/ 263151 h 6211920"/>
              <a:gd name="connsiteX5474" fmla="*/ 2923570 w 9635294"/>
              <a:gd name="connsiteY5474" fmla="*/ 257024 h 6211920"/>
              <a:gd name="connsiteX5475" fmla="*/ 6710928 w 9635294"/>
              <a:gd name="connsiteY5475" fmla="*/ 254375 h 6211920"/>
              <a:gd name="connsiteX5476" fmla="*/ 6735439 w 9635294"/>
              <a:gd name="connsiteY5476" fmla="*/ 261150 h 6211920"/>
              <a:gd name="connsiteX5477" fmla="*/ 6732010 w 9635294"/>
              <a:gd name="connsiteY5477" fmla="*/ 273380 h 6211920"/>
              <a:gd name="connsiteX5478" fmla="*/ 6707562 w 9635294"/>
              <a:gd name="connsiteY5478" fmla="*/ 266617 h 6211920"/>
              <a:gd name="connsiteX5479" fmla="*/ 6708402 w 9635294"/>
              <a:gd name="connsiteY5479" fmla="*/ 263561 h 6211920"/>
              <a:gd name="connsiteX5480" fmla="*/ 6732835 w 9635294"/>
              <a:gd name="connsiteY5480" fmla="*/ 270326 h 6211920"/>
              <a:gd name="connsiteX5481" fmla="*/ 6734550 w 9635294"/>
              <a:gd name="connsiteY5481" fmla="*/ 264204 h 6211920"/>
              <a:gd name="connsiteX5482" fmla="*/ 6710102 w 9635294"/>
              <a:gd name="connsiteY5482" fmla="*/ 257435 h 6211920"/>
              <a:gd name="connsiteX5483" fmla="*/ 6709245 w 9635294"/>
              <a:gd name="connsiteY5483" fmla="*/ 260496 h 6211920"/>
              <a:gd name="connsiteX5484" fmla="*/ 2922728 w 9635294"/>
              <a:gd name="connsiteY5484" fmla="*/ 253962 h 6211920"/>
              <a:gd name="connsiteX5485" fmla="*/ 2923570 w 9635294"/>
              <a:gd name="connsiteY5485" fmla="*/ 257024 h 6211920"/>
              <a:gd name="connsiteX5486" fmla="*/ 2899113 w 9635294"/>
              <a:gd name="connsiteY5486" fmla="*/ 263785 h 6211920"/>
              <a:gd name="connsiteX5487" fmla="*/ 2898261 w 9635294"/>
              <a:gd name="connsiteY5487" fmla="*/ 260731 h 6211920"/>
              <a:gd name="connsiteX5488" fmla="*/ 2922728 w 9635294"/>
              <a:gd name="connsiteY5488" fmla="*/ 253962 h 6211920"/>
              <a:gd name="connsiteX5489" fmla="*/ 2948893 w 9635294"/>
              <a:gd name="connsiteY5489" fmla="*/ 253413 h 6211920"/>
              <a:gd name="connsiteX5490" fmla="*/ 2949723 w 9635294"/>
              <a:gd name="connsiteY5490" fmla="*/ 256477 h 6211920"/>
              <a:gd name="connsiteX5491" fmla="*/ 2949722 w 9635294"/>
              <a:gd name="connsiteY5491" fmla="*/ 256477 h 6211920"/>
              <a:gd name="connsiteX5492" fmla="*/ 6685591 w 9635294"/>
              <a:gd name="connsiteY5492" fmla="*/ 250749 h 6211920"/>
              <a:gd name="connsiteX5493" fmla="*/ 6685592 w 9635294"/>
              <a:gd name="connsiteY5493" fmla="*/ 250749 h 6211920"/>
              <a:gd name="connsiteX5494" fmla="*/ 6683940 w 9635294"/>
              <a:gd name="connsiteY5494" fmla="*/ 256877 h 6211920"/>
              <a:gd name="connsiteX5495" fmla="*/ 6683940 w 9635294"/>
              <a:gd name="connsiteY5495" fmla="*/ 256877 h 6211920"/>
              <a:gd name="connsiteX5496" fmla="*/ 6660224 w 9635294"/>
              <a:gd name="connsiteY5496" fmla="*/ 247212 h 6211920"/>
              <a:gd name="connsiteX5497" fmla="*/ 6659430 w 9635294"/>
              <a:gd name="connsiteY5497" fmla="*/ 250279 h 6211920"/>
              <a:gd name="connsiteX5498" fmla="*/ 6683940 w 9635294"/>
              <a:gd name="connsiteY5498" fmla="*/ 256877 h 6211920"/>
              <a:gd name="connsiteX5499" fmla="*/ 6683115 w 9635294"/>
              <a:gd name="connsiteY5499" fmla="*/ 259937 h 6211920"/>
              <a:gd name="connsiteX5500" fmla="*/ 6658604 w 9635294"/>
              <a:gd name="connsiteY5500" fmla="*/ 253346 h 6211920"/>
              <a:gd name="connsiteX5501" fmla="*/ 2973408 w 9635294"/>
              <a:gd name="connsiteY5501" fmla="*/ 246825 h 6211920"/>
              <a:gd name="connsiteX5502" fmla="*/ 2975046 w 9635294"/>
              <a:gd name="connsiteY5502" fmla="*/ 252959 h 6211920"/>
              <a:gd name="connsiteX5503" fmla="*/ 2950554 w 9635294"/>
              <a:gd name="connsiteY5503" fmla="*/ 259544 h 6211920"/>
              <a:gd name="connsiteX5504" fmla="*/ 2949723 w 9635294"/>
              <a:gd name="connsiteY5504" fmla="*/ 256477 h 6211920"/>
              <a:gd name="connsiteX5505" fmla="*/ 2974226 w 9635294"/>
              <a:gd name="connsiteY5505" fmla="*/ 249892 h 6211920"/>
              <a:gd name="connsiteX5506" fmla="*/ 6661017 w 9635294"/>
              <a:gd name="connsiteY5506" fmla="*/ 244145 h 6211920"/>
              <a:gd name="connsiteX5507" fmla="*/ 6661032 w 9635294"/>
              <a:gd name="connsiteY5507" fmla="*/ 244149 h 6211920"/>
              <a:gd name="connsiteX5508" fmla="*/ 6660224 w 9635294"/>
              <a:gd name="connsiteY5508" fmla="*/ 247212 h 6211920"/>
              <a:gd name="connsiteX5509" fmla="*/ 2972589 w 9635294"/>
              <a:gd name="connsiteY5509" fmla="*/ 243757 h 6211920"/>
              <a:gd name="connsiteX5510" fmla="*/ 2973408 w 9635294"/>
              <a:gd name="connsiteY5510" fmla="*/ 246825 h 6211920"/>
              <a:gd name="connsiteX5511" fmla="*/ 2972588 w 9635294"/>
              <a:gd name="connsiteY5511" fmla="*/ 243757 h 6211920"/>
              <a:gd name="connsiteX5512" fmla="*/ 6661843 w 9635294"/>
              <a:gd name="connsiteY5512" fmla="*/ 241078 h 6211920"/>
              <a:gd name="connsiteX5513" fmla="*/ 6686417 w 9635294"/>
              <a:gd name="connsiteY5513" fmla="*/ 247682 h 6211920"/>
              <a:gd name="connsiteX5514" fmla="*/ 6685591 w 9635294"/>
              <a:gd name="connsiteY5514" fmla="*/ 250749 h 6211920"/>
              <a:gd name="connsiteX5515" fmla="*/ 6661032 w 9635294"/>
              <a:gd name="connsiteY5515" fmla="*/ 244149 h 6211920"/>
              <a:gd name="connsiteX5516" fmla="*/ 6635682 w 9635294"/>
              <a:gd name="connsiteY5516" fmla="*/ 240834 h 6211920"/>
              <a:gd name="connsiteX5517" fmla="*/ 6634919 w 9635294"/>
              <a:gd name="connsiteY5517" fmla="*/ 243783 h 6211920"/>
              <a:gd name="connsiteX5518" fmla="*/ 6634905 w 9635294"/>
              <a:gd name="connsiteY5518" fmla="*/ 243780 h 6211920"/>
              <a:gd name="connsiteX5519" fmla="*/ 2971769 w 9635294"/>
              <a:gd name="connsiteY5519" fmla="*/ 240690 h 6211920"/>
              <a:gd name="connsiteX5520" fmla="*/ 2972588 w 9635294"/>
              <a:gd name="connsiteY5520" fmla="*/ 243757 h 6211920"/>
              <a:gd name="connsiteX5521" fmla="*/ 2948064 w 9635294"/>
              <a:gd name="connsiteY5521" fmla="*/ 250349 h 6211920"/>
              <a:gd name="connsiteX5522" fmla="*/ 2948893 w 9635294"/>
              <a:gd name="connsiteY5522" fmla="*/ 253413 h 6211920"/>
              <a:gd name="connsiteX5523" fmla="*/ 2947232 w 9635294"/>
              <a:gd name="connsiteY5523" fmla="*/ 247282 h 6211920"/>
              <a:gd name="connsiteX5524" fmla="*/ 2971769 w 9635294"/>
              <a:gd name="connsiteY5524" fmla="*/ 240690 h 6211920"/>
              <a:gd name="connsiteX5525" fmla="*/ 2997083 w 9635294"/>
              <a:gd name="connsiteY5525" fmla="*/ 237268 h 6211920"/>
              <a:gd name="connsiteX5526" fmla="*/ 2998387 w 9635294"/>
              <a:gd name="connsiteY5526" fmla="*/ 242224 h 6211920"/>
              <a:gd name="connsiteX5527" fmla="*/ 2997081 w 9635294"/>
              <a:gd name="connsiteY5527" fmla="*/ 237268 h 6211920"/>
              <a:gd name="connsiteX5528" fmla="*/ 3023196 w 9635294"/>
              <a:gd name="connsiteY5528" fmla="*/ 237008 h 6211920"/>
              <a:gd name="connsiteX5529" fmla="*/ 3023992 w 9635294"/>
              <a:gd name="connsiteY5529" fmla="*/ 240081 h 6211920"/>
              <a:gd name="connsiteX5530" fmla="*/ 2999507 w 9635294"/>
              <a:gd name="connsiteY5530" fmla="*/ 246475 h 6211920"/>
              <a:gd name="connsiteX5531" fmla="*/ 2998387 w 9635294"/>
              <a:gd name="connsiteY5531" fmla="*/ 242224 h 6211920"/>
              <a:gd name="connsiteX5532" fmla="*/ 2998700 w 9635294"/>
              <a:gd name="connsiteY5532" fmla="*/ 243408 h 6211920"/>
              <a:gd name="connsiteX5533" fmla="*/ 3022627 w 9635294"/>
              <a:gd name="connsiteY5533" fmla="*/ 234809 h 6211920"/>
              <a:gd name="connsiteX5534" fmla="*/ 3023198 w 9635294"/>
              <a:gd name="connsiteY5534" fmla="*/ 237007 h 6211920"/>
              <a:gd name="connsiteX5535" fmla="*/ 3023196 w 9635294"/>
              <a:gd name="connsiteY5535" fmla="*/ 237008 h 6211920"/>
              <a:gd name="connsiteX5536" fmla="*/ 6612756 w 9635294"/>
              <a:gd name="connsiteY5536" fmla="*/ 228155 h 6211920"/>
              <a:gd name="connsiteX5537" fmla="*/ 6637332 w 9635294"/>
              <a:gd name="connsiteY5537" fmla="*/ 234575 h 6211920"/>
              <a:gd name="connsiteX5538" fmla="*/ 6635682 w 9635294"/>
              <a:gd name="connsiteY5538" fmla="*/ 240834 h 6211920"/>
              <a:gd name="connsiteX5539" fmla="*/ 6636506 w 9635294"/>
              <a:gd name="connsiteY5539" fmla="*/ 237642 h 6211920"/>
              <a:gd name="connsiteX5540" fmla="*/ 6611994 w 9635294"/>
              <a:gd name="connsiteY5540" fmla="*/ 231229 h 6211920"/>
              <a:gd name="connsiteX5541" fmla="*/ 6610407 w 9635294"/>
              <a:gd name="connsiteY5541" fmla="*/ 237376 h 6211920"/>
              <a:gd name="connsiteX5542" fmla="*/ 6634905 w 9635294"/>
              <a:gd name="connsiteY5542" fmla="*/ 243780 h 6211920"/>
              <a:gd name="connsiteX5543" fmla="*/ 6634093 w 9635294"/>
              <a:gd name="connsiteY5543" fmla="*/ 246856 h 6211920"/>
              <a:gd name="connsiteX5544" fmla="*/ 6609581 w 9635294"/>
              <a:gd name="connsiteY5544" fmla="*/ 240449 h 6211920"/>
              <a:gd name="connsiteX5545" fmla="*/ 3020810 w 9635294"/>
              <a:gd name="connsiteY5545" fmla="*/ 227787 h 6211920"/>
              <a:gd name="connsiteX5546" fmla="*/ 3022627 w 9635294"/>
              <a:gd name="connsiteY5546" fmla="*/ 234809 h 6211920"/>
              <a:gd name="connsiteX5547" fmla="*/ 3021603 w 9635294"/>
              <a:gd name="connsiteY5547" fmla="*/ 230861 h 6211920"/>
              <a:gd name="connsiteX5548" fmla="*/ 2997083 w 9635294"/>
              <a:gd name="connsiteY5548" fmla="*/ 237268 h 6211920"/>
              <a:gd name="connsiteX5549" fmla="*/ 2996273 w 9635294"/>
              <a:gd name="connsiteY5549" fmla="*/ 234194 h 6211920"/>
              <a:gd name="connsiteX5550" fmla="*/ 3020810 w 9635294"/>
              <a:gd name="connsiteY5550" fmla="*/ 227787 h 6211920"/>
              <a:gd name="connsiteX5551" fmla="*/ 6587405 w 9635294"/>
              <a:gd name="connsiteY5551" fmla="*/ 224900 h 6211920"/>
              <a:gd name="connsiteX5552" fmla="*/ 6587420 w 9635294"/>
              <a:gd name="connsiteY5552" fmla="*/ 224904 h 6211920"/>
              <a:gd name="connsiteX5553" fmla="*/ 6586653 w 9635294"/>
              <a:gd name="connsiteY5553" fmla="*/ 227875 h 6211920"/>
              <a:gd name="connsiteX5554" fmla="*/ 6561273 w 9635294"/>
              <a:gd name="connsiteY5554" fmla="*/ 224819 h 6211920"/>
              <a:gd name="connsiteX5555" fmla="*/ 6585832 w 9635294"/>
              <a:gd name="connsiteY5555" fmla="*/ 231051 h 6211920"/>
              <a:gd name="connsiteX5556" fmla="*/ 6586653 w 9635294"/>
              <a:gd name="connsiteY5556" fmla="*/ 227875 h 6211920"/>
              <a:gd name="connsiteX5557" fmla="*/ 6585071 w 9635294"/>
              <a:gd name="connsiteY5557" fmla="*/ 234131 h 6211920"/>
              <a:gd name="connsiteX5558" fmla="*/ 6560496 w 9635294"/>
              <a:gd name="connsiteY5558" fmla="*/ 227895 h 6211920"/>
              <a:gd name="connsiteX5559" fmla="*/ 6562782 w 9635294"/>
              <a:gd name="connsiteY5559" fmla="*/ 218656 h 6211920"/>
              <a:gd name="connsiteX5560" fmla="*/ 6562828 w 9635294"/>
              <a:gd name="connsiteY5560" fmla="*/ 218668 h 6211920"/>
              <a:gd name="connsiteX5561" fmla="*/ 6561273 w 9635294"/>
              <a:gd name="connsiteY5561" fmla="*/ 224819 h 6211920"/>
              <a:gd name="connsiteX5562" fmla="*/ 6561258 w 9635294"/>
              <a:gd name="connsiteY5562" fmla="*/ 224815 h 6211920"/>
              <a:gd name="connsiteX5563" fmla="*/ 3070746 w 9635294"/>
              <a:gd name="connsiteY5563" fmla="*/ 218313 h 6211920"/>
              <a:gd name="connsiteX5564" fmla="*/ 3046160 w 9635294"/>
              <a:gd name="connsiteY5564" fmla="*/ 224542 h 6211920"/>
              <a:gd name="connsiteX5565" fmla="*/ 3047735 w 9635294"/>
              <a:gd name="connsiteY5565" fmla="*/ 230696 h 6211920"/>
              <a:gd name="connsiteX5566" fmla="*/ 3072296 w 9635294"/>
              <a:gd name="connsiteY5566" fmla="*/ 224473 h 6211920"/>
              <a:gd name="connsiteX5567" fmla="*/ 6563607 w 9635294"/>
              <a:gd name="connsiteY5567" fmla="*/ 215582 h 6211920"/>
              <a:gd name="connsiteX5568" fmla="*/ 6588182 w 9635294"/>
              <a:gd name="connsiteY5568" fmla="*/ 221825 h 6211920"/>
              <a:gd name="connsiteX5569" fmla="*/ 6587405 w 9635294"/>
              <a:gd name="connsiteY5569" fmla="*/ 224900 h 6211920"/>
              <a:gd name="connsiteX5570" fmla="*/ 6562828 w 9635294"/>
              <a:gd name="connsiteY5570" fmla="*/ 218668 h 6211920"/>
              <a:gd name="connsiteX5571" fmla="*/ 3069979 w 9635294"/>
              <a:gd name="connsiteY5571" fmla="*/ 215233 h 6211920"/>
              <a:gd name="connsiteX5572" fmla="*/ 3073071 w 9635294"/>
              <a:gd name="connsiteY5572" fmla="*/ 227546 h 6211920"/>
              <a:gd name="connsiteX5573" fmla="*/ 3048516 w 9635294"/>
              <a:gd name="connsiteY5573" fmla="*/ 233775 h 6211920"/>
              <a:gd name="connsiteX5574" fmla="*/ 3045371 w 9635294"/>
              <a:gd name="connsiteY5574" fmla="*/ 221469 h 6211920"/>
              <a:gd name="connsiteX5575" fmla="*/ 3069979 w 9635294"/>
              <a:gd name="connsiteY5575" fmla="*/ 215233 h 6211920"/>
              <a:gd name="connsiteX5576" fmla="*/ 6511983 w 9635294"/>
              <a:gd name="connsiteY5576" fmla="*/ 212598 h 6211920"/>
              <a:gd name="connsiteX5577" fmla="*/ 6536620 w 9635294"/>
              <a:gd name="connsiteY5577" fmla="*/ 218662 h 6211920"/>
              <a:gd name="connsiteX5578" fmla="*/ 6537951 w 9635294"/>
              <a:gd name="connsiteY5578" fmla="*/ 213284 h 6211920"/>
              <a:gd name="connsiteX5579" fmla="*/ 6535858 w 9635294"/>
              <a:gd name="connsiteY5579" fmla="*/ 221748 h 6211920"/>
              <a:gd name="connsiteX5580" fmla="*/ 6511220 w 9635294"/>
              <a:gd name="connsiteY5580" fmla="*/ 215684 h 6211920"/>
              <a:gd name="connsiteX5581" fmla="*/ 6538144 w 9635294"/>
              <a:gd name="connsiteY5581" fmla="*/ 212503 h 6211920"/>
              <a:gd name="connsiteX5582" fmla="*/ 6538144 w 9635294"/>
              <a:gd name="connsiteY5582" fmla="*/ 212503 h 6211920"/>
              <a:gd name="connsiteX5583" fmla="*/ 6537951 w 9635294"/>
              <a:gd name="connsiteY5583" fmla="*/ 213284 h 6211920"/>
              <a:gd name="connsiteX5584" fmla="*/ 3095374 w 9635294"/>
              <a:gd name="connsiteY5584" fmla="*/ 212166 h 6211920"/>
              <a:gd name="connsiteX5585" fmla="*/ 3096137 w 9635294"/>
              <a:gd name="connsiteY5585" fmla="*/ 215246 h 6211920"/>
              <a:gd name="connsiteX5586" fmla="*/ 3095372 w 9635294"/>
              <a:gd name="connsiteY5586" fmla="*/ 212166 h 6211920"/>
              <a:gd name="connsiteX5587" fmla="*/ 6513507 w 9635294"/>
              <a:gd name="connsiteY5587" fmla="*/ 206426 h 6211920"/>
              <a:gd name="connsiteX5588" fmla="*/ 6513508 w 9635294"/>
              <a:gd name="connsiteY5588" fmla="*/ 206427 h 6211920"/>
              <a:gd name="connsiteX5589" fmla="*/ 6511983 w 9635294"/>
              <a:gd name="connsiteY5589" fmla="*/ 212598 h 6211920"/>
              <a:gd name="connsiteX5590" fmla="*/ 6511982 w 9635294"/>
              <a:gd name="connsiteY5590" fmla="*/ 212598 h 6211920"/>
              <a:gd name="connsiteX5591" fmla="*/ 6488068 w 9635294"/>
              <a:gd name="connsiteY5591" fmla="*/ 203565 h 6211920"/>
              <a:gd name="connsiteX5592" fmla="*/ 6487344 w 9635294"/>
              <a:gd name="connsiteY5592" fmla="*/ 206623 h 6211920"/>
              <a:gd name="connsiteX5593" fmla="*/ 6487329 w 9635294"/>
              <a:gd name="connsiteY5593" fmla="*/ 206620 h 6211920"/>
              <a:gd name="connsiteX5594" fmla="*/ 6514269 w 9635294"/>
              <a:gd name="connsiteY5594" fmla="*/ 203346 h 6211920"/>
              <a:gd name="connsiteX5595" fmla="*/ 6538907 w 9635294"/>
              <a:gd name="connsiteY5595" fmla="*/ 209417 h 6211920"/>
              <a:gd name="connsiteX5596" fmla="*/ 6538144 w 9635294"/>
              <a:gd name="connsiteY5596" fmla="*/ 212503 h 6211920"/>
              <a:gd name="connsiteX5597" fmla="*/ 6513508 w 9635294"/>
              <a:gd name="connsiteY5597" fmla="*/ 206427 h 6211920"/>
              <a:gd name="connsiteX5598" fmla="*/ 3119279 w 9635294"/>
              <a:gd name="connsiteY5598" fmla="*/ 203016 h 6211920"/>
              <a:gd name="connsiteX5599" fmla="*/ 3122290 w 9635294"/>
              <a:gd name="connsiteY5599" fmla="*/ 215354 h 6211920"/>
              <a:gd name="connsiteX5600" fmla="*/ 3097665 w 9635294"/>
              <a:gd name="connsiteY5600" fmla="*/ 221412 h 6211920"/>
              <a:gd name="connsiteX5601" fmla="*/ 3096137 w 9635294"/>
              <a:gd name="connsiteY5601" fmla="*/ 215246 h 6211920"/>
              <a:gd name="connsiteX5602" fmla="*/ 3096902 w 9635294"/>
              <a:gd name="connsiteY5602" fmla="*/ 218326 h 6211920"/>
              <a:gd name="connsiteX5603" fmla="*/ 3121534 w 9635294"/>
              <a:gd name="connsiteY5603" fmla="*/ 212268 h 6211920"/>
              <a:gd name="connsiteX5604" fmla="*/ 3120028 w 9635294"/>
              <a:gd name="connsiteY5604" fmla="*/ 206102 h 6211920"/>
              <a:gd name="connsiteX5605" fmla="*/ 3095374 w 9635294"/>
              <a:gd name="connsiteY5605" fmla="*/ 212166 h 6211920"/>
              <a:gd name="connsiteX5606" fmla="*/ 3094609 w 9635294"/>
              <a:gd name="connsiteY5606" fmla="*/ 209080 h 6211920"/>
              <a:gd name="connsiteX5607" fmla="*/ 3119279 w 9635294"/>
              <a:gd name="connsiteY5607" fmla="*/ 203016 h 6211920"/>
              <a:gd name="connsiteX5608" fmla="*/ 3170067 w 9635294"/>
              <a:gd name="connsiteY5608" fmla="*/ 197349 h 6211920"/>
              <a:gd name="connsiteX5609" fmla="*/ 3170798 w 9635294"/>
              <a:gd name="connsiteY5609" fmla="*/ 200438 h 6211920"/>
              <a:gd name="connsiteX5610" fmla="*/ 3170797 w 9635294"/>
              <a:gd name="connsiteY5610" fmla="*/ 200438 h 6211920"/>
              <a:gd name="connsiteX5611" fmla="*/ 6464865 w 9635294"/>
              <a:gd name="connsiteY5611" fmla="*/ 191478 h 6211920"/>
              <a:gd name="connsiteX5612" fmla="*/ 6489567 w 9635294"/>
              <a:gd name="connsiteY5612" fmla="*/ 197364 h 6211920"/>
              <a:gd name="connsiteX5613" fmla="*/ 6488068 w 9635294"/>
              <a:gd name="connsiteY5613" fmla="*/ 203565 h 6211920"/>
              <a:gd name="connsiteX5614" fmla="*/ 6488805 w 9635294"/>
              <a:gd name="connsiteY5614" fmla="*/ 200450 h 6211920"/>
              <a:gd name="connsiteX5615" fmla="*/ 6464167 w 9635294"/>
              <a:gd name="connsiteY5615" fmla="*/ 194570 h 6211920"/>
              <a:gd name="connsiteX5616" fmla="*/ 6462707 w 9635294"/>
              <a:gd name="connsiteY5616" fmla="*/ 200749 h 6211920"/>
              <a:gd name="connsiteX5617" fmla="*/ 6487329 w 9635294"/>
              <a:gd name="connsiteY5617" fmla="*/ 206620 h 6211920"/>
              <a:gd name="connsiteX5618" fmla="*/ 6486582 w 9635294"/>
              <a:gd name="connsiteY5618" fmla="*/ 209709 h 6211920"/>
              <a:gd name="connsiteX5619" fmla="*/ 6461944 w 9635294"/>
              <a:gd name="connsiteY5619" fmla="*/ 203835 h 6211920"/>
              <a:gd name="connsiteX5620" fmla="*/ 3168607 w 9635294"/>
              <a:gd name="connsiteY5620" fmla="*/ 191167 h 6211920"/>
              <a:gd name="connsiteX5621" fmla="*/ 3170067 w 9635294"/>
              <a:gd name="connsiteY5621" fmla="*/ 197349 h 6211920"/>
              <a:gd name="connsiteX5622" fmla="*/ 3169337 w 9635294"/>
              <a:gd name="connsiteY5622" fmla="*/ 194259 h 6211920"/>
              <a:gd name="connsiteX5623" fmla="*/ 3144693 w 9635294"/>
              <a:gd name="connsiteY5623" fmla="*/ 200133 h 6211920"/>
              <a:gd name="connsiteX5624" fmla="*/ 3146178 w 9635294"/>
              <a:gd name="connsiteY5624" fmla="*/ 206305 h 6211920"/>
              <a:gd name="connsiteX5625" fmla="*/ 3170797 w 9635294"/>
              <a:gd name="connsiteY5625" fmla="*/ 200438 h 6211920"/>
              <a:gd name="connsiteX5626" fmla="*/ 3171528 w 9635294"/>
              <a:gd name="connsiteY5626" fmla="*/ 203530 h 6211920"/>
              <a:gd name="connsiteX5627" fmla="*/ 3146915 w 9635294"/>
              <a:gd name="connsiteY5627" fmla="*/ 209391 h 6211920"/>
              <a:gd name="connsiteX5628" fmla="*/ 3143950 w 9635294"/>
              <a:gd name="connsiteY5628" fmla="*/ 197047 h 6211920"/>
              <a:gd name="connsiteX5629" fmla="*/ 3168607 w 9635294"/>
              <a:gd name="connsiteY5629" fmla="*/ 191167 h 6211920"/>
              <a:gd name="connsiteX5630" fmla="*/ 6413303 w 9635294"/>
              <a:gd name="connsiteY5630" fmla="*/ 189249 h 6211920"/>
              <a:gd name="connsiteX5631" fmla="*/ 6438005 w 9635294"/>
              <a:gd name="connsiteY5631" fmla="*/ 194958 h 6211920"/>
              <a:gd name="connsiteX5632" fmla="*/ 6438749 w 9635294"/>
              <a:gd name="connsiteY5632" fmla="*/ 191808 h 6211920"/>
              <a:gd name="connsiteX5633" fmla="*/ 6437307 w 9635294"/>
              <a:gd name="connsiteY5633" fmla="*/ 198050 h 6211920"/>
              <a:gd name="connsiteX5634" fmla="*/ 6412605 w 9635294"/>
              <a:gd name="connsiteY5634" fmla="*/ 192341 h 6211920"/>
              <a:gd name="connsiteX5635" fmla="*/ 6439451 w 9635294"/>
              <a:gd name="connsiteY5635" fmla="*/ 188770 h 6211920"/>
              <a:gd name="connsiteX5636" fmla="*/ 6439465 w 9635294"/>
              <a:gd name="connsiteY5636" fmla="*/ 188773 h 6211920"/>
              <a:gd name="connsiteX5637" fmla="*/ 6438749 w 9635294"/>
              <a:gd name="connsiteY5637" fmla="*/ 191808 h 6211920"/>
              <a:gd name="connsiteX5638" fmla="*/ 3194021 w 9635294"/>
              <a:gd name="connsiteY5638" fmla="*/ 188474 h 6211920"/>
              <a:gd name="connsiteX5639" fmla="*/ 3195459 w 9635294"/>
              <a:gd name="connsiteY5639" fmla="*/ 194658 h 6211920"/>
              <a:gd name="connsiteX5640" fmla="*/ 3195454 w 9635294"/>
              <a:gd name="connsiteY5640" fmla="*/ 194659 h 6211920"/>
              <a:gd name="connsiteX5641" fmla="*/ 3194020 w 9635294"/>
              <a:gd name="connsiteY5641" fmla="*/ 188474 h 6211920"/>
              <a:gd name="connsiteX5642" fmla="*/ 6414700 w 9635294"/>
              <a:gd name="connsiteY5642" fmla="*/ 183058 h 6211920"/>
              <a:gd name="connsiteX5643" fmla="*/ 6414701 w 9635294"/>
              <a:gd name="connsiteY5643" fmla="*/ 183058 h 6211920"/>
              <a:gd name="connsiteX5644" fmla="*/ 6413303 w 9635294"/>
              <a:gd name="connsiteY5644" fmla="*/ 189249 h 6211920"/>
              <a:gd name="connsiteX5645" fmla="*/ 6413303 w 9635294"/>
              <a:gd name="connsiteY5645" fmla="*/ 189249 h 6211920"/>
              <a:gd name="connsiteX5646" fmla="*/ 6415399 w 9635294"/>
              <a:gd name="connsiteY5646" fmla="*/ 179965 h 6211920"/>
              <a:gd name="connsiteX5647" fmla="*/ 6440164 w 9635294"/>
              <a:gd name="connsiteY5647" fmla="*/ 185680 h 6211920"/>
              <a:gd name="connsiteX5648" fmla="*/ 6439451 w 9635294"/>
              <a:gd name="connsiteY5648" fmla="*/ 188770 h 6211920"/>
              <a:gd name="connsiteX5649" fmla="*/ 6414701 w 9635294"/>
              <a:gd name="connsiteY5649" fmla="*/ 183058 h 6211920"/>
              <a:gd name="connsiteX5650" fmla="*/ 3218023 w 9635294"/>
              <a:gd name="connsiteY5650" fmla="*/ 179673 h 6211920"/>
              <a:gd name="connsiteX5651" fmla="*/ 3220855 w 9635294"/>
              <a:gd name="connsiteY5651" fmla="*/ 192056 h 6211920"/>
              <a:gd name="connsiteX5652" fmla="*/ 3196179 w 9635294"/>
              <a:gd name="connsiteY5652" fmla="*/ 197752 h 6211920"/>
              <a:gd name="connsiteX5653" fmla="*/ 3195459 w 9635294"/>
              <a:gd name="connsiteY5653" fmla="*/ 194658 h 6211920"/>
              <a:gd name="connsiteX5654" fmla="*/ 3220143 w 9635294"/>
              <a:gd name="connsiteY5654" fmla="*/ 188963 h 6211920"/>
              <a:gd name="connsiteX5655" fmla="*/ 3218727 w 9635294"/>
              <a:gd name="connsiteY5655" fmla="*/ 182772 h 6211920"/>
              <a:gd name="connsiteX5656" fmla="*/ 3194021 w 9635294"/>
              <a:gd name="connsiteY5656" fmla="*/ 188474 h 6211920"/>
              <a:gd name="connsiteX5657" fmla="*/ 3193302 w 9635294"/>
              <a:gd name="connsiteY5657" fmla="*/ 185382 h 6211920"/>
              <a:gd name="connsiteX5658" fmla="*/ 3218023 w 9635294"/>
              <a:gd name="connsiteY5658" fmla="*/ 179673 h 6211920"/>
              <a:gd name="connsiteX5659" fmla="*/ 6389871 w 9635294"/>
              <a:gd name="connsiteY5659" fmla="*/ 177723 h 6211920"/>
              <a:gd name="connsiteX5660" fmla="*/ 6387840 w 9635294"/>
              <a:gd name="connsiteY5660" fmla="*/ 186728 h 6211920"/>
              <a:gd name="connsiteX5661" fmla="*/ 6363075 w 9635294"/>
              <a:gd name="connsiteY5661" fmla="*/ 181197 h 6211920"/>
              <a:gd name="connsiteX5662" fmla="*/ 6363774 w 9635294"/>
              <a:gd name="connsiteY5662" fmla="*/ 178098 h 6211920"/>
              <a:gd name="connsiteX5663" fmla="*/ 6388538 w 9635294"/>
              <a:gd name="connsiteY5663" fmla="*/ 183629 h 6211920"/>
              <a:gd name="connsiteX5664" fmla="*/ 6389935 w 9635294"/>
              <a:gd name="connsiteY5664" fmla="*/ 177438 h 6211920"/>
              <a:gd name="connsiteX5665" fmla="*/ 6389935 w 9635294"/>
              <a:gd name="connsiteY5665" fmla="*/ 177438 h 6211920"/>
              <a:gd name="connsiteX5666" fmla="*/ 6389871 w 9635294"/>
              <a:gd name="connsiteY5666" fmla="*/ 177723 h 6211920"/>
              <a:gd name="connsiteX5667" fmla="*/ 6365170 w 9635294"/>
              <a:gd name="connsiteY5667" fmla="*/ 171895 h 6211920"/>
              <a:gd name="connsiteX5668" fmla="*/ 6365171 w 9635294"/>
              <a:gd name="connsiteY5668" fmla="*/ 171896 h 6211920"/>
              <a:gd name="connsiteX5669" fmla="*/ 6363774 w 9635294"/>
              <a:gd name="connsiteY5669" fmla="*/ 178098 h 6211920"/>
              <a:gd name="connsiteX5670" fmla="*/ 6363773 w 9635294"/>
              <a:gd name="connsiteY5670" fmla="*/ 178098 h 6211920"/>
              <a:gd name="connsiteX5671" fmla="*/ 3268251 w 9635294"/>
              <a:gd name="connsiteY5671" fmla="*/ 171621 h 6211920"/>
              <a:gd name="connsiteX5672" fmla="*/ 3269120 w 9635294"/>
              <a:gd name="connsiteY5672" fmla="*/ 175550 h 6211920"/>
              <a:gd name="connsiteX5673" fmla="*/ 3268250 w 9635294"/>
              <a:gd name="connsiteY5673" fmla="*/ 171621 h 6211920"/>
              <a:gd name="connsiteX5674" fmla="*/ 6365869 w 9635294"/>
              <a:gd name="connsiteY5674" fmla="*/ 168796 h 6211920"/>
              <a:gd name="connsiteX5675" fmla="*/ 6390634 w 9635294"/>
              <a:gd name="connsiteY5675" fmla="*/ 174339 h 6211920"/>
              <a:gd name="connsiteX5676" fmla="*/ 6389935 w 9635294"/>
              <a:gd name="connsiteY5676" fmla="*/ 177438 h 6211920"/>
              <a:gd name="connsiteX5677" fmla="*/ 6365171 w 9635294"/>
              <a:gd name="connsiteY5677" fmla="*/ 171896 h 6211920"/>
              <a:gd name="connsiteX5678" fmla="*/ 3267565 w 9635294"/>
              <a:gd name="connsiteY5678" fmla="*/ 168523 h 6211920"/>
              <a:gd name="connsiteX5679" fmla="*/ 3268250 w 9635294"/>
              <a:gd name="connsiteY5679" fmla="*/ 171621 h 6211920"/>
              <a:gd name="connsiteX5680" fmla="*/ 3243473 w 9635294"/>
              <a:gd name="connsiteY5680" fmla="*/ 177152 h 6211920"/>
              <a:gd name="connsiteX5681" fmla="*/ 3244871 w 9635294"/>
              <a:gd name="connsiteY5681" fmla="*/ 183350 h 6211920"/>
              <a:gd name="connsiteX5682" fmla="*/ 3269623 w 9635294"/>
              <a:gd name="connsiteY5682" fmla="*/ 177825 h 6211920"/>
              <a:gd name="connsiteX5683" fmla="*/ 3269120 w 9635294"/>
              <a:gd name="connsiteY5683" fmla="*/ 175550 h 6211920"/>
              <a:gd name="connsiteX5684" fmla="*/ 3270309 w 9635294"/>
              <a:gd name="connsiteY5684" fmla="*/ 180924 h 6211920"/>
              <a:gd name="connsiteX5685" fmla="*/ 3245561 w 9635294"/>
              <a:gd name="connsiteY5685" fmla="*/ 186449 h 6211920"/>
              <a:gd name="connsiteX5686" fmla="*/ 3242775 w 9635294"/>
              <a:gd name="connsiteY5686" fmla="*/ 174060 h 6211920"/>
              <a:gd name="connsiteX5687" fmla="*/ 3267565 w 9635294"/>
              <a:gd name="connsiteY5687" fmla="*/ 168523 h 6211920"/>
              <a:gd name="connsiteX5688" fmla="*/ 6314209 w 9635294"/>
              <a:gd name="connsiteY5688" fmla="*/ 167310 h 6211920"/>
              <a:gd name="connsiteX5689" fmla="*/ 6338944 w 9635294"/>
              <a:gd name="connsiteY5689" fmla="*/ 172650 h 6211920"/>
              <a:gd name="connsiteX5690" fmla="*/ 6339639 w 9635294"/>
              <a:gd name="connsiteY5690" fmla="*/ 169569 h 6211920"/>
              <a:gd name="connsiteX5691" fmla="*/ 6338310 w 9635294"/>
              <a:gd name="connsiteY5691" fmla="*/ 175749 h 6211920"/>
              <a:gd name="connsiteX5692" fmla="*/ 6313544 w 9635294"/>
              <a:gd name="connsiteY5692" fmla="*/ 170402 h 6211920"/>
              <a:gd name="connsiteX5693" fmla="*/ 3293132 w 9635294"/>
              <a:gd name="connsiteY5693" fmla="*/ 166511 h 6211920"/>
              <a:gd name="connsiteX5694" fmla="*/ 3294410 w 9635294"/>
              <a:gd name="connsiteY5694" fmla="*/ 172383 h 6211920"/>
              <a:gd name="connsiteX5695" fmla="*/ 3294407 w 9635294"/>
              <a:gd name="connsiteY5695" fmla="*/ 172383 h 6211920"/>
              <a:gd name="connsiteX5696" fmla="*/ 6340311 w 9635294"/>
              <a:gd name="connsiteY5696" fmla="*/ 166440 h 6211920"/>
              <a:gd name="connsiteX5697" fmla="*/ 6340342 w 9635294"/>
              <a:gd name="connsiteY5697" fmla="*/ 166446 h 6211920"/>
              <a:gd name="connsiteX5698" fmla="*/ 6339639 w 9635294"/>
              <a:gd name="connsiteY5698" fmla="*/ 169569 h 6211920"/>
              <a:gd name="connsiteX5699" fmla="*/ 6315513 w 9635294"/>
              <a:gd name="connsiteY5699" fmla="*/ 161093 h 6211920"/>
              <a:gd name="connsiteX5700" fmla="*/ 6315543 w 9635294"/>
              <a:gd name="connsiteY5700" fmla="*/ 161100 h 6211920"/>
              <a:gd name="connsiteX5701" fmla="*/ 6314209 w 9635294"/>
              <a:gd name="connsiteY5701" fmla="*/ 167310 h 6211920"/>
              <a:gd name="connsiteX5702" fmla="*/ 6314180 w 9635294"/>
              <a:gd name="connsiteY5702" fmla="*/ 167303 h 6211920"/>
              <a:gd name="connsiteX5703" fmla="*/ 6316212 w 9635294"/>
              <a:gd name="connsiteY5703" fmla="*/ 157988 h 6211920"/>
              <a:gd name="connsiteX5704" fmla="*/ 6340977 w 9635294"/>
              <a:gd name="connsiteY5704" fmla="*/ 163341 h 6211920"/>
              <a:gd name="connsiteX5705" fmla="*/ 6340311 w 9635294"/>
              <a:gd name="connsiteY5705" fmla="*/ 166440 h 6211920"/>
              <a:gd name="connsiteX5706" fmla="*/ 6315543 w 9635294"/>
              <a:gd name="connsiteY5706" fmla="*/ 161100 h 6211920"/>
              <a:gd name="connsiteX5707" fmla="*/ 3317172 w 9635294"/>
              <a:gd name="connsiteY5707" fmla="*/ 157734 h 6211920"/>
              <a:gd name="connsiteX5708" fmla="*/ 3319826 w 9635294"/>
              <a:gd name="connsiteY5708" fmla="*/ 170148 h 6211920"/>
              <a:gd name="connsiteX5709" fmla="*/ 3295086 w 9635294"/>
              <a:gd name="connsiteY5709" fmla="*/ 175489 h 6211920"/>
              <a:gd name="connsiteX5710" fmla="*/ 3294410 w 9635294"/>
              <a:gd name="connsiteY5710" fmla="*/ 172383 h 6211920"/>
              <a:gd name="connsiteX5711" fmla="*/ 3319159 w 9635294"/>
              <a:gd name="connsiteY5711" fmla="*/ 167050 h 6211920"/>
              <a:gd name="connsiteX5712" fmla="*/ 3317832 w 9635294"/>
              <a:gd name="connsiteY5712" fmla="*/ 160839 h 6211920"/>
              <a:gd name="connsiteX5713" fmla="*/ 3293061 w 9635294"/>
              <a:gd name="connsiteY5713" fmla="*/ 166179 h 6211920"/>
              <a:gd name="connsiteX5714" fmla="*/ 3293132 w 9635294"/>
              <a:gd name="connsiteY5714" fmla="*/ 166511 h 6211920"/>
              <a:gd name="connsiteX5715" fmla="*/ 3292386 w 9635294"/>
              <a:gd name="connsiteY5715" fmla="*/ 163081 h 6211920"/>
              <a:gd name="connsiteX5716" fmla="*/ 3317172 w 9635294"/>
              <a:gd name="connsiteY5716" fmla="*/ 157734 h 6211920"/>
              <a:gd name="connsiteX5717" fmla="*/ 6264602 w 9635294"/>
              <a:gd name="connsiteY5717" fmla="*/ 156874 h 6211920"/>
              <a:gd name="connsiteX5718" fmla="*/ 6289415 w 9635294"/>
              <a:gd name="connsiteY5718" fmla="*/ 162046 h 6211920"/>
              <a:gd name="connsiteX5719" fmla="*/ 6290082 w 9635294"/>
              <a:gd name="connsiteY5719" fmla="*/ 158938 h 6211920"/>
              <a:gd name="connsiteX5720" fmla="*/ 6288780 w 9635294"/>
              <a:gd name="connsiteY5720" fmla="*/ 165151 h 6211920"/>
              <a:gd name="connsiteX5721" fmla="*/ 6263951 w 9635294"/>
              <a:gd name="connsiteY5721" fmla="*/ 159982 h 6211920"/>
              <a:gd name="connsiteX5722" fmla="*/ 6290733 w 9635294"/>
              <a:gd name="connsiteY5722" fmla="*/ 155826 h 6211920"/>
              <a:gd name="connsiteX5723" fmla="*/ 6290748 w 9635294"/>
              <a:gd name="connsiteY5723" fmla="*/ 155829 h 6211920"/>
              <a:gd name="connsiteX5724" fmla="*/ 6290082 w 9635294"/>
              <a:gd name="connsiteY5724" fmla="*/ 158938 h 6211920"/>
              <a:gd name="connsiteX5725" fmla="*/ 6265857 w 9635294"/>
              <a:gd name="connsiteY5725" fmla="*/ 150654 h 6211920"/>
              <a:gd name="connsiteX5726" fmla="*/ 6265902 w 9635294"/>
              <a:gd name="connsiteY5726" fmla="*/ 150664 h 6211920"/>
              <a:gd name="connsiteX5727" fmla="*/ 6264602 w 9635294"/>
              <a:gd name="connsiteY5727" fmla="*/ 156874 h 6211920"/>
              <a:gd name="connsiteX5728" fmla="*/ 6264586 w 9635294"/>
              <a:gd name="connsiteY5728" fmla="*/ 156870 h 6211920"/>
              <a:gd name="connsiteX5729" fmla="*/ 3367445 w 9635294"/>
              <a:gd name="connsiteY5729" fmla="*/ 150412 h 6211920"/>
              <a:gd name="connsiteX5730" fmla="*/ 3368445 w 9635294"/>
              <a:gd name="connsiteY5730" fmla="*/ 155270 h 6211920"/>
              <a:gd name="connsiteX5731" fmla="*/ 3367443 w 9635294"/>
              <a:gd name="connsiteY5731" fmla="*/ 150412 h 6211920"/>
              <a:gd name="connsiteX5732" fmla="*/ 6266555 w 9635294"/>
              <a:gd name="connsiteY5732" fmla="*/ 147542 h 6211920"/>
              <a:gd name="connsiteX5733" fmla="*/ 6291383 w 9635294"/>
              <a:gd name="connsiteY5733" fmla="*/ 152724 h 6211920"/>
              <a:gd name="connsiteX5734" fmla="*/ 6290733 w 9635294"/>
              <a:gd name="connsiteY5734" fmla="*/ 155826 h 6211920"/>
              <a:gd name="connsiteX5735" fmla="*/ 6265902 w 9635294"/>
              <a:gd name="connsiteY5735" fmla="*/ 150664 h 6211920"/>
              <a:gd name="connsiteX5736" fmla="*/ 3366803 w 9635294"/>
              <a:gd name="connsiteY5736" fmla="*/ 147307 h 6211920"/>
              <a:gd name="connsiteX5737" fmla="*/ 3367443 w 9635294"/>
              <a:gd name="connsiteY5737" fmla="*/ 150412 h 6211920"/>
              <a:gd name="connsiteX5738" fmla="*/ 3342622 w 9635294"/>
              <a:gd name="connsiteY5738" fmla="*/ 155581 h 6211920"/>
              <a:gd name="connsiteX5739" fmla="*/ 3343929 w 9635294"/>
              <a:gd name="connsiteY5739" fmla="*/ 161798 h 6211920"/>
              <a:gd name="connsiteX5740" fmla="*/ 3368727 w 9635294"/>
              <a:gd name="connsiteY5740" fmla="*/ 156636 h 6211920"/>
              <a:gd name="connsiteX5741" fmla="*/ 3368445 w 9635294"/>
              <a:gd name="connsiteY5741" fmla="*/ 155270 h 6211920"/>
              <a:gd name="connsiteX5742" fmla="*/ 3369368 w 9635294"/>
              <a:gd name="connsiteY5742" fmla="*/ 159741 h 6211920"/>
              <a:gd name="connsiteX5743" fmla="*/ 3344578 w 9635294"/>
              <a:gd name="connsiteY5743" fmla="*/ 164903 h 6211920"/>
              <a:gd name="connsiteX5744" fmla="*/ 3341968 w 9635294"/>
              <a:gd name="connsiteY5744" fmla="*/ 152476 h 6211920"/>
              <a:gd name="connsiteX5745" fmla="*/ 3366803 w 9635294"/>
              <a:gd name="connsiteY5745" fmla="*/ 147307 h 6211920"/>
              <a:gd name="connsiteX5746" fmla="*/ 3418412 w 9635294"/>
              <a:gd name="connsiteY5746" fmla="*/ 146565 h 6211920"/>
              <a:gd name="connsiteX5747" fmla="*/ 3419032 w 9635294"/>
              <a:gd name="connsiteY5747" fmla="*/ 149682 h 6211920"/>
              <a:gd name="connsiteX5748" fmla="*/ 3394183 w 9635294"/>
              <a:gd name="connsiteY5748" fmla="*/ 154667 h 6211920"/>
              <a:gd name="connsiteX5749" fmla="*/ 3392856 w 9635294"/>
              <a:gd name="connsiteY5749" fmla="*/ 148113 h 6211920"/>
              <a:gd name="connsiteX5750" fmla="*/ 3393556 w 9635294"/>
              <a:gd name="connsiteY5750" fmla="*/ 151555 h 6211920"/>
              <a:gd name="connsiteX5751" fmla="*/ 3392293 w 9635294"/>
              <a:gd name="connsiteY5751" fmla="*/ 145332 h 6211920"/>
              <a:gd name="connsiteX5752" fmla="*/ 3392856 w 9635294"/>
              <a:gd name="connsiteY5752" fmla="*/ 148113 h 6211920"/>
              <a:gd name="connsiteX5753" fmla="*/ 3392292 w 9635294"/>
              <a:gd name="connsiteY5753" fmla="*/ 145332 h 6211920"/>
              <a:gd name="connsiteX5754" fmla="*/ 6216136 w 9635294"/>
              <a:gd name="connsiteY5754" fmla="*/ 140557 h 6211920"/>
              <a:gd name="connsiteX5755" fmla="*/ 6214866 w 9635294"/>
              <a:gd name="connsiteY5755" fmla="*/ 146787 h 6211920"/>
              <a:gd name="connsiteX5756" fmla="*/ 6239757 w 9635294"/>
              <a:gd name="connsiteY5756" fmla="*/ 151784 h 6211920"/>
              <a:gd name="connsiteX5757" fmla="*/ 6241028 w 9635294"/>
              <a:gd name="connsiteY5757" fmla="*/ 145561 h 6211920"/>
              <a:gd name="connsiteX5758" fmla="*/ 6216136 w 9635294"/>
              <a:gd name="connsiteY5758" fmla="*/ 140557 h 6211920"/>
              <a:gd name="connsiteX5759" fmla="*/ 3417178 w 9635294"/>
              <a:gd name="connsiteY5759" fmla="*/ 140335 h 6211920"/>
              <a:gd name="connsiteX5760" fmla="*/ 3418416 w 9635294"/>
              <a:gd name="connsiteY5760" fmla="*/ 146564 h 6211920"/>
              <a:gd name="connsiteX5761" fmla="*/ 3418412 w 9635294"/>
              <a:gd name="connsiteY5761" fmla="*/ 146565 h 6211920"/>
              <a:gd name="connsiteX5762" fmla="*/ 3417173 w 9635294"/>
              <a:gd name="connsiteY5762" fmla="*/ 140336 h 6211920"/>
              <a:gd name="connsiteX5763" fmla="*/ 6190595 w 9635294"/>
              <a:gd name="connsiteY5763" fmla="*/ 138670 h 6211920"/>
              <a:gd name="connsiteX5764" fmla="*/ 6189974 w 9635294"/>
              <a:gd name="connsiteY5764" fmla="*/ 141872 h 6211920"/>
              <a:gd name="connsiteX5765" fmla="*/ 6189959 w 9635294"/>
              <a:gd name="connsiteY5765" fmla="*/ 141869 h 6211920"/>
              <a:gd name="connsiteX5766" fmla="*/ 6216707 w 9635294"/>
              <a:gd name="connsiteY5766" fmla="*/ 137446 h 6211920"/>
              <a:gd name="connsiteX5767" fmla="*/ 6241663 w 9635294"/>
              <a:gd name="connsiteY5767" fmla="*/ 142450 h 6211920"/>
              <a:gd name="connsiteX5768" fmla="*/ 6239123 w 9635294"/>
              <a:gd name="connsiteY5768" fmla="*/ 154896 h 6211920"/>
              <a:gd name="connsiteX5769" fmla="*/ 6214231 w 9635294"/>
              <a:gd name="connsiteY5769" fmla="*/ 149898 h 6211920"/>
              <a:gd name="connsiteX5770" fmla="*/ 3416555 w 9635294"/>
              <a:gd name="connsiteY5770" fmla="*/ 137224 h 6211920"/>
              <a:gd name="connsiteX5771" fmla="*/ 3417173 w 9635294"/>
              <a:gd name="connsiteY5771" fmla="*/ 140336 h 6211920"/>
              <a:gd name="connsiteX5772" fmla="*/ 3392293 w 9635294"/>
              <a:gd name="connsiteY5772" fmla="*/ 145332 h 6211920"/>
              <a:gd name="connsiteX5773" fmla="*/ 3391663 w 9635294"/>
              <a:gd name="connsiteY5773" fmla="*/ 142221 h 6211920"/>
              <a:gd name="connsiteX5774" fmla="*/ 3416555 w 9635294"/>
              <a:gd name="connsiteY5774" fmla="*/ 137224 h 6211920"/>
              <a:gd name="connsiteX5775" fmla="*/ 6165049 w 9635294"/>
              <a:gd name="connsiteY5775" fmla="*/ 137058 h 6211920"/>
              <a:gd name="connsiteX5776" fmla="*/ 6189959 w 9635294"/>
              <a:gd name="connsiteY5776" fmla="*/ 141869 h 6211920"/>
              <a:gd name="connsiteX5777" fmla="*/ 6189339 w 9635294"/>
              <a:gd name="connsiteY5777" fmla="*/ 144990 h 6211920"/>
              <a:gd name="connsiteX5778" fmla="*/ 6164447 w 9635294"/>
              <a:gd name="connsiteY5778" fmla="*/ 140170 h 6211920"/>
              <a:gd name="connsiteX5779" fmla="*/ 3468212 w 9635294"/>
              <a:gd name="connsiteY5779" fmla="*/ 136843 h 6211920"/>
              <a:gd name="connsiteX5780" fmla="*/ 3468810 w 9635294"/>
              <a:gd name="connsiteY5780" fmla="*/ 139967 h 6211920"/>
              <a:gd name="connsiteX5781" fmla="*/ 3443916 w 9635294"/>
              <a:gd name="connsiteY5781" fmla="*/ 144774 h 6211920"/>
              <a:gd name="connsiteX5782" fmla="*/ 3443309 w 9635294"/>
              <a:gd name="connsiteY5782" fmla="*/ 141662 h 6211920"/>
              <a:gd name="connsiteX5783" fmla="*/ 3442093 w 9635294"/>
              <a:gd name="connsiteY5783" fmla="*/ 135425 h 6211920"/>
              <a:gd name="connsiteX5784" fmla="*/ 3443309 w 9635294"/>
              <a:gd name="connsiteY5784" fmla="*/ 141662 h 6211920"/>
              <a:gd name="connsiteX5785" fmla="*/ 3443307 w 9635294"/>
              <a:gd name="connsiteY5785" fmla="*/ 141662 h 6211920"/>
              <a:gd name="connsiteX5786" fmla="*/ 3442088 w 9635294"/>
              <a:gd name="connsiteY5786" fmla="*/ 135426 h 6211920"/>
              <a:gd name="connsiteX5787" fmla="*/ 6166225 w 9635294"/>
              <a:gd name="connsiteY5787" fmla="*/ 130816 h 6211920"/>
              <a:gd name="connsiteX5788" fmla="*/ 6166256 w 9635294"/>
              <a:gd name="connsiteY5788" fmla="*/ 130822 h 6211920"/>
              <a:gd name="connsiteX5789" fmla="*/ 6165049 w 9635294"/>
              <a:gd name="connsiteY5789" fmla="*/ 137058 h 6211920"/>
              <a:gd name="connsiteX5790" fmla="*/ 6165019 w 9635294"/>
              <a:gd name="connsiteY5790" fmla="*/ 137052 h 6211920"/>
              <a:gd name="connsiteX5791" fmla="*/ 3467018 w 9635294"/>
              <a:gd name="connsiteY5791" fmla="*/ 130607 h 6211920"/>
              <a:gd name="connsiteX5792" fmla="*/ 3468213 w 9635294"/>
              <a:gd name="connsiteY5792" fmla="*/ 136843 h 6211920"/>
              <a:gd name="connsiteX5793" fmla="*/ 3468212 w 9635294"/>
              <a:gd name="connsiteY5793" fmla="*/ 136843 h 6211920"/>
              <a:gd name="connsiteX5794" fmla="*/ 3467018 w 9635294"/>
              <a:gd name="connsiteY5794" fmla="*/ 130607 h 6211920"/>
              <a:gd name="connsiteX5795" fmla="*/ 3492410 w 9635294"/>
              <a:gd name="connsiteY5795" fmla="*/ 128593 h 6211920"/>
              <a:gd name="connsiteX5796" fmla="*/ 3493076 w 9635294"/>
              <a:gd name="connsiteY5796" fmla="*/ 132131 h 6211920"/>
              <a:gd name="connsiteX5797" fmla="*/ 3493073 w 9635294"/>
              <a:gd name="connsiteY5797" fmla="*/ 132131 h 6211920"/>
              <a:gd name="connsiteX5798" fmla="*/ 6166860 w 9635294"/>
              <a:gd name="connsiteY5798" fmla="*/ 127699 h 6211920"/>
              <a:gd name="connsiteX5799" fmla="*/ 6191815 w 9635294"/>
              <a:gd name="connsiteY5799" fmla="*/ 132524 h 6211920"/>
              <a:gd name="connsiteX5800" fmla="*/ 6190595 w 9635294"/>
              <a:gd name="connsiteY5800" fmla="*/ 138670 h 6211920"/>
              <a:gd name="connsiteX5801" fmla="*/ 6191181 w 9635294"/>
              <a:gd name="connsiteY5801" fmla="*/ 135642 h 6211920"/>
              <a:gd name="connsiteX5802" fmla="*/ 6166256 w 9635294"/>
              <a:gd name="connsiteY5802" fmla="*/ 130822 h 6211920"/>
              <a:gd name="connsiteX5803" fmla="*/ 6115235 w 9635294"/>
              <a:gd name="connsiteY5803" fmla="*/ 127692 h 6211920"/>
              <a:gd name="connsiteX5804" fmla="*/ 6140127 w 9635294"/>
              <a:gd name="connsiteY5804" fmla="*/ 132328 h 6211920"/>
              <a:gd name="connsiteX5805" fmla="*/ 6140752 w 9635294"/>
              <a:gd name="connsiteY5805" fmla="*/ 129095 h 6211920"/>
              <a:gd name="connsiteX5806" fmla="*/ 6139555 w 9635294"/>
              <a:gd name="connsiteY5806" fmla="*/ 135452 h 6211920"/>
              <a:gd name="connsiteX5807" fmla="*/ 6114663 w 9635294"/>
              <a:gd name="connsiteY5807" fmla="*/ 130816 h 6211920"/>
              <a:gd name="connsiteX5808" fmla="*/ 3517968 w 9635294"/>
              <a:gd name="connsiteY5808" fmla="*/ 127503 h 6211920"/>
              <a:gd name="connsiteX5809" fmla="*/ 3518543 w 9635294"/>
              <a:gd name="connsiteY5809" fmla="*/ 130626 h 6211920"/>
              <a:gd name="connsiteX5810" fmla="*/ 3493663 w 9635294"/>
              <a:gd name="connsiteY5810" fmla="*/ 135249 h 6211920"/>
              <a:gd name="connsiteX5811" fmla="*/ 3493076 w 9635294"/>
              <a:gd name="connsiteY5811" fmla="*/ 132131 h 6211920"/>
              <a:gd name="connsiteX5812" fmla="*/ 3466422 w 9635294"/>
              <a:gd name="connsiteY5812" fmla="*/ 127489 h 6211920"/>
              <a:gd name="connsiteX5813" fmla="*/ 3467018 w 9635294"/>
              <a:gd name="connsiteY5813" fmla="*/ 130607 h 6211920"/>
              <a:gd name="connsiteX5814" fmla="*/ 3442093 w 9635294"/>
              <a:gd name="connsiteY5814" fmla="*/ 135425 h 6211920"/>
              <a:gd name="connsiteX5815" fmla="*/ 3441485 w 9635294"/>
              <a:gd name="connsiteY5815" fmla="*/ 132309 h 6211920"/>
              <a:gd name="connsiteX5816" fmla="*/ 3466422 w 9635294"/>
              <a:gd name="connsiteY5816" fmla="*/ 127489 h 6211920"/>
              <a:gd name="connsiteX5817" fmla="*/ 6141319 w 9635294"/>
              <a:gd name="connsiteY5817" fmla="*/ 126084 h 6211920"/>
              <a:gd name="connsiteX5818" fmla="*/ 6141333 w 9635294"/>
              <a:gd name="connsiteY5818" fmla="*/ 126086 h 6211920"/>
              <a:gd name="connsiteX5819" fmla="*/ 6140752 w 9635294"/>
              <a:gd name="connsiteY5819" fmla="*/ 129095 h 6211920"/>
              <a:gd name="connsiteX5820" fmla="*/ 6115789 w 9635294"/>
              <a:gd name="connsiteY5820" fmla="*/ 124663 h 6211920"/>
              <a:gd name="connsiteX5821" fmla="*/ 6115235 w 9635294"/>
              <a:gd name="connsiteY5821" fmla="*/ 127692 h 6211920"/>
              <a:gd name="connsiteX5822" fmla="*/ 6115234 w 9635294"/>
              <a:gd name="connsiteY5822" fmla="*/ 127692 h 6211920"/>
              <a:gd name="connsiteX5823" fmla="*/ 3516822 w 9635294"/>
              <a:gd name="connsiteY5823" fmla="*/ 121260 h 6211920"/>
              <a:gd name="connsiteX5824" fmla="*/ 3517971 w 9635294"/>
              <a:gd name="connsiteY5824" fmla="*/ 127502 h 6211920"/>
              <a:gd name="connsiteX5825" fmla="*/ 3517968 w 9635294"/>
              <a:gd name="connsiteY5825" fmla="*/ 127503 h 6211920"/>
              <a:gd name="connsiteX5826" fmla="*/ 3516819 w 9635294"/>
              <a:gd name="connsiteY5826" fmla="*/ 121261 h 6211920"/>
              <a:gd name="connsiteX5827" fmla="*/ 6090851 w 9635294"/>
              <a:gd name="connsiteY5827" fmla="*/ 120019 h 6211920"/>
              <a:gd name="connsiteX5828" fmla="*/ 6090279 w 9635294"/>
              <a:gd name="connsiteY5828" fmla="*/ 123146 h 6211920"/>
              <a:gd name="connsiteX5829" fmla="*/ 6090279 w 9635294"/>
              <a:gd name="connsiteY5829" fmla="*/ 123146 h 6211920"/>
              <a:gd name="connsiteX5830" fmla="*/ 6116949 w 9635294"/>
              <a:gd name="connsiteY5830" fmla="*/ 118326 h 6211920"/>
              <a:gd name="connsiteX5831" fmla="*/ 6141905 w 9635294"/>
              <a:gd name="connsiteY5831" fmla="*/ 122968 h 6211920"/>
              <a:gd name="connsiteX5832" fmla="*/ 6141319 w 9635294"/>
              <a:gd name="connsiteY5832" fmla="*/ 126084 h 6211920"/>
              <a:gd name="connsiteX5833" fmla="*/ 6116378 w 9635294"/>
              <a:gd name="connsiteY5833" fmla="*/ 121450 h 6211920"/>
              <a:gd name="connsiteX5834" fmla="*/ 6115789 w 9635294"/>
              <a:gd name="connsiteY5834" fmla="*/ 124663 h 6211920"/>
              <a:gd name="connsiteX5835" fmla="*/ 3516244 w 9635294"/>
              <a:gd name="connsiteY5835" fmla="*/ 118135 h 6211920"/>
              <a:gd name="connsiteX5836" fmla="*/ 3516819 w 9635294"/>
              <a:gd name="connsiteY5836" fmla="*/ 121261 h 6211920"/>
              <a:gd name="connsiteX5837" fmla="*/ 3491904 w 9635294"/>
              <a:gd name="connsiteY5837" fmla="*/ 125889 h 6211920"/>
              <a:gd name="connsiteX5838" fmla="*/ 3492410 w 9635294"/>
              <a:gd name="connsiteY5838" fmla="*/ 128593 h 6211920"/>
              <a:gd name="connsiteX5839" fmla="*/ 3491314 w 9635294"/>
              <a:gd name="connsiteY5839" fmla="*/ 122771 h 6211920"/>
              <a:gd name="connsiteX5840" fmla="*/ 3516244 w 9635294"/>
              <a:gd name="connsiteY5840" fmla="*/ 118135 h 6211920"/>
              <a:gd name="connsiteX5841" fmla="*/ 6065864 w 9635294"/>
              <a:gd name="connsiteY5841" fmla="*/ 115551 h 6211920"/>
              <a:gd name="connsiteX5842" fmla="*/ 6065323 w 9635294"/>
              <a:gd name="connsiteY5842" fmla="*/ 118682 h 6211920"/>
              <a:gd name="connsiteX5843" fmla="*/ 6090279 w 9635294"/>
              <a:gd name="connsiteY5843" fmla="*/ 123146 h 6211920"/>
              <a:gd name="connsiteX5844" fmla="*/ 6089707 w 9635294"/>
              <a:gd name="connsiteY5844" fmla="*/ 126270 h 6211920"/>
              <a:gd name="connsiteX5845" fmla="*/ 6064752 w 9635294"/>
              <a:gd name="connsiteY5845" fmla="*/ 121806 h 6211920"/>
              <a:gd name="connsiteX5846" fmla="*/ 6066403 w 9635294"/>
              <a:gd name="connsiteY5846" fmla="*/ 112427 h 6211920"/>
              <a:gd name="connsiteX5847" fmla="*/ 6066419 w 9635294"/>
              <a:gd name="connsiteY5847" fmla="*/ 112430 h 6211920"/>
              <a:gd name="connsiteX5848" fmla="*/ 6065864 w 9635294"/>
              <a:gd name="connsiteY5848" fmla="*/ 115551 h 6211920"/>
              <a:gd name="connsiteX5849" fmla="*/ 3566746 w 9635294"/>
              <a:gd name="connsiteY5849" fmla="*/ 112249 h 6211920"/>
              <a:gd name="connsiteX5850" fmla="*/ 3567850 w 9635294"/>
              <a:gd name="connsiteY5850" fmla="*/ 118504 h 6211920"/>
              <a:gd name="connsiteX5851" fmla="*/ 3567845 w 9635294"/>
              <a:gd name="connsiteY5851" fmla="*/ 118505 h 6211920"/>
              <a:gd name="connsiteX5852" fmla="*/ 3566739 w 9635294"/>
              <a:gd name="connsiteY5852" fmla="*/ 112250 h 6211920"/>
              <a:gd name="connsiteX5853" fmla="*/ 6066974 w 9635294"/>
              <a:gd name="connsiteY5853" fmla="*/ 109303 h 6211920"/>
              <a:gd name="connsiteX5854" fmla="*/ 6091994 w 9635294"/>
              <a:gd name="connsiteY5854" fmla="*/ 113767 h 6211920"/>
              <a:gd name="connsiteX5855" fmla="*/ 6090851 w 9635294"/>
              <a:gd name="connsiteY5855" fmla="*/ 120019 h 6211920"/>
              <a:gd name="connsiteX5856" fmla="*/ 6091422 w 9635294"/>
              <a:gd name="connsiteY5856" fmla="*/ 116891 h 6211920"/>
              <a:gd name="connsiteX5857" fmla="*/ 6066419 w 9635294"/>
              <a:gd name="connsiteY5857" fmla="*/ 112430 h 6211920"/>
              <a:gd name="connsiteX5858" fmla="*/ 3566186 w 9635294"/>
              <a:gd name="connsiteY5858" fmla="*/ 109125 h 6211920"/>
              <a:gd name="connsiteX5859" fmla="*/ 3566739 w 9635294"/>
              <a:gd name="connsiteY5859" fmla="*/ 112250 h 6211920"/>
              <a:gd name="connsiteX5860" fmla="*/ 3541765 w 9635294"/>
              <a:gd name="connsiteY5860" fmla="*/ 116713 h 6211920"/>
              <a:gd name="connsiteX5861" fmla="*/ 3542895 w 9635294"/>
              <a:gd name="connsiteY5861" fmla="*/ 122961 h 6211920"/>
              <a:gd name="connsiteX5862" fmla="*/ 3567845 w 9635294"/>
              <a:gd name="connsiteY5862" fmla="*/ 118505 h 6211920"/>
              <a:gd name="connsiteX5863" fmla="*/ 3568397 w 9635294"/>
              <a:gd name="connsiteY5863" fmla="*/ 121628 h 6211920"/>
              <a:gd name="connsiteX5864" fmla="*/ 3543453 w 9635294"/>
              <a:gd name="connsiteY5864" fmla="*/ 126086 h 6211920"/>
              <a:gd name="connsiteX5865" fmla="*/ 3541199 w 9635294"/>
              <a:gd name="connsiteY5865" fmla="*/ 113589 h 6211920"/>
              <a:gd name="connsiteX5866" fmla="*/ 3566186 w 9635294"/>
              <a:gd name="connsiteY5866" fmla="*/ 109125 h 6211920"/>
              <a:gd name="connsiteX5867" fmla="*/ 6015836 w 9635294"/>
              <a:gd name="connsiteY5867" fmla="*/ 106820 h 6211920"/>
              <a:gd name="connsiteX5868" fmla="*/ 6015301 w 9635294"/>
              <a:gd name="connsiteY5868" fmla="*/ 110017 h 6211920"/>
              <a:gd name="connsiteX5869" fmla="*/ 6015285 w 9635294"/>
              <a:gd name="connsiteY5869" fmla="*/ 110014 h 6211920"/>
              <a:gd name="connsiteX5870" fmla="*/ 3642492 w 9635294"/>
              <a:gd name="connsiteY5870" fmla="*/ 103616 h 6211920"/>
              <a:gd name="connsiteX5871" fmla="*/ 3642831 w 9635294"/>
              <a:gd name="connsiteY5871" fmla="*/ 105664 h 6211920"/>
              <a:gd name="connsiteX5872" fmla="*/ 3642831 w 9635294"/>
              <a:gd name="connsiteY5872" fmla="*/ 105664 h 6211920"/>
              <a:gd name="connsiteX5873" fmla="*/ 3616783 w 9635294"/>
              <a:gd name="connsiteY5873" fmla="*/ 103594 h 6211920"/>
              <a:gd name="connsiteX5874" fmla="*/ 3591751 w 9635294"/>
              <a:gd name="connsiteY5874" fmla="*/ 107880 h 6211920"/>
              <a:gd name="connsiteX5875" fmla="*/ 3592831 w 9635294"/>
              <a:gd name="connsiteY5875" fmla="*/ 114135 h 6211920"/>
              <a:gd name="connsiteX5876" fmla="*/ 3617844 w 9635294"/>
              <a:gd name="connsiteY5876" fmla="*/ 109855 h 6211920"/>
              <a:gd name="connsiteX5877" fmla="*/ 5965312 w 9635294"/>
              <a:gd name="connsiteY5877" fmla="*/ 101721 h 6211920"/>
              <a:gd name="connsiteX5878" fmla="*/ 5990267 w 9635294"/>
              <a:gd name="connsiteY5878" fmla="*/ 105823 h 6211920"/>
              <a:gd name="connsiteX5879" fmla="*/ 5990791 w 9635294"/>
              <a:gd name="connsiteY5879" fmla="*/ 102782 h 6211920"/>
              <a:gd name="connsiteX5880" fmla="*/ 5989758 w 9635294"/>
              <a:gd name="connsiteY5880" fmla="*/ 108953 h 6211920"/>
              <a:gd name="connsiteX5881" fmla="*/ 5964803 w 9635294"/>
              <a:gd name="connsiteY5881" fmla="*/ 104858 h 6211920"/>
              <a:gd name="connsiteX5882" fmla="*/ 3667807 w 9635294"/>
              <a:gd name="connsiteY5882" fmla="*/ 101576 h 6211920"/>
              <a:gd name="connsiteX5883" fmla="*/ 3668314 w 9635294"/>
              <a:gd name="connsiteY5883" fmla="*/ 104712 h 6211920"/>
              <a:gd name="connsiteX5884" fmla="*/ 3643351 w 9635294"/>
              <a:gd name="connsiteY5884" fmla="*/ 108801 h 6211920"/>
              <a:gd name="connsiteX5885" fmla="*/ 3642831 w 9635294"/>
              <a:gd name="connsiteY5885" fmla="*/ 105664 h 6211920"/>
              <a:gd name="connsiteX5886" fmla="*/ 6016873 w 9635294"/>
              <a:gd name="connsiteY5886" fmla="*/ 100622 h 6211920"/>
              <a:gd name="connsiteX5887" fmla="*/ 6041956 w 9635294"/>
              <a:gd name="connsiteY5887" fmla="*/ 104921 h 6211920"/>
              <a:gd name="connsiteX5888" fmla="*/ 6039796 w 9635294"/>
              <a:gd name="connsiteY5888" fmla="*/ 117431 h 6211920"/>
              <a:gd name="connsiteX5889" fmla="*/ 6014778 w 9635294"/>
              <a:gd name="connsiteY5889" fmla="*/ 113144 h 6211920"/>
              <a:gd name="connsiteX5890" fmla="*/ 6015301 w 9635294"/>
              <a:gd name="connsiteY5890" fmla="*/ 110017 h 6211920"/>
              <a:gd name="connsiteX5891" fmla="*/ 6040305 w 9635294"/>
              <a:gd name="connsiteY5891" fmla="*/ 114306 h 6211920"/>
              <a:gd name="connsiteX5892" fmla="*/ 6041384 w 9635294"/>
              <a:gd name="connsiteY5892" fmla="*/ 108045 h 6211920"/>
              <a:gd name="connsiteX5893" fmla="*/ 6016365 w 9635294"/>
              <a:gd name="connsiteY5893" fmla="*/ 103753 h 6211920"/>
              <a:gd name="connsiteX5894" fmla="*/ 6015836 w 9635294"/>
              <a:gd name="connsiteY5894" fmla="*/ 106820 h 6211920"/>
              <a:gd name="connsiteX5895" fmla="*/ 3616256 w 9635294"/>
              <a:gd name="connsiteY5895" fmla="*/ 100463 h 6211920"/>
              <a:gd name="connsiteX5896" fmla="*/ 3618376 w 9635294"/>
              <a:gd name="connsiteY5896" fmla="*/ 112986 h 6211920"/>
              <a:gd name="connsiteX5897" fmla="*/ 3593371 w 9635294"/>
              <a:gd name="connsiteY5897" fmla="*/ 117265 h 6211920"/>
              <a:gd name="connsiteX5898" fmla="*/ 3591205 w 9635294"/>
              <a:gd name="connsiteY5898" fmla="*/ 104750 h 6211920"/>
              <a:gd name="connsiteX5899" fmla="*/ 3616256 w 9635294"/>
              <a:gd name="connsiteY5899" fmla="*/ 100463 h 6211920"/>
              <a:gd name="connsiteX5900" fmla="*/ 5991331 w 9635294"/>
              <a:gd name="connsiteY5900" fmla="*/ 99553 h 6211920"/>
              <a:gd name="connsiteX5901" fmla="*/ 5991346 w 9635294"/>
              <a:gd name="connsiteY5901" fmla="*/ 99555 h 6211920"/>
              <a:gd name="connsiteX5902" fmla="*/ 5990791 w 9635294"/>
              <a:gd name="connsiteY5902" fmla="*/ 102782 h 6211920"/>
              <a:gd name="connsiteX5903" fmla="*/ 5966327 w 9635294"/>
              <a:gd name="connsiteY5903" fmla="*/ 95453 h 6211920"/>
              <a:gd name="connsiteX5904" fmla="*/ 5966328 w 9635294"/>
              <a:gd name="connsiteY5904" fmla="*/ 95453 h 6211920"/>
              <a:gd name="connsiteX5905" fmla="*/ 5965312 w 9635294"/>
              <a:gd name="connsiteY5905" fmla="*/ 101721 h 6211920"/>
              <a:gd name="connsiteX5906" fmla="*/ 5965311 w 9635294"/>
              <a:gd name="connsiteY5906" fmla="*/ 101721 h 6211920"/>
              <a:gd name="connsiteX5907" fmla="*/ 3666796 w 9635294"/>
              <a:gd name="connsiteY5907" fmla="*/ 95307 h 6211920"/>
              <a:gd name="connsiteX5908" fmla="*/ 3667812 w 9635294"/>
              <a:gd name="connsiteY5908" fmla="*/ 101575 h 6211920"/>
              <a:gd name="connsiteX5909" fmla="*/ 3667807 w 9635294"/>
              <a:gd name="connsiteY5909" fmla="*/ 101576 h 6211920"/>
              <a:gd name="connsiteX5910" fmla="*/ 3666794 w 9635294"/>
              <a:gd name="connsiteY5910" fmla="*/ 95307 h 6211920"/>
              <a:gd name="connsiteX5911" fmla="*/ 3717848 w 9635294"/>
              <a:gd name="connsiteY5911" fmla="*/ 93650 h 6211920"/>
              <a:gd name="connsiteX5912" fmla="*/ 3718333 w 9635294"/>
              <a:gd name="connsiteY5912" fmla="*/ 96787 h 6211920"/>
              <a:gd name="connsiteX5913" fmla="*/ 3693313 w 9635294"/>
              <a:gd name="connsiteY5913" fmla="*/ 100705 h 6211920"/>
              <a:gd name="connsiteX5914" fmla="*/ 3692816 w 9635294"/>
              <a:gd name="connsiteY5914" fmla="*/ 97568 h 6211920"/>
              <a:gd name="connsiteX5915" fmla="*/ 5966835 w 9635294"/>
              <a:gd name="connsiteY5915" fmla="*/ 92323 h 6211920"/>
              <a:gd name="connsiteX5916" fmla="*/ 5991854 w 9635294"/>
              <a:gd name="connsiteY5916" fmla="*/ 96425 h 6211920"/>
              <a:gd name="connsiteX5917" fmla="*/ 5991331 w 9635294"/>
              <a:gd name="connsiteY5917" fmla="*/ 99553 h 6211920"/>
              <a:gd name="connsiteX5918" fmla="*/ 5966328 w 9635294"/>
              <a:gd name="connsiteY5918" fmla="*/ 95453 h 6211920"/>
              <a:gd name="connsiteX5919" fmla="*/ 3666287 w 9635294"/>
              <a:gd name="connsiteY5919" fmla="*/ 92170 h 6211920"/>
              <a:gd name="connsiteX5920" fmla="*/ 3666794 w 9635294"/>
              <a:gd name="connsiteY5920" fmla="*/ 95307 h 6211920"/>
              <a:gd name="connsiteX5921" fmla="*/ 3641796 w 9635294"/>
              <a:gd name="connsiteY5921" fmla="*/ 99403 h 6211920"/>
              <a:gd name="connsiteX5922" fmla="*/ 3642492 w 9635294"/>
              <a:gd name="connsiteY5922" fmla="*/ 103616 h 6211920"/>
              <a:gd name="connsiteX5923" fmla="*/ 3641275 w 9635294"/>
              <a:gd name="connsiteY5923" fmla="*/ 96272 h 6211920"/>
              <a:gd name="connsiteX5924" fmla="*/ 3666287 w 9635294"/>
              <a:gd name="connsiteY5924" fmla="*/ 92170 h 6211920"/>
              <a:gd name="connsiteX5925" fmla="*/ 3691822 w 9635294"/>
              <a:gd name="connsiteY5925" fmla="*/ 91294 h 6211920"/>
              <a:gd name="connsiteX5926" fmla="*/ 3692816 w 9635294"/>
              <a:gd name="connsiteY5926" fmla="*/ 97568 h 6211920"/>
              <a:gd name="connsiteX5927" fmla="*/ 3692812 w 9635294"/>
              <a:gd name="connsiteY5927" fmla="*/ 97568 h 6211920"/>
              <a:gd name="connsiteX5928" fmla="*/ 3691822 w 9635294"/>
              <a:gd name="connsiteY5928" fmla="*/ 91294 h 6211920"/>
              <a:gd name="connsiteX5929" fmla="*/ 3717364 w 9635294"/>
              <a:gd name="connsiteY5929" fmla="*/ 90513 h 6211920"/>
              <a:gd name="connsiteX5930" fmla="*/ 3717850 w 9635294"/>
              <a:gd name="connsiteY5930" fmla="*/ 93650 h 6211920"/>
              <a:gd name="connsiteX5931" fmla="*/ 3717848 w 9635294"/>
              <a:gd name="connsiteY5931" fmla="*/ 93650 h 6211920"/>
              <a:gd name="connsiteX5932" fmla="*/ 5916162 w 9635294"/>
              <a:gd name="connsiteY5932" fmla="*/ 87509 h 6211920"/>
              <a:gd name="connsiteX5933" fmla="*/ 5916178 w 9635294"/>
              <a:gd name="connsiteY5933" fmla="*/ 87512 h 6211920"/>
              <a:gd name="connsiteX5934" fmla="*/ 5915672 w 9635294"/>
              <a:gd name="connsiteY5934" fmla="*/ 90736 h 6211920"/>
              <a:gd name="connsiteX5935" fmla="*/ 5864997 w 9635294"/>
              <a:gd name="connsiteY5935" fmla="*/ 86197 h 6211920"/>
              <a:gd name="connsiteX5936" fmla="*/ 5890096 w 9635294"/>
              <a:gd name="connsiteY5936" fmla="*/ 89944 h 6211920"/>
              <a:gd name="connsiteX5937" fmla="*/ 5889619 w 9635294"/>
              <a:gd name="connsiteY5937" fmla="*/ 93085 h 6211920"/>
              <a:gd name="connsiteX5938" fmla="*/ 5864536 w 9635294"/>
              <a:gd name="connsiteY5938" fmla="*/ 89338 h 6211920"/>
              <a:gd name="connsiteX5939" fmla="*/ 3768009 w 9635294"/>
              <a:gd name="connsiteY5939" fmla="*/ 86074 h 6211920"/>
              <a:gd name="connsiteX5940" fmla="*/ 3768472 w 9635294"/>
              <a:gd name="connsiteY5940" fmla="*/ 89211 h 6211920"/>
              <a:gd name="connsiteX5941" fmla="*/ 3743389 w 9635294"/>
              <a:gd name="connsiteY5941" fmla="*/ 92958 h 6211920"/>
              <a:gd name="connsiteX5942" fmla="*/ 3742914 w 9635294"/>
              <a:gd name="connsiteY5942" fmla="*/ 89814 h 6211920"/>
              <a:gd name="connsiteX5943" fmla="*/ 3742282 w 9635294"/>
              <a:gd name="connsiteY5943" fmla="*/ 85632 h 6211920"/>
              <a:gd name="connsiteX5944" fmla="*/ 3742914 w 9635294"/>
              <a:gd name="connsiteY5944" fmla="*/ 89814 h 6211920"/>
              <a:gd name="connsiteX5945" fmla="*/ 3742912 w 9635294"/>
              <a:gd name="connsiteY5945" fmla="*/ 89814 h 6211920"/>
              <a:gd name="connsiteX5946" fmla="*/ 5916670 w 9635294"/>
              <a:gd name="connsiteY5946" fmla="*/ 84372 h 6211920"/>
              <a:gd name="connsiteX5947" fmla="*/ 5941753 w 9635294"/>
              <a:gd name="connsiteY5947" fmla="*/ 88303 h 6211920"/>
              <a:gd name="connsiteX5948" fmla="*/ 5939784 w 9635294"/>
              <a:gd name="connsiteY5948" fmla="*/ 100844 h 6211920"/>
              <a:gd name="connsiteX5949" fmla="*/ 5914702 w 9635294"/>
              <a:gd name="connsiteY5949" fmla="*/ 96920 h 6211920"/>
              <a:gd name="connsiteX5950" fmla="*/ 5915672 w 9635294"/>
              <a:gd name="connsiteY5950" fmla="*/ 90736 h 6211920"/>
              <a:gd name="connsiteX5951" fmla="*/ 5915209 w 9635294"/>
              <a:gd name="connsiteY5951" fmla="*/ 93783 h 6211920"/>
              <a:gd name="connsiteX5952" fmla="*/ 5940229 w 9635294"/>
              <a:gd name="connsiteY5952" fmla="*/ 97707 h 6211920"/>
              <a:gd name="connsiteX5953" fmla="*/ 5941244 w 9635294"/>
              <a:gd name="connsiteY5953" fmla="*/ 91440 h 6211920"/>
              <a:gd name="connsiteX5954" fmla="*/ 5916178 w 9635294"/>
              <a:gd name="connsiteY5954" fmla="*/ 87512 h 6211920"/>
              <a:gd name="connsiteX5955" fmla="*/ 3716395 w 9635294"/>
              <a:gd name="connsiteY5955" fmla="*/ 84239 h 6211920"/>
              <a:gd name="connsiteX5956" fmla="*/ 3717364 w 9635294"/>
              <a:gd name="connsiteY5956" fmla="*/ 90513 h 6211920"/>
              <a:gd name="connsiteX5957" fmla="*/ 3716878 w 9635294"/>
              <a:gd name="connsiteY5957" fmla="*/ 87376 h 6211920"/>
              <a:gd name="connsiteX5958" fmla="*/ 3691822 w 9635294"/>
              <a:gd name="connsiteY5958" fmla="*/ 91294 h 6211920"/>
              <a:gd name="connsiteX5959" fmla="*/ 3691325 w 9635294"/>
              <a:gd name="connsiteY5959" fmla="*/ 88163 h 6211920"/>
              <a:gd name="connsiteX5960" fmla="*/ 3716395 w 9635294"/>
              <a:gd name="connsiteY5960" fmla="*/ 84239 h 6211920"/>
              <a:gd name="connsiteX5961" fmla="*/ 5891049 w 9635294"/>
              <a:gd name="connsiteY5961" fmla="*/ 83664 h 6211920"/>
              <a:gd name="connsiteX5962" fmla="*/ 5891080 w 9635294"/>
              <a:gd name="connsiteY5962" fmla="*/ 83668 h 6211920"/>
              <a:gd name="connsiteX5963" fmla="*/ 5890127 w 9635294"/>
              <a:gd name="connsiteY5963" fmla="*/ 89948 h 6211920"/>
              <a:gd name="connsiteX5964" fmla="*/ 5890096 w 9635294"/>
              <a:gd name="connsiteY5964" fmla="*/ 89944 h 6211920"/>
              <a:gd name="connsiteX5965" fmla="*/ 5865455 w 9635294"/>
              <a:gd name="connsiteY5965" fmla="*/ 83069 h 6211920"/>
              <a:gd name="connsiteX5966" fmla="*/ 5864997 w 9635294"/>
              <a:gd name="connsiteY5966" fmla="*/ 86197 h 6211920"/>
              <a:gd name="connsiteX5967" fmla="*/ 5864981 w 9635294"/>
              <a:gd name="connsiteY5967" fmla="*/ 86195 h 6211920"/>
              <a:gd name="connsiteX5968" fmla="*/ 3767082 w 9635294"/>
              <a:gd name="connsiteY5968" fmla="*/ 79788 h 6211920"/>
              <a:gd name="connsiteX5969" fmla="*/ 3768009 w 9635294"/>
              <a:gd name="connsiteY5969" fmla="*/ 86074 h 6211920"/>
              <a:gd name="connsiteX5970" fmla="*/ 3768009 w 9635294"/>
              <a:gd name="connsiteY5970" fmla="*/ 86074 h 6211920"/>
              <a:gd name="connsiteX5971" fmla="*/ 3767081 w 9635294"/>
              <a:gd name="connsiteY5971" fmla="*/ 79788 h 6211920"/>
              <a:gd name="connsiteX5972" fmla="*/ 3818179 w 9635294"/>
              <a:gd name="connsiteY5972" fmla="*/ 78861 h 6211920"/>
              <a:gd name="connsiteX5973" fmla="*/ 3818619 w 9635294"/>
              <a:gd name="connsiteY5973" fmla="*/ 82004 h 6211920"/>
              <a:gd name="connsiteX5974" fmla="*/ 3793580 w 9635294"/>
              <a:gd name="connsiteY5974" fmla="*/ 85560 h 6211920"/>
              <a:gd name="connsiteX5975" fmla="*/ 3792830 w 9635294"/>
              <a:gd name="connsiteY5975" fmla="*/ 80347 h 6211920"/>
              <a:gd name="connsiteX5976" fmla="*/ 3793128 w 9635294"/>
              <a:gd name="connsiteY5976" fmla="*/ 82417 h 6211920"/>
              <a:gd name="connsiteX5977" fmla="*/ 5866378 w 9635294"/>
              <a:gd name="connsiteY5977" fmla="*/ 76771 h 6211920"/>
              <a:gd name="connsiteX5978" fmla="*/ 5891524 w 9635294"/>
              <a:gd name="connsiteY5978" fmla="*/ 80531 h 6211920"/>
              <a:gd name="connsiteX5979" fmla="*/ 5891049 w 9635294"/>
              <a:gd name="connsiteY5979" fmla="*/ 83664 h 6211920"/>
              <a:gd name="connsiteX5980" fmla="*/ 5865933 w 9635294"/>
              <a:gd name="connsiteY5980" fmla="*/ 79915 h 6211920"/>
              <a:gd name="connsiteX5981" fmla="*/ 5865455 w 9635294"/>
              <a:gd name="connsiteY5981" fmla="*/ 83069 h 6211920"/>
              <a:gd name="connsiteX5982" fmla="*/ 3766617 w 9635294"/>
              <a:gd name="connsiteY5982" fmla="*/ 76651 h 6211920"/>
              <a:gd name="connsiteX5983" fmla="*/ 3767081 w 9635294"/>
              <a:gd name="connsiteY5983" fmla="*/ 79788 h 6211920"/>
              <a:gd name="connsiteX5984" fmla="*/ 3741967 w 9635294"/>
              <a:gd name="connsiteY5984" fmla="*/ 83541 h 6211920"/>
              <a:gd name="connsiteX5985" fmla="*/ 3742282 w 9635294"/>
              <a:gd name="connsiteY5985" fmla="*/ 85632 h 6211920"/>
              <a:gd name="connsiteX5986" fmla="*/ 3741490 w 9635294"/>
              <a:gd name="connsiteY5986" fmla="*/ 80397 h 6211920"/>
              <a:gd name="connsiteX5987" fmla="*/ 3766617 w 9635294"/>
              <a:gd name="connsiteY5987" fmla="*/ 76651 h 6211920"/>
              <a:gd name="connsiteX5988" fmla="*/ 5840772 w 9635294"/>
              <a:gd name="connsiteY5988" fmla="*/ 76242 h 6211920"/>
              <a:gd name="connsiteX5989" fmla="*/ 5840788 w 9635294"/>
              <a:gd name="connsiteY5989" fmla="*/ 76244 h 6211920"/>
              <a:gd name="connsiteX5990" fmla="*/ 5840312 w 9635294"/>
              <a:gd name="connsiteY5990" fmla="*/ 79384 h 6211920"/>
              <a:gd name="connsiteX5991" fmla="*/ 3792223 w 9635294"/>
              <a:gd name="connsiteY5991" fmla="*/ 76130 h 6211920"/>
              <a:gd name="connsiteX5992" fmla="*/ 3792830 w 9635294"/>
              <a:gd name="connsiteY5992" fmla="*/ 80347 h 6211920"/>
              <a:gd name="connsiteX5993" fmla="*/ 3792221 w 9635294"/>
              <a:gd name="connsiteY5993" fmla="*/ 76130 h 6211920"/>
              <a:gd name="connsiteX5994" fmla="*/ 3817749 w 9635294"/>
              <a:gd name="connsiteY5994" fmla="*/ 75788 h 6211920"/>
              <a:gd name="connsiteX5995" fmla="*/ 3818180 w 9635294"/>
              <a:gd name="connsiteY5995" fmla="*/ 78861 h 6211920"/>
              <a:gd name="connsiteX5996" fmla="*/ 3818179 w 9635294"/>
              <a:gd name="connsiteY5996" fmla="*/ 78861 h 6211920"/>
              <a:gd name="connsiteX5997" fmla="*/ 3868303 w 9635294"/>
              <a:gd name="connsiteY5997" fmla="*/ 71599 h 6211920"/>
              <a:gd name="connsiteX5998" fmla="*/ 3868777 w 9635294"/>
              <a:gd name="connsiteY5998" fmla="*/ 75152 h 6211920"/>
              <a:gd name="connsiteX5999" fmla="*/ 3843681 w 9635294"/>
              <a:gd name="connsiteY5999" fmla="*/ 78537 h 6211920"/>
              <a:gd name="connsiteX6000" fmla="*/ 3842751 w 9635294"/>
              <a:gd name="connsiteY6000" fmla="*/ 71709 h 6211920"/>
              <a:gd name="connsiteX6001" fmla="*/ 3843255 w 9635294"/>
              <a:gd name="connsiteY6001" fmla="*/ 75387 h 6211920"/>
              <a:gd name="connsiteX6002" fmla="*/ 3868358 w 9635294"/>
              <a:gd name="connsiteY6002" fmla="*/ 72009 h 6211920"/>
              <a:gd name="connsiteX6003" fmla="*/ 5816086 w 9635294"/>
              <a:gd name="connsiteY6003" fmla="*/ 69539 h 6211920"/>
              <a:gd name="connsiteX6004" fmla="*/ 5841232 w 9635294"/>
              <a:gd name="connsiteY6004" fmla="*/ 73101 h 6211920"/>
              <a:gd name="connsiteX6005" fmla="*/ 5840772 w 9635294"/>
              <a:gd name="connsiteY6005" fmla="*/ 76242 h 6211920"/>
              <a:gd name="connsiteX6006" fmla="*/ 5815705 w 9635294"/>
              <a:gd name="connsiteY6006" fmla="*/ 72682 h 6211920"/>
              <a:gd name="connsiteX6007" fmla="*/ 5814816 w 9635294"/>
              <a:gd name="connsiteY6007" fmla="*/ 78969 h 6211920"/>
              <a:gd name="connsiteX6008" fmla="*/ 5839835 w 9635294"/>
              <a:gd name="connsiteY6008" fmla="*/ 82531 h 6211920"/>
              <a:gd name="connsiteX6009" fmla="*/ 5840312 w 9635294"/>
              <a:gd name="connsiteY6009" fmla="*/ 79384 h 6211920"/>
              <a:gd name="connsiteX6010" fmla="*/ 5839391 w 9635294"/>
              <a:gd name="connsiteY6010" fmla="*/ 85674 h 6211920"/>
              <a:gd name="connsiteX6011" fmla="*/ 5814371 w 9635294"/>
              <a:gd name="connsiteY6011" fmla="*/ 82112 h 6211920"/>
              <a:gd name="connsiteX6012" fmla="*/ 3816859 w 9635294"/>
              <a:gd name="connsiteY6012" fmla="*/ 69425 h 6211920"/>
              <a:gd name="connsiteX6013" fmla="*/ 3817749 w 9635294"/>
              <a:gd name="connsiteY6013" fmla="*/ 75788 h 6211920"/>
              <a:gd name="connsiteX6014" fmla="*/ 3817298 w 9635294"/>
              <a:gd name="connsiteY6014" fmla="*/ 72568 h 6211920"/>
              <a:gd name="connsiteX6015" fmla="*/ 3792223 w 9635294"/>
              <a:gd name="connsiteY6015" fmla="*/ 76130 h 6211920"/>
              <a:gd name="connsiteX6016" fmla="*/ 3791771 w 9635294"/>
              <a:gd name="connsiteY6016" fmla="*/ 72987 h 6211920"/>
              <a:gd name="connsiteX6017" fmla="*/ 3816859 w 9635294"/>
              <a:gd name="connsiteY6017" fmla="*/ 69425 h 6211920"/>
              <a:gd name="connsiteX6018" fmla="*/ 3842395 w 9635294"/>
              <a:gd name="connsiteY6018" fmla="*/ 69094 h 6211920"/>
              <a:gd name="connsiteX6019" fmla="*/ 3842751 w 9635294"/>
              <a:gd name="connsiteY6019" fmla="*/ 71709 h 6211920"/>
              <a:gd name="connsiteX6020" fmla="*/ 3842392 w 9635294"/>
              <a:gd name="connsiteY6020" fmla="*/ 69094 h 6211920"/>
              <a:gd name="connsiteX6021" fmla="*/ 5765413 w 9635294"/>
              <a:gd name="connsiteY6021" fmla="*/ 65811 h 6211920"/>
              <a:gd name="connsiteX6022" fmla="*/ 5765429 w 9635294"/>
              <a:gd name="connsiteY6022" fmla="*/ 65813 h 6211920"/>
              <a:gd name="connsiteX6023" fmla="*/ 5765011 w 9635294"/>
              <a:gd name="connsiteY6023" fmla="*/ 68879 h 6211920"/>
              <a:gd name="connsiteX6024" fmla="*/ 3867520 w 9635294"/>
              <a:gd name="connsiteY6024" fmla="*/ 65710 h 6211920"/>
              <a:gd name="connsiteX6025" fmla="*/ 3868303 w 9635294"/>
              <a:gd name="connsiteY6025" fmla="*/ 71599 h 6211920"/>
              <a:gd name="connsiteX6026" fmla="*/ 3867518 w 9635294"/>
              <a:gd name="connsiteY6026" fmla="*/ 65710 h 6211920"/>
              <a:gd name="connsiteX6027" fmla="*/ 5714248 w 9635294"/>
              <a:gd name="connsiteY6027" fmla="*/ 65598 h 6211920"/>
              <a:gd name="connsiteX6028" fmla="*/ 5739410 w 9635294"/>
              <a:gd name="connsiteY6028" fmla="*/ 68805 h 6211920"/>
              <a:gd name="connsiteX6029" fmla="*/ 5738997 w 9635294"/>
              <a:gd name="connsiteY6029" fmla="*/ 71958 h 6211920"/>
              <a:gd name="connsiteX6030" fmla="*/ 5713851 w 9635294"/>
              <a:gd name="connsiteY6030" fmla="*/ 68745 h 6211920"/>
              <a:gd name="connsiteX6031" fmla="*/ 3892989 w 9635294"/>
              <a:gd name="connsiteY6031" fmla="*/ 64876 h 6211920"/>
              <a:gd name="connsiteX6032" fmla="*/ 3893485 w 9635294"/>
              <a:gd name="connsiteY6032" fmla="*/ 68713 h 6211920"/>
              <a:gd name="connsiteX6033" fmla="*/ 3918641 w 9635294"/>
              <a:gd name="connsiteY6033" fmla="*/ 65507 h 6211920"/>
              <a:gd name="connsiteX6034" fmla="*/ 3919036 w 9635294"/>
              <a:gd name="connsiteY6034" fmla="*/ 68656 h 6211920"/>
              <a:gd name="connsiteX6035" fmla="*/ 3893891 w 9635294"/>
              <a:gd name="connsiteY6035" fmla="*/ 71863 h 6211920"/>
              <a:gd name="connsiteX6036" fmla="*/ 3918375 w 9635294"/>
              <a:gd name="connsiteY6036" fmla="*/ 63385 h 6211920"/>
              <a:gd name="connsiteX6037" fmla="*/ 3918642 w 9635294"/>
              <a:gd name="connsiteY6037" fmla="*/ 65507 h 6211920"/>
              <a:gd name="connsiteX6038" fmla="*/ 3918641 w 9635294"/>
              <a:gd name="connsiteY6038" fmla="*/ 65507 h 6211920"/>
              <a:gd name="connsiteX6039" fmla="*/ 5765857 w 9635294"/>
              <a:gd name="connsiteY6039" fmla="*/ 62668 h 6211920"/>
              <a:gd name="connsiteX6040" fmla="*/ 5791004 w 9635294"/>
              <a:gd name="connsiteY6040" fmla="*/ 66059 h 6211920"/>
              <a:gd name="connsiteX6041" fmla="*/ 5789289 w 9635294"/>
              <a:gd name="connsiteY6041" fmla="*/ 78638 h 6211920"/>
              <a:gd name="connsiteX6042" fmla="*/ 5764143 w 9635294"/>
              <a:gd name="connsiteY6042" fmla="*/ 75254 h 6211920"/>
              <a:gd name="connsiteX6043" fmla="*/ 5765011 w 9635294"/>
              <a:gd name="connsiteY6043" fmla="*/ 68879 h 6211920"/>
              <a:gd name="connsiteX6044" fmla="*/ 5764588 w 9635294"/>
              <a:gd name="connsiteY6044" fmla="*/ 72111 h 6211920"/>
              <a:gd name="connsiteX6045" fmla="*/ 5789670 w 9635294"/>
              <a:gd name="connsiteY6045" fmla="*/ 75495 h 6211920"/>
              <a:gd name="connsiteX6046" fmla="*/ 5790559 w 9635294"/>
              <a:gd name="connsiteY6046" fmla="*/ 69202 h 6211920"/>
              <a:gd name="connsiteX6047" fmla="*/ 5765429 w 9635294"/>
              <a:gd name="connsiteY6047" fmla="*/ 65813 h 6211920"/>
              <a:gd name="connsiteX6048" fmla="*/ 3867100 w 9635294"/>
              <a:gd name="connsiteY6048" fmla="*/ 62567 h 6211920"/>
              <a:gd name="connsiteX6049" fmla="*/ 3867518 w 9635294"/>
              <a:gd name="connsiteY6049" fmla="*/ 65710 h 6211920"/>
              <a:gd name="connsiteX6050" fmla="*/ 3842395 w 9635294"/>
              <a:gd name="connsiteY6050" fmla="*/ 69094 h 6211920"/>
              <a:gd name="connsiteX6051" fmla="*/ 3841966 w 9635294"/>
              <a:gd name="connsiteY6051" fmla="*/ 65951 h 6211920"/>
              <a:gd name="connsiteX6052" fmla="*/ 3867100 w 9635294"/>
              <a:gd name="connsiteY6052" fmla="*/ 62567 h 6211920"/>
              <a:gd name="connsiteX6053" fmla="*/ 5740236 w 9635294"/>
              <a:gd name="connsiteY6053" fmla="*/ 62505 h 6211920"/>
              <a:gd name="connsiteX6054" fmla="*/ 5740267 w 9635294"/>
              <a:gd name="connsiteY6054" fmla="*/ 62509 h 6211920"/>
              <a:gd name="connsiteX6055" fmla="*/ 5739442 w 9635294"/>
              <a:gd name="connsiteY6055" fmla="*/ 68809 h 6211920"/>
              <a:gd name="connsiteX6056" fmla="*/ 5739410 w 9635294"/>
              <a:gd name="connsiteY6056" fmla="*/ 68805 h 6211920"/>
              <a:gd name="connsiteX6057" fmla="*/ 3892672 w 9635294"/>
              <a:gd name="connsiteY6057" fmla="*/ 62414 h 6211920"/>
              <a:gd name="connsiteX6058" fmla="*/ 3892989 w 9635294"/>
              <a:gd name="connsiteY6058" fmla="*/ 64876 h 6211920"/>
              <a:gd name="connsiteX6059" fmla="*/ 3892671 w 9635294"/>
              <a:gd name="connsiteY6059" fmla="*/ 62414 h 6211920"/>
              <a:gd name="connsiteX6060" fmla="*/ 5714656 w 9635294"/>
              <a:gd name="connsiteY6060" fmla="*/ 62358 h 6211920"/>
              <a:gd name="connsiteX6061" fmla="*/ 5714248 w 9635294"/>
              <a:gd name="connsiteY6061" fmla="*/ 65598 h 6211920"/>
              <a:gd name="connsiteX6062" fmla="*/ 5714232 w 9635294"/>
              <a:gd name="connsiteY6062" fmla="*/ 65596 h 6211920"/>
              <a:gd name="connsiteX6063" fmla="*/ 3969007 w 9635294"/>
              <a:gd name="connsiteY6063" fmla="*/ 59361 h 6211920"/>
              <a:gd name="connsiteX6064" fmla="*/ 3969380 w 9635294"/>
              <a:gd name="connsiteY6064" fmla="*/ 62509 h 6211920"/>
              <a:gd name="connsiteX6065" fmla="*/ 3944214 w 9635294"/>
              <a:gd name="connsiteY6065" fmla="*/ 65538 h 6211920"/>
              <a:gd name="connsiteX6066" fmla="*/ 3943828 w 9635294"/>
              <a:gd name="connsiteY6066" fmla="*/ 62382 h 6211920"/>
              <a:gd name="connsiteX6067" fmla="*/ 3943443 w 9635294"/>
              <a:gd name="connsiteY6067" fmla="*/ 59233 h 6211920"/>
              <a:gd name="connsiteX6068" fmla="*/ 3943828 w 9635294"/>
              <a:gd name="connsiteY6068" fmla="*/ 62382 h 6211920"/>
              <a:gd name="connsiteX6069" fmla="*/ 3943828 w 9635294"/>
              <a:gd name="connsiteY6069" fmla="*/ 62382 h 6211920"/>
              <a:gd name="connsiteX6070" fmla="*/ 5715439 w 9635294"/>
              <a:gd name="connsiteY6070" fmla="*/ 56147 h 6211920"/>
              <a:gd name="connsiteX6071" fmla="*/ 5740648 w 9635294"/>
              <a:gd name="connsiteY6071" fmla="*/ 59360 h 6211920"/>
              <a:gd name="connsiteX6072" fmla="*/ 5740236 w 9635294"/>
              <a:gd name="connsiteY6072" fmla="*/ 62505 h 6211920"/>
              <a:gd name="connsiteX6073" fmla="*/ 5715057 w 9635294"/>
              <a:gd name="connsiteY6073" fmla="*/ 59296 h 6211920"/>
              <a:gd name="connsiteX6074" fmla="*/ 5714656 w 9635294"/>
              <a:gd name="connsiteY6074" fmla="*/ 62358 h 6211920"/>
              <a:gd name="connsiteX6075" fmla="*/ 3917455 w 9635294"/>
              <a:gd name="connsiteY6075" fmla="*/ 56051 h 6211920"/>
              <a:gd name="connsiteX6076" fmla="*/ 3918375 w 9635294"/>
              <a:gd name="connsiteY6076" fmla="*/ 63385 h 6211920"/>
              <a:gd name="connsiteX6077" fmla="*/ 3917849 w 9635294"/>
              <a:gd name="connsiteY6077" fmla="*/ 59207 h 6211920"/>
              <a:gd name="connsiteX6078" fmla="*/ 3892672 w 9635294"/>
              <a:gd name="connsiteY6078" fmla="*/ 62414 h 6211920"/>
              <a:gd name="connsiteX6079" fmla="*/ 3892265 w 9635294"/>
              <a:gd name="connsiteY6079" fmla="*/ 59265 h 6211920"/>
              <a:gd name="connsiteX6080" fmla="*/ 3917455 w 9635294"/>
              <a:gd name="connsiteY6080" fmla="*/ 56051 h 6211920"/>
              <a:gd name="connsiteX6081" fmla="*/ 5664575 w 9635294"/>
              <a:gd name="connsiteY6081" fmla="*/ 53130 h 6211920"/>
              <a:gd name="connsiteX6082" fmla="*/ 5664591 w 9635294"/>
              <a:gd name="connsiteY6082" fmla="*/ 53132 h 6211920"/>
              <a:gd name="connsiteX6083" fmla="*/ 5663860 w 9635294"/>
              <a:gd name="connsiteY6083" fmla="*/ 59442 h 6211920"/>
              <a:gd name="connsiteX6084" fmla="*/ 5663813 w 9635294"/>
              <a:gd name="connsiteY6084" fmla="*/ 59436 h 6211920"/>
              <a:gd name="connsiteX6085" fmla="*/ 3968262 w 9635294"/>
              <a:gd name="connsiteY6085" fmla="*/ 53048 h 6211920"/>
              <a:gd name="connsiteX6086" fmla="*/ 3969012 w 9635294"/>
              <a:gd name="connsiteY6086" fmla="*/ 59360 h 6211920"/>
              <a:gd name="connsiteX6087" fmla="*/ 3969007 w 9635294"/>
              <a:gd name="connsiteY6087" fmla="*/ 59361 h 6211920"/>
              <a:gd name="connsiteX6088" fmla="*/ 3968260 w 9635294"/>
              <a:gd name="connsiteY6088" fmla="*/ 53049 h 6211920"/>
              <a:gd name="connsiteX6089" fmla="*/ 4019043 w 9635294"/>
              <a:gd name="connsiteY6089" fmla="*/ 51308 h 6211920"/>
              <a:gd name="connsiteX6090" fmla="*/ 4019297 w 9635294"/>
              <a:gd name="connsiteY6090" fmla="*/ 53581 h 6211920"/>
              <a:gd name="connsiteX6091" fmla="*/ 4019295 w 9635294"/>
              <a:gd name="connsiteY6091" fmla="*/ 53581 h 6211920"/>
              <a:gd name="connsiteX6092" fmla="*/ 5664956 w 9635294"/>
              <a:gd name="connsiteY6092" fmla="*/ 49981 h 6211920"/>
              <a:gd name="connsiteX6093" fmla="*/ 5690229 w 9635294"/>
              <a:gd name="connsiteY6093" fmla="*/ 53016 h 6211920"/>
              <a:gd name="connsiteX6094" fmla="*/ 5688642 w 9635294"/>
              <a:gd name="connsiteY6094" fmla="*/ 65621 h 6211920"/>
              <a:gd name="connsiteX6095" fmla="*/ 5663495 w 9635294"/>
              <a:gd name="connsiteY6095" fmla="*/ 62592 h 6211920"/>
              <a:gd name="connsiteX6096" fmla="*/ 5663860 w 9635294"/>
              <a:gd name="connsiteY6096" fmla="*/ 59442 h 6211920"/>
              <a:gd name="connsiteX6097" fmla="*/ 5689022 w 9635294"/>
              <a:gd name="connsiteY6097" fmla="*/ 62471 h 6211920"/>
              <a:gd name="connsiteX6098" fmla="*/ 5689784 w 9635294"/>
              <a:gd name="connsiteY6098" fmla="*/ 56166 h 6211920"/>
              <a:gd name="connsiteX6099" fmla="*/ 5664591 w 9635294"/>
              <a:gd name="connsiteY6099" fmla="*/ 53132 h 6211920"/>
              <a:gd name="connsiteX6100" fmla="*/ 3967888 w 9635294"/>
              <a:gd name="connsiteY6100" fmla="*/ 49898 h 6211920"/>
              <a:gd name="connsiteX6101" fmla="*/ 3968260 w 9635294"/>
              <a:gd name="connsiteY6101" fmla="*/ 53049 h 6211920"/>
              <a:gd name="connsiteX6102" fmla="*/ 3943059 w 9635294"/>
              <a:gd name="connsiteY6102" fmla="*/ 56083 h 6211920"/>
              <a:gd name="connsiteX6103" fmla="*/ 3943443 w 9635294"/>
              <a:gd name="connsiteY6103" fmla="*/ 59233 h 6211920"/>
              <a:gd name="connsiteX6104" fmla="*/ 3942672 w 9635294"/>
              <a:gd name="connsiteY6104" fmla="*/ 52927 h 6211920"/>
              <a:gd name="connsiteX6105" fmla="*/ 3967888 w 9635294"/>
              <a:gd name="connsiteY6105" fmla="*/ 49898 h 6211920"/>
              <a:gd name="connsiteX6106" fmla="*/ 5614219 w 9635294"/>
              <a:gd name="connsiteY6106" fmla="*/ 47339 h 6211920"/>
              <a:gd name="connsiteX6107" fmla="*/ 5614236 w 9635294"/>
              <a:gd name="connsiteY6107" fmla="*/ 47341 h 6211920"/>
              <a:gd name="connsiteX6108" fmla="*/ 5613858 w 9635294"/>
              <a:gd name="connsiteY6108" fmla="*/ 50606 h 6211920"/>
              <a:gd name="connsiteX6109" fmla="*/ 5563357 w 9635294"/>
              <a:gd name="connsiteY6109" fmla="*/ 45684 h 6211920"/>
              <a:gd name="connsiteX6110" fmla="*/ 5563102 w 9635294"/>
              <a:gd name="connsiteY6110" fmla="*/ 48216 h 6211920"/>
              <a:gd name="connsiteX6111" fmla="*/ 5588311 w 9635294"/>
              <a:gd name="connsiteY6111" fmla="*/ 50889 h 6211920"/>
              <a:gd name="connsiteX6112" fmla="*/ 5588673 w 9635294"/>
              <a:gd name="connsiteY6112" fmla="*/ 47618 h 6211920"/>
              <a:gd name="connsiteX6113" fmla="*/ 5587994 w 9635294"/>
              <a:gd name="connsiteY6113" fmla="*/ 54045 h 6211920"/>
              <a:gd name="connsiteX6114" fmla="*/ 5562784 w 9635294"/>
              <a:gd name="connsiteY6114" fmla="*/ 51371 h 6211920"/>
              <a:gd name="connsiteX6115" fmla="*/ 5588995 w 9635294"/>
              <a:gd name="connsiteY6115" fmla="*/ 44576 h 6211920"/>
              <a:gd name="connsiteX6116" fmla="*/ 5589010 w 9635294"/>
              <a:gd name="connsiteY6116" fmla="*/ 44577 h 6211920"/>
              <a:gd name="connsiteX6117" fmla="*/ 5588673 w 9635294"/>
              <a:gd name="connsiteY6117" fmla="*/ 47618 h 6211920"/>
              <a:gd name="connsiteX6118" fmla="*/ 5614601 w 9635294"/>
              <a:gd name="connsiteY6118" fmla="*/ 44183 h 6211920"/>
              <a:gd name="connsiteX6119" fmla="*/ 5639810 w 9635294"/>
              <a:gd name="connsiteY6119" fmla="*/ 47041 h 6211920"/>
              <a:gd name="connsiteX6120" fmla="*/ 5638349 w 9635294"/>
              <a:gd name="connsiteY6120" fmla="*/ 59652 h 6211920"/>
              <a:gd name="connsiteX6121" fmla="*/ 5613140 w 9635294"/>
              <a:gd name="connsiteY6121" fmla="*/ 56807 h 6211920"/>
              <a:gd name="connsiteX6122" fmla="*/ 5613858 w 9635294"/>
              <a:gd name="connsiteY6122" fmla="*/ 50606 h 6211920"/>
              <a:gd name="connsiteX6123" fmla="*/ 5613521 w 9635294"/>
              <a:gd name="connsiteY6123" fmla="*/ 53651 h 6211920"/>
              <a:gd name="connsiteX6124" fmla="*/ 5638667 w 9635294"/>
              <a:gd name="connsiteY6124" fmla="*/ 56502 h 6211920"/>
              <a:gd name="connsiteX6125" fmla="*/ 5639429 w 9635294"/>
              <a:gd name="connsiteY6125" fmla="*/ 50190 h 6211920"/>
              <a:gd name="connsiteX6126" fmla="*/ 5614236 w 9635294"/>
              <a:gd name="connsiteY6126" fmla="*/ 47341 h 6211920"/>
              <a:gd name="connsiteX6127" fmla="*/ 4018242 w 9635294"/>
              <a:gd name="connsiteY6127" fmla="*/ 44113 h 6211920"/>
              <a:gd name="connsiteX6128" fmla="*/ 4019043 w 9635294"/>
              <a:gd name="connsiteY6128" fmla="*/ 51308 h 6211920"/>
              <a:gd name="connsiteX6129" fmla="*/ 4018591 w 9635294"/>
              <a:gd name="connsiteY6129" fmla="*/ 47269 h 6211920"/>
              <a:gd name="connsiteX6130" fmla="*/ 3993415 w 9635294"/>
              <a:gd name="connsiteY6130" fmla="*/ 50114 h 6211920"/>
              <a:gd name="connsiteX6131" fmla="*/ 3994138 w 9635294"/>
              <a:gd name="connsiteY6131" fmla="*/ 56426 h 6211920"/>
              <a:gd name="connsiteX6132" fmla="*/ 4019295 w 9635294"/>
              <a:gd name="connsiteY6132" fmla="*/ 53581 h 6211920"/>
              <a:gd name="connsiteX6133" fmla="*/ 4019646 w 9635294"/>
              <a:gd name="connsiteY6133" fmla="*/ 56737 h 6211920"/>
              <a:gd name="connsiteX6134" fmla="*/ 3994501 w 9635294"/>
              <a:gd name="connsiteY6134" fmla="*/ 59582 h 6211920"/>
              <a:gd name="connsiteX6135" fmla="*/ 3993052 w 9635294"/>
              <a:gd name="connsiteY6135" fmla="*/ 46965 h 6211920"/>
              <a:gd name="connsiteX6136" fmla="*/ 4018242 w 9635294"/>
              <a:gd name="connsiteY6136" fmla="*/ 44113 h 6211920"/>
              <a:gd name="connsiteX6137" fmla="*/ 5563737 w 9635294"/>
              <a:gd name="connsiteY6137" fmla="*/ 41897 h 6211920"/>
              <a:gd name="connsiteX6138" fmla="*/ 5563738 w 9635294"/>
              <a:gd name="connsiteY6138" fmla="*/ 41897 h 6211920"/>
              <a:gd name="connsiteX6139" fmla="*/ 5563357 w 9635294"/>
              <a:gd name="connsiteY6139" fmla="*/ 45684 h 6211920"/>
              <a:gd name="connsiteX6140" fmla="*/ 4069030 w 9635294"/>
              <a:gd name="connsiteY6140" fmla="*/ 41840 h 6211920"/>
              <a:gd name="connsiteX6141" fmla="*/ 4043802 w 9635294"/>
              <a:gd name="connsiteY6141" fmla="*/ 44507 h 6211920"/>
              <a:gd name="connsiteX6142" fmla="*/ 4044481 w 9635294"/>
              <a:gd name="connsiteY6142" fmla="*/ 50825 h 6211920"/>
              <a:gd name="connsiteX6143" fmla="*/ 4069690 w 9635294"/>
              <a:gd name="connsiteY6143" fmla="*/ 48152 h 6211920"/>
              <a:gd name="connsiteX6144" fmla="*/ 5512842 w 9635294"/>
              <a:gd name="connsiteY6144" fmla="*/ 39972 h 6211920"/>
              <a:gd name="connsiteX6145" fmla="*/ 5512556 w 9635294"/>
              <a:gd name="connsiteY6145" fmla="*/ 43129 h 6211920"/>
              <a:gd name="connsiteX6146" fmla="*/ 5537829 w 9635294"/>
              <a:gd name="connsiteY6146" fmla="*/ 45631 h 6211920"/>
              <a:gd name="connsiteX6147" fmla="*/ 5537511 w 9635294"/>
              <a:gd name="connsiteY6147" fmla="*/ 48787 h 6211920"/>
              <a:gd name="connsiteX6148" fmla="*/ 5512239 w 9635294"/>
              <a:gd name="connsiteY6148" fmla="*/ 46291 h 6211920"/>
              <a:gd name="connsiteX6149" fmla="*/ 5538464 w 9635294"/>
              <a:gd name="connsiteY6149" fmla="*/ 39313 h 6211920"/>
              <a:gd name="connsiteX6150" fmla="*/ 5538464 w 9635294"/>
              <a:gd name="connsiteY6150" fmla="*/ 39313 h 6211920"/>
              <a:gd name="connsiteX6151" fmla="*/ 5537829 w 9635294"/>
              <a:gd name="connsiteY6151" fmla="*/ 45631 h 6211920"/>
              <a:gd name="connsiteX6152" fmla="*/ 5537829 w 9635294"/>
              <a:gd name="connsiteY6152" fmla="*/ 45631 h 6211920"/>
              <a:gd name="connsiteX6153" fmla="*/ 4094291 w 9635294"/>
              <a:gd name="connsiteY6153" fmla="*/ 39256 h 6211920"/>
              <a:gd name="connsiteX6154" fmla="*/ 4094926 w 9635294"/>
              <a:gd name="connsiteY6154" fmla="*/ 45574 h 6211920"/>
              <a:gd name="connsiteX6155" fmla="*/ 4094926 w 9635294"/>
              <a:gd name="connsiteY6155" fmla="*/ 45574 h 6211920"/>
              <a:gd name="connsiteX6156" fmla="*/ 4094291 w 9635294"/>
              <a:gd name="connsiteY6156" fmla="*/ 39256 h 6211920"/>
              <a:gd name="connsiteX6157" fmla="*/ 5564055 w 9635294"/>
              <a:gd name="connsiteY6157" fmla="*/ 38741 h 6211920"/>
              <a:gd name="connsiteX6158" fmla="*/ 5589328 w 9635294"/>
              <a:gd name="connsiteY6158" fmla="*/ 41421 h 6211920"/>
              <a:gd name="connsiteX6159" fmla="*/ 5588995 w 9635294"/>
              <a:gd name="connsiteY6159" fmla="*/ 44576 h 6211920"/>
              <a:gd name="connsiteX6160" fmla="*/ 5563738 w 9635294"/>
              <a:gd name="connsiteY6160" fmla="*/ 41897 h 6211920"/>
              <a:gd name="connsiteX6161" fmla="*/ 4068707 w 9635294"/>
              <a:gd name="connsiteY6161" fmla="*/ 38678 h 6211920"/>
              <a:gd name="connsiteX6162" fmla="*/ 4070021 w 9635294"/>
              <a:gd name="connsiteY6162" fmla="*/ 51314 h 6211920"/>
              <a:gd name="connsiteX6163" fmla="*/ 4044818 w 9635294"/>
              <a:gd name="connsiteY6163" fmla="*/ 53981 h 6211920"/>
              <a:gd name="connsiteX6164" fmla="*/ 4043459 w 9635294"/>
              <a:gd name="connsiteY6164" fmla="*/ 41351 h 6211920"/>
              <a:gd name="connsiteX6165" fmla="*/ 4068707 w 9635294"/>
              <a:gd name="connsiteY6165" fmla="*/ 38678 h 6211920"/>
              <a:gd name="connsiteX6166" fmla="*/ 5487601 w 9635294"/>
              <a:gd name="connsiteY6166" fmla="*/ 37567 h 6211920"/>
              <a:gd name="connsiteX6167" fmla="*/ 5487029 w 9635294"/>
              <a:gd name="connsiteY6167" fmla="*/ 43891 h 6211920"/>
              <a:gd name="connsiteX6168" fmla="*/ 5461819 w 9635294"/>
              <a:gd name="connsiteY6168" fmla="*/ 41580 h 6211920"/>
              <a:gd name="connsiteX6169" fmla="*/ 5462105 w 9635294"/>
              <a:gd name="connsiteY6169" fmla="*/ 38421 h 6211920"/>
              <a:gd name="connsiteX6170" fmla="*/ 5487283 w 9635294"/>
              <a:gd name="connsiteY6170" fmla="*/ 40729 h 6211920"/>
              <a:gd name="connsiteX6171" fmla="*/ 5513128 w 9635294"/>
              <a:gd name="connsiteY6171" fmla="*/ 36811 h 6211920"/>
              <a:gd name="connsiteX6172" fmla="*/ 5513143 w 9635294"/>
              <a:gd name="connsiteY6172" fmla="*/ 36813 h 6211920"/>
              <a:gd name="connsiteX6173" fmla="*/ 5512842 w 9635294"/>
              <a:gd name="connsiteY6173" fmla="*/ 39972 h 6211920"/>
              <a:gd name="connsiteX6174" fmla="*/ 5487887 w 9635294"/>
              <a:gd name="connsiteY6174" fmla="*/ 34401 h 6211920"/>
              <a:gd name="connsiteX6175" fmla="*/ 5487918 w 9635294"/>
              <a:gd name="connsiteY6175" fmla="*/ 34404 h 6211920"/>
              <a:gd name="connsiteX6176" fmla="*/ 5487601 w 9635294"/>
              <a:gd name="connsiteY6176" fmla="*/ 37567 h 6211920"/>
              <a:gd name="connsiteX6177" fmla="*/ 5411592 w 9635294"/>
              <a:gd name="connsiteY6177" fmla="*/ 34055 h 6211920"/>
              <a:gd name="connsiteX6178" fmla="*/ 5436832 w 9635294"/>
              <a:gd name="connsiteY6178" fmla="*/ 36193 h 6211920"/>
              <a:gd name="connsiteX6179" fmla="*/ 5436546 w 9635294"/>
              <a:gd name="connsiteY6179" fmla="*/ 39357 h 6211920"/>
              <a:gd name="connsiteX6180" fmla="*/ 5411337 w 9635294"/>
              <a:gd name="connsiteY6180" fmla="*/ 37224 h 6211920"/>
              <a:gd name="connsiteX6181" fmla="*/ 5513445 w 9635294"/>
              <a:gd name="connsiteY6181" fmla="*/ 33649 h 6211920"/>
              <a:gd name="connsiteX6182" fmla="*/ 5538782 w 9635294"/>
              <a:gd name="connsiteY6182" fmla="*/ 36151 h 6211920"/>
              <a:gd name="connsiteX6183" fmla="*/ 5538464 w 9635294"/>
              <a:gd name="connsiteY6183" fmla="*/ 39313 h 6211920"/>
              <a:gd name="connsiteX6184" fmla="*/ 5513143 w 9635294"/>
              <a:gd name="connsiteY6184" fmla="*/ 36813 h 6211920"/>
              <a:gd name="connsiteX6185" fmla="*/ 4119272 w 9635294"/>
              <a:gd name="connsiteY6185" fmla="*/ 33598 h 6211920"/>
              <a:gd name="connsiteX6186" fmla="*/ 4120496 w 9635294"/>
              <a:gd name="connsiteY6186" fmla="*/ 46241 h 6211920"/>
              <a:gd name="connsiteX6187" fmla="*/ 4095243 w 9635294"/>
              <a:gd name="connsiteY6187" fmla="*/ 48730 h 6211920"/>
              <a:gd name="connsiteX6188" fmla="*/ 4094926 w 9635294"/>
              <a:gd name="connsiteY6188" fmla="*/ 45574 h 6211920"/>
              <a:gd name="connsiteX6189" fmla="*/ 4120186 w 9635294"/>
              <a:gd name="connsiteY6189" fmla="*/ 43078 h 6211920"/>
              <a:gd name="connsiteX6190" fmla="*/ 4119577 w 9635294"/>
              <a:gd name="connsiteY6190" fmla="*/ 36760 h 6211920"/>
              <a:gd name="connsiteX6191" fmla="*/ 4094291 w 9635294"/>
              <a:gd name="connsiteY6191" fmla="*/ 39256 h 6211920"/>
              <a:gd name="connsiteX6192" fmla="*/ 4093973 w 9635294"/>
              <a:gd name="connsiteY6192" fmla="*/ 36093 h 6211920"/>
              <a:gd name="connsiteX6193" fmla="*/ 4119272 w 9635294"/>
              <a:gd name="connsiteY6193" fmla="*/ 33598 h 6211920"/>
              <a:gd name="connsiteX6194" fmla="*/ 5437118 w 9635294"/>
              <a:gd name="connsiteY6194" fmla="*/ 33030 h 6211920"/>
              <a:gd name="connsiteX6195" fmla="*/ 5436864 w 9635294"/>
              <a:gd name="connsiteY6195" fmla="*/ 36195 h 6211920"/>
              <a:gd name="connsiteX6196" fmla="*/ 5436832 w 9635294"/>
              <a:gd name="connsiteY6196" fmla="*/ 36193 h 6211920"/>
              <a:gd name="connsiteX6197" fmla="*/ 5462645 w 9635294"/>
              <a:gd name="connsiteY6197" fmla="*/ 32093 h 6211920"/>
              <a:gd name="connsiteX6198" fmla="*/ 5462677 w 9635294"/>
              <a:gd name="connsiteY6198" fmla="*/ 32096 h 6211920"/>
              <a:gd name="connsiteX6199" fmla="*/ 5462105 w 9635294"/>
              <a:gd name="connsiteY6199" fmla="*/ 38421 h 6211920"/>
              <a:gd name="connsiteX6200" fmla="*/ 5462073 w 9635294"/>
              <a:gd name="connsiteY6200" fmla="*/ 38418 h 6211920"/>
              <a:gd name="connsiteX6201" fmla="*/ 4170040 w 9635294"/>
              <a:gd name="connsiteY6201" fmla="*/ 32048 h 6211920"/>
              <a:gd name="connsiteX6202" fmla="*/ 4170320 w 9635294"/>
              <a:gd name="connsiteY6202" fmla="*/ 35192 h 6211920"/>
              <a:gd name="connsiteX6203" fmla="*/ 4170038 w 9635294"/>
              <a:gd name="connsiteY6203" fmla="*/ 32048 h 6211920"/>
              <a:gd name="connsiteX6204" fmla="*/ 5411917 w 9635294"/>
              <a:gd name="connsiteY6204" fmla="*/ 30001 h 6211920"/>
              <a:gd name="connsiteX6205" fmla="*/ 5411592 w 9635294"/>
              <a:gd name="connsiteY6205" fmla="*/ 34055 h 6211920"/>
              <a:gd name="connsiteX6206" fmla="*/ 5411591 w 9635294"/>
              <a:gd name="connsiteY6206" fmla="*/ 34055 h 6211920"/>
              <a:gd name="connsiteX6207" fmla="*/ 4195281 w 9635294"/>
              <a:gd name="connsiteY6207" fmla="*/ 29826 h 6211920"/>
              <a:gd name="connsiteX6208" fmla="*/ 4195827 w 9635294"/>
              <a:gd name="connsiteY6208" fmla="*/ 36151 h 6211920"/>
              <a:gd name="connsiteX6209" fmla="*/ 4195827 w 9635294"/>
              <a:gd name="connsiteY6209" fmla="*/ 36151 h 6211920"/>
              <a:gd name="connsiteX6210" fmla="*/ 4195281 w 9635294"/>
              <a:gd name="connsiteY6210" fmla="*/ 29826 h 6211920"/>
              <a:gd name="connsiteX6211" fmla="*/ 5462963 w 9635294"/>
              <a:gd name="connsiteY6211" fmla="*/ 28931 h 6211920"/>
              <a:gd name="connsiteX6212" fmla="*/ 5488172 w 9635294"/>
              <a:gd name="connsiteY6212" fmla="*/ 31242 h 6211920"/>
              <a:gd name="connsiteX6213" fmla="*/ 5487887 w 9635294"/>
              <a:gd name="connsiteY6213" fmla="*/ 34401 h 6211920"/>
              <a:gd name="connsiteX6214" fmla="*/ 5462677 w 9635294"/>
              <a:gd name="connsiteY6214" fmla="*/ 32096 h 6211920"/>
              <a:gd name="connsiteX6215" fmla="*/ 4169754 w 9635294"/>
              <a:gd name="connsiteY6215" fmla="*/ 28886 h 6211920"/>
              <a:gd name="connsiteX6216" fmla="*/ 4170038 w 9635294"/>
              <a:gd name="connsiteY6216" fmla="*/ 32048 h 6211920"/>
              <a:gd name="connsiteX6217" fmla="*/ 4144818 w 9635294"/>
              <a:gd name="connsiteY6217" fmla="*/ 34354 h 6211920"/>
              <a:gd name="connsiteX6218" fmla="*/ 4145408 w 9635294"/>
              <a:gd name="connsiteY6218" fmla="*/ 40678 h 6211920"/>
              <a:gd name="connsiteX6219" fmla="*/ 4170605 w 9635294"/>
              <a:gd name="connsiteY6219" fmla="*/ 38373 h 6211920"/>
              <a:gd name="connsiteX6220" fmla="*/ 4170320 w 9635294"/>
              <a:gd name="connsiteY6220" fmla="*/ 35192 h 6211920"/>
              <a:gd name="connsiteX6221" fmla="*/ 4170891 w 9635294"/>
              <a:gd name="connsiteY6221" fmla="*/ 41535 h 6211920"/>
              <a:gd name="connsiteX6222" fmla="*/ 4145701 w 9635294"/>
              <a:gd name="connsiteY6222" fmla="*/ 43840 h 6211920"/>
              <a:gd name="connsiteX6223" fmla="*/ 4144520 w 9635294"/>
              <a:gd name="connsiteY6223" fmla="*/ 31191 h 6211920"/>
              <a:gd name="connsiteX6224" fmla="*/ 4169754 w 9635294"/>
              <a:gd name="connsiteY6224" fmla="*/ 28886 h 6211920"/>
              <a:gd name="connsiteX6225" fmla="*/ 5361204 w 9635294"/>
              <a:gd name="connsiteY6225" fmla="*/ 26891 h 6211920"/>
              <a:gd name="connsiteX6226" fmla="*/ 5360982 w 9635294"/>
              <a:gd name="connsiteY6226" fmla="*/ 30048 h 6211920"/>
              <a:gd name="connsiteX6227" fmla="*/ 5386255 w 9635294"/>
              <a:gd name="connsiteY6227" fmla="*/ 32010 h 6211920"/>
              <a:gd name="connsiteX6228" fmla="*/ 5386001 w 9635294"/>
              <a:gd name="connsiteY6228" fmla="*/ 35173 h 6211920"/>
              <a:gd name="connsiteX6229" fmla="*/ 5360728 w 9635294"/>
              <a:gd name="connsiteY6229" fmla="*/ 33217 h 6211920"/>
              <a:gd name="connsiteX6230" fmla="*/ 4271409 w 9635294"/>
              <a:gd name="connsiteY6230" fmla="*/ 26819 h 6211920"/>
              <a:gd name="connsiteX6231" fmla="*/ 4271653 w 9635294"/>
              <a:gd name="connsiteY6231" fmla="*/ 30016 h 6211920"/>
              <a:gd name="connsiteX6232" fmla="*/ 4271649 w 9635294"/>
              <a:gd name="connsiteY6232" fmla="*/ 30017 h 6211920"/>
              <a:gd name="connsiteX6233" fmla="*/ 5386763 w 9635294"/>
              <a:gd name="connsiteY6233" fmla="*/ 25679 h 6211920"/>
              <a:gd name="connsiteX6234" fmla="*/ 5386763 w 9635294"/>
              <a:gd name="connsiteY6234" fmla="*/ 25679 h 6211920"/>
              <a:gd name="connsiteX6235" fmla="*/ 5386255 w 9635294"/>
              <a:gd name="connsiteY6235" fmla="*/ 32010 h 6211920"/>
              <a:gd name="connsiteX6236" fmla="*/ 5386255 w 9635294"/>
              <a:gd name="connsiteY6236" fmla="*/ 32010 h 6211920"/>
              <a:gd name="connsiteX6237" fmla="*/ 5412353 w 9635294"/>
              <a:gd name="connsiteY6237" fmla="*/ 24562 h 6211920"/>
              <a:gd name="connsiteX6238" fmla="*/ 5437690 w 9635294"/>
              <a:gd name="connsiteY6238" fmla="*/ 26702 h 6211920"/>
              <a:gd name="connsiteX6239" fmla="*/ 5437118 w 9635294"/>
              <a:gd name="connsiteY6239" fmla="*/ 33030 h 6211920"/>
              <a:gd name="connsiteX6240" fmla="*/ 5437372 w 9635294"/>
              <a:gd name="connsiteY6240" fmla="*/ 29864 h 6211920"/>
              <a:gd name="connsiteX6241" fmla="*/ 5412099 w 9635294"/>
              <a:gd name="connsiteY6241" fmla="*/ 27730 h 6211920"/>
              <a:gd name="connsiteX6242" fmla="*/ 5411917 w 9635294"/>
              <a:gd name="connsiteY6242" fmla="*/ 30001 h 6211920"/>
              <a:gd name="connsiteX6243" fmla="*/ 4220293 w 9635294"/>
              <a:gd name="connsiteY6243" fmla="*/ 24524 h 6211920"/>
              <a:gd name="connsiteX6244" fmla="*/ 4221342 w 9635294"/>
              <a:gd name="connsiteY6244" fmla="*/ 37179 h 6211920"/>
              <a:gd name="connsiteX6245" fmla="*/ 4196101 w 9635294"/>
              <a:gd name="connsiteY6245" fmla="*/ 39313 h 6211920"/>
              <a:gd name="connsiteX6246" fmla="*/ 4195827 w 9635294"/>
              <a:gd name="connsiteY6246" fmla="*/ 36151 h 6211920"/>
              <a:gd name="connsiteX6247" fmla="*/ 4221074 w 9635294"/>
              <a:gd name="connsiteY6247" fmla="*/ 34017 h 6211920"/>
              <a:gd name="connsiteX6248" fmla="*/ 4220554 w 9635294"/>
              <a:gd name="connsiteY6248" fmla="*/ 27686 h 6211920"/>
              <a:gd name="connsiteX6249" fmla="*/ 4195281 w 9635294"/>
              <a:gd name="connsiteY6249" fmla="*/ 29826 h 6211920"/>
              <a:gd name="connsiteX6250" fmla="*/ 4195007 w 9635294"/>
              <a:gd name="connsiteY6250" fmla="*/ 26657 h 6211920"/>
              <a:gd name="connsiteX6251" fmla="*/ 4220293 w 9635294"/>
              <a:gd name="connsiteY6251" fmla="*/ 24524 h 6211920"/>
              <a:gd name="connsiteX6252" fmla="*/ 5361426 w 9635294"/>
              <a:gd name="connsiteY6252" fmla="*/ 23717 h 6211920"/>
              <a:gd name="connsiteX6253" fmla="*/ 5361442 w 9635294"/>
              <a:gd name="connsiteY6253" fmla="*/ 23718 h 6211920"/>
              <a:gd name="connsiteX6254" fmla="*/ 5361204 w 9635294"/>
              <a:gd name="connsiteY6254" fmla="*/ 26891 h 6211920"/>
              <a:gd name="connsiteX6255" fmla="*/ 4322013 w 9635294"/>
              <a:gd name="connsiteY6255" fmla="*/ 23420 h 6211920"/>
              <a:gd name="connsiteX6256" fmla="*/ 4322218 w 9635294"/>
              <a:gd name="connsiteY6256" fmla="*/ 26378 h 6211920"/>
              <a:gd name="connsiteX6257" fmla="*/ 4322216 w 9635294"/>
              <a:gd name="connsiteY6257" fmla="*/ 26378 h 6211920"/>
              <a:gd name="connsiteX6258" fmla="*/ 5259779 w 9635294"/>
              <a:gd name="connsiteY6258" fmla="*/ 23115 h 6211920"/>
              <a:gd name="connsiteX6259" fmla="*/ 5285099 w 9635294"/>
              <a:gd name="connsiteY6259" fmla="*/ 24714 h 6211920"/>
              <a:gd name="connsiteX6260" fmla="*/ 5284908 w 9635294"/>
              <a:gd name="connsiteY6260" fmla="*/ 27883 h 6211920"/>
              <a:gd name="connsiteX6261" fmla="*/ 5259572 w 9635294"/>
              <a:gd name="connsiteY6261" fmla="*/ 26283 h 6211920"/>
              <a:gd name="connsiteX6262" fmla="*/ 5336058 w 9635294"/>
              <a:gd name="connsiteY6262" fmla="*/ 21842 h 6211920"/>
              <a:gd name="connsiteX6263" fmla="*/ 5336090 w 9635294"/>
              <a:gd name="connsiteY6263" fmla="*/ 21844 h 6211920"/>
              <a:gd name="connsiteX6264" fmla="*/ 5335645 w 9635294"/>
              <a:gd name="connsiteY6264" fmla="*/ 28175 h 6211920"/>
              <a:gd name="connsiteX6265" fmla="*/ 5335614 w 9635294"/>
              <a:gd name="connsiteY6265" fmla="*/ 28173 h 6211920"/>
              <a:gd name="connsiteX6266" fmla="*/ 4372606 w 9635294"/>
              <a:gd name="connsiteY6266" fmla="*/ 20938 h 6211920"/>
              <a:gd name="connsiteX6267" fmla="*/ 4372935 w 9635294"/>
              <a:gd name="connsiteY6267" fmla="*/ 26264 h 6211920"/>
              <a:gd name="connsiteX6268" fmla="*/ 4347674 w 9635294"/>
              <a:gd name="connsiteY6268" fmla="*/ 27857 h 6211920"/>
              <a:gd name="connsiteX6269" fmla="*/ 4347468 w 9635294"/>
              <a:gd name="connsiteY6269" fmla="*/ 24689 h 6211920"/>
              <a:gd name="connsiteX6270" fmla="*/ 4372738 w 9635294"/>
              <a:gd name="connsiteY6270" fmla="*/ 23095 h 6211920"/>
              <a:gd name="connsiteX6271" fmla="*/ 5361680 w 9635294"/>
              <a:gd name="connsiteY6271" fmla="*/ 20549 h 6211920"/>
              <a:gd name="connsiteX6272" fmla="*/ 5387017 w 9635294"/>
              <a:gd name="connsiteY6272" fmla="*/ 22511 h 6211920"/>
              <a:gd name="connsiteX6273" fmla="*/ 5386763 w 9635294"/>
              <a:gd name="connsiteY6273" fmla="*/ 25679 h 6211920"/>
              <a:gd name="connsiteX6274" fmla="*/ 5361442 w 9635294"/>
              <a:gd name="connsiteY6274" fmla="*/ 23718 h 6211920"/>
              <a:gd name="connsiteX6275" fmla="*/ 4270935 w 9635294"/>
              <a:gd name="connsiteY6275" fmla="*/ 20517 h 6211920"/>
              <a:gd name="connsiteX6276" fmla="*/ 4271409 w 9635294"/>
              <a:gd name="connsiteY6276" fmla="*/ 26819 h 6211920"/>
              <a:gd name="connsiteX6277" fmla="*/ 4271170 w 9635294"/>
              <a:gd name="connsiteY6277" fmla="*/ 23685 h 6211920"/>
              <a:gd name="connsiteX6278" fmla="*/ 4245852 w 9635294"/>
              <a:gd name="connsiteY6278" fmla="*/ 25641 h 6211920"/>
              <a:gd name="connsiteX6279" fmla="*/ 4246353 w 9635294"/>
              <a:gd name="connsiteY6279" fmla="*/ 31972 h 6211920"/>
              <a:gd name="connsiteX6280" fmla="*/ 4271649 w 9635294"/>
              <a:gd name="connsiteY6280" fmla="*/ 30017 h 6211920"/>
              <a:gd name="connsiteX6281" fmla="*/ 4271888 w 9635294"/>
              <a:gd name="connsiteY6281" fmla="*/ 33185 h 6211920"/>
              <a:gd name="connsiteX6282" fmla="*/ 4246601 w 9635294"/>
              <a:gd name="connsiteY6282" fmla="*/ 35141 h 6211920"/>
              <a:gd name="connsiteX6283" fmla="*/ 4245599 w 9635294"/>
              <a:gd name="connsiteY6283" fmla="*/ 22479 h 6211920"/>
              <a:gd name="connsiteX6284" fmla="*/ 4270935 w 9635294"/>
              <a:gd name="connsiteY6284" fmla="*/ 20517 h 6211920"/>
              <a:gd name="connsiteX6285" fmla="*/ 4423360 w 9635294"/>
              <a:gd name="connsiteY6285" fmla="*/ 20168 h 6211920"/>
              <a:gd name="connsiteX6286" fmla="*/ 4423532 w 9635294"/>
              <a:gd name="connsiteY6286" fmla="*/ 23336 h 6211920"/>
              <a:gd name="connsiteX6287" fmla="*/ 4398221 w 9635294"/>
              <a:gd name="connsiteY6287" fmla="*/ 24759 h 6211920"/>
              <a:gd name="connsiteX6288" fmla="*/ 4398038 w 9635294"/>
              <a:gd name="connsiteY6288" fmla="*/ 21584 h 6211920"/>
              <a:gd name="connsiteX6289" fmla="*/ 5259979 w 9635294"/>
              <a:gd name="connsiteY6289" fmla="*/ 20031 h 6211920"/>
              <a:gd name="connsiteX6290" fmla="*/ 5259779 w 9635294"/>
              <a:gd name="connsiteY6290" fmla="*/ 23115 h 6211920"/>
              <a:gd name="connsiteX6291" fmla="*/ 5259763 w 9635294"/>
              <a:gd name="connsiteY6291" fmla="*/ 23114 h 6211920"/>
              <a:gd name="connsiteX6292" fmla="*/ 4397878 w 9635294"/>
              <a:gd name="connsiteY6292" fmla="*/ 18815 h 6211920"/>
              <a:gd name="connsiteX6293" fmla="*/ 4398038 w 9635294"/>
              <a:gd name="connsiteY6293" fmla="*/ 21584 h 6211920"/>
              <a:gd name="connsiteX6294" fmla="*/ 4398036 w 9635294"/>
              <a:gd name="connsiteY6294" fmla="*/ 21584 h 6211920"/>
              <a:gd name="connsiteX6295" fmla="*/ 5285480 w 9635294"/>
              <a:gd name="connsiteY6295" fmla="*/ 18377 h 6211920"/>
              <a:gd name="connsiteX6296" fmla="*/ 5285480 w 9635294"/>
              <a:gd name="connsiteY6296" fmla="*/ 18377 h 6211920"/>
              <a:gd name="connsiteX6297" fmla="*/ 5285099 w 9635294"/>
              <a:gd name="connsiteY6297" fmla="*/ 24714 h 6211920"/>
              <a:gd name="connsiteX6298" fmla="*/ 5285099 w 9635294"/>
              <a:gd name="connsiteY6298" fmla="*/ 24714 h 6211920"/>
              <a:gd name="connsiteX6299" fmla="*/ 5234652 w 9635294"/>
              <a:gd name="connsiteY6299" fmla="*/ 18358 h 6211920"/>
              <a:gd name="connsiteX6300" fmla="*/ 5234490 w 9635294"/>
              <a:gd name="connsiteY6300" fmla="*/ 21603 h 6211920"/>
              <a:gd name="connsiteX6301" fmla="*/ 5234474 w 9635294"/>
              <a:gd name="connsiteY6301" fmla="*/ 21602 h 6211920"/>
              <a:gd name="connsiteX6302" fmla="*/ 4347055 w 9635294"/>
              <a:gd name="connsiteY6302" fmla="*/ 18351 h 6211920"/>
              <a:gd name="connsiteX6303" fmla="*/ 4347468 w 9635294"/>
              <a:gd name="connsiteY6303" fmla="*/ 24689 h 6211920"/>
              <a:gd name="connsiteX6304" fmla="*/ 4347465 w 9635294"/>
              <a:gd name="connsiteY6304" fmla="*/ 24689 h 6211920"/>
              <a:gd name="connsiteX6305" fmla="*/ 4347053 w 9635294"/>
              <a:gd name="connsiteY6305" fmla="*/ 18351 h 6211920"/>
              <a:gd name="connsiteX6306" fmla="*/ 5209312 w 9635294"/>
              <a:gd name="connsiteY6306" fmla="*/ 17016 h 6211920"/>
              <a:gd name="connsiteX6307" fmla="*/ 5209153 w 9635294"/>
              <a:gd name="connsiteY6307" fmla="*/ 20180 h 6211920"/>
              <a:gd name="connsiteX6308" fmla="*/ 5234474 w 9635294"/>
              <a:gd name="connsiteY6308" fmla="*/ 21602 h 6211920"/>
              <a:gd name="connsiteX6309" fmla="*/ 5234299 w 9635294"/>
              <a:gd name="connsiteY6309" fmla="*/ 24778 h 6211920"/>
              <a:gd name="connsiteX6310" fmla="*/ 5208963 w 9635294"/>
              <a:gd name="connsiteY6310" fmla="*/ 23355 h 6211920"/>
              <a:gd name="connsiteX6311" fmla="*/ 5311007 w 9635294"/>
              <a:gd name="connsiteY6311" fmla="*/ 16897 h 6211920"/>
              <a:gd name="connsiteX6312" fmla="*/ 5336280 w 9635294"/>
              <a:gd name="connsiteY6312" fmla="*/ 18675 h 6211920"/>
              <a:gd name="connsiteX6313" fmla="*/ 5336058 w 9635294"/>
              <a:gd name="connsiteY6313" fmla="*/ 21842 h 6211920"/>
              <a:gd name="connsiteX6314" fmla="*/ 5310817 w 9635294"/>
              <a:gd name="connsiteY6314" fmla="*/ 20066 h 6211920"/>
              <a:gd name="connsiteX6315" fmla="*/ 5310372 w 9635294"/>
              <a:gd name="connsiteY6315" fmla="*/ 26403 h 6211920"/>
              <a:gd name="connsiteX6316" fmla="*/ 5335614 w 9635294"/>
              <a:gd name="connsiteY6316" fmla="*/ 28173 h 6211920"/>
              <a:gd name="connsiteX6317" fmla="*/ 5335391 w 9635294"/>
              <a:gd name="connsiteY6317" fmla="*/ 31344 h 6211920"/>
              <a:gd name="connsiteX6318" fmla="*/ 5310118 w 9635294"/>
              <a:gd name="connsiteY6318" fmla="*/ 29572 h 6211920"/>
              <a:gd name="connsiteX6319" fmla="*/ 4321564 w 9635294"/>
              <a:gd name="connsiteY6319" fmla="*/ 16872 h 6211920"/>
              <a:gd name="connsiteX6320" fmla="*/ 4322013 w 9635294"/>
              <a:gd name="connsiteY6320" fmla="*/ 23420 h 6211920"/>
              <a:gd name="connsiteX6321" fmla="*/ 4321780 w 9635294"/>
              <a:gd name="connsiteY6321" fmla="*/ 20041 h 6211920"/>
              <a:gd name="connsiteX6322" fmla="*/ 4296519 w 9635294"/>
              <a:gd name="connsiteY6322" fmla="*/ 21812 h 6211920"/>
              <a:gd name="connsiteX6323" fmla="*/ 4296977 w 9635294"/>
              <a:gd name="connsiteY6323" fmla="*/ 28150 h 6211920"/>
              <a:gd name="connsiteX6324" fmla="*/ 4322216 w 9635294"/>
              <a:gd name="connsiteY6324" fmla="*/ 26378 h 6211920"/>
              <a:gd name="connsiteX6325" fmla="*/ 4322433 w 9635294"/>
              <a:gd name="connsiteY6325" fmla="*/ 29540 h 6211920"/>
              <a:gd name="connsiteX6326" fmla="*/ 4297198 w 9635294"/>
              <a:gd name="connsiteY6326" fmla="*/ 31312 h 6211920"/>
              <a:gd name="connsiteX6327" fmla="*/ 4296291 w 9635294"/>
              <a:gd name="connsiteY6327" fmla="*/ 18650 h 6211920"/>
              <a:gd name="connsiteX6328" fmla="*/ 4321564 w 9635294"/>
              <a:gd name="connsiteY6328" fmla="*/ 16872 h 6211920"/>
              <a:gd name="connsiteX6329" fmla="*/ 4372351 w 9635294"/>
              <a:gd name="connsiteY6329" fmla="*/ 16758 h 6211920"/>
              <a:gd name="connsiteX6330" fmla="*/ 4372606 w 9635294"/>
              <a:gd name="connsiteY6330" fmla="*/ 20938 h 6211920"/>
              <a:gd name="connsiteX6331" fmla="*/ 4372349 w 9635294"/>
              <a:gd name="connsiteY6331" fmla="*/ 16758 h 6211920"/>
              <a:gd name="connsiteX6332" fmla="*/ 4448545 w 9635294"/>
              <a:gd name="connsiteY6332" fmla="*/ 15684 h 6211920"/>
              <a:gd name="connsiteX6333" fmla="*/ 4448706 w 9635294"/>
              <a:gd name="connsiteY6333" fmla="*/ 18834 h 6211920"/>
              <a:gd name="connsiteX6334" fmla="*/ 4448702 w 9635294"/>
              <a:gd name="connsiteY6334" fmla="*/ 18834 h 6211920"/>
              <a:gd name="connsiteX6335" fmla="*/ 4473961 w 9635294"/>
              <a:gd name="connsiteY6335" fmla="*/ 15519 h 6211920"/>
              <a:gd name="connsiteX6336" fmla="*/ 4474211 w 9635294"/>
              <a:gd name="connsiteY6336" fmla="*/ 20765 h 6211920"/>
              <a:gd name="connsiteX6337" fmla="*/ 4448868 w 9635294"/>
              <a:gd name="connsiteY6337" fmla="*/ 22003 h 6211920"/>
              <a:gd name="connsiteX6338" fmla="*/ 4448706 w 9635294"/>
              <a:gd name="connsiteY6338" fmla="*/ 18834 h 6211920"/>
              <a:gd name="connsiteX6339" fmla="*/ 4474059 w 9635294"/>
              <a:gd name="connsiteY6339" fmla="*/ 17590 h 6211920"/>
              <a:gd name="connsiteX6340" fmla="*/ 5209471 w 9635294"/>
              <a:gd name="connsiteY6340" fmla="*/ 13843 h 6211920"/>
              <a:gd name="connsiteX6341" fmla="*/ 5209487 w 9635294"/>
              <a:gd name="connsiteY6341" fmla="*/ 13844 h 6211920"/>
              <a:gd name="connsiteX6342" fmla="*/ 5209312 w 9635294"/>
              <a:gd name="connsiteY6342" fmla="*/ 17016 h 6211920"/>
              <a:gd name="connsiteX6343" fmla="*/ 4423017 w 9635294"/>
              <a:gd name="connsiteY6343" fmla="*/ 13824 h 6211920"/>
              <a:gd name="connsiteX6344" fmla="*/ 4423360 w 9635294"/>
              <a:gd name="connsiteY6344" fmla="*/ 20168 h 6211920"/>
              <a:gd name="connsiteX6345" fmla="*/ 4423360 w 9635294"/>
              <a:gd name="connsiteY6345" fmla="*/ 20168 h 6211920"/>
              <a:gd name="connsiteX6346" fmla="*/ 4423017 w 9635294"/>
              <a:gd name="connsiteY6346" fmla="*/ 13824 h 6211920"/>
              <a:gd name="connsiteX6347" fmla="*/ 5260397 w 9635294"/>
              <a:gd name="connsiteY6347" fmla="*/ 13608 h 6211920"/>
              <a:gd name="connsiteX6348" fmla="*/ 5285670 w 9635294"/>
              <a:gd name="connsiteY6348" fmla="*/ 15208 h 6211920"/>
              <a:gd name="connsiteX6349" fmla="*/ 5285480 w 9635294"/>
              <a:gd name="connsiteY6349" fmla="*/ 18377 h 6211920"/>
              <a:gd name="connsiteX6350" fmla="*/ 5260207 w 9635294"/>
              <a:gd name="connsiteY6350" fmla="*/ 16777 h 6211920"/>
              <a:gd name="connsiteX6351" fmla="*/ 5259979 w 9635294"/>
              <a:gd name="connsiteY6351" fmla="*/ 20031 h 6211920"/>
              <a:gd name="connsiteX6352" fmla="*/ 4372154 w 9635294"/>
              <a:gd name="connsiteY6352" fmla="*/ 13589 h 6211920"/>
              <a:gd name="connsiteX6353" fmla="*/ 4372349 w 9635294"/>
              <a:gd name="connsiteY6353" fmla="*/ 16758 h 6211920"/>
              <a:gd name="connsiteX6354" fmla="*/ 4347055 w 9635294"/>
              <a:gd name="connsiteY6354" fmla="*/ 18351 h 6211920"/>
              <a:gd name="connsiteX6355" fmla="*/ 4346848 w 9635294"/>
              <a:gd name="connsiteY6355" fmla="*/ 15183 h 6211920"/>
              <a:gd name="connsiteX6356" fmla="*/ 4372154 w 9635294"/>
              <a:gd name="connsiteY6356" fmla="*/ 13589 h 6211920"/>
              <a:gd name="connsiteX6357" fmla="*/ 5057112 w 9635294"/>
              <a:gd name="connsiteY6357" fmla="*/ 13526 h 6211920"/>
              <a:gd name="connsiteX6358" fmla="*/ 5082455 w 9635294"/>
              <a:gd name="connsiteY6358" fmla="*/ 14415 h 6211920"/>
              <a:gd name="connsiteX6359" fmla="*/ 5082344 w 9635294"/>
              <a:gd name="connsiteY6359" fmla="*/ 17583 h 6211920"/>
              <a:gd name="connsiteX6360" fmla="*/ 5057007 w 9635294"/>
              <a:gd name="connsiteY6360" fmla="*/ 16701 h 6211920"/>
              <a:gd name="connsiteX6361" fmla="*/ 5133239 w 9635294"/>
              <a:gd name="connsiteY6361" fmla="*/ 13284 h 6211920"/>
              <a:gd name="connsiteX6362" fmla="*/ 5132953 w 9635294"/>
              <a:gd name="connsiteY6362" fmla="*/ 19621 h 6211920"/>
              <a:gd name="connsiteX6363" fmla="*/ 5107680 w 9635294"/>
              <a:gd name="connsiteY6363" fmla="*/ 18561 h 6211920"/>
              <a:gd name="connsiteX6364" fmla="*/ 5107807 w 9635294"/>
              <a:gd name="connsiteY6364" fmla="*/ 15386 h 6211920"/>
              <a:gd name="connsiteX6365" fmla="*/ 5133080 w 9635294"/>
              <a:gd name="connsiteY6365" fmla="*/ 16453 h 6211920"/>
              <a:gd name="connsiteX6366" fmla="*/ 5158671 w 9635294"/>
              <a:gd name="connsiteY6366" fmla="*/ 11259 h 6211920"/>
              <a:gd name="connsiteX6367" fmla="*/ 5158702 w 9635294"/>
              <a:gd name="connsiteY6367" fmla="*/ 11261 h 6211920"/>
              <a:gd name="connsiteX6368" fmla="*/ 5158544 w 9635294"/>
              <a:gd name="connsiteY6368" fmla="*/ 14432 h 6211920"/>
              <a:gd name="connsiteX6369" fmla="*/ 4473760 w 9635294"/>
              <a:gd name="connsiteY6369" fmla="*/ 11246 h 6211920"/>
              <a:gd name="connsiteX6370" fmla="*/ 4473961 w 9635294"/>
              <a:gd name="connsiteY6370" fmla="*/ 15519 h 6211920"/>
              <a:gd name="connsiteX6371" fmla="*/ 4473758 w 9635294"/>
              <a:gd name="connsiteY6371" fmla="*/ 11246 h 6211920"/>
              <a:gd name="connsiteX6372" fmla="*/ 4955658 w 9635294"/>
              <a:gd name="connsiteY6372" fmla="*/ 10865 h 6211920"/>
              <a:gd name="connsiteX6373" fmla="*/ 4980963 w 9635294"/>
              <a:gd name="connsiteY6373" fmla="*/ 11398 h 6211920"/>
              <a:gd name="connsiteX6374" fmla="*/ 4980890 w 9635294"/>
              <a:gd name="connsiteY6374" fmla="*/ 14567 h 6211920"/>
              <a:gd name="connsiteX6375" fmla="*/ 4955597 w 9635294"/>
              <a:gd name="connsiteY6375" fmla="*/ 14040 h 6211920"/>
              <a:gd name="connsiteX6376" fmla="*/ 5209661 w 9635294"/>
              <a:gd name="connsiteY6376" fmla="*/ 10674 h 6211920"/>
              <a:gd name="connsiteX6377" fmla="*/ 5234997 w 9635294"/>
              <a:gd name="connsiteY6377" fmla="*/ 12097 h 6211920"/>
              <a:gd name="connsiteX6378" fmla="*/ 5234652 w 9635294"/>
              <a:gd name="connsiteY6378" fmla="*/ 18358 h 6211920"/>
              <a:gd name="connsiteX6379" fmla="*/ 5234807 w 9635294"/>
              <a:gd name="connsiteY6379" fmla="*/ 15265 h 6211920"/>
              <a:gd name="connsiteX6380" fmla="*/ 5209487 w 9635294"/>
              <a:gd name="connsiteY6380" fmla="*/ 13844 h 6211920"/>
              <a:gd name="connsiteX6381" fmla="*/ 4422846 w 9635294"/>
              <a:gd name="connsiteY6381" fmla="*/ 10655 h 6211920"/>
              <a:gd name="connsiteX6382" fmla="*/ 4423017 w 9635294"/>
              <a:gd name="connsiteY6382" fmla="*/ 13824 h 6211920"/>
              <a:gd name="connsiteX6383" fmla="*/ 4397675 w 9635294"/>
              <a:gd name="connsiteY6383" fmla="*/ 15246 h 6211920"/>
              <a:gd name="connsiteX6384" fmla="*/ 4397878 w 9635294"/>
              <a:gd name="connsiteY6384" fmla="*/ 18815 h 6211920"/>
              <a:gd name="connsiteX6385" fmla="*/ 4397490 w 9635294"/>
              <a:gd name="connsiteY6385" fmla="*/ 12078 h 6211920"/>
              <a:gd name="connsiteX6386" fmla="*/ 4422846 w 9635294"/>
              <a:gd name="connsiteY6386" fmla="*/ 10655 h 6211920"/>
              <a:gd name="connsiteX6387" fmla="*/ 5057221 w 9635294"/>
              <a:gd name="connsiteY6387" fmla="*/ 10234 h 6211920"/>
              <a:gd name="connsiteX6388" fmla="*/ 5057112 w 9635294"/>
              <a:gd name="connsiteY6388" fmla="*/ 13526 h 6211920"/>
              <a:gd name="connsiteX6389" fmla="*/ 5057109 w 9635294"/>
              <a:gd name="connsiteY6389" fmla="*/ 13526 h 6211920"/>
              <a:gd name="connsiteX6390" fmla="*/ 5133381 w 9635294"/>
              <a:gd name="connsiteY6390" fmla="*/ 10109 h 6211920"/>
              <a:gd name="connsiteX6391" fmla="*/ 5133397 w 9635294"/>
              <a:gd name="connsiteY6391" fmla="*/ 10109 h 6211920"/>
              <a:gd name="connsiteX6392" fmla="*/ 5133239 w 9635294"/>
              <a:gd name="connsiteY6392" fmla="*/ 13284 h 6211920"/>
              <a:gd name="connsiteX6393" fmla="*/ 4575136 w 9635294"/>
              <a:gd name="connsiteY6393" fmla="*/ 10016 h 6211920"/>
              <a:gd name="connsiteX6394" fmla="*/ 4575361 w 9635294"/>
              <a:gd name="connsiteY6394" fmla="*/ 16694 h 6211920"/>
              <a:gd name="connsiteX6395" fmla="*/ 4550037 w 9635294"/>
              <a:gd name="connsiteY6395" fmla="*/ 17577 h 6211920"/>
              <a:gd name="connsiteX6396" fmla="*/ 4549849 w 9635294"/>
              <a:gd name="connsiteY6396" fmla="*/ 12452 h 6211920"/>
              <a:gd name="connsiteX6397" fmla="*/ 4549921 w 9635294"/>
              <a:gd name="connsiteY6397" fmla="*/ 14402 h 6211920"/>
              <a:gd name="connsiteX6398" fmla="*/ 4575253 w 9635294"/>
              <a:gd name="connsiteY6398" fmla="*/ 13519 h 6211920"/>
              <a:gd name="connsiteX6399" fmla="*/ 4816089 w 9635294"/>
              <a:gd name="connsiteY6399" fmla="*/ 9525 h 6211920"/>
              <a:gd name="connsiteX6400" fmla="*/ 4828801 w 9635294"/>
              <a:gd name="connsiteY6400" fmla="*/ 9538 h 6211920"/>
              <a:gd name="connsiteX6401" fmla="*/ 4828794 w 9635294"/>
              <a:gd name="connsiteY6401" fmla="*/ 12713 h 6211920"/>
              <a:gd name="connsiteX6402" fmla="*/ 4816089 w 9635294"/>
              <a:gd name="connsiteY6402" fmla="*/ 12700 h 6211920"/>
              <a:gd name="connsiteX6403" fmla="*/ 4803383 w 9635294"/>
              <a:gd name="connsiteY6403" fmla="*/ 12713 h 6211920"/>
              <a:gd name="connsiteX6404" fmla="*/ 4803376 w 9635294"/>
              <a:gd name="connsiteY6404" fmla="*/ 9538 h 6211920"/>
              <a:gd name="connsiteX6405" fmla="*/ 5108061 w 9635294"/>
              <a:gd name="connsiteY6405" fmla="*/ 9042 h 6211920"/>
              <a:gd name="connsiteX6406" fmla="*/ 5108062 w 9635294"/>
              <a:gd name="connsiteY6406" fmla="*/ 9042 h 6211920"/>
              <a:gd name="connsiteX6407" fmla="*/ 5107807 w 9635294"/>
              <a:gd name="connsiteY6407" fmla="*/ 15386 h 6211920"/>
              <a:gd name="connsiteX6408" fmla="*/ 5107807 w 9635294"/>
              <a:gd name="connsiteY6408" fmla="*/ 15386 h 6211920"/>
              <a:gd name="connsiteX6409" fmla="*/ 4524356 w 9635294"/>
              <a:gd name="connsiteY6409" fmla="*/ 9036 h 6211920"/>
              <a:gd name="connsiteX6410" fmla="*/ 4499046 w 9635294"/>
              <a:gd name="connsiteY6410" fmla="*/ 10096 h 6211920"/>
              <a:gd name="connsiteX6411" fmla="*/ 4499326 w 9635294"/>
              <a:gd name="connsiteY6411" fmla="*/ 16440 h 6211920"/>
              <a:gd name="connsiteX6412" fmla="*/ 4524611 w 9635294"/>
              <a:gd name="connsiteY6412" fmla="*/ 15380 h 6211920"/>
              <a:gd name="connsiteX6413" fmla="*/ 4981026 w 9635294"/>
              <a:gd name="connsiteY6413" fmla="*/ 8684 h 6211920"/>
              <a:gd name="connsiteX6414" fmla="*/ 4980966 w 9635294"/>
              <a:gd name="connsiteY6414" fmla="*/ 11398 h 6211920"/>
              <a:gd name="connsiteX6415" fmla="*/ 4980963 w 9635294"/>
              <a:gd name="connsiteY6415" fmla="*/ 11398 h 6211920"/>
              <a:gd name="connsiteX6416" fmla="*/ 4955706 w 9635294"/>
              <a:gd name="connsiteY6416" fmla="*/ 8312 h 6211920"/>
              <a:gd name="connsiteX6417" fmla="*/ 4955658 w 9635294"/>
              <a:gd name="connsiteY6417" fmla="*/ 10865 h 6211920"/>
              <a:gd name="connsiteX6418" fmla="*/ 4955655 w 9635294"/>
              <a:gd name="connsiteY6418" fmla="*/ 10865 h 6211920"/>
              <a:gd name="connsiteX6419" fmla="*/ 4651268 w 9635294"/>
              <a:gd name="connsiteY6419" fmla="*/ 8215 h 6211920"/>
              <a:gd name="connsiteX6420" fmla="*/ 4651341 w 9635294"/>
              <a:gd name="connsiteY6420" fmla="*/ 11392 h 6211920"/>
              <a:gd name="connsiteX6421" fmla="*/ 4651337 w 9635294"/>
              <a:gd name="connsiteY6421" fmla="*/ 11392 h 6211920"/>
              <a:gd name="connsiteX6422" fmla="*/ 5158861 w 9635294"/>
              <a:gd name="connsiteY6422" fmla="*/ 8090 h 6211920"/>
              <a:gd name="connsiteX6423" fmla="*/ 5184261 w 9635294"/>
              <a:gd name="connsiteY6423" fmla="*/ 9335 h 6211920"/>
              <a:gd name="connsiteX6424" fmla="*/ 5183626 w 9635294"/>
              <a:gd name="connsiteY6424" fmla="*/ 22022 h 6211920"/>
              <a:gd name="connsiteX6425" fmla="*/ 5158226 w 9635294"/>
              <a:gd name="connsiteY6425" fmla="*/ 20777 h 6211920"/>
              <a:gd name="connsiteX6426" fmla="*/ 5158544 w 9635294"/>
              <a:gd name="connsiteY6426" fmla="*/ 14432 h 6211920"/>
              <a:gd name="connsiteX6427" fmla="*/ 5158416 w 9635294"/>
              <a:gd name="connsiteY6427" fmla="*/ 17602 h 6211920"/>
              <a:gd name="connsiteX6428" fmla="*/ 5183753 w 9635294"/>
              <a:gd name="connsiteY6428" fmla="*/ 18847 h 6211920"/>
              <a:gd name="connsiteX6429" fmla="*/ 5184071 w 9635294"/>
              <a:gd name="connsiteY6429" fmla="*/ 12510 h 6211920"/>
              <a:gd name="connsiteX6430" fmla="*/ 5158702 w 9635294"/>
              <a:gd name="connsiteY6430" fmla="*/ 11261 h 6211920"/>
              <a:gd name="connsiteX6431" fmla="*/ 4473608 w 9635294"/>
              <a:gd name="connsiteY6431" fmla="*/ 8077 h 6211920"/>
              <a:gd name="connsiteX6432" fmla="*/ 4473758 w 9635294"/>
              <a:gd name="connsiteY6432" fmla="*/ 11246 h 6211920"/>
              <a:gd name="connsiteX6433" fmla="*/ 4448386 w 9635294"/>
              <a:gd name="connsiteY6433" fmla="*/ 12490 h 6211920"/>
              <a:gd name="connsiteX6434" fmla="*/ 4448545 w 9635294"/>
              <a:gd name="connsiteY6434" fmla="*/ 15684 h 6211920"/>
              <a:gd name="connsiteX6435" fmla="*/ 4448221 w 9635294"/>
              <a:gd name="connsiteY6435" fmla="*/ 9322 h 6211920"/>
              <a:gd name="connsiteX6436" fmla="*/ 4473608 w 9635294"/>
              <a:gd name="connsiteY6436" fmla="*/ 8077 h 6211920"/>
              <a:gd name="connsiteX6437" fmla="*/ 5082677 w 9635294"/>
              <a:gd name="connsiteY6437" fmla="*/ 8064 h 6211920"/>
              <a:gd name="connsiteX6438" fmla="*/ 5082724 w 9635294"/>
              <a:gd name="connsiteY6438" fmla="*/ 8065 h 6211920"/>
              <a:gd name="connsiteX6439" fmla="*/ 5082471 w 9635294"/>
              <a:gd name="connsiteY6439" fmla="*/ 14415 h 6211920"/>
              <a:gd name="connsiteX6440" fmla="*/ 5082455 w 9635294"/>
              <a:gd name="connsiteY6440" fmla="*/ 14415 h 6211920"/>
              <a:gd name="connsiteX6441" fmla="*/ 4549689 w 9635294"/>
              <a:gd name="connsiteY6441" fmla="*/ 8058 h 6211920"/>
              <a:gd name="connsiteX6442" fmla="*/ 4549849 w 9635294"/>
              <a:gd name="connsiteY6442" fmla="*/ 12452 h 6211920"/>
              <a:gd name="connsiteX6443" fmla="*/ 4549686 w 9635294"/>
              <a:gd name="connsiteY6443" fmla="*/ 8058 h 6211920"/>
              <a:gd name="connsiteX6444" fmla="*/ 4930379 w 9635294"/>
              <a:gd name="connsiteY6444" fmla="*/ 7248 h 6211920"/>
              <a:gd name="connsiteX6445" fmla="*/ 4930331 w 9635294"/>
              <a:gd name="connsiteY6445" fmla="*/ 10420 h 6211920"/>
              <a:gd name="connsiteX6446" fmla="*/ 4930330 w 9635294"/>
              <a:gd name="connsiteY6446" fmla="*/ 10420 h 6211920"/>
              <a:gd name="connsiteX6447" fmla="*/ 4575042 w 9635294"/>
              <a:gd name="connsiteY6447" fmla="*/ 7176 h 6211920"/>
              <a:gd name="connsiteX6448" fmla="*/ 4575136 w 9635294"/>
              <a:gd name="connsiteY6448" fmla="*/ 10016 h 6211920"/>
              <a:gd name="connsiteX6449" fmla="*/ 4575041 w 9635294"/>
              <a:gd name="connsiteY6449" fmla="*/ 7176 h 6211920"/>
              <a:gd name="connsiteX6450" fmla="*/ 4854230 w 9635294"/>
              <a:gd name="connsiteY6450" fmla="*/ 7016 h 6211920"/>
              <a:gd name="connsiteX6451" fmla="*/ 4854217 w 9635294"/>
              <a:gd name="connsiteY6451" fmla="*/ 9627 h 6211920"/>
              <a:gd name="connsiteX6452" fmla="*/ 4854214 w 9635294"/>
              <a:gd name="connsiteY6452" fmla="*/ 9627 h 6211920"/>
              <a:gd name="connsiteX6453" fmla="*/ 4777967 w 9635294"/>
              <a:gd name="connsiteY6453" fmla="*/ 6453 h 6211920"/>
              <a:gd name="connsiteX6454" fmla="*/ 4778002 w 9635294"/>
              <a:gd name="connsiteY6454" fmla="*/ 12802 h 6211920"/>
              <a:gd name="connsiteX6455" fmla="*/ 4752639 w 9635294"/>
              <a:gd name="connsiteY6455" fmla="*/ 12979 h 6211920"/>
              <a:gd name="connsiteX6456" fmla="*/ 4752586 w 9635294"/>
              <a:gd name="connsiteY6456" fmla="*/ 6628 h 6211920"/>
              <a:gd name="connsiteX6457" fmla="*/ 4752615 w 9635294"/>
              <a:gd name="connsiteY6457" fmla="*/ 9804 h 6211920"/>
              <a:gd name="connsiteX6458" fmla="*/ 4777983 w 9635294"/>
              <a:gd name="connsiteY6458" fmla="*/ 9627 h 6211920"/>
              <a:gd name="connsiteX6459" fmla="*/ 5108188 w 9635294"/>
              <a:gd name="connsiteY6459" fmla="*/ 5874 h 6211920"/>
              <a:gd name="connsiteX6460" fmla="*/ 5133524 w 9635294"/>
              <a:gd name="connsiteY6460" fmla="*/ 6934 h 6211920"/>
              <a:gd name="connsiteX6461" fmla="*/ 5133381 w 9635294"/>
              <a:gd name="connsiteY6461" fmla="*/ 10109 h 6211920"/>
              <a:gd name="connsiteX6462" fmla="*/ 5108062 w 9635294"/>
              <a:gd name="connsiteY6462" fmla="*/ 9042 h 6211920"/>
              <a:gd name="connsiteX6463" fmla="*/ 4524230 w 9635294"/>
              <a:gd name="connsiteY6463" fmla="*/ 5861 h 6211920"/>
              <a:gd name="connsiteX6464" fmla="*/ 4524737 w 9635294"/>
              <a:gd name="connsiteY6464" fmla="*/ 18548 h 6211920"/>
              <a:gd name="connsiteX6465" fmla="*/ 4499464 w 9635294"/>
              <a:gd name="connsiteY6465" fmla="*/ 19615 h 6211920"/>
              <a:gd name="connsiteX6466" fmla="*/ 4498906 w 9635294"/>
              <a:gd name="connsiteY6466" fmla="*/ 6928 h 6211920"/>
              <a:gd name="connsiteX6467" fmla="*/ 4524230 w 9635294"/>
              <a:gd name="connsiteY6467" fmla="*/ 5861 h 6211920"/>
              <a:gd name="connsiteX6468" fmla="*/ 4879644 w 9635294"/>
              <a:gd name="connsiteY6468" fmla="*/ 5720 h 6211920"/>
              <a:gd name="connsiteX6469" fmla="*/ 4879582 w 9635294"/>
              <a:gd name="connsiteY6469" fmla="*/ 12979 h 6211920"/>
              <a:gd name="connsiteX6470" fmla="*/ 4854201 w 9635294"/>
              <a:gd name="connsiteY6470" fmla="*/ 12802 h 6211920"/>
              <a:gd name="connsiteX6471" fmla="*/ 4854217 w 9635294"/>
              <a:gd name="connsiteY6471" fmla="*/ 9627 h 6211920"/>
              <a:gd name="connsiteX6472" fmla="*/ 4879607 w 9635294"/>
              <a:gd name="connsiteY6472" fmla="*/ 9804 h 6211920"/>
              <a:gd name="connsiteX6473" fmla="*/ 5006505 w 9635294"/>
              <a:gd name="connsiteY6473" fmla="*/ 5671 h 6211920"/>
              <a:gd name="connsiteX6474" fmla="*/ 5006506 w 9635294"/>
              <a:gd name="connsiteY6474" fmla="*/ 5671 h 6211920"/>
              <a:gd name="connsiteX6475" fmla="*/ 5006341 w 9635294"/>
              <a:gd name="connsiteY6475" fmla="*/ 12014 h 6211920"/>
              <a:gd name="connsiteX6476" fmla="*/ 5006340 w 9635294"/>
              <a:gd name="connsiteY6476" fmla="*/ 12014 h 6211920"/>
              <a:gd name="connsiteX6477" fmla="*/ 4625818 w 9635294"/>
              <a:gd name="connsiteY6477" fmla="*/ 5664 h 6211920"/>
              <a:gd name="connsiteX6478" fmla="*/ 4625983 w 9635294"/>
              <a:gd name="connsiteY6478" fmla="*/ 12014 h 6211920"/>
              <a:gd name="connsiteX6479" fmla="*/ 4625982 w 9635294"/>
              <a:gd name="connsiteY6479" fmla="*/ 12014 h 6211920"/>
              <a:gd name="connsiteX6480" fmla="*/ 4625817 w 9635294"/>
              <a:gd name="connsiteY6480" fmla="*/ 5664 h 6211920"/>
              <a:gd name="connsiteX6481" fmla="*/ 4727204 w 9635294"/>
              <a:gd name="connsiteY6481" fmla="*/ 5362 h 6211920"/>
              <a:gd name="connsiteX6482" fmla="*/ 4727265 w 9635294"/>
              <a:gd name="connsiteY6482" fmla="*/ 10065 h 6211920"/>
              <a:gd name="connsiteX6483" fmla="*/ 4727263 w 9635294"/>
              <a:gd name="connsiteY6483" fmla="*/ 10065 h 6211920"/>
              <a:gd name="connsiteX6484" fmla="*/ 5057426 w 9635294"/>
              <a:gd name="connsiteY6484" fmla="*/ 4007 h 6211920"/>
              <a:gd name="connsiteX6485" fmla="*/ 5082788 w 9635294"/>
              <a:gd name="connsiteY6485" fmla="*/ 4896 h 6211920"/>
              <a:gd name="connsiteX6486" fmla="*/ 5082677 w 9635294"/>
              <a:gd name="connsiteY6486" fmla="*/ 8064 h 6211920"/>
              <a:gd name="connsiteX6487" fmla="*/ 5057324 w 9635294"/>
              <a:gd name="connsiteY6487" fmla="*/ 7176 h 6211920"/>
              <a:gd name="connsiteX6488" fmla="*/ 5057221 w 9635294"/>
              <a:gd name="connsiteY6488" fmla="*/ 10234 h 6211920"/>
              <a:gd name="connsiteX6489" fmla="*/ 4574935 w 9635294"/>
              <a:gd name="connsiteY6489" fmla="*/ 4001 h 6211920"/>
              <a:gd name="connsiteX6490" fmla="*/ 4575041 w 9635294"/>
              <a:gd name="connsiteY6490" fmla="*/ 7176 h 6211920"/>
              <a:gd name="connsiteX6491" fmla="*/ 4549689 w 9635294"/>
              <a:gd name="connsiteY6491" fmla="*/ 8058 h 6211920"/>
              <a:gd name="connsiteX6492" fmla="*/ 4549572 w 9635294"/>
              <a:gd name="connsiteY6492" fmla="*/ 4883 h 6211920"/>
              <a:gd name="connsiteX6493" fmla="*/ 4574935 w 9635294"/>
              <a:gd name="connsiteY6493" fmla="*/ 4001 h 6211920"/>
              <a:gd name="connsiteX6494" fmla="*/ 4879663 w 9635294"/>
              <a:gd name="connsiteY6494" fmla="*/ 3454 h 6211920"/>
              <a:gd name="connsiteX6495" fmla="*/ 4879664 w 9635294"/>
              <a:gd name="connsiteY6495" fmla="*/ 3454 h 6211920"/>
              <a:gd name="connsiteX6496" fmla="*/ 4879644 w 9635294"/>
              <a:gd name="connsiteY6496" fmla="*/ 5720 h 6211920"/>
              <a:gd name="connsiteX6497" fmla="*/ 4752559 w 9635294"/>
              <a:gd name="connsiteY6497" fmla="*/ 3454 h 6211920"/>
              <a:gd name="connsiteX6498" fmla="*/ 4752586 w 9635294"/>
              <a:gd name="connsiteY6498" fmla="*/ 6628 h 6211920"/>
              <a:gd name="connsiteX6499" fmla="*/ 4752556 w 9635294"/>
              <a:gd name="connsiteY6499" fmla="*/ 3454 h 6211920"/>
              <a:gd name="connsiteX6500" fmla="*/ 4777951 w 9635294"/>
              <a:gd name="connsiteY6500" fmla="*/ 3277 h 6211920"/>
              <a:gd name="connsiteX6501" fmla="*/ 4777967 w 9635294"/>
              <a:gd name="connsiteY6501" fmla="*/ 6453 h 6211920"/>
              <a:gd name="connsiteX6502" fmla="*/ 4777949 w 9635294"/>
              <a:gd name="connsiteY6502" fmla="*/ 3277 h 6211920"/>
              <a:gd name="connsiteX6503" fmla="*/ 4803363 w 9635294"/>
              <a:gd name="connsiteY6503" fmla="*/ 3188 h 6211920"/>
              <a:gd name="connsiteX6504" fmla="*/ 4803376 w 9635294"/>
              <a:gd name="connsiteY6504" fmla="*/ 9538 h 6211920"/>
              <a:gd name="connsiteX6505" fmla="*/ 4803375 w 9635294"/>
              <a:gd name="connsiteY6505" fmla="*/ 9538 h 6211920"/>
              <a:gd name="connsiteX6506" fmla="*/ 4803363 w 9635294"/>
              <a:gd name="connsiteY6506" fmla="*/ 3188 h 6211920"/>
              <a:gd name="connsiteX6507" fmla="*/ 4828814 w 9635294"/>
              <a:gd name="connsiteY6507" fmla="*/ 3188 h 6211920"/>
              <a:gd name="connsiteX6508" fmla="*/ 4828814 w 9635294"/>
              <a:gd name="connsiteY6508" fmla="*/ 3188 h 6211920"/>
              <a:gd name="connsiteX6509" fmla="*/ 4828801 w 9635294"/>
              <a:gd name="connsiteY6509" fmla="*/ 9538 h 6211920"/>
              <a:gd name="connsiteX6510" fmla="*/ 4828801 w 9635294"/>
              <a:gd name="connsiteY6510" fmla="*/ 9538 h 6211920"/>
              <a:gd name="connsiteX6511" fmla="*/ 5006588 w 9635294"/>
              <a:gd name="connsiteY6511" fmla="*/ 2496 h 6211920"/>
              <a:gd name="connsiteX6512" fmla="*/ 5032020 w 9635294"/>
              <a:gd name="connsiteY6512" fmla="*/ 3207 h 6211920"/>
              <a:gd name="connsiteX6513" fmla="*/ 5031639 w 9635294"/>
              <a:gd name="connsiteY6513" fmla="*/ 15900 h 6211920"/>
              <a:gd name="connsiteX6514" fmla="*/ 5006258 w 9635294"/>
              <a:gd name="connsiteY6514" fmla="*/ 15189 h 6211920"/>
              <a:gd name="connsiteX6515" fmla="*/ 5006341 w 9635294"/>
              <a:gd name="connsiteY6515" fmla="*/ 12014 h 6211920"/>
              <a:gd name="connsiteX6516" fmla="*/ 5031734 w 9635294"/>
              <a:gd name="connsiteY6516" fmla="*/ 12725 h 6211920"/>
              <a:gd name="connsiteX6517" fmla="*/ 5031924 w 9635294"/>
              <a:gd name="connsiteY6517" fmla="*/ 6382 h 6211920"/>
              <a:gd name="connsiteX6518" fmla="*/ 5006506 w 9635294"/>
              <a:gd name="connsiteY6518" fmla="*/ 5671 h 6211920"/>
              <a:gd name="connsiteX6519" fmla="*/ 4625735 w 9635294"/>
              <a:gd name="connsiteY6519" fmla="*/ 2489 h 6211920"/>
              <a:gd name="connsiteX6520" fmla="*/ 4625817 w 9635294"/>
              <a:gd name="connsiteY6520" fmla="*/ 5664 h 6211920"/>
              <a:gd name="connsiteX6521" fmla="*/ 4600417 w 9635294"/>
              <a:gd name="connsiteY6521" fmla="*/ 6375 h 6211920"/>
              <a:gd name="connsiteX6522" fmla="*/ 4600608 w 9635294"/>
              <a:gd name="connsiteY6522" fmla="*/ 12719 h 6211920"/>
              <a:gd name="connsiteX6523" fmla="*/ 4625982 w 9635294"/>
              <a:gd name="connsiteY6523" fmla="*/ 12014 h 6211920"/>
              <a:gd name="connsiteX6524" fmla="*/ 4626064 w 9635294"/>
              <a:gd name="connsiteY6524" fmla="*/ 15183 h 6211920"/>
              <a:gd name="connsiteX6525" fmla="*/ 4600703 w 9635294"/>
              <a:gd name="connsiteY6525" fmla="*/ 15894 h 6211920"/>
              <a:gd name="connsiteX6526" fmla="*/ 4600322 w 9635294"/>
              <a:gd name="connsiteY6526" fmla="*/ 3200 h 6211920"/>
              <a:gd name="connsiteX6527" fmla="*/ 4625735 w 9635294"/>
              <a:gd name="connsiteY6527" fmla="*/ 2489 h 6211920"/>
              <a:gd name="connsiteX6528" fmla="*/ 4955839 w 9635294"/>
              <a:gd name="connsiteY6528" fmla="*/ 1340 h 6211920"/>
              <a:gd name="connsiteX6529" fmla="*/ 4981182 w 9635294"/>
              <a:gd name="connsiteY6529" fmla="*/ 1873 h 6211920"/>
              <a:gd name="connsiteX6530" fmla="*/ 4981026 w 9635294"/>
              <a:gd name="connsiteY6530" fmla="*/ 8684 h 6211920"/>
              <a:gd name="connsiteX6531" fmla="*/ 4981105 w 9635294"/>
              <a:gd name="connsiteY6531" fmla="*/ 5048 h 6211920"/>
              <a:gd name="connsiteX6532" fmla="*/ 4955782 w 9635294"/>
              <a:gd name="connsiteY6532" fmla="*/ 4515 h 6211920"/>
              <a:gd name="connsiteX6533" fmla="*/ 4955706 w 9635294"/>
              <a:gd name="connsiteY6533" fmla="*/ 8312 h 6211920"/>
              <a:gd name="connsiteX6534" fmla="*/ 4676446 w 9635294"/>
              <a:gd name="connsiteY6534" fmla="*/ 1340 h 6211920"/>
              <a:gd name="connsiteX6535" fmla="*/ 4676687 w 9635294"/>
              <a:gd name="connsiteY6535" fmla="*/ 14040 h 6211920"/>
              <a:gd name="connsiteX6536" fmla="*/ 4651414 w 9635294"/>
              <a:gd name="connsiteY6536" fmla="*/ 14567 h 6211920"/>
              <a:gd name="connsiteX6537" fmla="*/ 4651341 w 9635294"/>
              <a:gd name="connsiteY6537" fmla="*/ 11392 h 6211920"/>
              <a:gd name="connsiteX6538" fmla="*/ 4676624 w 9635294"/>
              <a:gd name="connsiteY6538" fmla="*/ 10865 h 6211920"/>
              <a:gd name="connsiteX6539" fmla="*/ 4676503 w 9635294"/>
              <a:gd name="connsiteY6539" fmla="*/ 4515 h 6211920"/>
              <a:gd name="connsiteX6540" fmla="*/ 4651199 w 9635294"/>
              <a:gd name="connsiteY6540" fmla="*/ 5042 h 6211920"/>
              <a:gd name="connsiteX6541" fmla="*/ 4651268 w 9635294"/>
              <a:gd name="connsiteY6541" fmla="*/ 8215 h 6211920"/>
              <a:gd name="connsiteX6542" fmla="*/ 4651122 w 9635294"/>
              <a:gd name="connsiteY6542" fmla="*/ 1867 h 6211920"/>
              <a:gd name="connsiteX6543" fmla="*/ 4676446 w 9635294"/>
              <a:gd name="connsiteY6543" fmla="*/ 1340 h 6211920"/>
              <a:gd name="connsiteX6544" fmla="*/ 4905096 w 9635294"/>
              <a:gd name="connsiteY6544" fmla="*/ 546 h 6211920"/>
              <a:gd name="connsiteX6545" fmla="*/ 4930477 w 9635294"/>
              <a:gd name="connsiteY6545" fmla="*/ 895 h 6211920"/>
              <a:gd name="connsiteX6546" fmla="*/ 4930379 w 9635294"/>
              <a:gd name="connsiteY6546" fmla="*/ 7248 h 6211920"/>
              <a:gd name="connsiteX6547" fmla="*/ 4930426 w 9635294"/>
              <a:gd name="connsiteY6547" fmla="*/ 4070 h 6211920"/>
              <a:gd name="connsiteX6548" fmla="*/ 4905058 w 9635294"/>
              <a:gd name="connsiteY6548" fmla="*/ 3721 h 6211920"/>
              <a:gd name="connsiteX6549" fmla="*/ 4904982 w 9635294"/>
              <a:gd name="connsiteY6549" fmla="*/ 10071 h 6211920"/>
              <a:gd name="connsiteX6550" fmla="*/ 4930330 w 9635294"/>
              <a:gd name="connsiteY6550" fmla="*/ 10420 h 6211920"/>
              <a:gd name="connsiteX6551" fmla="*/ 4930280 w 9635294"/>
              <a:gd name="connsiteY6551" fmla="*/ 13595 h 6211920"/>
              <a:gd name="connsiteX6552" fmla="*/ 4904937 w 9635294"/>
              <a:gd name="connsiteY6552" fmla="*/ 13240 h 6211920"/>
              <a:gd name="connsiteX6553" fmla="*/ 4727143 w 9635294"/>
              <a:gd name="connsiteY6553" fmla="*/ 546 h 6211920"/>
              <a:gd name="connsiteX6554" fmla="*/ 4727204 w 9635294"/>
              <a:gd name="connsiteY6554" fmla="*/ 5362 h 6211920"/>
              <a:gd name="connsiteX6555" fmla="*/ 4727183 w 9635294"/>
              <a:gd name="connsiteY6555" fmla="*/ 3715 h 6211920"/>
              <a:gd name="connsiteX6556" fmla="*/ 4701833 w 9635294"/>
              <a:gd name="connsiteY6556" fmla="*/ 4070 h 6211920"/>
              <a:gd name="connsiteX6557" fmla="*/ 4701935 w 9635294"/>
              <a:gd name="connsiteY6557" fmla="*/ 10420 h 6211920"/>
              <a:gd name="connsiteX6558" fmla="*/ 4727263 w 9635294"/>
              <a:gd name="connsiteY6558" fmla="*/ 10065 h 6211920"/>
              <a:gd name="connsiteX6559" fmla="*/ 4727303 w 9635294"/>
              <a:gd name="connsiteY6559" fmla="*/ 13240 h 6211920"/>
              <a:gd name="connsiteX6560" fmla="*/ 4701985 w 9635294"/>
              <a:gd name="connsiteY6560" fmla="*/ 13595 h 6211920"/>
              <a:gd name="connsiteX6561" fmla="*/ 4701782 w 9635294"/>
              <a:gd name="connsiteY6561" fmla="*/ 895 h 6211920"/>
              <a:gd name="connsiteX6562" fmla="*/ 4727143 w 9635294"/>
              <a:gd name="connsiteY6562" fmla="*/ 546 h 6211920"/>
              <a:gd name="connsiteX6563" fmla="*/ 4854264 w 9635294"/>
              <a:gd name="connsiteY6563" fmla="*/ 102 h 6211920"/>
              <a:gd name="connsiteX6564" fmla="*/ 4879690 w 9635294"/>
              <a:gd name="connsiteY6564" fmla="*/ 279 h 6211920"/>
              <a:gd name="connsiteX6565" fmla="*/ 4879663 w 9635294"/>
              <a:gd name="connsiteY6565" fmla="*/ 3454 h 6211920"/>
              <a:gd name="connsiteX6566" fmla="*/ 4854252 w 9635294"/>
              <a:gd name="connsiteY6566" fmla="*/ 3277 h 6211920"/>
              <a:gd name="connsiteX6567" fmla="*/ 4854230 w 9635294"/>
              <a:gd name="connsiteY6567" fmla="*/ 7016 h 6211920"/>
              <a:gd name="connsiteX6568" fmla="*/ 4777931 w 9635294"/>
              <a:gd name="connsiteY6568" fmla="*/ 102 h 6211920"/>
              <a:gd name="connsiteX6569" fmla="*/ 4777949 w 9635294"/>
              <a:gd name="connsiteY6569" fmla="*/ 3277 h 6211920"/>
              <a:gd name="connsiteX6570" fmla="*/ 4752559 w 9635294"/>
              <a:gd name="connsiteY6570" fmla="*/ 3454 h 6211920"/>
              <a:gd name="connsiteX6571" fmla="*/ 4752532 w 9635294"/>
              <a:gd name="connsiteY6571" fmla="*/ 279 h 6211920"/>
              <a:gd name="connsiteX6572" fmla="*/ 4777931 w 9635294"/>
              <a:gd name="connsiteY6572" fmla="*/ 102 h 6211920"/>
              <a:gd name="connsiteX6573" fmla="*/ 4816089 w 9635294"/>
              <a:gd name="connsiteY6573" fmla="*/ 0 h 6211920"/>
              <a:gd name="connsiteX6574" fmla="*/ 4828820 w 9635294"/>
              <a:gd name="connsiteY6574" fmla="*/ 13 h 6211920"/>
              <a:gd name="connsiteX6575" fmla="*/ 4828814 w 9635294"/>
              <a:gd name="connsiteY6575" fmla="*/ 3188 h 6211920"/>
              <a:gd name="connsiteX6576" fmla="*/ 4816089 w 9635294"/>
              <a:gd name="connsiteY6576" fmla="*/ 3175 h 6211920"/>
              <a:gd name="connsiteX6577" fmla="*/ 4803363 w 9635294"/>
              <a:gd name="connsiteY6577" fmla="*/ 3188 h 6211920"/>
              <a:gd name="connsiteX6578" fmla="*/ 4803356 w 9635294"/>
              <a:gd name="connsiteY6578" fmla="*/ 13 h 6211920"/>
              <a:gd name="connsiteX6579" fmla="*/ 4816089 w 9635294"/>
              <a:gd name="connsiteY6579" fmla="*/ 0 h 621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</a:cxnLst>
            <a:rect l="l" t="t" r="r" b="b"/>
            <a:pathLst>
              <a:path w="9635294" h="6211920">
                <a:moveTo>
                  <a:pt x="5718423" y="6194553"/>
                </a:moveTo>
                <a:lnTo>
                  <a:pt x="5721598" y="6194553"/>
                </a:lnTo>
                <a:lnTo>
                  <a:pt x="5721598" y="6211920"/>
                </a:lnTo>
                <a:lnTo>
                  <a:pt x="5718423" y="6211920"/>
                </a:lnTo>
                <a:close/>
                <a:moveTo>
                  <a:pt x="5708898" y="6194553"/>
                </a:moveTo>
                <a:lnTo>
                  <a:pt x="5712073" y="6194553"/>
                </a:lnTo>
                <a:lnTo>
                  <a:pt x="5712073" y="6211920"/>
                </a:lnTo>
                <a:lnTo>
                  <a:pt x="5708898" y="6211920"/>
                </a:lnTo>
                <a:close/>
                <a:moveTo>
                  <a:pt x="3928727" y="6194553"/>
                </a:moveTo>
                <a:lnTo>
                  <a:pt x="3931901" y="6194553"/>
                </a:lnTo>
                <a:lnTo>
                  <a:pt x="3931901" y="6211920"/>
                </a:lnTo>
                <a:lnTo>
                  <a:pt x="3928727" y="6211920"/>
                </a:lnTo>
                <a:close/>
                <a:moveTo>
                  <a:pt x="3919202" y="6194553"/>
                </a:moveTo>
                <a:lnTo>
                  <a:pt x="3922376" y="6194553"/>
                </a:lnTo>
                <a:lnTo>
                  <a:pt x="3922376" y="6211920"/>
                </a:lnTo>
                <a:lnTo>
                  <a:pt x="3919202" y="6211920"/>
                </a:lnTo>
                <a:close/>
                <a:moveTo>
                  <a:pt x="5718423" y="6143880"/>
                </a:moveTo>
                <a:lnTo>
                  <a:pt x="5721598" y="6143880"/>
                </a:lnTo>
                <a:lnTo>
                  <a:pt x="5721598" y="6169217"/>
                </a:lnTo>
                <a:lnTo>
                  <a:pt x="5718423" y="6169217"/>
                </a:lnTo>
                <a:close/>
                <a:moveTo>
                  <a:pt x="5708898" y="6143880"/>
                </a:moveTo>
                <a:lnTo>
                  <a:pt x="5712073" y="6143880"/>
                </a:lnTo>
                <a:lnTo>
                  <a:pt x="5712073" y="6169217"/>
                </a:lnTo>
                <a:lnTo>
                  <a:pt x="5708898" y="6169217"/>
                </a:lnTo>
                <a:close/>
                <a:moveTo>
                  <a:pt x="3928727" y="6143880"/>
                </a:moveTo>
                <a:lnTo>
                  <a:pt x="3931901" y="6143880"/>
                </a:lnTo>
                <a:lnTo>
                  <a:pt x="3931901" y="6169217"/>
                </a:lnTo>
                <a:lnTo>
                  <a:pt x="3928727" y="6169217"/>
                </a:lnTo>
                <a:close/>
                <a:moveTo>
                  <a:pt x="3919202" y="6143880"/>
                </a:moveTo>
                <a:lnTo>
                  <a:pt x="3922376" y="6143880"/>
                </a:lnTo>
                <a:lnTo>
                  <a:pt x="3922376" y="6169217"/>
                </a:lnTo>
                <a:lnTo>
                  <a:pt x="3919202" y="6169217"/>
                </a:lnTo>
                <a:close/>
                <a:moveTo>
                  <a:pt x="5718423" y="6093208"/>
                </a:moveTo>
                <a:lnTo>
                  <a:pt x="5721598" y="6093208"/>
                </a:lnTo>
                <a:lnTo>
                  <a:pt x="5721598" y="6118544"/>
                </a:lnTo>
                <a:lnTo>
                  <a:pt x="5718423" y="6118544"/>
                </a:lnTo>
                <a:close/>
                <a:moveTo>
                  <a:pt x="5708898" y="6093208"/>
                </a:moveTo>
                <a:lnTo>
                  <a:pt x="5712073" y="6093208"/>
                </a:lnTo>
                <a:lnTo>
                  <a:pt x="5712073" y="6118544"/>
                </a:lnTo>
                <a:lnTo>
                  <a:pt x="5708898" y="6118544"/>
                </a:lnTo>
                <a:close/>
                <a:moveTo>
                  <a:pt x="3928727" y="6093208"/>
                </a:moveTo>
                <a:lnTo>
                  <a:pt x="3931901" y="6093208"/>
                </a:lnTo>
                <a:lnTo>
                  <a:pt x="3931901" y="6118544"/>
                </a:lnTo>
                <a:lnTo>
                  <a:pt x="3928727" y="6118544"/>
                </a:lnTo>
                <a:close/>
                <a:moveTo>
                  <a:pt x="3919202" y="6093208"/>
                </a:moveTo>
                <a:lnTo>
                  <a:pt x="3922376" y="6093208"/>
                </a:lnTo>
                <a:lnTo>
                  <a:pt x="3922376" y="6118544"/>
                </a:lnTo>
                <a:lnTo>
                  <a:pt x="3919202" y="6118544"/>
                </a:lnTo>
                <a:close/>
                <a:moveTo>
                  <a:pt x="5718423" y="6042533"/>
                </a:moveTo>
                <a:lnTo>
                  <a:pt x="5721598" y="6042533"/>
                </a:lnTo>
                <a:lnTo>
                  <a:pt x="5721598" y="6067869"/>
                </a:lnTo>
                <a:lnTo>
                  <a:pt x="5718423" y="6067869"/>
                </a:lnTo>
                <a:close/>
                <a:moveTo>
                  <a:pt x="5708898" y="6042533"/>
                </a:moveTo>
                <a:lnTo>
                  <a:pt x="5712073" y="6042533"/>
                </a:lnTo>
                <a:lnTo>
                  <a:pt x="5712073" y="6067869"/>
                </a:lnTo>
                <a:lnTo>
                  <a:pt x="5708898" y="6067869"/>
                </a:lnTo>
                <a:close/>
                <a:moveTo>
                  <a:pt x="3928727" y="6042533"/>
                </a:moveTo>
                <a:lnTo>
                  <a:pt x="3931901" y="6042533"/>
                </a:lnTo>
                <a:lnTo>
                  <a:pt x="3931901" y="6067869"/>
                </a:lnTo>
                <a:lnTo>
                  <a:pt x="3928727" y="6067869"/>
                </a:lnTo>
                <a:close/>
                <a:moveTo>
                  <a:pt x="3919202" y="6042533"/>
                </a:moveTo>
                <a:lnTo>
                  <a:pt x="3922376" y="6042533"/>
                </a:lnTo>
                <a:lnTo>
                  <a:pt x="3922376" y="6067869"/>
                </a:lnTo>
                <a:lnTo>
                  <a:pt x="3919202" y="6067869"/>
                </a:lnTo>
                <a:close/>
                <a:moveTo>
                  <a:pt x="5718423" y="5991860"/>
                </a:moveTo>
                <a:lnTo>
                  <a:pt x="5721598" y="5991860"/>
                </a:lnTo>
                <a:lnTo>
                  <a:pt x="5721598" y="6017197"/>
                </a:lnTo>
                <a:lnTo>
                  <a:pt x="5718423" y="6017197"/>
                </a:lnTo>
                <a:close/>
                <a:moveTo>
                  <a:pt x="5708898" y="5991860"/>
                </a:moveTo>
                <a:lnTo>
                  <a:pt x="5712073" y="5991860"/>
                </a:lnTo>
                <a:lnTo>
                  <a:pt x="5712073" y="6017197"/>
                </a:lnTo>
                <a:lnTo>
                  <a:pt x="5708898" y="6017197"/>
                </a:lnTo>
                <a:close/>
                <a:moveTo>
                  <a:pt x="3928727" y="5991860"/>
                </a:moveTo>
                <a:lnTo>
                  <a:pt x="3931901" y="5991860"/>
                </a:lnTo>
                <a:lnTo>
                  <a:pt x="3931901" y="6017197"/>
                </a:lnTo>
                <a:lnTo>
                  <a:pt x="3928727" y="6017197"/>
                </a:lnTo>
                <a:close/>
                <a:moveTo>
                  <a:pt x="3919202" y="5991860"/>
                </a:moveTo>
                <a:lnTo>
                  <a:pt x="3922376" y="5991860"/>
                </a:lnTo>
                <a:lnTo>
                  <a:pt x="3922376" y="6017197"/>
                </a:lnTo>
                <a:lnTo>
                  <a:pt x="3919202" y="6017197"/>
                </a:lnTo>
                <a:close/>
                <a:moveTo>
                  <a:pt x="5718423" y="5941187"/>
                </a:moveTo>
                <a:lnTo>
                  <a:pt x="5721598" y="5941187"/>
                </a:lnTo>
                <a:lnTo>
                  <a:pt x="5721598" y="5966524"/>
                </a:lnTo>
                <a:lnTo>
                  <a:pt x="5718423" y="5966524"/>
                </a:lnTo>
                <a:close/>
                <a:moveTo>
                  <a:pt x="5708898" y="5941187"/>
                </a:moveTo>
                <a:lnTo>
                  <a:pt x="5712073" y="5941187"/>
                </a:lnTo>
                <a:lnTo>
                  <a:pt x="5712073" y="5966524"/>
                </a:lnTo>
                <a:lnTo>
                  <a:pt x="5708898" y="5966524"/>
                </a:lnTo>
                <a:close/>
                <a:moveTo>
                  <a:pt x="3928727" y="5941187"/>
                </a:moveTo>
                <a:lnTo>
                  <a:pt x="3931901" y="5941187"/>
                </a:lnTo>
                <a:lnTo>
                  <a:pt x="3931901" y="5966524"/>
                </a:lnTo>
                <a:lnTo>
                  <a:pt x="3928727" y="5966524"/>
                </a:lnTo>
                <a:close/>
                <a:moveTo>
                  <a:pt x="3919202" y="5941187"/>
                </a:moveTo>
                <a:lnTo>
                  <a:pt x="3922376" y="5941187"/>
                </a:lnTo>
                <a:lnTo>
                  <a:pt x="3922376" y="5966524"/>
                </a:lnTo>
                <a:lnTo>
                  <a:pt x="3919202" y="5966524"/>
                </a:lnTo>
                <a:close/>
                <a:moveTo>
                  <a:pt x="5718423" y="5890515"/>
                </a:moveTo>
                <a:lnTo>
                  <a:pt x="5721598" y="5890515"/>
                </a:lnTo>
                <a:lnTo>
                  <a:pt x="5721598" y="5915851"/>
                </a:lnTo>
                <a:lnTo>
                  <a:pt x="5718423" y="5915851"/>
                </a:lnTo>
                <a:close/>
                <a:moveTo>
                  <a:pt x="5708898" y="5890515"/>
                </a:moveTo>
                <a:lnTo>
                  <a:pt x="5712073" y="5890515"/>
                </a:lnTo>
                <a:lnTo>
                  <a:pt x="5712073" y="5915851"/>
                </a:lnTo>
                <a:lnTo>
                  <a:pt x="5708898" y="5915851"/>
                </a:lnTo>
                <a:close/>
                <a:moveTo>
                  <a:pt x="3928727" y="5890515"/>
                </a:moveTo>
                <a:lnTo>
                  <a:pt x="3931901" y="5890515"/>
                </a:lnTo>
                <a:lnTo>
                  <a:pt x="3931901" y="5915851"/>
                </a:lnTo>
                <a:lnTo>
                  <a:pt x="3928727" y="5915851"/>
                </a:lnTo>
                <a:close/>
                <a:moveTo>
                  <a:pt x="3919202" y="5890515"/>
                </a:moveTo>
                <a:lnTo>
                  <a:pt x="3922376" y="5890515"/>
                </a:lnTo>
                <a:lnTo>
                  <a:pt x="3922376" y="5915851"/>
                </a:lnTo>
                <a:lnTo>
                  <a:pt x="3919202" y="5915851"/>
                </a:lnTo>
                <a:close/>
                <a:moveTo>
                  <a:pt x="5718423" y="5839842"/>
                </a:moveTo>
                <a:lnTo>
                  <a:pt x="5721598" y="5839842"/>
                </a:lnTo>
                <a:lnTo>
                  <a:pt x="5721598" y="5865178"/>
                </a:lnTo>
                <a:lnTo>
                  <a:pt x="5718423" y="5865178"/>
                </a:lnTo>
                <a:close/>
                <a:moveTo>
                  <a:pt x="5708898" y="5839842"/>
                </a:moveTo>
                <a:lnTo>
                  <a:pt x="5712073" y="5839842"/>
                </a:lnTo>
                <a:lnTo>
                  <a:pt x="5712073" y="5865178"/>
                </a:lnTo>
                <a:lnTo>
                  <a:pt x="5708898" y="5865178"/>
                </a:lnTo>
                <a:close/>
                <a:moveTo>
                  <a:pt x="3928727" y="5839842"/>
                </a:moveTo>
                <a:lnTo>
                  <a:pt x="3931901" y="5839842"/>
                </a:lnTo>
                <a:lnTo>
                  <a:pt x="3931901" y="5865178"/>
                </a:lnTo>
                <a:lnTo>
                  <a:pt x="3928727" y="5865178"/>
                </a:lnTo>
                <a:close/>
                <a:moveTo>
                  <a:pt x="3919202" y="5839842"/>
                </a:moveTo>
                <a:lnTo>
                  <a:pt x="3922376" y="5839842"/>
                </a:lnTo>
                <a:lnTo>
                  <a:pt x="3922376" y="5865178"/>
                </a:lnTo>
                <a:lnTo>
                  <a:pt x="3919202" y="5865178"/>
                </a:lnTo>
                <a:close/>
                <a:moveTo>
                  <a:pt x="5718423" y="5789170"/>
                </a:moveTo>
                <a:lnTo>
                  <a:pt x="5721598" y="5789170"/>
                </a:lnTo>
                <a:lnTo>
                  <a:pt x="5721598" y="5814506"/>
                </a:lnTo>
                <a:lnTo>
                  <a:pt x="5718423" y="5814506"/>
                </a:lnTo>
                <a:close/>
                <a:moveTo>
                  <a:pt x="5708898" y="5789170"/>
                </a:moveTo>
                <a:lnTo>
                  <a:pt x="5712073" y="5789170"/>
                </a:lnTo>
                <a:lnTo>
                  <a:pt x="5712073" y="5814506"/>
                </a:lnTo>
                <a:lnTo>
                  <a:pt x="5708898" y="5814506"/>
                </a:lnTo>
                <a:close/>
                <a:moveTo>
                  <a:pt x="3928727" y="5789170"/>
                </a:moveTo>
                <a:lnTo>
                  <a:pt x="3931901" y="5789170"/>
                </a:lnTo>
                <a:lnTo>
                  <a:pt x="3931901" y="5814506"/>
                </a:lnTo>
                <a:lnTo>
                  <a:pt x="3928727" y="5814506"/>
                </a:lnTo>
                <a:close/>
                <a:moveTo>
                  <a:pt x="3919202" y="5789170"/>
                </a:moveTo>
                <a:lnTo>
                  <a:pt x="3922376" y="5789170"/>
                </a:lnTo>
                <a:lnTo>
                  <a:pt x="3922376" y="5814506"/>
                </a:lnTo>
                <a:lnTo>
                  <a:pt x="3919202" y="5814506"/>
                </a:lnTo>
                <a:close/>
                <a:moveTo>
                  <a:pt x="5718423" y="5738495"/>
                </a:moveTo>
                <a:lnTo>
                  <a:pt x="5721598" y="5738495"/>
                </a:lnTo>
                <a:lnTo>
                  <a:pt x="5721598" y="5763831"/>
                </a:lnTo>
                <a:lnTo>
                  <a:pt x="5718423" y="5763831"/>
                </a:lnTo>
                <a:close/>
                <a:moveTo>
                  <a:pt x="5708898" y="5738495"/>
                </a:moveTo>
                <a:lnTo>
                  <a:pt x="5712073" y="5738495"/>
                </a:lnTo>
                <a:lnTo>
                  <a:pt x="5712073" y="5763831"/>
                </a:lnTo>
                <a:lnTo>
                  <a:pt x="5708898" y="5763831"/>
                </a:lnTo>
                <a:close/>
                <a:moveTo>
                  <a:pt x="3928727" y="5738495"/>
                </a:moveTo>
                <a:lnTo>
                  <a:pt x="3931901" y="5738495"/>
                </a:lnTo>
                <a:lnTo>
                  <a:pt x="3931901" y="5763831"/>
                </a:lnTo>
                <a:lnTo>
                  <a:pt x="3928727" y="5763831"/>
                </a:lnTo>
                <a:close/>
                <a:moveTo>
                  <a:pt x="3919202" y="5738495"/>
                </a:moveTo>
                <a:lnTo>
                  <a:pt x="3922376" y="5738495"/>
                </a:lnTo>
                <a:lnTo>
                  <a:pt x="3922376" y="5763831"/>
                </a:lnTo>
                <a:lnTo>
                  <a:pt x="3919202" y="5763831"/>
                </a:lnTo>
                <a:close/>
                <a:moveTo>
                  <a:pt x="5718423" y="5687822"/>
                </a:moveTo>
                <a:lnTo>
                  <a:pt x="5721598" y="5687822"/>
                </a:lnTo>
                <a:lnTo>
                  <a:pt x="5721598" y="5713159"/>
                </a:lnTo>
                <a:lnTo>
                  <a:pt x="5718423" y="5713159"/>
                </a:lnTo>
                <a:close/>
                <a:moveTo>
                  <a:pt x="5708898" y="5687822"/>
                </a:moveTo>
                <a:lnTo>
                  <a:pt x="5712073" y="5687822"/>
                </a:lnTo>
                <a:lnTo>
                  <a:pt x="5712073" y="5713159"/>
                </a:lnTo>
                <a:lnTo>
                  <a:pt x="5708898" y="5713159"/>
                </a:lnTo>
                <a:close/>
                <a:moveTo>
                  <a:pt x="3928727" y="5687822"/>
                </a:moveTo>
                <a:lnTo>
                  <a:pt x="3931901" y="5687822"/>
                </a:lnTo>
                <a:lnTo>
                  <a:pt x="3931901" y="5713159"/>
                </a:lnTo>
                <a:lnTo>
                  <a:pt x="3928727" y="5713159"/>
                </a:lnTo>
                <a:close/>
                <a:moveTo>
                  <a:pt x="3919202" y="5687822"/>
                </a:moveTo>
                <a:lnTo>
                  <a:pt x="3922376" y="5687822"/>
                </a:lnTo>
                <a:lnTo>
                  <a:pt x="3922376" y="5713159"/>
                </a:lnTo>
                <a:lnTo>
                  <a:pt x="3919202" y="5713159"/>
                </a:lnTo>
                <a:close/>
                <a:moveTo>
                  <a:pt x="5718423" y="5637149"/>
                </a:moveTo>
                <a:lnTo>
                  <a:pt x="5721598" y="5637149"/>
                </a:lnTo>
                <a:lnTo>
                  <a:pt x="5721598" y="5662486"/>
                </a:lnTo>
                <a:lnTo>
                  <a:pt x="5718423" y="5662486"/>
                </a:lnTo>
                <a:close/>
                <a:moveTo>
                  <a:pt x="5708898" y="5637149"/>
                </a:moveTo>
                <a:lnTo>
                  <a:pt x="5712073" y="5637149"/>
                </a:lnTo>
                <a:lnTo>
                  <a:pt x="5712073" y="5662486"/>
                </a:lnTo>
                <a:lnTo>
                  <a:pt x="5708898" y="5662486"/>
                </a:lnTo>
                <a:close/>
                <a:moveTo>
                  <a:pt x="3928727" y="5637149"/>
                </a:moveTo>
                <a:lnTo>
                  <a:pt x="3931901" y="5637149"/>
                </a:lnTo>
                <a:lnTo>
                  <a:pt x="3931901" y="5662486"/>
                </a:lnTo>
                <a:lnTo>
                  <a:pt x="3928727" y="5662486"/>
                </a:lnTo>
                <a:close/>
                <a:moveTo>
                  <a:pt x="3919202" y="5637149"/>
                </a:moveTo>
                <a:lnTo>
                  <a:pt x="3922376" y="5637149"/>
                </a:lnTo>
                <a:lnTo>
                  <a:pt x="3922376" y="5662486"/>
                </a:lnTo>
                <a:lnTo>
                  <a:pt x="3919202" y="5662486"/>
                </a:lnTo>
                <a:close/>
                <a:moveTo>
                  <a:pt x="5718423" y="5586476"/>
                </a:moveTo>
                <a:lnTo>
                  <a:pt x="5721598" y="5586476"/>
                </a:lnTo>
                <a:lnTo>
                  <a:pt x="5721598" y="5611813"/>
                </a:lnTo>
                <a:lnTo>
                  <a:pt x="5718423" y="5611813"/>
                </a:lnTo>
                <a:close/>
                <a:moveTo>
                  <a:pt x="5708898" y="5586476"/>
                </a:moveTo>
                <a:lnTo>
                  <a:pt x="5712073" y="5586476"/>
                </a:lnTo>
                <a:lnTo>
                  <a:pt x="5712073" y="5611813"/>
                </a:lnTo>
                <a:lnTo>
                  <a:pt x="5708898" y="5611813"/>
                </a:lnTo>
                <a:close/>
                <a:moveTo>
                  <a:pt x="3928727" y="5586476"/>
                </a:moveTo>
                <a:lnTo>
                  <a:pt x="3931901" y="5586476"/>
                </a:lnTo>
                <a:lnTo>
                  <a:pt x="3931901" y="5611813"/>
                </a:lnTo>
                <a:lnTo>
                  <a:pt x="3928727" y="5611813"/>
                </a:lnTo>
                <a:close/>
                <a:moveTo>
                  <a:pt x="3919202" y="5586476"/>
                </a:moveTo>
                <a:lnTo>
                  <a:pt x="3922376" y="5586476"/>
                </a:lnTo>
                <a:lnTo>
                  <a:pt x="3922376" y="5611813"/>
                </a:lnTo>
                <a:lnTo>
                  <a:pt x="3919202" y="5611813"/>
                </a:lnTo>
                <a:close/>
                <a:moveTo>
                  <a:pt x="5718423" y="5535804"/>
                </a:moveTo>
                <a:lnTo>
                  <a:pt x="5721598" y="5535804"/>
                </a:lnTo>
                <a:lnTo>
                  <a:pt x="5721598" y="5561140"/>
                </a:lnTo>
                <a:lnTo>
                  <a:pt x="5718423" y="5561140"/>
                </a:lnTo>
                <a:close/>
                <a:moveTo>
                  <a:pt x="5708898" y="5535804"/>
                </a:moveTo>
                <a:lnTo>
                  <a:pt x="5712073" y="5535804"/>
                </a:lnTo>
                <a:lnTo>
                  <a:pt x="5712073" y="5561140"/>
                </a:lnTo>
                <a:lnTo>
                  <a:pt x="5708898" y="5561140"/>
                </a:lnTo>
                <a:close/>
                <a:moveTo>
                  <a:pt x="3928727" y="5535804"/>
                </a:moveTo>
                <a:lnTo>
                  <a:pt x="3931901" y="5535804"/>
                </a:lnTo>
                <a:lnTo>
                  <a:pt x="3931901" y="5561140"/>
                </a:lnTo>
                <a:lnTo>
                  <a:pt x="3928727" y="5561140"/>
                </a:lnTo>
                <a:close/>
                <a:moveTo>
                  <a:pt x="3919202" y="5535804"/>
                </a:moveTo>
                <a:lnTo>
                  <a:pt x="3922376" y="5535804"/>
                </a:lnTo>
                <a:lnTo>
                  <a:pt x="3922376" y="5561140"/>
                </a:lnTo>
                <a:lnTo>
                  <a:pt x="3919202" y="5561140"/>
                </a:lnTo>
                <a:close/>
                <a:moveTo>
                  <a:pt x="5718423" y="5485131"/>
                </a:moveTo>
                <a:lnTo>
                  <a:pt x="5721598" y="5485131"/>
                </a:lnTo>
                <a:lnTo>
                  <a:pt x="5721598" y="5510468"/>
                </a:lnTo>
                <a:lnTo>
                  <a:pt x="5718423" y="5510468"/>
                </a:lnTo>
                <a:close/>
                <a:moveTo>
                  <a:pt x="5708898" y="5485131"/>
                </a:moveTo>
                <a:lnTo>
                  <a:pt x="5712073" y="5485131"/>
                </a:lnTo>
                <a:lnTo>
                  <a:pt x="5712073" y="5510468"/>
                </a:lnTo>
                <a:lnTo>
                  <a:pt x="5708898" y="5510468"/>
                </a:lnTo>
                <a:close/>
                <a:moveTo>
                  <a:pt x="3928727" y="5485131"/>
                </a:moveTo>
                <a:lnTo>
                  <a:pt x="3931901" y="5485131"/>
                </a:lnTo>
                <a:lnTo>
                  <a:pt x="3931901" y="5510468"/>
                </a:lnTo>
                <a:lnTo>
                  <a:pt x="3928727" y="5510468"/>
                </a:lnTo>
                <a:close/>
                <a:moveTo>
                  <a:pt x="3919202" y="5485131"/>
                </a:moveTo>
                <a:lnTo>
                  <a:pt x="3922376" y="5485131"/>
                </a:lnTo>
                <a:lnTo>
                  <a:pt x="3922376" y="5510468"/>
                </a:lnTo>
                <a:lnTo>
                  <a:pt x="3919202" y="5510468"/>
                </a:lnTo>
                <a:close/>
                <a:moveTo>
                  <a:pt x="5718423" y="5434457"/>
                </a:moveTo>
                <a:lnTo>
                  <a:pt x="5721598" y="5434457"/>
                </a:lnTo>
                <a:lnTo>
                  <a:pt x="5721598" y="5459795"/>
                </a:lnTo>
                <a:lnTo>
                  <a:pt x="5718423" y="5459795"/>
                </a:lnTo>
                <a:close/>
                <a:moveTo>
                  <a:pt x="5708898" y="5434457"/>
                </a:moveTo>
                <a:lnTo>
                  <a:pt x="5712073" y="5434457"/>
                </a:lnTo>
                <a:lnTo>
                  <a:pt x="5712073" y="5459795"/>
                </a:lnTo>
                <a:lnTo>
                  <a:pt x="5708898" y="5459795"/>
                </a:lnTo>
                <a:close/>
                <a:moveTo>
                  <a:pt x="3928727" y="5434457"/>
                </a:moveTo>
                <a:lnTo>
                  <a:pt x="3931901" y="5434457"/>
                </a:lnTo>
                <a:lnTo>
                  <a:pt x="3931901" y="5459795"/>
                </a:lnTo>
                <a:lnTo>
                  <a:pt x="3928727" y="5459795"/>
                </a:lnTo>
                <a:close/>
                <a:moveTo>
                  <a:pt x="3919202" y="5434457"/>
                </a:moveTo>
                <a:lnTo>
                  <a:pt x="3922376" y="5434457"/>
                </a:lnTo>
                <a:lnTo>
                  <a:pt x="3922376" y="5459795"/>
                </a:lnTo>
                <a:lnTo>
                  <a:pt x="3919202" y="5459795"/>
                </a:lnTo>
                <a:close/>
                <a:moveTo>
                  <a:pt x="5718423" y="5383784"/>
                </a:moveTo>
                <a:lnTo>
                  <a:pt x="5721598" y="5383784"/>
                </a:lnTo>
                <a:lnTo>
                  <a:pt x="5721598" y="5409122"/>
                </a:lnTo>
                <a:lnTo>
                  <a:pt x="5718423" y="5409122"/>
                </a:lnTo>
                <a:close/>
                <a:moveTo>
                  <a:pt x="5708898" y="5383784"/>
                </a:moveTo>
                <a:lnTo>
                  <a:pt x="5712073" y="5383784"/>
                </a:lnTo>
                <a:lnTo>
                  <a:pt x="5712073" y="5409122"/>
                </a:lnTo>
                <a:lnTo>
                  <a:pt x="5708898" y="5409122"/>
                </a:lnTo>
                <a:close/>
                <a:moveTo>
                  <a:pt x="3928727" y="5383784"/>
                </a:moveTo>
                <a:lnTo>
                  <a:pt x="3931901" y="5383784"/>
                </a:lnTo>
                <a:lnTo>
                  <a:pt x="3931901" y="5409122"/>
                </a:lnTo>
                <a:lnTo>
                  <a:pt x="3928727" y="5409122"/>
                </a:lnTo>
                <a:close/>
                <a:moveTo>
                  <a:pt x="3919202" y="5383784"/>
                </a:moveTo>
                <a:lnTo>
                  <a:pt x="3922376" y="5383784"/>
                </a:lnTo>
                <a:lnTo>
                  <a:pt x="3922376" y="5409122"/>
                </a:lnTo>
                <a:lnTo>
                  <a:pt x="3919202" y="5409122"/>
                </a:lnTo>
                <a:close/>
                <a:moveTo>
                  <a:pt x="5718423" y="5333092"/>
                </a:moveTo>
                <a:lnTo>
                  <a:pt x="5721598" y="5333092"/>
                </a:lnTo>
                <a:lnTo>
                  <a:pt x="5721598" y="5358429"/>
                </a:lnTo>
                <a:lnTo>
                  <a:pt x="5718423" y="5358429"/>
                </a:lnTo>
                <a:close/>
                <a:moveTo>
                  <a:pt x="5708898" y="5333092"/>
                </a:moveTo>
                <a:lnTo>
                  <a:pt x="5712073" y="5333092"/>
                </a:lnTo>
                <a:lnTo>
                  <a:pt x="5712073" y="5358429"/>
                </a:lnTo>
                <a:lnTo>
                  <a:pt x="5708898" y="5358429"/>
                </a:lnTo>
                <a:close/>
                <a:moveTo>
                  <a:pt x="3928727" y="5333092"/>
                </a:moveTo>
                <a:lnTo>
                  <a:pt x="3931901" y="5333092"/>
                </a:lnTo>
                <a:lnTo>
                  <a:pt x="3931901" y="5358429"/>
                </a:lnTo>
                <a:lnTo>
                  <a:pt x="3928727" y="5358429"/>
                </a:lnTo>
                <a:close/>
                <a:moveTo>
                  <a:pt x="3919202" y="5333092"/>
                </a:moveTo>
                <a:lnTo>
                  <a:pt x="3922376" y="5333092"/>
                </a:lnTo>
                <a:lnTo>
                  <a:pt x="3922376" y="5358429"/>
                </a:lnTo>
                <a:lnTo>
                  <a:pt x="3919202" y="5358429"/>
                </a:lnTo>
                <a:close/>
                <a:moveTo>
                  <a:pt x="5721598" y="5297000"/>
                </a:moveTo>
                <a:lnTo>
                  <a:pt x="5721598" y="5307756"/>
                </a:lnTo>
                <a:lnTo>
                  <a:pt x="5718423" y="5307756"/>
                </a:lnTo>
                <a:lnTo>
                  <a:pt x="5718423" y="5297160"/>
                </a:lnTo>
                <a:lnTo>
                  <a:pt x="5720582" y="5298568"/>
                </a:lnTo>
                <a:close/>
                <a:moveTo>
                  <a:pt x="3919202" y="5296984"/>
                </a:moveTo>
                <a:lnTo>
                  <a:pt x="3920237" y="5298568"/>
                </a:lnTo>
                <a:lnTo>
                  <a:pt x="3922376" y="5297168"/>
                </a:lnTo>
                <a:lnTo>
                  <a:pt x="3922376" y="5307762"/>
                </a:lnTo>
                <a:lnTo>
                  <a:pt x="3919202" y="5307762"/>
                </a:lnTo>
                <a:close/>
                <a:moveTo>
                  <a:pt x="5718423" y="5295088"/>
                </a:moveTo>
                <a:lnTo>
                  <a:pt x="5719043" y="5295088"/>
                </a:lnTo>
                <a:lnTo>
                  <a:pt x="5718423" y="5296044"/>
                </a:lnTo>
                <a:close/>
                <a:moveTo>
                  <a:pt x="3921756" y="5295088"/>
                </a:moveTo>
                <a:lnTo>
                  <a:pt x="3922376" y="5295088"/>
                </a:lnTo>
                <a:lnTo>
                  <a:pt x="3922376" y="5296038"/>
                </a:lnTo>
                <a:close/>
                <a:moveTo>
                  <a:pt x="5715085" y="5294984"/>
                </a:moveTo>
                <a:lnTo>
                  <a:pt x="5715244" y="5295088"/>
                </a:lnTo>
                <a:lnTo>
                  <a:pt x="5717915" y="5296827"/>
                </a:lnTo>
                <a:lnTo>
                  <a:pt x="5718423" y="5296044"/>
                </a:lnTo>
                <a:lnTo>
                  <a:pt x="5718423" y="5297160"/>
                </a:lnTo>
                <a:lnTo>
                  <a:pt x="5715244" y="5295088"/>
                </a:lnTo>
                <a:close/>
                <a:moveTo>
                  <a:pt x="5712581" y="5293354"/>
                </a:moveTo>
                <a:lnTo>
                  <a:pt x="5713647" y="5294047"/>
                </a:lnTo>
                <a:lnTo>
                  <a:pt x="5715085" y="5294984"/>
                </a:lnTo>
                <a:close/>
                <a:moveTo>
                  <a:pt x="3928206" y="5293354"/>
                </a:moveTo>
                <a:lnTo>
                  <a:pt x="3928207" y="5293355"/>
                </a:lnTo>
                <a:lnTo>
                  <a:pt x="3925556" y="5295088"/>
                </a:lnTo>
                <a:lnTo>
                  <a:pt x="3922376" y="5297168"/>
                </a:lnTo>
                <a:lnTo>
                  <a:pt x="3922376" y="5296038"/>
                </a:lnTo>
                <a:lnTo>
                  <a:pt x="3922892" y="5296827"/>
                </a:lnTo>
                <a:lnTo>
                  <a:pt x="3925553" y="5295088"/>
                </a:lnTo>
                <a:close/>
                <a:moveTo>
                  <a:pt x="3928206" y="5293354"/>
                </a:moveTo>
                <a:lnTo>
                  <a:pt x="3928206" y="5293354"/>
                </a:lnTo>
                <a:lnTo>
                  <a:pt x="3925552" y="5295088"/>
                </a:lnTo>
                <a:close/>
                <a:moveTo>
                  <a:pt x="5712583" y="5293352"/>
                </a:moveTo>
                <a:lnTo>
                  <a:pt x="5715248" y="5295088"/>
                </a:lnTo>
                <a:lnTo>
                  <a:pt x="5713647" y="5294047"/>
                </a:lnTo>
                <a:lnTo>
                  <a:pt x="5712582" y="5293353"/>
                </a:lnTo>
                <a:close/>
                <a:moveTo>
                  <a:pt x="5709914" y="5291615"/>
                </a:moveTo>
                <a:lnTo>
                  <a:pt x="5712582" y="5293353"/>
                </a:lnTo>
                <a:lnTo>
                  <a:pt x="5712581" y="5293354"/>
                </a:lnTo>
                <a:lnTo>
                  <a:pt x="5712073" y="5294149"/>
                </a:lnTo>
                <a:lnTo>
                  <a:pt x="5712073" y="5295088"/>
                </a:lnTo>
                <a:lnTo>
                  <a:pt x="5712073" y="5307756"/>
                </a:lnTo>
                <a:lnTo>
                  <a:pt x="5708898" y="5307756"/>
                </a:lnTo>
                <a:lnTo>
                  <a:pt x="5708898" y="5295088"/>
                </a:lnTo>
                <a:lnTo>
                  <a:pt x="5708898" y="5293203"/>
                </a:lnTo>
                <a:close/>
                <a:moveTo>
                  <a:pt x="3930866" y="5291615"/>
                </a:moveTo>
                <a:lnTo>
                  <a:pt x="3931901" y="5293203"/>
                </a:lnTo>
                <a:lnTo>
                  <a:pt x="3931901" y="5295088"/>
                </a:lnTo>
                <a:lnTo>
                  <a:pt x="3931901" y="5307762"/>
                </a:lnTo>
                <a:lnTo>
                  <a:pt x="3928727" y="5307762"/>
                </a:lnTo>
                <a:lnTo>
                  <a:pt x="3928727" y="5295088"/>
                </a:lnTo>
                <a:lnTo>
                  <a:pt x="3928727" y="5294149"/>
                </a:lnTo>
                <a:lnTo>
                  <a:pt x="3928207" y="5293355"/>
                </a:lnTo>
                <a:close/>
                <a:moveTo>
                  <a:pt x="3919310" y="5291343"/>
                </a:moveTo>
                <a:lnTo>
                  <a:pt x="3921756" y="5295088"/>
                </a:lnTo>
                <a:lnTo>
                  <a:pt x="3919202" y="5295088"/>
                </a:lnTo>
                <a:lnTo>
                  <a:pt x="3919202" y="5296984"/>
                </a:lnTo>
                <a:lnTo>
                  <a:pt x="3916650" y="5293082"/>
                </a:lnTo>
                <a:close/>
                <a:moveTo>
                  <a:pt x="5719768" y="5290219"/>
                </a:moveTo>
                <a:lnTo>
                  <a:pt x="5724138" y="5293082"/>
                </a:lnTo>
                <a:lnTo>
                  <a:pt x="5721598" y="5297000"/>
                </a:lnTo>
                <a:lnTo>
                  <a:pt x="5721598" y="5295088"/>
                </a:lnTo>
                <a:lnTo>
                  <a:pt x="5719043" y="5295088"/>
                </a:lnTo>
                <a:lnTo>
                  <a:pt x="5721471" y="5291341"/>
                </a:lnTo>
                <a:close/>
                <a:moveTo>
                  <a:pt x="5716201" y="5287868"/>
                </a:moveTo>
                <a:lnTo>
                  <a:pt x="5719768" y="5290219"/>
                </a:lnTo>
                <a:lnTo>
                  <a:pt x="5716194" y="5287878"/>
                </a:lnTo>
                <a:close/>
                <a:moveTo>
                  <a:pt x="3924624" y="5287868"/>
                </a:moveTo>
                <a:lnTo>
                  <a:pt x="3924625" y="5287869"/>
                </a:lnTo>
                <a:lnTo>
                  <a:pt x="3919310" y="5291343"/>
                </a:lnTo>
                <a:lnTo>
                  <a:pt x="3919310" y="5291341"/>
                </a:lnTo>
                <a:close/>
                <a:moveTo>
                  <a:pt x="5713533" y="5286134"/>
                </a:moveTo>
                <a:lnTo>
                  <a:pt x="5716194" y="5287878"/>
                </a:lnTo>
                <a:lnTo>
                  <a:pt x="5712583" y="5293352"/>
                </a:lnTo>
                <a:lnTo>
                  <a:pt x="5709914" y="5291615"/>
                </a:lnTo>
                <a:close/>
                <a:moveTo>
                  <a:pt x="3927280" y="5286134"/>
                </a:moveTo>
                <a:lnTo>
                  <a:pt x="3930866" y="5291615"/>
                </a:lnTo>
                <a:lnTo>
                  <a:pt x="3928206" y="5293354"/>
                </a:lnTo>
                <a:lnTo>
                  <a:pt x="3924625" y="5287869"/>
                </a:lnTo>
                <a:close/>
                <a:moveTo>
                  <a:pt x="5725900" y="5278565"/>
                </a:moveTo>
                <a:lnTo>
                  <a:pt x="5728650" y="5280368"/>
                </a:lnTo>
                <a:lnTo>
                  <a:pt x="5728646" y="5280374"/>
                </a:lnTo>
                <a:close/>
                <a:moveTo>
                  <a:pt x="3917454" y="5276899"/>
                </a:moveTo>
                <a:lnTo>
                  <a:pt x="3917455" y="5276901"/>
                </a:lnTo>
                <a:lnTo>
                  <a:pt x="3912141" y="5280374"/>
                </a:lnTo>
                <a:lnTo>
                  <a:pt x="3912140" y="5280374"/>
                </a:lnTo>
                <a:close/>
                <a:moveTo>
                  <a:pt x="5739173" y="5264358"/>
                </a:moveTo>
                <a:lnTo>
                  <a:pt x="5741791" y="5266082"/>
                </a:lnTo>
                <a:cubicBezTo>
                  <a:pt x="5739505" y="5269598"/>
                  <a:pt x="5737219" y="5273117"/>
                  <a:pt x="5734933" y="5276628"/>
                </a:cubicBezTo>
                <a:lnTo>
                  <a:pt x="5731314" y="5282114"/>
                </a:lnTo>
                <a:lnTo>
                  <a:pt x="5728650" y="5280368"/>
                </a:lnTo>
                <a:lnTo>
                  <a:pt x="5732265" y="5274891"/>
                </a:lnTo>
                <a:lnTo>
                  <a:pt x="5732265" y="5274891"/>
                </a:lnTo>
                <a:lnTo>
                  <a:pt x="5732266" y="5274888"/>
                </a:lnTo>
                <a:close/>
                <a:moveTo>
                  <a:pt x="3901638" y="5264342"/>
                </a:moveTo>
                <a:lnTo>
                  <a:pt x="3908553" y="5274888"/>
                </a:lnTo>
                <a:lnTo>
                  <a:pt x="3908555" y="5274892"/>
                </a:lnTo>
                <a:lnTo>
                  <a:pt x="3908555" y="5274892"/>
                </a:lnTo>
                <a:lnTo>
                  <a:pt x="3912140" y="5280374"/>
                </a:lnTo>
                <a:lnTo>
                  <a:pt x="3909479" y="5282114"/>
                </a:lnTo>
                <a:lnTo>
                  <a:pt x="3905899" y="5276628"/>
                </a:lnTo>
                <a:cubicBezTo>
                  <a:pt x="3903600" y="5273117"/>
                  <a:pt x="3901295" y="5269606"/>
                  <a:pt x="3898984" y="5266088"/>
                </a:cubicBezTo>
                <a:close/>
                <a:moveTo>
                  <a:pt x="5733854" y="5260849"/>
                </a:moveTo>
                <a:lnTo>
                  <a:pt x="5739188" y="5264335"/>
                </a:lnTo>
                <a:lnTo>
                  <a:pt x="5739173" y="5264358"/>
                </a:lnTo>
                <a:lnTo>
                  <a:pt x="5733850" y="5260855"/>
                </a:lnTo>
                <a:close/>
                <a:moveTo>
                  <a:pt x="3906940" y="5260849"/>
                </a:moveTo>
                <a:lnTo>
                  <a:pt x="3906943" y="5260852"/>
                </a:lnTo>
                <a:lnTo>
                  <a:pt x="3901638" y="5264342"/>
                </a:lnTo>
                <a:lnTo>
                  <a:pt x="3901638" y="5264341"/>
                </a:lnTo>
                <a:close/>
                <a:moveTo>
                  <a:pt x="3909594" y="5259108"/>
                </a:moveTo>
                <a:cubicBezTo>
                  <a:pt x="3911912" y="5262634"/>
                  <a:pt x="3914223" y="5266158"/>
                  <a:pt x="3916528" y="5269681"/>
                </a:cubicBezTo>
                <a:lnTo>
                  <a:pt x="3920110" y="5275162"/>
                </a:lnTo>
                <a:lnTo>
                  <a:pt x="3917454" y="5276899"/>
                </a:lnTo>
                <a:lnTo>
                  <a:pt x="3913870" y="5271419"/>
                </a:lnTo>
                <a:lnTo>
                  <a:pt x="3913868" y="5271415"/>
                </a:lnTo>
                <a:lnTo>
                  <a:pt x="3906943" y="5260852"/>
                </a:lnTo>
                <a:close/>
                <a:moveTo>
                  <a:pt x="5731186" y="5259102"/>
                </a:moveTo>
                <a:lnTo>
                  <a:pt x="5733850" y="5260855"/>
                </a:lnTo>
                <a:lnTo>
                  <a:pt x="5726932" y="5271415"/>
                </a:lnTo>
                <a:lnTo>
                  <a:pt x="5726931" y="5271417"/>
                </a:lnTo>
                <a:lnTo>
                  <a:pt x="5723376" y="5276901"/>
                </a:lnTo>
                <a:lnTo>
                  <a:pt x="5725900" y="5278565"/>
                </a:lnTo>
                <a:lnTo>
                  <a:pt x="5720709" y="5275162"/>
                </a:lnTo>
                <a:lnTo>
                  <a:pt x="5724265" y="5269681"/>
                </a:lnTo>
                <a:cubicBezTo>
                  <a:pt x="5726551" y="5266158"/>
                  <a:pt x="5728901" y="5262634"/>
                  <a:pt x="5731186" y="5259102"/>
                </a:cubicBezTo>
                <a:close/>
                <a:moveTo>
                  <a:pt x="5749811" y="5240950"/>
                </a:moveTo>
                <a:lnTo>
                  <a:pt x="5753165" y="5243173"/>
                </a:lnTo>
                <a:lnTo>
                  <a:pt x="5753157" y="5243184"/>
                </a:lnTo>
                <a:close/>
                <a:moveTo>
                  <a:pt x="5767373" y="5221963"/>
                </a:moveTo>
                <a:lnTo>
                  <a:pt x="5769985" y="5223721"/>
                </a:lnTo>
                <a:cubicBezTo>
                  <a:pt x="5765222" y="5230807"/>
                  <a:pt x="5760523" y="5237881"/>
                  <a:pt x="5755824" y="5244936"/>
                </a:cubicBezTo>
                <a:lnTo>
                  <a:pt x="5753165" y="5243173"/>
                </a:lnTo>
                <a:close/>
                <a:moveTo>
                  <a:pt x="3878702" y="5218405"/>
                </a:moveTo>
                <a:lnTo>
                  <a:pt x="3873431" y="5221949"/>
                </a:lnTo>
                <a:cubicBezTo>
                  <a:pt x="3878207" y="5229041"/>
                  <a:pt x="3882943" y="5236115"/>
                  <a:pt x="3887643" y="5243184"/>
                </a:cubicBezTo>
                <a:lnTo>
                  <a:pt x="3892925" y="5239665"/>
                </a:lnTo>
                <a:cubicBezTo>
                  <a:pt x="3888221" y="5232591"/>
                  <a:pt x="3883477" y="5225505"/>
                  <a:pt x="3878702" y="5218405"/>
                </a:cubicBezTo>
                <a:close/>
                <a:moveTo>
                  <a:pt x="5762111" y="5218399"/>
                </a:moveTo>
                <a:lnTo>
                  <a:pt x="5767382" y="5221949"/>
                </a:lnTo>
                <a:lnTo>
                  <a:pt x="5767373" y="5221963"/>
                </a:lnTo>
                <a:lnTo>
                  <a:pt x="5762100" y="5218415"/>
                </a:lnTo>
                <a:close/>
                <a:moveTo>
                  <a:pt x="5759444" y="5216627"/>
                </a:moveTo>
                <a:lnTo>
                  <a:pt x="5762100" y="5218415"/>
                </a:lnTo>
                <a:lnTo>
                  <a:pt x="5747887" y="5239665"/>
                </a:lnTo>
                <a:lnTo>
                  <a:pt x="5749811" y="5240950"/>
                </a:lnTo>
                <a:lnTo>
                  <a:pt x="5745220" y="5237907"/>
                </a:lnTo>
                <a:cubicBezTo>
                  <a:pt x="5749919" y="5230827"/>
                  <a:pt x="5754682" y="5223734"/>
                  <a:pt x="5759444" y="5216627"/>
                </a:cubicBezTo>
                <a:close/>
                <a:moveTo>
                  <a:pt x="3881336" y="5216627"/>
                </a:moveTo>
                <a:cubicBezTo>
                  <a:pt x="3886119" y="5223734"/>
                  <a:pt x="3890861" y="5230827"/>
                  <a:pt x="3895573" y="5237907"/>
                </a:cubicBezTo>
                <a:lnTo>
                  <a:pt x="3885001" y="5244942"/>
                </a:lnTo>
                <a:cubicBezTo>
                  <a:pt x="3880301" y="5237881"/>
                  <a:pt x="3875565" y="5230807"/>
                  <a:pt x="3870796" y="5223721"/>
                </a:cubicBezTo>
                <a:close/>
                <a:moveTo>
                  <a:pt x="5778989" y="5199225"/>
                </a:moveTo>
                <a:lnTo>
                  <a:pt x="5781551" y="5200962"/>
                </a:lnTo>
                <a:lnTo>
                  <a:pt x="5781542" y="5200975"/>
                </a:lnTo>
                <a:close/>
                <a:moveTo>
                  <a:pt x="3847870" y="5177935"/>
                </a:moveTo>
                <a:lnTo>
                  <a:pt x="3844883" y="5179990"/>
                </a:lnTo>
                <a:lnTo>
                  <a:pt x="3844882" y="5179988"/>
                </a:lnTo>
                <a:close/>
                <a:moveTo>
                  <a:pt x="5788082" y="5174591"/>
                </a:moveTo>
                <a:lnTo>
                  <a:pt x="5798560" y="5181784"/>
                </a:lnTo>
                <a:cubicBezTo>
                  <a:pt x="5793734" y="5188789"/>
                  <a:pt x="5788908" y="5195780"/>
                  <a:pt x="5784209" y="5202766"/>
                </a:cubicBezTo>
                <a:lnTo>
                  <a:pt x="5781551" y="5200962"/>
                </a:lnTo>
                <a:lnTo>
                  <a:pt x="5795893" y="5179988"/>
                </a:lnTo>
                <a:lnTo>
                  <a:pt x="5790686" y="5176387"/>
                </a:lnTo>
                <a:cubicBezTo>
                  <a:pt x="5785860" y="5183405"/>
                  <a:pt x="5781097" y="5190409"/>
                  <a:pt x="5776335" y="5197406"/>
                </a:cubicBezTo>
                <a:lnTo>
                  <a:pt x="5778989" y="5199225"/>
                </a:lnTo>
                <a:lnTo>
                  <a:pt x="5773668" y="5195616"/>
                </a:lnTo>
                <a:cubicBezTo>
                  <a:pt x="5778431" y="5188617"/>
                  <a:pt x="5783257" y="5181606"/>
                  <a:pt x="5788082" y="5174591"/>
                </a:cubicBezTo>
                <a:close/>
                <a:moveTo>
                  <a:pt x="3852729" y="5174591"/>
                </a:moveTo>
                <a:cubicBezTo>
                  <a:pt x="3857556" y="5181614"/>
                  <a:pt x="3862351" y="5188624"/>
                  <a:pt x="3867113" y="5195621"/>
                </a:cubicBezTo>
                <a:lnTo>
                  <a:pt x="3856617" y="5202766"/>
                </a:lnTo>
                <a:cubicBezTo>
                  <a:pt x="3851867" y="5195786"/>
                  <a:pt x="3847084" y="5188796"/>
                  <a:pt x="3842266" y="5181792"/>
                </a:cubicBezTo>
                <a:lnTo>
                  <a:pt x="3844883" y="5179990"/>
                </a:lnTo>
                <a:lnTo>
                  <a:pt x="3859239" y="5200981"/>
                </a:lnTo>
                <a:lnTo>
                  <a:pt x="3864490" y="5197406"/>
                </a:lnTo>
                <a:cubicBezTo>
                  <a:pt x="3859735" y="5190415"/>
                  <a:pt x="3854940" y="5183405"/>
                  <a:pt x="3850113" y="5176394"/>
                </a:cubicBezTo>
                <a:lnTo>
                  <a:pt x="3847870" y="5177935"/>
                </a:lnTo>
                <a:close/>
                <a:moveTo>
                  <a:pt x="3832869" y="5157260"/>
                </a:moveTo>
                <a:lnTo>
                  <a:pt x="3830365" y="5159001"/>
                </a:lnTo>
                <a:lnTo>
                  <a:pt x="3830364" y="5158999"/>
                </a:lnTo>
                <a:close/>
                <a:moveTo>
                  <a:pt x="5805230" y="5155373"/>
                </a:moveTo>
                <a:lnTo>
                  <a:pt x="5807831" y="5157185"/>
                </a:lnTo>
                <a:lnTo>
                  <a:pt x="5805228" y="5155375"/>
                </a:lnTo>
                <a:close/>
                <a:moveTo>
                  <a:pt x="5822376" y="5136445"/>
                </a:moveTo>
                <a:lnTo>
                  <a:pt x="5827516" y="5140071"/>
                </a:lnTo>
                <a:cubicBezTo>
                  <a:pt x="5822690" y="5146994"/>
                  <a:pt x="5817864" y="5153908"/>
                  <a:pt x="5813038" y="5160810"/>
                </a:cubicBezTo>
                <a:lnTo>
                  <a:pt x="5807831" y="5157185"/>
                </a:lnTo>
                <a:lnTo>
                  <a:pt x="5810434" y="5158994"/>
                </a:lnTo>
                <a:cubicBezTo>
                  <a:pt x="5815260" y="5152093"/>
                  <a:pt x="5820086" y="5145170"/>
                  <a:pt x="5824913" y="5138242"/>
                </a:cubicBezTo>
                <a:close/>
                <a:moveTo>
                  <a:pt x="5819769" y="5134598"/>
                </a:moveTo>
                <a:lnTo>
                  <a:pt x="5822376" y="5136445"/>
                </a:lnTo>
                <a:lnTo>
                  <a:pt x="5819766" y="5134604"/>
                </a:lnTo>
                <a:close/>
                <a:moveTo>
                  <a:pt x="3823659" y="5132775"/>
                </a:moveTo>
                <a:cubicBezTo>
                  <a:pt x="3828537" y="5139716"/>
                  <a:pt x="3833375" y="5146643"/>
                  <a:pt x="3838188" y="5153566"/>
                </a:cubicBezTo>
                <a:lnTo>
                  <a:pt x="3832869" y="5157260"/>
                </a:lnTo>
                <a:lnTo>
                  <a:pt x="3835578" y="5155375"/>
                </a:lnTo>
                <a:cubicBezTo>
                  <a:pt x="3830771" y="5148460"/>
                  <a:pt x="3825934" y="5141532"/>
                  <a:pt x="3821062" y="5134598"/>
                </a:cubicBezTo>
                <a:lnTo>
                  <a:pt x="3815863" y="5138250"/>
                </a:lnTo>
                <a:lnTo>
                  <a:pt x="3830364" y="5158999"/>
                </a:lnTo>
                <a:lnTo>
                  <a:pt x="3827756" y="5160810"/>
                </a:lnTo>
                <a:cubicBezTo>
                  <a:pt x="3822961" y="5153908"/>
                  <a:pt x="3818129" y="5146994"/>
                  <a:pt x="3813265" y="5140071"/>
                </a:cubicBezTo>
                <a:close/>
                <a:moveTo>
                  <a:pt x="5817166" y="5132770"/>
                </a:moveTo>
                <a:lnTo>
                  <a:pt x="5819766" y="5134604"/>
                </a:lnTo>
                <a:lnTo>
                  <a:pt x="5805230" y="5155373"/>
                </a:lnTo>
                <a:lnTo>
                  <a:pt x="5802624" y="5153559"/>
                </a:lnTo>
                <a:cubicBezTo>
                  <a:pt x="5807450" y="5146643"/>
                  <a:pt x="5812276" y="5139710"/>
                  <a:pt x="5817166" y="5132770"/>
                </a:cubicBezTo>
                <a:close/>
                <a:moveTo>
                  <a:pt x="3806355" y="5113757"/>
                </a:moveTo>
                <a:lnTo>
                  <a:pt x="3806356" y="5113758"/>
                </a:lnTo>
                <a:lnTo>
                  <a:pt x="3805027" y="5114698"/>
                </a:lnTo>
                <a:close/>
                <a:moveTo>
                  <a:pt x="5834441" y="5113754"/>
                </a:moveTo>
                <a:lnTo>
                  <a:pt x="5839645" y="5117426"/>
                </a:lnTo>
                <a:lnTo>
                  <a:pt x="5839644" y="5117427"/>
                </a:lnTo>
                <a:lnTo>
                  <a:pt x="5834438" y="5113758"/>
                </a:lnTo>
                <a:close/>
                <a:moveTo>
                  <a:pt x="3786408" y="5096712"/>
                </a:moveTo>
                <a:lnTo>
                  <a:pt x="3801174" y="5117427"/>
                </a:lnTo>
                <a:lnTo>
                  <a:pt x="3805027" y="5114698"/>
                </a:lnTo>
                <a:lnTo>
                  <a:pt x="3798584" y="5119269"/>
                </a:lnTo>
                <a:cubicBezTo>
                  <a:pt x="3793694" y="5112374"/>
                  <a:pt x="3788773" y="5105471"/>
                  <a:pt x="3783826" y="5098561"/>
                </a:cubicBezTo>
                <a:close/>
                <a:moveTo>
                  <a:pt x="5851885" y="5094917"/>
                </a:moveTo>
                <a:lnTo>
                  <a:pt x="5856980" y="5098555"/>
                </a:lnTo>
                <a:cubicBezTo>
                  <a:pt x="5852027" y="5105471"/>
                  <a:pt x="5847138" y="5112374"/>
                  <a:pt x="5842248" y="5119263"/>
                </a:cubicBezTo>
                <a:lnTo>
                  <a:pt x="5839645" y="5117426"/>
                </a:lnTo>
                <a:lnTo>
                  <a:pt x="5854377" y="5096708"/>
                </a:lnTo>
                <a:close/>
                <a:moveTo>
                  <a:pt x="5849233" y="5093011"/>
                </a:moveTo>
                <a:lnTo>
                  <a:pt x="5851885" y="5094917"/>
                </a:lnTo>
                <a:lnTo>
                  <a:pt x="5849228" y="5093019"/>
                </a:lnTo>
                <a:close/>
                <a:moveTo>
                  <a:pt x="3791567" y="5093011"/>
                </a:moveTo>
                <a:lnTo>
                  <a:pt x="3791569" y="5093015"/>
                </a:lnTo>
                <a:lnTo>
                  <a:pt x="3786408" y="5096712"/>
                </a:lnTo>
                <a:lnTo>
                  <a:pt x="3786405" y="5096708"/>
                </a:lnTo>
                <a:close/>
                <a:moveTo>
                  <a:pt x="5846630" y="5091164"/>
                </a:moveTo>
                <a:lnTo>
                  <a:pt x="5849228" y="5093019"/>
                </a:lnTo>
                <a:lnTo>
                  <a:pt x="5834441" y="5113754"/>
                </a:lnTo>
                <a:lnTo>
                  <a:pt x="5831834" y="5111915"/>
                </a:lnTo>
                <a:cubicBezTo>
                  <a:pt x="5836787" y="5105006"/>
                  <a:pt x="5841677" y="5098091"/>
                  <a:pt x="5846630" y="5091164"/>
                </a:cubicBezTo>
                <a:close/>
                <a:moveTo>
                  <a:pt x="3794151" y="5091164"/>
                </a:moveTo>
                <a:cubicBezTo>
                  <a:pt x="3799110" y="5098091"/>
                  <a:pt x="3804045" y="5105014"/>
                  <a:pt x="3808941" y="5111922"/>
                </a:cubicBezTo>
                <a:lnTo>
                  <a:pt x="3806355" y="5113757"/>
                </a:lnTo>
                <a:lnTo>
                  <a:pt x="3791569" y="5093015"/>
                </a:lnTo>
                <a:close/>
                <a:moveTo>
                  <a:pt x="3776738" y="5072405"/>
                </a:moveTo>
                <a:lnTo>
                  <a:pt x="3776740" y="5072407"/>
                </a:lnTo>
                <a:lnTo>
                  <a:pt x="3771597" y="5076120"/>
                </a:lnTo>
                <a:lnTo>
                  <a:pt x="3771596" y="5076119"/>
                </a:lnTo>
                <a:close/>
                <a:moveTo>
                  <a:pt x="3756600" y="5055481"/>
                </a:moveTo>
                <a:lnTo>
                  <a:pt x="3771596" y="5076119"/>
                </a:lnTo>
                <a:lnTo>
                  <a:pt x="3769018" y="5077982"/>
                </a:lnTo>
                <a:cubicBezTo>
                  <a:pt x="3764058" y="5071117"/>
                  <a:pt x="3759062" y="5064241"/>
                  <a:pt x="3754038" y="5057350"/>
                </a:cubicBezTo>
                <a:close/>
                <a:moveTo>
                  <a:pt x="5881650" y="5053607"/>
                </a:moveTo>
                <a:lnTo>
                  <a:pt x="5884221" y="5055477"/>
                </a:lnTo>
                <a:lnTo>
                  <a:pt x="5884215" y="5055486"/>
                </a:lnTo>
                <a:close/>
                <a:moveTo>
                  <a:pt x="3761306" y="5052044"/>
                </a:moveTo>
                <a:lnTo>
                  <a:pt x="3756600" y="5055481"/>
                </a:lnTo>
                <a:lnTo>
                  <a:pt x="3756597" y="5055477"/>
                </a:lnTo>
                <a:close/>
                <a:moveTo>
                  <a:pt x="5876538" y="5049864"/>
                </a:moveTo>
                <a:lnTo>
                  <a:pt x="5881650" y="5053607"/>
                </a:lnTo>
                <a:lnTo>
                  <a:pt x="5879078" y="5051737"/>
                </a:lnTo>
                <a:cubicBezTo>
                  <a:pt x="5874061" y="5058634"/>
                  <a:pt x="5869045" y="5065523"/>
                  <a:pt x="5864092" y="5072399"/>
                </a:cubicBezTo>
                <a:lnTo>
                  <a:pt x="5869235" y="5076120"/>
                </a:lnTo>
                <a:lnTo>
                  <a:pt x="5884215" y="5055486"/>
                </a:lnTo>
                <a:lnTo>
                  <a:pt x="5886761" y="5057350"/>
                </a:lnTo>
                <a:cubicBezTo>
                  <a:pt x="5881745" y="5064233"/>
                  <a:pt x="5876729" y="5071117"/>
                  <a:pt x="5871776" y="5077982"/>
                </a:cubicBezTo>
                <a:lnTo>
                  <a:pt x="5861489" y="5070539"/>
                </a:lnTo>
                <a:cubicBezTo>
                  <a:pt x="5866442" y="5063656"/>
                  <a:pt x="5871458" y="5056766"/>
                  <a:pt x="5876538" y="5049864"/>
                </a:cubicBezTo>
                <a:close/>
                <a:moveTo>
                  <a:pt x="3764294" y="5049864"/>
                </a:moveTo>
                <a:cubicBezTo>
                  <a:pt x="3769330" y="5056766"/>
                  <a:pt x="3774340" y="5063663"/>
                  <a:pt x="3779312" y="5070545"/>
                </a:cubicBezTo>
                <a:lnTo>
                  <a:pt x="3776738" y="5072405"/>
                </a:lnTo>
                <a:lnTo>
                  <a:pt x="3761729" y="5051737"/>
                </a:lnTo>
                <a:lnTo>
                  <a:pt x="3761306" y="5052044"/>
                </a:lnTo>
                <a:close/>
                <a:moveTo>
                  <a:pt x="3746710" y="5031238"/>
                </a:moveTo>
                <a:lnTo>
                  <a:pt x="3746711" y="5031239"/>
                </a:lnTo>
                <a:lnTo>
                  <a:pt x="3744302" y="5033011"/>
                </a:lnTo>
                <a:close/>
                <a:moveTo>
                  <a:pt x="3729390" y="5012435"/>
                </a:moveTo>
                <a:lnTo>
                  <a:pt x="3726498" y="5014583"/>
                </a:lnTo>
                <a:cubicBezTo>
                  <a:pt x="3731559" y="5021402"/>
                  <a:pt x="3736589" y="5028210"/>
                  <a:pt x="3741593" y="5035005"/>
                </a:cubicBezTo>
                <a:lnTo>
                  <a:pt x="3744302" y="5033011"/>
                </a:lnTo>
                <a:lnTo>
                  <a:pt x="3739040" y="5036884"/>
                </a:lnTo>
                <a:cubicBezTo>
                  <a:pt x="3734036" y="5030097"/>
                  <a:pt x="3729006" y="5023288"/>
                  <a:pt x="3723946" y="5016475"/>
                </a:cubicBezTo>
                <a:close/>
                <a:moveTo>
                  <a:pt x="5909241" y="5010798"/>
                </a:moveTo>
                <a:lnTo>
                  <a:pt x="5914320" y="5014583"/>
                </a:lnTo>
                <a:lnTo>
                  <a:pt x="5914315" y="5014591"/>
                </a:lnTo>
                <a:lnTo>
                  <a:pt x="5909224" y="5010822"/>
                </a:lnTo>
                <a:close/>
                <a:moveTo>
                  <a:pt x="3731592" y="5010798"/>
                </a:moveTo>
                <a:lnTo>
                  <a:pt x="3731593" y="5010800"/>
                </a:lnTo>
                <a:lnTo>
                  <a:pt x="3729390" y="5012435"/>
                </a:lnTo>
                <a:close/>
                <a:moveTo>
                  <a:pt x="5906637" y="5008906"/>
                </a:moveTo>
                <a:lnTo>
                  <a:pt x="5909224" y="5010822"/>
                </a:lnTo>
                <a:lnTo>
                  <a:pt x="5894128" y="5031239"/>
                </a:lnTo>
                <a:lnTo>
                  <a:pt x="5899207" y="5035005"/>
                </a:lnTo>
                <a:lnTo>
                  <a:pt x="5914315" y="5014591"/>
                </a:lnTo>
                <a:lnTo>
                  <a:pt x="5916860" y="5016475"/>
                </a:lnTo>
                <a:cubicBezTo>
                  <a:pt x="5911781" y="5023288"/>
                  <a:pt x="5906764" y="5030089"/>
                  <a:pt x="5901747" y="5036884"/>
                </a:cubicBezTo>
                <a:lnTo>
                  <a:pt x="5891524" y="5029353"/>
                </a:lnTo>
                <a:cubicBezTo>
                  <a:pt x="5896541" y="5022546"/>
                  <a:pt x="5901620" y="5015732"/>
                  <a:pt x="5906637" y="5008906"/>
                </a:cubicBezTo>
                <a:close/>
                <a:moveTo>
                  <a:pt x="3734144" y="5008906"/>
                </a:moveTo>
                <a:cubicBezTo>
                  <a:pt x="3739211" y="5015732"/>
                  <a:pt x="3744253" y="5022552"/>
                  <a:pt x="3749263" y="5029360"/>
                </a:cubicBezTo>
                <a:lnTo>
                  <a:pt x="3746710" y="5031238"/>
                </a:lnTo>
                <a:lnTo>
                  <a:pt x="3731593" y="5010800"/>
                </a:lnTo>
                <a:close/>
                <a:moveTo>
                  <a:pt x="5924482" y="4990306"/>
                </a:moveTo>
                <a:lnTo>
                  <a:pt x="5926939" y="4992148"/>
                </a:lnTo>
                <a:lnTo>
                  <a:pt x="5924481" y="4990307"/>
                </a:lnTo>
                <a:close/>
                <a:moveTo>
                  <a:pt x="3716312" y="4990305"/>
                </a:moveTo>
                <a:lnTo>
                  <a:pt x="3716314" y="4990307"/>
                </a:lnTo>
                <a:lnTo>
                  <a:pt x="3711227" y="4994116"/>
                </a:lnTo>
                <a:lnTo>
                  <a:pt x="3711225" y="4994114"/>
                </a:lnTo>
                <a:close/>
                <a:moveTo>
                  <a:pt x="3699046" y="4971554"/>
                </a:moveTo>
                <a:lnTo>
                  <a:pt x="3695992" y="4973860"/>
                </a:lnTo>
                <a:lnTo>
                  <a:pt x="3711225" y="4994114"/>
                </a:lnTo>
                <a:lnTo>
                  <a:pt x="3708686" y="4996016"/>
                </a:lnTo>
                <a:cubicBezTo>
                  <a:pt x="3703638" y="4989278"/>
                  <a:pt x="3698565" y="4982529"/>
                  <a:pt x="3693459" y="4975771"/>
                </a:cubicBezTo>
                <a:close/>
                <a:moveTo>
                  <a:pt x="3701061" y="4970032"/>
                </a:moveTo>
                <a:lnTo>
                  <a:pt x="3701061" y="4970032"/>
                </a:lnTo>
                <a:lnTo>
                  <a:pt x="3699046" y="4971554"/>
                </a:lnTo>
                <a:close/>
                <a:moveTo>
                  <a:pt x="5937181" y="4968119"/>
                </a:moveTo>
                <a:lnTo>
                  <a:pt x="5947341" y="4975771"/>
                </a:lnTo>
                <a:cubicBezTo>
                  <a:pt x="5942260" y="4982529"/>
                  <a:pt x="5937181" y="4989278"/>
                  <a:pt x="5932101" y="4996016"/>
                </a:cubicBezTo>
                <a:lnTo>
                  <a:pt x="5926939" y="4992148"/>
                </a:lnTo>
                <a:lnTo>
                  <a:pt x="5929560" y="4994111"/>
                </a:lnTo>
                <a:cubicBezTo>
                  <a:pt x="5934641" y="4987367"/>
                  <a:pt x="5939720" y="4980617"/>
                  <a:pt x="5944801" y="4973860"/>
                </a:cubicBezTo>
                <a:lnTo>
                  <a:pt x="5939720" y="4970032"/>
                </a:lnTo>
                <a:lnTo>
                  <a:pt x="5924482" y="4990306"/>
                </a:lnTo>
                <a:lnTo>
                  <a:pt x="5921941" y="4988402"/>
                </a:lnTo>
                <a:cubicBezTo>
                  <a:pt x="5927020" y="4981652"/>
                  <a:pt x="5932101" y="4974890"/>
                  <a:pt x="5937181" y="4968119"/>
                </a:cubicBezTo>
                <a:close/>
                <a:moveTo>
                  <a:pt x="3703595" y="4968119"/>
                </a:moveTo>
                <a:cubicBezTo>
                  <a:pt x="3708706" y="4974890"/>
                  <a:pt x="3713792" y="4981652"/>
                  <a:pt x="3718852" y="4988402"/>
                </a:cubicBezTo>
                <a:lnTo>
                  <a:pt x="3716312" y="4990305"/>
                </a:lnTo>
                <a:lnTo>
                  <a:pt x="3701061" y="4970032"/>
                </a:lnTo>
                <a:close/>
                <a:moveTo>
                  <a:pt x="3685687" y="4949762"/>
                </a:moveTo>
                <a:lnTo>
                  <a:pt x="3685688" y="4949763"/>
                </a:lnTo>
                <a:lnTo>
                  <a:pt x="3680633" y="4953610"/>
                </a:lnTo>
                <a:lnTo>
                  <a:pt x="3680632" y="4953610"/>
                </a:lnTo>
                <a:close/>
                <a:moveTo>
                  <a:pt x="5955106" y="4949739"/>
                </a:moveTo>
                <a:lnTo>
                  <a:pt x="5960173" y="4953598"/>
                </a:lnTo>
                <a:lnTo>
                  <a:pt x="5960168" y="4953604"/>
                </a:lnTo>
                <a:lnTo>
                  <a:pt x="5955088" y="4949763"/>
                </a:lnTo>
                <a:close/>
                <a:moveTo>
                  <a:pt x="3668263" y="4930891"/>
                </a:moveTo>
                <a:lnTo>
                  <a:pt x="3665114" y="4933310"/>
                </a:lnTo>
                <a:lnTo>
                  <a:pt x="3680632" y="4953610"/>
                </a:lnTo>
                <a:lnTo>
                  <a:pt x="3678105" y="4955534"/>
                </a:lnTo>
                <a:cubicBezTo>
                  <a:pt x="3672961" y="4948779"/>
                  <a:pt x="3667792" y="4942016"/>
                  <a:pt x="3662592" y="4935240"/>
                </a:cubicBezTo>
                <a:close/>
                <a:moveTo>
                  <a:pt x="5972351" y="4930758"/>
                </a:moveTo>
                <a:lnTo>
                  <a:pt x="5978202" y="4935240"/>
                </a:lnTo>
                <a:cubicBezTo>
                  <a:pt x="5972994" y="4942008"/>
                  <a:pt x="5967851" y="4948779"/>
                  <a:pt x="5962707" y="4955528"/>
                </a:cubicBezTo>
                <a:lnTo>
                  <a:pt x="5960173" y="4953598"/>
                </a:lnTo>
                <a:lnTo>
                  <a:pt x="5975661" y="4933310"/>
                </a:lnTo>
                <a:close/>
                <a:moveTo>
                  <a:pt x="5970645" y="4929442"/>
                </a:moveTo>
                <a:lnTo>
                  <a:pt x="5972351" y="4930758"/>
                </a:lnTo>
                <a:lnTo>
                  <a:pt x="5970641" y="4929448"/>
                </a:lnTo>
                <a:close/>
                <a:moveTo>
                  <a:pt x="3670148" y="4929442"/>
                </a:moveTo>
                <a:lnTo>
                  <a:pt x="3670150" y="4929444"/>
                </a:lnTo>
                <a:lnTo>
                  <a:pt x="3668263" y="4930891"/>
                </a:lnTo>
                <a:close/>
                <a:moveTo>
                  <a:pt x="3672670" y="4927512"/>
                </a:moveTo>
                <a:cubicBezTo>
                  <a:pt x="3677877" y="4934294"/>
                  <a:pt x="3683058" y="4941068"/>
                  <a:pt x="3688214" y="4947838"/>
                </a:cubicBezTo>
                <a:lnTo>
                  <a:pt x="3685687" y="4949762"/>
                </a:lnTo>
                <a:lnTo>
                  <a:pt x="3670150" y="4929444"/>
                </a:lnTo>
                <a:close/>
                <a:moveTo>
                  <a:pt x="5968105" y="4927505"/>
                </a:moveTo>
                <a:lnTo>
                  <a:pt x="5970641" y="4929448"/>
                </a:lnTo>
                <a:lnTo>
                  <a:pt x="5955106" y="4949739"/>
                </a:lnTo>
                <a:lnTo>
                  <a:pt x="5952611" y="4947838"/>
                </a:lnTo>
                <a:cubicBezTo>
                  <a:pt x="5957755" y="4941068"/>
                  <a:pt x="5962898" y="4934294"/>
                  <a:pt x="5968105" y="4927505"/>
                </a:cubicBezTo>
                <a:close/>
                <a:moveTo>
                  <a:pt x="3654684" y="4909373"/>
                </a:moveTo>
                <a:lnTo>
                  <a:pt x="3654686" y="4909377"/>
                </a:lnTo>
                <a:lnTo>
                  <a:pt x="3649664" y="4913256"/>
                </a:lnTo>
                <a:lnTo>
                  <a:pt x="3649663" y="4913255"/>
                </a:lnTo>
                <a:close/>
                <a:moveTo>
                  <a:pt x="3636567" y="4891219"/>
                </a:moveTo>
                <a:lnTo>
                  <a:pt x="3634062" y="4893172"/>
                </a:lnTo>
                <a:lnTo>
                  <a:pt x="3649663" y="4913255"/>
                </a:lnTo>
                <a:lnTo>
                  <a:pt x="3647149" y="4915199"/>
                </a:lnTo>
                <a:cubicBezTo>
                  <a:pt x="3641979" y="4908519"/>
                  <a:pt x="3636780" y="4901825"/>
                  <a:pt x="3631560" y="4895120"/>
                </a:cubicBezTo>
                <a:close/>
                <a:moveTo>
                  <a:pt x="6001760" y="4889266"/>
                </a:moveTo>
                <a:lnTo>
                  <a:pt x="6004226" y="4891210"/>
                </a:lnTo>
                <a:lnTo>
                  <a:pt x="6001747" y="4889282"/>
                </a:lnTo>
                <a:close/>
                <a:moveTo>
                  <a:pt x="3639072" y="4889266"/>
                </a:moveTo>
                <a:lnTo>
                  <a:pt x="3639072" y="4889266"/>
                </a:lnTo>
                <a:lnTo>
                  <a:pt x="3636567" y="4891219"/>
                </a:lnTo>
                <a:close/>
                <a:moveTo>
                  <a:pt x="5999220" y="4887317"/>
                </a:moveTo>
                <a:lnTo>
                  <a:pt x="6001747" y="4889282"/>
                </a:lnTo>
                <a:lnTo>
                  <a:pt x="5986139" y="4909370"/>
                </a:lnTo>
                <a:lnTo>
                  <a:pt x="5991156" y="4913256"/>
                </a:lnTo>
                <a:cubicBezTo>
                  <a:pt x="5996299" y="4906569"/>
                  <a:pt x="6001506" y="4899870"/>
                  <a:pt x="6006713" y="4893172"/>
                </a:cubicBezTo>
                <a:lnTo>
                  <a:pt x="6004226" y="4891210"/>
                </a:lnTo>
                <a:lnTo>
                  <a:pt x="6009253" y="4895120"/>
                </a:lnTo>
                <a:cubicBezTo>
                  <a:pt x="6004046" y="4901819"/>
                  <a:pt x="5998839" y="4908512"/>
                  <a:pt x="5993632" y="4915199"/>
                </a:cubicBezTo>
                <a:lnTo>
                  <a:pt x="5983599" y="4907426"/>
                </a:lnTo>
                <a:cubicBezTo>
                  <a:pt x="5988806" y="4900727"/>
                  <a:pt x="5994013" y="4894029"/>
                  <a:pt x="5999220" y="4887317"/>
                </a:cubicBezTo>
                <a:close/>
                <a:moveTo>
                  <a:pt x="3641574" y="4887317"/>
                </a:moveTo>
                <a:cubicBezTo>
                  <a:pt x="3646807" y="4894029"/>
                  <a:pt x="3652014" y="4900733"/>
                  <a:pt x="3657194" y="4907432"/>
                </a:cubicBezTo>
                <a:lnTo>
                  <a:pt x="3654684" y="4909373"/>
                </a:lnTo>
                <a:lnTo>
                  <a:pt x="3639072" y="4889266"/>
                </a:lnTo>
                <a:close/>
                <a:moveTo>
                  <a:pt x="3620558" y="4871306"/>
                </a:moveTo>
                <a:lnTo>
                  <a:pt x="3618327" y="4873061"/>
                </a:lnTo>
                <a:lnTo>
                  <a:pt x="3618325" y="4873059"/>
                </a:lnTo>
                <a:close/>
                <a:moveTo>
                  <a:pt x="6019974" y="4871090"/>
                </a:moveTo>
                <a:lnTo>
                  <a:pt x="6022473" y="4873045"/>
                </a:lnTo>
                <a:lnTo>
                  <a:pt x="6022461" y="4873061"/>
                </a:lnTo>
                <a:close/>
                <a:moveTo>
                  <a:pt x="6038143" y="4853175"/>
                </a:moveTo>
                <a:lnTo>
                  <a:pt x="6040622" y="4855148"/>
                </a:lnTo>
                <a:cubicBezTo>
                  <a:pt x="6035415" y="4861777"/>
                  <a:pt x="6030208" y="4868400"/>
                  <a:pt x="6025001" y="4875023"/>
                </a:cubicBezTo>
                <a:lnTo>
                  <a:pt x="6022473" y="4873045"/>
                </a:lnTo>
                <a:close/>
                <a:moveTo>
                  <a:pt x="3605134" y="4851210"/>
                </a:moveTo>
                <a:lnTo>
                  <a:pt x="3602648" y="4853178"/>
                </a:lnTo>
                <a:lnTo>
                  <a:pt x="3618325" y="4873059"/>
                </a:lnTo>
                <a:lnTo>
                  <a:pt x="3615825" y="4875023"/>
                </a:lnTo>
                <a:cubicBezTo>
                  <a:pt x="3610630" y="4868405"/>
                  <a:pt x="3605404" y="4861777"/>
                  <a:pt x="3600158" y="4855148"/>
                </a:cubicBezTo>
                <a:close/>
                <a:moveTo>
                  <a:pt x="6033193" y="4849235"/>
                </a:moveTo>
                <a:lnTo>
                  <a:pt x="6038145" y="4853173"/>
                </a:lnTo>
                <a:lnTo>
                  <a:pt x="6038143" y="4853175"/>
                </a:lnTo>
                <a:lnTo>
                  <a:pt x="6033192" y="4849237"/>
                </a:lnTo>
                <a:close/>
                <a:moveTo>
                  <a:pt x="3607627" y="4849235"/>
                </a:moveTo>
                <a:lnTo>
                  <a:pt x="3607627" y="4849236"/>
                </a:lnTo>
                <a:lnTo>
                  <a:pt x="3605134" y="4851210"/>
                </a:lnTo>
                <a:close/>
                <a:moveTo>
                  <a:pt x="6030716" y="4847267"/>
                </a:moveTo>
                <a:lnTo>
                  <a:pt x="6033192" y="4849237"/>
                </a:lnTo>
                <a:lnTo>
                  <a:pt x="6017508" y="4869136"/>
                </a:lnTo>
                <a:lnTo>
                  <a:pt x="6019974" y="4871090"/>
                </a:lnTo>
                <a:lnTo>
                  <a:pt x="6014968" y="4867174"/>
                </a:lnTo>
                <a:cubicBezTo>
                  <a:pt x="6020175" y="4860544"/>
                  <a:pt x="6025445" y="4853909"/>
                  <a:pt x="6030716" y="4847267"/>
                </a:cubicBezTo>
                <a:close/>
                <a:moveTo>
                  <a:pt x="3610115" y="4847267"/>
                </a:moveTo>
                <a:cubicBezTo>
                  <a:pt x="3615373" y="4853909"/>
                  <a:pt x="3620606" y="4860544"/>
                  <a:pt x="3625813" y="4867180"/>
                </a:cubicBezTo>
                <a:lnTo>
                  <a:pt x="3620558" y="4871306"/>
                </a:lnTo>
                <a:lnTo>
                  <a:pt x="3623317" y="4869136"/>
                </a:lnTo>
                <a:lnTo>
                  <a:pt x="3607627" y="4849236"/>
                </a:lnTo>
                <a:close/>
                <a:moveTo>
                  <a:pt x="6051481" y="4831272"/>
                </a:moveTo>
                <a:lnTo>
                  <a:pt x="6053959" y="4833251"/>
                </a:lnTo>
                <a:lnTo>
                  <a:pt x="6053957" y="4833253"/>
                </a:lnTo>
                <a:close/>
                <a:moveTo>
                  <a:pt x="3591789" y="4829296"/>
                </a:moveTo>
                <a:lnTo>
                  <a:pt x="3591790" y="4829296"/>
                </a:lnTo>
                <a:lnTo>
                  <a:pt x="3589307" y="4831274"/>
                </a:lnTo>
                <a:close/>
                <a:moveTo>
                  <a:pt x="3570879" y="4813320"/>
                </a:moveTo>
                <a:lnTo>
                  <a:pt x="3586824" y="4833253"/>
                </a:lnTo>
                <a:lnTo>
                  <a:pt x="3589307" y="4831274"/>
                </a:lnTo>
                <a:lnTo>
                  <a:pt x="3584341" y="4835233"/>
                </a:lnTo>
                <a:cubicBezTo>
                  <a:pt x="3579051" y="4828597"/>
                  <a:pt x="3573742" y="4821955"/>
                  <a:pt x="3568403" y="4815308"/>
                </a:cubicBezTo>
                <a:close/>
                <a:moveTo>
                  <a:pt x="6069894" y="4813318"/>
                </a:moveTo>
                <a:lnTo>
                  <a:pt x="6072372" y="4815308"/>
                </a:lnTo>
                <a:cubicBezTo>
                  <a:pt x="6067038" y="4821955"/>
                  <a:pt x="6061768" y="4828597"/>
                  <a:pt x="6056433" y="4835228"/>
                </a:cubicBezTo>
                <a:lnTo>
                  <a:pt x="6053959" y="4833251"/>
                </a:lnTo>
                <a:lnTo>
                  <a:pt x="6069895" y="4813319"/>
                </a:lnTo>
                <a:close/>
                <a:moveTo>
                  <a:pt x="3575831" y="4809346"/>
                </a:moveTo>
                <a:lnTo>
                  <a:pt x="3570879" y="4813320"/>
                </a:lnTo>
                <a:lnTo>
                  <a:pt x="3570879" y="4813319"/>
                </a:lnTo>
                <a:close/>
                <a:moveTo>
                  <a:pt x="6064943" y="4809344"/>
                </a:moveTo>
                <a:lnTo>
                  <a:pt x="6069894" y="4813318"/>
                </a:lnTo>
                <a:lnTo>
                  <a:pt x="6064943" y="4809345"/>
                </a:lnTo>
                <a:close/>
                <a:moveTo>
                  <a:pt x="6062466" y="4807357"/>
                </a:moveTo>
                <a:lnTo>
                  <a:pt x="6064943" y="4809345"/>
                </a:lnTo>
                <a:lnTo>
                  <a:pt x="6049004" y="4829291"/>
                </a:lnTo>
                <a:lnTo>
                  <a:pt x="6051481" y="4831272"/>
                </a:lnTo>
                <a:lnTo>
                  <a:pt x="6046528" y="4827315"/>
                </a:lnTo>
                <a:cubicBezTo>
                  <a:pt x="6051798" y="4820666"/>
                  <a:pt x="6057132" y="4814018"/>
                  <a:pt x="6062466" y="4807357"/>
                </a:cubicBezTo>
                <a:close/>
                <a:moveTo>
                  <a:pt x="3578308" y="4807357"/>
                </a:moveTo>
                <a:cubicBezTo>
                  <a:pt x="3583655" y="4814018"/>
                  <a:pt x="3588977" y="4820673"/>
                  <a:pt x="3594273" y="4827315"/>
                </a:cubicBezTo>
                <a:lnTo>
                  <a:pt x="3591789" y="4829296"/>
                </a:lnTo>
                <a:lnTo>
                  <a:pt x="3575833" y="4809344"/>
                </a:lnTo>
                <a:lnTo>
                  <a:pt x="3575831" y="4809346"/>
                </a:lnTo>
                <a:close/>
                <a:moveTo>
                  <a:pt x="3557569" y="4791510"/>
                </a:moveTo>
                <a:lnTo>
                  <a:pt x="3554991" y="4793596"/>
                </a:lnTo>
                <a:lnTo>
                  <a:pt x="3554990" y="4793595"/>
                </a:lnTo>
                <a:close/>
                <a:moveTo>
                  <a:pt x="3538961" y="4773833"/>
                </a:moveTo>
                <a:lnTo>
                  <a:pt x="3554990" y="4793595"/>
                </a:lnTo>
                <a:lnTo>
                  <a:pt x="3552521" y="4795590"/>
                </a:lnTo>
                <a:cubicBezTo>
                  <a:pt x="3547199" y="4789012"/>
                  <a:pt x="3541860" y="4782427"/>
                  <a:pt x="3536499" y="4775836"/>
                </a:cubicBezTo>
                <a:close/>
                <a:moveTo>
                  <a:pt x="6096946" y="4769823"/>
                </a:moveTo>
                <a:lnTo>
                  <a:pt x="6099165" y="4771641"/>
                </a:lnTo>
                <a:lnTo>
                  <a:pt x="6096941" y="4769829"/>
                </a:lnTo>
                <a:close/>
                <a:moveTo>
                  <a:pt x="3543885" y="4769823"/>
                </a:moveTo>
                <a:lnTo>
                  <a:pt x="3543887" y="4769825"/>
                </a:lnTo>
                <a:lnTo>
                  <a:pt x="3538961" y="4773833"/>
                </a:lnTo>
                <a:lnTo>
                  <a:pt x="3538958" y="4773829"/>
                </a:lnTo>
                <a:close/>
                <a:moveTo>
                  <a:pt x="3546349" y="4767823"/>
                </a:moveTo>
                <a:cubicBezTo>
                  <a:pt x="3551722" y="4774419"/>
                  <a:pt x="3557067" y="4781018"/>
                  <a:pt x="3562395" y="4787609"/>
                </a:cubicBezTo>
                <a:lnTo>
                  <a:pt x="3557569" y="4791510"/>
                </a:lnTo>
                <a:lnTo>
                  <a:pt x="3559926" y="4789603"/>
                </a:lnTo>
                <a:lnTo>
                  <a:pt x="3543887" y="4769825"/>
                </a:lnTo>
                <a:close/>
                <a:moveTo>
                  <a:pt x="6094470" y="4767815"/>
                </a:moveTo>
                <a:lnTo>
                  <a:pt x="6096941" y="4769829"/>
                </a:lnTo>
                <a:lnTo>
                  <a:pt x="6080881" y="4789603"/>
                </a:lnTo>
                <a:lnTo>
                  <a:pt x="6085834" y="4793590"/>
                </a:lnTo>
                <a:cubicBezTo>
                  <a:pt x="6091105" y="4787012"/>
                  <a:pt x="6096502" y="4780427"/>
                  <a:pt x="6101836" y="4773829"/>
                </a:cubicBezTo>
                <a:lnTo>
                  <a:pt x="6099165" y="4771641"/>
                </a:lnTo>
                <a:lnTo>
                  <a:pt x="6104313" y="4775836"/>
                </a:lnTo>
                <a:cubicBezTo>
                  <a:pt x="6098915" y="4782427"/>
                  <a:pt x="6093581" y="4789012"/>
                  <a:pt x="6088310" y="4795590"/>
                </a:cubicBezTo>
                <a:lnTo>
                  <a:pt x="6078405" y="4787609"/>
                </a:lnTo>
                <a:cubicBezTo>
                  <a:pt x="6083739" y="4781018"/>
                  <a:pt x="6089072" y="4774419"/>
                  <a:pt x="6094470" y="4767815"/>
                </a:cubicBezTo>
                <a:close/>
                <a:moveTo>
                  <a:pt x="6115521" y="4752055"/>
                </a:moveTo>
                <a:lnTo>
                  <a:pt x="6117972" y="4754060"/>
                </a:lnTo>
                <a:lnTo>
                  <a:pt x="6117965" y="4754067"/>
                </a:lnTo>
                <a:close/>
                <a:moveTo>
                  <a:pt x="3526090" y="4751388"/>
                </a:moveTo>
                <a:lnTo>
                  <a:pt x="3522822" y="4754067"/>
                </a:lnTo>
                <a:lnTo>
                  <a:pt x="3522822" y="4754067"/>
                </a:lnTo>
                <a:close/>
                <a:moveTo>
                  <a:pt x="6134082" y="4734512"/>
                </a:moveTo>
                <a:lnTo>
                  <a:pt x="6136507" y="4736517"/>
                </a:lnTo>
                <a:cubicBezTo>
                  <a:pt x="6131109" y="4743044"/>
                  <a:pt x="6125776" y="4749565"/>
                  <a:pt x="6120442" y="4756080"/>
                </a:cubicBezTo>
                <a:lnTo>
                  <a:pt x="6117972" y="4754060"/>
                </a:lnTo>
                <a:close/>
                <a:moveTo>
                  <a:pt x="3509180" y="4732475"/>
                </a:moveTo>
                <a:lnTo>
                  <a:pt x="3506731" y="4734498"/>
                </a:lnTo>
                <a:lnTo>
                  <a:pt x="3522822" y="4754067"/>
                </a:lnTo>
                <a:lnTo>
                  <a:pt x="3520365" y="4756080"/>
                </a:lnTo>
                <a:cubicBezTo>
                  <a:pt x="3515024" y="4749565"/>
                  <a:pt x="3509665" y="4743044"/>
                  <a:pt x="3504280" y="4736517"/>
                </a:cubicBezTo>
                <a:close/>
                <a:moveTo>
                  <a:pt x="6129205" y="4730453"/>
                </a:moveTo>
                <a:lnTo>
                  <a:pt x="6134094" y="4734498"/>
                </a:lnTo>
                <a:lnTo>
                  <a:pt x="6134082" y="4734512"/>
                </a:lnTo>
                <a:lnTo>
                  <a:pt x="6129191" y="4730470"/>
                </a:lnTo>
                <a:close/>
                <a:moveTo>
                  <a:pt x="3511628" y="4730453"/>
                </a:moveTo>
                <a:lnTo>
                  <a:pt x="3511629" y="4730454"/>
                </a:lnTo>
                <a:lnTo>
                  <a:pt x="3509180" y="4732475"/>
                </a:lnTo>
                <a:close/>
                <a:moveTo>
                  <a:pt x="6126728" y="4728434"/>
                </a:moveTo>
                <a:lnTo>
                  <a:pt x="6129191" y="4730470"/>
                </a:lnTo>
                <a:lnTo>
                  <a:pt x="6113076" y="4750043"/>
                </a:lnTo>
                <a:lnTo>
                  <a:pt x="6115521" y="4752055"/>
                </a:lnTo>
                <a:lnTo>
                  <a:pt x="6110599" y="4748029"/>
                </a:lnTo>
                <a:cubicBezTo>
                  <a:pt x="6115933" y="4741501"/>
                  <a:pt x="6121331" y="4734974"/>
                  <a:pt x="6126728" y="4728434"/>
                </a:cubicBezTo>
                <a:close/>
                <a:moveTo>
                  <a:pt x="3514079" y="4728434"/>
                </a:moveTo>
                <a:cubicBezTo>
                  <a:pt x="3519470" y="4734974"/>
                  <a:pt x="3524841" y="4741501"/>
                  <a:pt x="3530188" y="4748029"/>
                </a:cubicBezTo>
                <a:lnTo>
                  <a:pt x="3526090" y="4751388"/>
                </a:lnTo>
                <a:lnTo>
                  <a:pt x="3527731" y="4750043"/>
                </a:lnTo>
                <a:lnTo>
                  <a:pt x="3511629" y="4730454"/>
                </a:lnTo>
                <a:close/>
                <a:moveTo>
                  <a:pt x="3495396" y="4710836"/>
                </a:moveTo>
                <a:lnTo>
                  <a:pt x="3495396" y="4710837"/>
                </a:lnTo>
                <a:lnTo>
                  <a:pt x="3490514" y="4714895"/>
                </a:lnTo>
                <a:lnTo>
                  <a:pt x="3490511" y="4714892"/>
                </a:lnTo>
                <a:close/>
                <a:moveTo>
                  <a:pt x="6145412" y="4710820"/>
                </a:moveTo>
                <a:lnTo>
                  <a:pt x="6150298" y="4714875"/>
                </a:lnTo>
                <a:lnTo>
                  <a:pt x="6150286" y="4714888"/>
                </a:lnTo>
                <a:lnTo>
                  <a:pt x="6145397" y="4710837"/>
                </a:lnTo>
                <a:close/>
                <a:moveTo>
                  <a:pt x="3474182" y="4695280"/>
                </a:moveTo>
                <a:lnTo>
                  <a:pt x="3490511" y="4714892"/>
                </a:lnTo>
                <a:lnTo>
                  <a:pt x="3488069" y="4716920"/>
                </a:lnTo>
                <a:cubicBezTo>
                  <a:pt x="3482645" y="4710393"/>
                  <a:pt x="3477204" y="4703859"/>
                  <a:pt x="3471742" y="4697317"/>
                </a:cubicBezTo>
                <a:close/>
                <a:moveTo>
                  <a:pt x="6164182" y="4693235"/>
                </a:moveTo>
                <a:lnTo>
                  <a:pt x="6169082" y="4697317"/>
                </a:lnTo>
                <a:cubicBezTo>
                  <a:pt x="6163621" y="4703859"/>
                  <a:pt x="6158160" y="4710393"/>
                  <a:pt x="6152763" y="4716920"/>
                </a:cubicBezTo>
                <a:lnTo>
                  <a:pt x="6150298" y="4714875"/>
                </a:lnTo>
                <a:lnTo>
                  <a:pt x="6166606" y="4695279"/>
                </a:lnTo>
                <a:close/>
                <a:moveTo>
                  <a:pt x="6161780" y="4691210"/>
                </a:moveTo>
                <a:lnTo>
                  <a:pt x="6164182" y="4693235"/>
                </a:lnTo>
                <a:lnTo>
                  <a:pt x="6161768" y="4691224"/>
                </a:lnTo>
                <a:close/>
                <a:moveTo>
                  <a:pt x="3479051" y="4691210"/>
                </a:moveTo>
                <a:lnTo>
                  <a:pt x="3479054" y="4691212"/>
                </a:lnTo>
                <a:lnTo>
                  <a:pt x="3474182" y="4695280"/>
                </a:lnTo>
                <a:lnTo>
                  <a:pt x="3474181" y="4695279"/>
                </a:lnTo>
                <a:close/>
                <a:moveTo>
                  <a:pt x="3481490" y="4689178"/>
                </a:moveTo>
                <a:cubicBezTo>
                  <a:pt x="3486957" y="4695725"/>
                  <a:pt x="3492411" y="4702271"/>
                  <a:pt x="3497841" y="4708805"/>
                </a:cubicBezTo>
                <a:lnTo>
                  <a:pt x="3495396" y="4710836"/>
                </a:lnTo>
                <a:lnTo>
                  <a:pt x="3479054" y="4691212"/>
                </a:lnTo>
                <a:close/>
                <a:moveTo>
                  <a:pt x="6159304" y="4689172"/>
                </a:moveTo>
                <a:lnTo>
                  <a:pt x="6161768" y="4691224"/>
                </a:lnTo>
                <a:lnTo>
                  <a:pt x="6145412" y="4710820"/>
                </a:lnTo>
                <a:lnTo>
                  <a:pt x="6142984" y="4708805"/>
                </a:lnTo>
                <a:cubicBezTo>
                  <a:pt x="6148382" y="4702265"/>
                  <a:pt x="6153843" y="4695725"/>
                  <a:pt x="6159304" y="4689172"/>
                </a:cubicBezTo>
                <a:close/>
                <a:moveTo>
                  <a:pt x="3458069" y="4675724"/>
                </a:moveTo>
                <a:lnTo>
                  <a:pt x="3457905" y="4675862"/>
                </a:lnTo>
                <a:lnTo>
                  <a:pt x="3457905" y="4675861"/>
                </a:lnTo>
                <a:close/>
                <a:moveTo>
                  <a:pt x="6178040" y="4671767"/>
                </a:moveTo>
                <a:lnTo>
                  <a:pt x="6179831" y="4673273"/>
                </a:lnTo>
                <a:lnTo>
                  <a:pt x="6178036" y="4671771"/>
                </a:lnTo>
                <a:close/>
                <a:moveTo>
                  <a:pt x="6199301" y="4656420"/>
                </a:moveTo>
                <a:lnTo>
                  <a:pt x="6201721" y="4658463"/>
                </a:lnTo>
                <a:cubicBezTo>
                  <a:pt x="6196260" y="4664946"/>
                  <a:pt x="6190799" y="4671429"/>
                  <a:pt x="6185338" y="4677905"/>
                </a:cubicBezTo>
                <a:lnTo>
                  <a:pt x="6179831" y="4673273"/>
                </a:lnTo>
                <a:lnTo>
                  <a:pt x="6182925" y="4675862"/>
                </a:lnTo>
                <a:close/>
                <a:moveTo>
                  <a:pt x="6196276" y="4653867"/>
                </a:moveTo>
                <a:lnTo>
                  <a:pt x="6199308" y="4656412"/>
                </a:lnTo>
                <a:lnTo>
                  <a:pt x="6199301" y="4656420"/>
                </a:lnTo>
                <a:close/>
                <a:moveTo>
                  <a:pt x="6192006" y="4650265"/>
                </a:moveTo>
                <a:lnTo>
                  <a:pt x="6196276" y="4653867"/>
                </a:lnTo>
                <a:lnTo>
                  <a:pt x="6194419" y="4652310"/>
                </a:lnTo>
                <a:lnTo>
                  <a:pt x="6178040" y="4671767"/>
                </a:lnTo>
                <a:lnTo>
                  <a:pt x="6175623" y="4669733"/>
                </a:lnTo>
                <a:cubicBezTo>
                  <a:pt x="6181084" y="4663245"/>
                  <a:pt x="6186544" y="4656754"/>
                  <a:pt x="6192006" y="4650265"/>
                </a:cubicBezTo>
                <a:close/>
                <a:moveTo>
                  <a:pt x="3448774" y="4650265"/>
                </a:moveTo>
                <a:cubicBezTo>
                  <a:pt x="3454267" y="4656754"/>
                  <a:pt x="3459742" y="4663245"/>
                  <a:pt x="3465196" y="4669733"/>
                </a:cubicBezTo>
                <a:lnTo>
                  <a:pt x="3458069" y="4675724"/>
                </a:lnTo>
                <a:lnTo>
                  <a:pt x="3462763" y="4671771"/>
                </a:lnTo>
                <a:cubicBezTo>
                  <a:pt x="3457315" y="4665295"/>
                  <a:pt x="3451842" y="4658805"/>
                  <a:pt x="3446355" y="4652315"/>
                </a:cubicBezTo>
                <a:lnTo>
                  <a:pt x="3441505" y="4656412"/>
                </a:lnTo>
                <a:lnTo>
                  <a:pt x="3457905" y="4675861"/>
                </a:lnTo>
                <a:lnTo>
                  <a:pt x="3455474" y="4677905"/>
                </a:lnTo>
                <a:cubicBezTo>
                  <a:pt x="3450032" y="4671429"/>
                  <a:pt x="3444565" y="4664952"/>
                  <a:pt x="3439079" y="4658463"/>
                </a:cubicBezTo>
                <a:close/>
                <a:moveTo>
                  <a:pt x="6213251" y="4634755"/>
                </a:moveTo>
                <a:lnTo>
                  <a:pt x="6215820" y="4636947"/>
                </a:lnTo>
                <a:lnTo>
                  <a:pt x="6215819" y="4636949"/>
                </a:lnTo>
                <a:close/>
                <a:moveTo>
                  <a:pt x="3429819" y="4632832"/>
                </a:moveTo>
                <a:lnTo>
                  <a:pt x="3429821" y="4632833"/>
                </a:lnTo>
                <a:lnTo>
                  <a:pt x="3424988" y="4636949"/>
                </a:lnTo>
                <a:lnTo>
                  <a:pt x="3424986" y="4636947"/>
                </a:lnTo>
                <a:close/>
                <a:moveTo>
                  <a:pt x="3408536" y="4617678"/>
                </a:moveTo>
                <a:lnTo>
                  <a:pt x="3424986" y="4636947"/>
                </a:lnTo>
                <a:lnTo>
                  <a:pt x="3422569" y="4639005"/>
                </a:lnTo>
                <a:cubicBezTo>
                  <a:pt x="3417107" y="4632586"/>
                  <a:pt x="3411628" y="4626167"/>
                  <a:pt x="3406129" y="4619741"/>
                </a:cubicBezTo>
                <a:close/>
                <a:moveTo>
                  <a:pt x="6229852" y="4615609"/>
                </a:moveTo>
                <a:lnTo>
                  <a:pt x="6234678" y="4619741"/>
                </a:lnTo>
                <a:cubicBezTo>
                  <a:pt x="6229153" y="4626167"/>
                  <a:pt x="6223693" y="4632586"/>
                  <a:pt x="6218232" y="4639005"/>
                </a:cubicBezTo>
                <a:lnTo>
                  <a:pt x="6215820" y="4636947"/>
                </a:lnTo>
                <a:lnTo>
                  <a:pt x="6232265" y="4617676"/>
                </a:lnTo>
                <a:close/>
                <a:moveTo>
                  <a:pt x="3411328" y="4615287"/>
                </a:moveTo>
                <a:lnTo>
                  <a:pt x="3408536" y="4617678"/>
                </a:lnTo>
                <a:lnTo>
                  <a:pt x="3408535" y="4617676"/>
                </a:lnTo>
                <a:close/>
                <a:moveTo>
                  <a:pt x="6227439" y="4613542"/>
                </a:moveTo>
                <a:lnTo>
                  <a:pt x="6229852" y="4615609"/>
                </a:lnTo>
                <a:lnTo>
                  <a:pt x="6227439" y="4613543"/>
                </a:lnTo>
                <a:close/>
                <a:moveTo>
                  <a:pt x="6225026" y="4611478"/>
                </a:moveTo>
                <a:lnTo>
                  <a:pt x="6227439" y="4613543"/>
                </a:lnTo>
                <a:lnTo>
                  <a:pt x="6210993" y="4632828"/>
                </a:lnTo>
                <a:lnTo>
                  <a:pt x="6213251" y="4634755"/>
                </a:lnTo>
                <a:lnTo>
                  <a:pt x="6208580" y="4630770"/>
                </a:lnTo>
                <a:cubicBezTo>
                  <a:pt x="6214040" y="4624343"/>
                  <a:pt x="6219501" y="4617918"/>
                  <a:pt x="6225026" y="4611478"/>
                </a:cubicBezTo>
                <a:close/>
                <a:moveTo>
                  <a:pt x="3415775" y="4611478"/>
                </a:moveTo>
                <a:cubicBezTo>
                  <a:pt x="3421279" y="4617918"/>
                  <a:pt x="3426773" y="4624343"/>
                  <a:pt x="3432240" y="4630770"/>
                </a:cubicBezTo>
                <a:lnTo>
                  <a:pt x="3429819" y="4632832"/>
                </a:lnTo>
                <a:lnTo>
                  <a:pt x="3413361" y="4613548"/>
                </a:lnTo>
                <a:lnTo>
                  <a:pt x="3411328" y="4615287"/>
                </a:lnTo>
                <a:close/>
                <a:moveTo>
                  <a:pt x="6260713" y="4574909"/>
                </a:moveTo>
                <a:lnTo>
                  <a:pt x="6265539" y="4579068"/>
                </a:lnTo>
                <a:lnTo>
                  <a:pt x="6265520" y="4579090"/>
                </a:lnTo>
                <a:lnTo>
                  <a:pt x="6260708" y="4574915"/>
                </a:lnTo>
                <a:close/>
                <a:moveTo>
                  <a:pt x="3380087" y="4574909"/>
                </a:moveTo>
                <a:lnTo>
                  <a:pt x="3380087" y="4574910"/>
                </a:lnTo>
                <a:lnTo>
                  <a:pt x="3378461" y="4576318"/>
                </a:lnTo>
                <a:close/>
                <a:moveTo>
                  <a:pt x="3382487" y="4572832"/>
                </a:moveTo>
                <a:cubicBezTo>
                  <a:pt x="3388075" y="4579277"/>
                  <a:pt x="3393637" y="4585723"/>
                  <a:pt x="3399187" y="4592168"/>
                </a:cubicBezTo>
                <a:lnTo>
                  <a:pt x="3389567" y="4600455"/>
                </a:lnTo>
                <a:cubicBezTo>
                  <a:pt x="3384025" y="4594023"/>
                  <a:pt x="3378467" y="4587583"/>
                  <a:pt x="3372885" y="4581145"/>
                </a:cubicBezTo>
                <a:lnTo>
                  <a:pt x="3378461" y="4576318"/>
                </a:lnTo>
                <a:lnTo>
                  <a:pt x="3375287" y="4579068"/>
                </a:lnTo>
                <a:cubicBezTo>
                  <a:pt x="3380868" y="4585507"/>
                  <a:pt x="3386430" y="4591947"/>
                  <a:pt x="3391967" y="4598385"/>
                </a:cubicBezTo>
                <a:lnTo>
                  <a:pt x="3396781" y="4594238"/>
                </a:lnTo>
                <a:lnTo>
                  <a:pt x="3380087" y="4574910"/>
                </a:lnTo>
                <a:close/>
                <a:moveTo>
                  <a:pt x="6258300" y="4572826"/>
                </a:moveTo>
                <a:lnTo>
                  <a:pt x="6260708" y="4574915"/>
                </a:lnTo>
                <a:lnTo>
                  <a:pt x="6244012" y="4594238"/>
                </a:lnTo>
                <a:lnTo>
                  <a:pt x="6248838" y="4598378"/>
                </a:lnTo>
                <a:lnTo>
                  <a:pt x="6265520" y="4579090"/>
                </a:lnTo>
                <a:lnTo>
                  <a:pt x="6267888" y="4581145"/>
                </a:lnTo>
                <a:cubicBezTo>
                  <a:pt x="6262364" y="4587583"/>
                  <a:pt x="6256776" y="4594023"/>
                  <a:pt x="6251251" y="4600455"/>
                </a:cubicBezTo>
                <a:lnTo>
                  <a:pt x="6241599" y="4592168"/>
                </a:lnTo>
                <a:cubicBezTo>
                  <a:pt x="6247187" y="4585723"/>
                  <a:pt x="6252712" y="4579277"/>
                  <a:pt x="6258300" y="4572826"/>
                </a:cubicBezTo>
                <a:close/>
                <a:moveTo>
                  <a:pt x="3346711" y="4536599"/>
                </a:moveTo>
                <a:lnTo>
                  <a:pt x="3341936" y="4540784"/>
                </a:lnTo>
                <a:cubicBezTo>
                  <a:pt x="3347531" y="4547165"/>
                  <a:pt x="3353106" y="4553548"/>
                  <a:pt x="3358663" y="4559924"/>
                </a:cubicBezTo>
                <a:lnTo>
                  <a:pt x="3363449" y="4555750"/>
                </a:lnTo>
                <a:cubicBezTo>
                  <a:pt x="3357887" y="4549369"/>
                  <a:pt x="3352305" y="4542987"/>
                  <a:pt x="3346711" y="4536599"/>
                </a:cubicBezTo>
                <a:close/>
                <a:moveTo>
                  <a:pt x="6294114" y="4536593"/>
                </a:moveTo>
                <a:lnTo>
                  <a:pt x="6298876" y="4540778"/>
                </a:lnTo>
                <a:lnTo>
                  <a:pt x="6298861" y="4540795"/>
                </a:lnTo>
                <a:lnTo>
                  <a:pt x="6294099" y="4536611"/>
                </a:lnTo>
                <a:close/>
                <a:moveTo>
                  <a:pt x="6291701" y="4534504"/>
                </a:moveTo>
                <a:lnTo>
                  <a:pt x="6294099" y="4536611"/>
                </a:lnTo>
                <a:lnTo>
                  <a:pt x="6277350" y="4555750"/>
                </a:lnTo>
                <a:lnTo>
                  <a:pt x="6282176" y="4559924"/>
                </a:lnTo>
                <a:lnTo>
                  <a:pt x="6298861" y="4540795"/>
                </a:lnTo>
                <a:lnTo>
                  <a:pt x="6301226" y="4542874"/>
                </a:lnTo>
                <a:cubicBezTo>
                  <a:pt x="6295638" y="4549255"/>
                  <a:pt x="6290113" y="4555636"/>
                  <a:pt x="6284525" y="4562012"/>
                </a:cubicBezTo>
                <a:lnTo>
                  <a:pt x="6274937" y="4553669"/>
                </a:lnTo>
                <a:cubicBezTo>
                  <a:pt x="6280525" y="4547280"/>
                  <a:pt x="6286113" y="4540893"/>
                  <a:pt x="6291701" y="4534504"/>
                </a:cubicBezTo>
                <a:close/>
                <a:moveTo>
                  <a:pt x="3349099" y="4534504"/>
                </a:moveTo>
                <a:cubicBezTo>
                  <a:pt x="3354700" y="4540899"/>
                  <a:pt x="3360282" y="4547286"/>
                  <a:pt x="3365844" y="4553669"/>
                </a:cubicBezTo>
                <a:lnTo>
                  <a:pt x="3356268" y="4562012"/>
                </a:lnTo>
                <a:cubicBezTo>
                  <a:pt x="3350712" y="4555636"/>
                  <a:pt x="3345136" y="4549255"/>
                  <a:pt x="3339548" y="4542874"/>
                </a:cubicBezTo>
                <a:close/>
                <a:moveTo>
                  <a:pt x="6312877" y="4519128"/>
                </a:moveTo>
                <a:lnTo>
                  <a:pt x="6315713" y="4521610"/>
                </a:lnTo>
                <a:lnTo>
                  <a:pt x="6315704" y="4521619"/>
                </a:lnTo>
                <a:close/>
                <a:moveTo>
                  <a:pt x="3329862" y="4517420"/>
                </a:moveTo>
                <a:lnTo>
                  <a:pt x="3329865" y="4517422"/>
                </a:lnTo>
                <a:lnTo>
                  <a:pt x="3325096" y="4521619"/>
                </a:lnTo>
                <a:lnTo>
                  <a:pt x="3325095" y="4521619"/>
                </a:lnTo>
                <a:close/>
                <a:moveTo>
                  <a:pt x="6332520" y="4502610"/>
                </a:moveTo>
                <a:lnTo>
                  <a:pt x="6334881" y="4504698"/>
                </a:lnTo>
                <a:cubicBezTo>
                  <a:pt x="6329293" y="4511041"/>
                  <a:pt x="6323642" y="4517379"/>
                  <a:pt x="6318117" y="4523715"/>
                </a:cubicBezTo>
                <a:lnTo>
                  <a:pt x="6315713" y="4521610"/>
                </a:lnTo>
                <a:close/>
                <a:moveTo>
                  <a:pt x="6327769" y="4498386"/>
                </a:moveTo>
                <a:lnTo>
                  <a:pt x="6332532" y="4502596"/>
                </a:lnTo>
                <a:lnTo>
                  <a:pt x="6332520" y="4502610"/>
                </a:lnTo>
                <a:lnTo>
                  <a:pt x="6327757" y="4498400"/>
                </a:lnTo>
                <a:close/>
                <a:moveTo>
                  <a:pt x="6325356" y="4496277"/>
                </a:moveTo>
                <a:lnTo>
                  <a:pt x="6327757" y="4498400"/>
                </a:lnTo>
                <a:lnTo>
                  <a:pt x="6310942" y="4517422"/>
                </a:lnTo>
                <a:lnTo>
                  <a:pt x="6312877" y="4519128"/>
                </a:lnTo>
                <a:lnTo>
                  <a:pt x="6308528" y="4515320"/>
                </a:lnTo>
                <a:cubicBezTo>
                  <a:pt x="6314117" y="4508977"/>
                  <a:pt x="6319768" y="4502628"/>
                  <a:pt x="6325356" y="4496277"/>
                </a:cubicBezTo>
                <a:close/>
                <a:moveTo>
                  <a:pt x="3315425" y="4496277"/>
                </a:moveTo>
                <a:cubicBezTo>
                  <a:pt x="3321044" y="4502628"/>
                  <a:pt x="3326658" y="4508977"/>
                  <a:pt x="3332245" y="4515320"/>
                </a:cubicBezTo>
                <a:lnTo>
                  <a:pt x="3329862" y="4517420"/>
                </a:lnTo>
                <a:lnTo>
                  <a:pt x="3313043" y="4498386"/>
                </a:lnTo>
                <a:lnTo>
                  <a:pt x="3308294" y="4502596"/>
                </a:lnTo>
                <a:lnTo>
                  <a:pt x="3325095" y="4521619"/>
                </a:lnTo>
                <a:lnTo>
                  <a:pt x="3322714" y="4523715"/>
                </a:lnTo>
                <a:cubicBezTo>
                  <a:pt x="3317133" y="4517379"/>
                  <a:pt x="3311533" y="4511041"/>
                  <a:pt x="3305912" y="4504698"/>
                </a:cubicBezTo>
                <a:close/>
                <a:moveTo>
                  <a:pt x="6346980" y="4481458"/>
                </a:moveTo>
                <a:lnTo>
                  <a:pt x="6349373" y="4483581"/>
                </a:lnTo>
                <a:lnTo>
                  <a:pt x="6349359" y="4483596"/>
                </a:lnTo>
                <a:close/>
                <a:moveTo>
                  <a:pt x="6366369" y="4464593"/>
                </a:moveTo>
                <a:lnTo>
                  <a:pt x="6368726" y="4466705"/>
                </a:lnTo>
                <a:cubicBezTo>
                  <a:pt x="6363075" y="4473042"/>
                  <a:pt x="6357423" y="4479373"/>
                  <a:pt x="6351772" y="4485710"/>
                </a:cubicBezTo>
                <a:lnTo>
                  <a:pt x="6349373" y="4483581"/>
                </a:lnTo>
                <a:close/>
                <a:moveTo>
                  <a:pt x="6363996" y="4462466"/>
                </a:moveTo>
                <a:lnTo>
                  <a:pt x="6366377" y="4464584"/>
                </a:lnTo>
                <a:lnTo>
                  <a:pt x="6366369" y="4464593"/>
                </a:lnTo>
                <a:close/>
                <a:moveTo>
                  <a:pt x="3279172" y="4460348"/>
                </a:moveTo>
                <a:lnTo>
                  <a:pt x="3274442" y="4464584"/>
                </a:lnTo>
                <a:cubicBezTo>
                  <a:pt x="3280119" y="4470927"/>
                  <a:pt x="3285777" y="4477265"/>
                  <a:pt x="3291416" y="4483596"/>
                </a:cubicBezTo>
                <a:lnTo>
                  <a:pt x="3296158" y="4479373"/>
                </a:lnTo>
                <a:cubicBezTo>
                  <a:pt x="3290513" y="4473035"/>
                  <a:pt x="3284850" y="4466693"/>
                  <a:pt x="3279172" y="4460348"/>
                </a:cubicBezTo>
                <a:close/>
                <a:moveTo>
                  <a:pt x="6359265" y="4458227"/>
                </a:moveTo>
                <a:lnTo>
                  <a:pt x="6363996" y="4462466"/>
                </a:lnTo>
                <a:lnTo>
                  <a:pt x="6361614" y="4460348"/>
                </a:lnTo>
                <a:cubicBezTo>
                  <a:pt x="6355963" y="4466693"/>
                  <a:pt x="6350311" y="4473035"/>
                  <a:pt x="6344660" y="4479373"/>
                </a:cubicBezTo>
                <a:lnTo>
                  <a:pt x="6346980" y="4481458"/>
                </a:lnTo>
                <a:lnTo>
                  <a:pt x="6342247" y="4477259"/>
                </a:lnTo>
                <a:cubicBezTo>
                  <a:pt x="6347898" y="4470921"/>
                  <a:pt x="6353613" y="4464578"/>
                  <a:pt x="6359265" y="4458227"/>
                </a:cubicBezTo>
                <a:close/>
                <a:moveTo>
                  <a:pt x="3281534" y="4458227"/>
                </a:moveTo>
                <a:cubicBezTo>
                  <a:pt x="3287218" y="4464578"/>
                  <a:pt x="3292883" y="4470921"/>
                  <a:pt x="3298534" y="4477265"/>
                </a:cubicBezTo>
                <a:lnTo>
                  <a:pt x="3289046" y="4485710"/>
                </a:lnTo>
                <a:cubicBezTo>
                  <a:pt x="3283409" y="4479380"/>
                  <a:pt x="3277751" y="4473042"/>
                  <a:pt x="3272074" y="4466705"/>
                </a:cubicBezTo>
                <a:close/>
                <a:moveTo>
                  <a:pt x="3262177" y="4441422"/>
                </a:moveTo>
                <a:lnTo>
                  <a:pt x="3262180" y="4441425"/>
                </a:lnTo>
                <a:lnTo>
                  <a:pt x="3257456" y="4445674"/>
                </a:lnTo>
                <a:lnTo>
                  <a:pt x="3257455" y="4445673"/>
                </a:lnTo>
                <a:close/>
                <a:moveTo>
                  <a:pt x="6395650" y="4422560"/>
                </a:moveTo>
                <a:cubicBezTo>
                  <a:pt x="6389935" y="4428847"/>
                  <a:pt x="6384284" y="4435140"/>
                  <a:pt x="6378632" y="4441419"/>
                </a:cubicBezTo>
                <a:lnTo>
                  <a:pt x="6383332" y="4445668"/>
                </a:lnTo>
                <a:cubicBezTo>
                  <a:pt x="6388982" y="4439387"/>
                  <a:pt x="6394698" y="4433108"/>
                  <a:pt x="6400349" y="4426821"/>
                </a:cubicBezTo>
                <a:close/>
                <a:moveTo>
                  <a:pt x="6393301" y="4420426"/>
                </a:moveTo>
                <a:lnTo>
                  <a:pt x="6402699" y="4428947"/>
                </a:lnTo>
                <a:cubicBezTo>
                  <a:pt x="6397047" y="4435234"/>
                  <a:pt x="6391332" y="4441514"/>
                  <a:pt x="6385681" y="4447795"/>
                </a:cubicBezTo>
                <a:lnTo>
                  <a:pt x="6376282" y="4439298"/>
                </a:lnTo>
                <a:cubicBezTo>
                  <a:pt x="6381934" y="4433011"/>
                  <a:pt x="6387586" y="4426719"/>
                  <a:pt x="6393301" y="4420426"/>
                </a:cubicBezTo>
                <a:close/>
                <a:moveTo>
                  <a:pt x="3247506" y="4420426"/>
                </a:moveTo>
                <a:cubicBezTo>
                  <a:pt x="3253202" y="4426719"/>
                  <a:pt x="3258878" y="4433011"/>
                  <a:pt x="3264536" y="4439298"/>
                </a:cubicBezTo>
                <a:lnTo>
                  <a:pt x="3262177" y="4441422"/>
                </a:lnTo>
                <a:lnTo>
                  <a:pt x="3245149" y="4422560"/>
                </a:lnTo>
                <a:lnTo>
                  <a:pt x="3240445" y="4426821"/>
                </a:lnTo>
                <a:lnTo>
                  <a:pt x="3257455" y="4445673"/>
                </a:lnTo>
                <a:lnTo>
                  <a:pt x="3255100" y="4447795"/>
                </a:lnTo>
                <a:cubicBezTo>
                  <a:pt x="3249449" y="4441514"/>
                  <a:pt x="3243777" y="4435234"/>
                  <a:pt x="3238087" y="4428947"/>
                </a:cubicBezTo>
                <a:close/>
                <a:moveTo>
                  <a:pt x="3228022" y="4403680"/>
                </a:moveTo>
                <a:lnTo>
                  <a:pt x="3228024" y="4403681"/>
                </a:lnTo>
                <a:lnTo>
                  <a:pt x="3223331" y="4407954"/>
                </a:lnTo>
                <a:lnTo>
                  <a:pt x="3223329" y="4407952"/>
                </a:lnTo>
                <a:close/>
                <a:moveTo>
                  <a:pt x="6412797" y="4403679"/>
                </a:moveTo>
                <a:lnTo>
                  <a:pt x="6415525" y="4406161"/>
                </a:lnTo>
                <a:lnTo>
                  <a:pt x="6412795" y="4403681"/>
                </a:lnTo>
                <a:close/>
                <a:moveTo>
                  <a:pt x="3207969" y="4387509"/>
                </a:moveTo>
                <a:lnTo>
                  <a:pt x="3206180" y="4389147"/>
                </a:lnTo>
                <a:lnTo>
                  <a:pt x="3223329" y="4407952"/>
                </a:lnTo>
                <a:lnTo>
                  <a:pt x="3220981" y="4410089"/>
                </a:lnTo>
                <a:cubicBezTo>
                  <a:pt x="3215279" y="4403821"/>
                  <a:pt x="3209565" y="4397553"/>
                  <a:pt x="3203837" y="4391287"/>
                </a:cubicBezTo>
                <a:close/>
                <a:moveTo>
                  <a:pt x="6432367" y="4387073"/>
                </a:moveTo>
                <a:lnTo>
                  <a:pt x="6436989" y="4391287"/>
                </a:lnTo>
                <a:cubicBezTo>
                  <a:pt x="6431210" y="4397553"/>
                  <a:pt x="6425495" y="4403821"/>
                  <a:pt x="6419844" y="4410089"/>
                </a:cubicBezTo>
                <a:lnTo>
                  <a:pt x="6415525" y="4406161"/>
                </a:lnTo>
                <a:lnTo>
                  <a:pt x="6417494" y="4407949"/>
                </a:lnTo>
                <a:cubicBezTo>
                  <a:pt x="6423146" y="4401687"/>
                  <a:pt x="6428861" y="4395413"/>
                  <a:pt x="6434639" y="4389147"/>
                </a:cubicBezTo>
                <a:close/>
                <a:moveTo>
                  <a:pt x="6429940" y="4384860"/>
                </a:moveTo>
                <a:lnTo>
                  <a:pt x="6432367" y="4387073"/>
                </a:lnTo>
                <a:lnTo>
                  <a:pt x="6429939" y="4384861"/>
                </a:lnTo>
                <a:close/>
                <a:moveTo>
                  <a:pt x="3210866" y="4384860"/>
                </a:moveTo>
                <a:lnTo>
                  <a:pt x="3210867" y="4384861"/>
                </a:lnTo>
                <a:lnTo>
                  <a:pt x="3207969" y="4387509"/>
                </a:lnTo>
                <a:close/>
                <a:moveTo>
                  <a:pt x="6427591" y="4382720"/>
                </a:moveTo>
                <a:lnTo>
                  <a:pt x="6429939" y="4384861"/>
                </a:lnTo>
                <a:lnTo>
                  <a:pt x="6412797" y="4403679"/>
                </a:lnTo>
                <a:lnTo>
                  <a:pt x="6410446" y="4401541"/>
                </a:lnTo>
                <a:cubicBezTo>
                  <a:pt x="6416161" y="4395267"/>
                  <a:pt x="6421876" y="4388994"/>
                  <a:pt x="6427591" y="4382720"/>
                </a:cubicBezTo>
                <a:close/>
                <a:moveTo>
                  <a:pt x="3213209" y="4382720"/>
                </a:moveTo>
                <a:cubicBezTo>
                  <a:pt x="3218950" y="4388994"/>
                  <a:pt x="3224670" y="4395267"/>
                  <a:pt x="3230372" y="4401541"/>
                </a:cubicBezTo>
                <a:lnTo>
                  <a:pt x="3228022" y="4403680"/>
                </a:lnTo>
                <a:lnTo>
                  <a:pt x="3210867" y="4384861"/>
                </a:lnTo>
                <a:close/>
                <a:moveTo>
                  <a:pt x="3189277" y="4370203"/>
                </a:moveTo>
                <a:lnTo>
                  <a:pt x="3189028" y="4370432"/>
                </a:lnTo>
                <a:lnTo>
                  <a:pt x="3189028" y="4370432"/>
                </a:lnTo>
                <a:close/>
                <a:moveTo>
                  <a:pt x="6449070" y="4367949"/>
                </a:moveTo>
                <a:lnTo>
                  <a:pt x="6451785" y="4370431"/>
                </a:lnTo>
                <a:lnTo>
                  <a:pt x="6451784" y="4370432"/>
                </a:lnTo>
                <a:close/>
                <a:moveTo>
                  <a:pt x="3171785" y="4351710"/>
                </a:moveTo>
                <a:lnTo>
                  <a:pt x="3189028" y="4370432"/>
                </a:lnTo>
                <a:lnTo>
                  <a:pt x="3186692" y="4372579"/>
                </a:lnTo>
                <a:cubicBezTo>
                  <a:pt x="3180958" y="4366343"/>
                  <a:pt x="3175211" y="4360101"/>
                  <a:pt x="3169452" y="4353865"/>
                </a:cubicBezTo>
                <a:close/>
                <a:moveTo>
                  <a:pt x="6467202" y="4350043"/>
                </a:moveTo>
                <a:lnTo>
                  <a:pt x="6471343" y="4353865"/>
                </a:lnTo>
                <a:cubicBezTo>
                  <a:pt x="6465564" y="4360101"/>
                  <a:pt x="6459849" y="4366343"/>
                  <a:pt x="6454134" y="4372579"/>
                </a:cubicBezTo>
                <a:lnTo>
                  <a:pt x="6451785" y="4370431"/>
                </a:lnTo>
                <a:lnTo>
                  <a:pt x="6468993" y="4351707"/>
                </a:lnTo>
                <a:close/>
                <a:moveTo>
                  <a:pt x="6464357" y="4347401"/>
                </a:moveTo>
                <a:lnTo>
                  <a:pt x="6467202" y="4350043"/>
                </a:lnTo>
                <a:lnTo>
                  <a:pt x="6464349" y="4347410"/>
                </a:lnTo>
                <a:close/>
                <a:moveTo>
                  <a:pt x="3176449" y="4347401"/>
                </a:moveTo>
                <a:lnTo>
                  <a:pt x="3176449" y="4347402"/>
                </a:lnTo>
                <a:lnTo>
                  <a:pt x="3171785" y="4351710"/>
                </a:lnTo>
                <a:lnTo>
                  <a:pt x="3171782" y="4351707"/>
                </a:lnTo>
                <a:close/>
                <a:moveTo>
                  <a:pt x="6462007" y="4345248"/>
                </a:moveTo>
                <a:lnTo>
                  <a:pt x="6464349" y="4347410"/>
                </a:lnTo>
                <a:lnTo>
                  <a:pt x="6447085" y="4366133"/>
                </a:lnTo>
                <a:lnTo>
                  <a:pt x="6449070" y="4367949"/>
                </a:lnTo>
                <a:lnTo>
                  <a:pt x="6444736" y="4363988"/>
                </a:lnTo>
                <a:cubicBezTo>
                  <a:pt x="6450514" y="4357739"/>
                  <a:pt x="6456230" y="4351497"/>
                  <a:pt x="6462007" y="4345248"/>
                </a:cubicBezTo>
                <a:close/>
                <a:moveTo>
                  <a:pt x="3178779" y="4345248"/>
                </a:moveTo>
                <a:cubicBezTo>
                  <a:pt x="3184552" y="4351497"/>
                  <a:pt x="3190304" y="4357745"/>
                  <a:pt x="3196045" y="4363988"/>
                </a:cubicBezTo>
                <a:lnTo>
                  <a:pt x="3189277" y="4370203"/>
                </a:lnTo>
                <a:lnTo>
                  <a:pt x="3193701" y="4366133"/>
                </a:lnTo>
                <a:lnTo>
                  <a:pt x="3176449" y="4347402"/>
                </a:lnTo>
                <a:close/>
                <a:moveTo>
                  <a:pt x="6483935" y="4330773"/>
                </a:moveTo>
                <a:lnTo>
                  <a:pt x="6486337" y="4332996"/>
                </a:lnTo>
                <a:lnTo>
                  <a:pt x="6486328" y="4333005"/>
                </a:lnTo>
                <a:close/>
                <a:moveTo>
                  <a:pt x="3159119" y="4328687"/>
                </a:moveTo>
                <a:lnTo>
                  <a:pt x="3159120" y="4328688"/>
                </a:lnTo>
                <a:lnTo>
                  <a:pt x="3156417" y="4331195"/>
                </a:lnTo>
                <a:close/>
                <a:moveTo>
                  <a:pt x="3137189" y="4314434"/>
                </a:moveTo>
                <a:lnTo>
                  <a:pt x="3154465" y="4333005"/>
                </a:lnTo>
                <a:lnTo>
                  <a:pt x="3156417" y="4331195"/>
                </a:lnTo>
                <a:lnTo>
                  <a:pt x="3152140" y="4335165"/>
                </a:lnTo>
                <a:cubicBezTo>
                  <a:pt x="3146401" y="4328973"/>
                  <a:pt x="3140642" y="4322782"/>
                  <a:pt x="3134870" y="4316597"/>
                </a:cubicBezTo>
                <a:close/>
                <a:moveTo>
                  <a:pt x="3139863" y="4311938"/>
                </a:moveTo>
                <a:lnTo>
                  <a:pt x="3137189" y="4314434"/>
                </a:lnTo>
                <a:lnTo>
                  <a:pt x="3137187" y="4314431"/>
                </a:lnTo>
                <a:close/>
                <a:moveTo>
                  <a:pt x="3144153" y="4307935"/>
                </a:moveTo>
                <a:cubicBezTo>
                  <a:pt x="3149938" y="4314133"/>
                  <a:pt x="3155697" y="4320331"/>
                  <a:pt x="3161451" y="4326522"/>
                </a:cubicBezTo>
                <a:lnTo>
                  <a:pt x="3159119" y="4328687"/>
                </a:lnTo>
                <a:lnTo>
                  <a:pt x="3141835" y="4310101"/>
                </a:lnTo>
                <a:lnTo>
                  <a:pt x="3139863" y="4311938"/>
                </a:lnTo>
                <a:close/>
                <a:moveTo>
                  <a:pt x="6496679" y="4307929"/>
                </a:moveTo>
                <a:lnTo>
                  <a:pt x="6505950" y="4316592"/>
                </a:lnTo>
                <a:cubicBezTo>
                  <a:pt x="6500171" y="4322782"/>
                  <a:pt x="6494393" y="4328973"/>
                  <a:pt x="6488678" y="4335165"/>
                </a:cubicBezTo>
                <a:lnTo>
                  <a:pt x="6486337" y="4332996"/>
                </a:lnTo>
                <a:lnTo>
                  <a:pt x="6503600" y="4314426"/>
                </a:lnTo>
                <a:lnTo>
                  <a:pt x="6498965" y="4310095"/>
                </a:lnTo>
                <a:cubicBezTo>
                  <a:pt x="6493186" y="4316292"/>
                  <a:pt x="6487407" y="4322490"/>
                  <a:pt x="6481693" y="4328682"/>
                </a:cubicBezTo>
                <a:lnTo>
                  <a:pt x="6483935" y="4330773"/>
                </a:lnTo>
                <a:lnTo>
                  <a:pt x="6479344" y="4326522"/>
                </a:lnTo>
                <a:cubicBezTo>
                  <a:pt x="6485122" y="4320331"/>
                  <a:pt x="6490837" y="4314133"/>
                  <a:pt x="6496679" y="4307929"/>
                </a:cubicBezTo>
                <a:close/>
                <a:moveTo>
                  <a:pt x="6536129" y="4275064"/>
                </a:moveTo>
                <a:lnTo>
                  <a:pt x="6538462" y="4277252"/>
                </a:lnTo>
                <a:lnTo>
                  <a:pt x="6538454" y="4277262"/>
                </a:lnTo>
                <a:close/>
                <a:moveTo>
                  <a:pt x="3105343" y="4274443"/>
                </a:moveTo>
                <a:lnTo>
                  <a:pt x="3102358" y="4277254"/>
                </a:lnTo>
                <a:lnTo>
                  <a:pt x="3102356" y="4277252"/>
                </a:lnTo>
                <a:close/>
                <a:moveTo>
                  <a:pt x="6531540" y="4270725"/>
                </a:moveTo>
                <a:lnTo>
                  <a:pt x="6536129" y="4275064"/>
                </a:lnTo>
                <a:lnTo>
                  <a:pt x="6533826" y="4272903"/>
                </a:lnTo>
                <a:cubicBezTo>
                  <a:pt x="6527984" y="4279101"/>
                  <a:pt x="6522143" y="4285305"/>
                  <a:pt x="6516364" y="4291503"/>
                </a:cubicBezTo>
                <a:lnTo>
                  <a:pt x="6520999" y="4295845"/>
                </a:lnTo>
                <a:lnTo>
                  <a:pt x="6538454" y="4277262"/>
                </a:lnTo>
                <a:lnTo>
                  <a:pt x="6540748" y="4279432"/>
                </a:lnTo>
                <a:cubicBezTo>
                  <a:pt x="6534906" y="4285628"/>
                  <a:pt x="6529127" y="4291820"/>
                  <a:pt x="6523285" y="4298018"/>
                </a:cubicBezTo>
                <a:lnTo>
                  <a:pt x="6514014" y="4289331"/>
                </a:lnTo>
                <a:cubicBezTo>
                  <a:pt x="6519857" y="4283133"/>
                  <a:pt x="6525698" y="4276929"/>
                  <a:pt x="6531540" y="4270725"/>
                </a:cubicBezTo>
                <a:close/>
                <a:moveTo>
                  <a:pt x="3109292" y="4270725"/>
                </a:moveTo>
                <a:cubicBezTo>
                  <a:pt x="3115134" y="4276929"/>
                  <a:pt x="3120963" y="4283133"/>
                  <a:pt x="3126773" y="4289331"/>
                </a:cubicBezTo>
                <a:lnTo>
                  <a:pt x="3117502" y="4298018"/>
                </a:lnTo>
                <a:cubicBezTo>
                  <a:pt x="3111698" y="4291826"/>
                  <a:pt x="3105881" y="4285628"/>
                  <a:pt x="3100045" y="4279432"/>
                </a:cubicBezTo>
                <a:lnTo>
                  <a:pt x="3102358" y="4277254"/>
                </a:lnTo>
                <a:lnTo>
                  <a:pt x="3119819" y="4295845"/>
                </a:lnTo>
                <a:lnTo>
                  <a:pt x="3124454" y="4291503"/>
                </a:lnTo>
                <a:cubicBezTo>
                  <a:pt x="3118644" y="4285305"/>
                  <a:pt x="3112822" y="4279106"/>
                  <a:pt x="3106980" y="4272903"/>
                </a:cubicBezTo>
                <a:lnTo>
                  <a:pt x="3105343" y="4274443"/>
                </a:lnTo>
                <a:close/>
                <a:moveTo>
                  <a:pt x="3089553" y="4254435"/>
                </a:moveTo>
                <a:lnTo>
                  <a:pt x="3089556" y="4254437"/>
                </a:lnTo>
                <a:lnTo>
                  <a:pt x="3084938" y="4258799"/>
                </a:lnTo>
                <a:lnTo>
                  <a:pt x="3084938" y="4258799"/>
                </a:lnTo>
                <a:close/>
                <a:moveTo>
                  <a:pt x="6551235" y="4254427"/>
                </a:moveTo>
                <a:lnTo>
                  <a:pt x="6554099" y="4257141"/>
                </a:lnTo>
                <a:lnTo>
                  <a:pt x="6551225" y="4254437"/>
                </a:lnTo>
                <a:close/>
                <a:moveTo>
                  <a:pt x="3067452" y="4240353"/>
                </a:moveTo>
                <a:lnTo>
                  <a:pt x="3084938" y="4258799"/>
                </a:lnTo>
                <a:lnTo>
                  <a:pt x="3082634" y="4260977"/>
                </a:lnTo>
                <a:cubicBezTo>
                  <a:pt x="3076823" y="4254830"/>
                  <a:pt x="3070995" y="4248685"/>
                  <a:pt x="3065153" y="4242537"/>
                </a:cubicBezTo>
                <a:close/>
                <a:moveTo>
                  <a:pt x="3072055" y="4235977"/>
                </a:moveTo>
                <a:lnTo>
                  <a:pt x="3072057" y="4235980"/>
                </a:lnTo>
                <a:lnTo>
                  <a:pt x="3067452" y="4240353"/>
                </a:lnTo>
                <a:lnTo>
                  <a:pt x="3067452" y="4240352"/>
                </a:lnTo>
                <a:close/>
                <a:moveTo>
                  <a:pt x="3074360" y="4233793"/>
                </a:moveTo>
                <a:cubicBezTo>
                  <a:pt x="3080208" y="4239946"/>
                  <a:pt x="3086044" y="4246099"/>
                  <a:pt x="3091861" y="4252252"/>
                </a:cubicBezTo>
                <a:lnTo>
                  <a:pt x="3089553" y="4254435"/>
                </a:lnTo>
                <a:lnTo>
                  <a:pt x="3072057" y="4235980"/>
                </a:lnTo>
                <a:close/>
                <a:moveTo>
                  <a:pt x="6566465" y="4233786"/>
                </a:moveTo>
                <a:lnTo>
                  <a:pt x="6575673" y="4242537"/>
                </a:lnTo>
                <a:cubicBezTo>
                  <a:pt x="6569831" y="4248685"/>
                  <a:pt x="6563989" y="4254830"/>
                  <a:pt x="6558147" y="4260977"/>
                </a:cubicBezTo>
                <a:lnTo>
                  <a:pt x="6554099" y="4257141"/>
                </a:lnTo>
                <a:lnTo>
                  <a:pt x="6555861" y="4258799"/>
                </a:lnTo>
                <a:cubicBezTo>
                  <a:pt x="6561703" y="4252647"/>
                  <a:pt x="6567482" y="4246499"/>
                  <a:pt x="6573323" y="4240352"/>
                </a:cubicBezTo>
                <a:lnTo>
                  <a:pt x="6568751" y="4235977"/>
                </a:lnTo>
                <a:lnTo>
                  <a:pt x="6551235" y="4254427"/>
                </a:lnTo>
                <a:lnTo>
                  <a:pt x="6548939" y="4252252"/>
                </a:lnTo>
                <a:cubicBezTo>
                  <a:pt x="6554782" y="4246099"/>
                  <a:pt x="6560623" y="4239946"/>
                  <a:pt x="6566465" y="4233786"/>
                </a:cubicBezTo>
                <a:close/>
                <a:moveTo>
                  <a:pt x="6588605" y="4219684"/>
                </a:moveTo>
                <a:lnTo>
                  <a:pt x="6590914" y="4221899"/>
                </a:lnTo>
                <a:lnTo>
                  <a:pt x="6590913" y="4221900"/>
                </a:lnTo>
                <a:close/>
                <a:moveTo>
                  <a:pt x="3054468" y="4217514"/>
                </a:moveTo>
                <a:lnTo>
                  <a:pt x="3054472" y="4217518"/>
                </a:lnTo>
                <a:lnTo>
                  <a:pt x="3049990" y="4221791"/>
                </a:lnTo>
                <a:close/>
                <a:moveTo>
                  <a:pt x="6608500" y="4203532"/>
                </a:moveTo>
                <a:lnTo>
                  <a:pt x="6610788" y="4205732"/>
                </a:lnTo>
                <a:cubicBezTo>
                  <a:pt x="6604946" y="4211855"/>
                  <a:pt x="6599041" y="4217970"/>
                  <a:pt x="6593199" y="4224090"/>
                </a:cubicBezTo>
                <a:lnTo>
                  <a:pt x="6590914" y="4221899"/>
                </a:lnTo>
                <a:close/>
                <a:moveTo>
                  <a:pt x="3035150" y="4200801"/>
                </a:moveTo>
                <a:lnTo>
                  <a:pt x="3032303" y="4203536"/>
                </a:lnTo>
                <a:cubicBezTo>
                  <a:pt x="3038171" y="4209656"/>
                  <a:pt x="3044032" y="4215779"/>
                  <a:pt x="3049875" y="4221900"/>
                </a:cubicBezTo>
                <a:lnTo>
                  <a:pt x="3049990" y="4221791"/>
                </a:lnTo>
                <a:lnTo>
                  <a:pt x="3047581" y="4224090"/>
                </a:lnTo>
                <a:cubicBezTo>
                  <a:pt x="3041739" y="4217975"/>
                  <a:pt x="3035879" y="4211855"/>
                  <a:pt x="3030012" y="4205732"/>
                </a:cubicBezTo>
                <a:close/>
                <a:moveTo>
                  <a:pt x="6603931" y="4199135"/>
                </a:moveTo>
                <a:lnTo>
                  <a:pt x="6608502" y="4203530"/>
                </a:lnTo>
                <a:lnTo>
                  <a:pt x="6608500" y="4203532"/>
                </a:lnTo>
                <a:lnTo>
                  <a:pt x="6603930" y="4199136"/>
                </a:lnTo>
                <a:close/>
                <a:moveTo>
                  <a:pt x="3036883" y="4199135"/>
                </a:moveTo>
                <a:lnTo>
                  <a:pt x="3036884" y="4199136"/>
                </a:lnTo>
                <a:lnTo>
                  <a:pt x="3035150" y="4200801"/>
                </a:lnTo>
                <a:close/>
                <a:moveTo>
                  <a:pt x="6601644" y="4196937"/>
                </a:moveTo>
                <a:lnTo>
                  <a:pt x="6603930" y="4199136"/>
                </a:lnTo>
                <a:lnTo>
                  <a:pt x="6586341" y="4217511"/>
                </a:lnTo>
                <a:lnTo>
                  <a:pt x="6588605" y="4219684"/>
                </a:lnTo>
                <a:lnTo>
                  <a:pt x="6584055" y="4215322"/>
                </a:lnTo>
                <a:cubicBezTo>
                  <a:pt x="6589897" y="4209194"/>
                  <a:pt x="6595739" y="4203065"/>
                  <a:pt x="6601644" y="4196937"/>
                </a:cubicBezTo>
                <a:close/>
                <a:moveTo>
                  <a:pt x="3039174" y="4196937"/>
                </a:moveTo>
                <a:cubicBezTo>
                  <a:pt x="3045054" y="4203065"/>
                  <a:pt x="3050916" y="4209194"/>
                  <a:pt x="3056763" y="4215322"/>
                </a:cubicBezTo>
                <a:lnTo>
                  <a:pt x="3054468" y="4217514"/>
                </a:lnTo>
                <a:lnTo>
                  <a:pt x="3036884" y="4199136"/>
                </a:lnTo>
                <a:close/>
                <a:moveTo>
                  <a:pt x="3019267" y="4180814"/>
                </a:moveTo>
                <a:lnTo>
                  <a:pt x="3019268" y="4180815"/>
                </a:lnTo>
                <a:lnTo>
                  <a:pt x="3014696" y="4185223"/>
                </a:lnTo>
                <a:lnTo>
                  <a:pt x="3014693" y="4185220"/>
                </a:lnTo>
                <a:close/>
                <a:moveTo>
                  <a:pt x="6621521" y="4180814"/>
                </a:moveTo>
                <a:lnTo>
                  <a:pt x="6624175" y="4183371"/>
                </a:lnTo>
                <a:lnTo>
                  <a:pt x="6621519" y="4180815"/>
                </a:lnTo>
                <a:close/>
                <a:moveTo>
                  <a:pt x="2997012" y="4166904"/>
                </a:moveTo>
                <a:lnTo>
                  <a:pt x="3014693" y="4185220"/>
                </a:lnTo>
                <a:lnTo>
                  <a:pt x="3012409" y="4187419"/>
                </a:lnTo>
                <a:cubicBezTo>
                  <a:pt x="3006530" y="4181317"/>
                  <a:pt x="3000636" y="4175214"/>
                  <a:pt x="2994731" y="4169112"/>
                </a:cubicBezTo>
                <a:close/>
                <a:moveTo>
                  <a:pt x="6643807" y="4166903"/>
                </a:moveTo>
                <a:lnTo>
                  <a:pt x="6646094" y="4169112"/>
                </a:lnTo>
                <a:cubicBezTo>
                  <a:pt x="6640189" y="4175214"/>
                  <a:pt x="6634283" y="4181317"/>
                  <a:pt x="6628378" y="4187419"/>
                </a:cubicBezTo>
                <a:lnTo>
                  <a:pt x="6624175" y="4183371"/>
                </a:lnTo>
                <a:lnTo>
                  <a:pt x="6626092" y="4185215"/>
                </a:lnTo>
                <a:close/>
                <a:moveTo>
                  <a:pt x="2999019" y="4164961"/>
                </a:moveTo>
                <a:lnTo>
                  <a:pt x="2997012" y="4166904"/>
                </a:lnTo>
                <a:lnTo>
                  <a:pt x="2997010" y="4166902"/>
                </a:lnTo>
                <a:close/>
                <a:moveTo>
                  <a:pt x="6641522" y="4164696"/>
                </a:moveTo>
                <a:lnTo>
                  <a:pt x="6643808" y="4166902"/>
                </a:lnTo>
                <a:lnTo>
                  <a:pt x="6643807" y="4166903"/>
                </a:lnTo>
                <a:close/>
                <a:moveTo>
                  <a:pt x="6636950" y="4160279"/>
                </a:moveTo>
                <a:lnTo>
                  <a:pt x="6641522" y="4164696"/>
                </a:lnTo>
                <a:lnTo>
                  <a:pt x="6639236" y="4162489"/>
                </a:lnTo>
                <a:lnTo>
                  <a:pt x="6621521" y="4180814"/>
                </a:lnTo>
                <a:lnTo>
                  <a:pt x="6619234" y="4178611"/>
                </a:lnTo>
                <a:cubicBezTo>
                  <a:pt x="6625139" y="4172496"/>
                  <a:pt x="6631044" y="4166389"/>
                  <a:pt x="6636950" y="4160279"/>
                </a:cubicBezTo>
                <a:close/>
                <a:moveTo>
                  <a:pt x="3003856" y="4160279"/>
                </a:moveTo>
                <a:cubicBezTo>
                  <a:pt x="3009767" y="4166389"/>
                  <a:pt x="3015666" y="4172502"/>
                  <a:pt x="3021554" y="4178611"/>
                </a:cubicBezTo>
                <a:lnTo>
                  <a:pt x="3019267" y="4180814"/>
                </a:lnTo>
                <a:lnTo>
                  <a:pt x="3001577" y="4162489"/>
                </a:lnTo>
                <a:lnTo>
                  <a:pt x="2999019" y="4164961"/>
                </a:lnTo>
                <a:close/>
                <a:moveTo>
                  <a:pt x="6659239" y="4146411"/>
                </a:moveTo>
                <a:lnTo>
                  <a:pt x="6661527" y="4148626"/>
                </a:lnTo>
                <a:lnTo>
                  <a:pt x="6661525" y="4148627"/>
                </a:lnTo>
                <a:close/>
                <a:moveTo>
                  <a:pt x="2983831" y="4144198"/>
                </a:moveTo>
                <a:lnTo>
                  <a:pt x="2983834" y="4144202"/>
                </a:lnTo>
                <a:lnTo>
                  <a:pt x="2979281" y="4148627"/>
                </a:lnTo>
                <a:lnTo>
                  <a:pt x="2979278" y="4148624"/>
                </a:lnTo>
                <a:close/>
                <a:moveTo>
                  <a:pt x="2963466" y="4128581"/>
                </a:moveTo>
                <a:lnTo>
                  <a:pt x="2961564" y="4130440"/>
                </a:lnTo>
                <a:lnTo>
                  <a:pt x="2979278" y="4148624"/>
                </a:lnTo>
                <a:lnTo>
                  <a:pt x="2977002" y="4150836"/>
                </a:lnTo>
                <a:cubicBezTo>
                  <a:pt x="2971116" y="4144780"/>
                  <a:pt x="2965210" y="4138722"/>
                  <a:pt x="2959292" y="4132656"/>
                </a:cubicBezTo>
                <a:close/>
                <a:moveTo>
                  <a:pt x="2966105" y="4126001"/>
                </a:moveTo>
                <a:lnTo>
                  <a:pt x="2966107" y="4126003"/>
                </a:lnTo>
                <a:lnTo>
                  <a:pt x="2963466" y="4128581"/>
                </a:lnTo>
                <a:close/>
                <a:moveTo>
                  <a:pt x="6672447" y="4123785"/>
                </a:moveTo>
                <a:lnTo>
                  <a:pt x="6681527" y="4132656"/>
                </a:lnTo>
                <a:cubicBezTo>
                  <a:pt x="6675622" y="4138714"/>
                  <a:pt x="6669717" y="4144780"/>
                  <a:pt x="6663811" y="4150836"/>
                </a:cubicBezTo>
                <a:lnTo>
                  <a:pt x="6661527" y="4148626"/>
                </a:lnTo>
                <a:lnTo>
                  <a:pt x="6679242" y="4130440"/>
                </a:lnTo>
                <a:lnTo>
                  <a:pt x="6674669" y="4126001"/>
                </a:lnTo>
                <a:cubicBezTo>
                  <a:pt x="6668764" y="4132067"/>
                  <a:pt x="6662858" y="4138131"/>
                  <a:pt x="6656953" y="4144194"/>
                </a:cubicBezTo>
                <a:lnTo>
                  <a:pt x="6659239" y="4146411"/>
                </a:lnTo>
                <a:lnTo>
                  <a:pt x="6654667" y="4141985"/>
                </a:lnTo>
                <a:cubicBezTo>
                  <a:pt x="6660572" y="4135921"/>
                  <a:pt x="6666478" y="4129850"/>
                  <a:pt x="6672447" y="4123785"/>
                </a:cubicBezTo>
                <a:close/>
                <a:moveTo>
                  <a:pt x="2968378" y="4123785"/>
                </a:moveTo>
                <a:cubicBezTo>
                  <a:pt x="2974303" y="4129850"/>
                  <a:pt x="2980214" y="4135921"/>
                  <a:pt x="2986107" y="4141985"/>
                </a:cubicBezTo>
                <a:lnTo>
                  <a:pt x="2983831" y="4144198"/>
                </a:lnTo>
                <a:lnTo>
                  <a:pt x="2966107" y="4126003"/>
                </a:lnTo>
                <a:close/>
                <a:moveTo>
                  <a:pt x="6694722" y="4109987"/>
                </a:moveTo>
                <a:lnTo>
                  <a:pt x="6697029" y="4112246"/>
                </a:lnTo>
                <a:lnTo>
                  <a:pt x="6697021" y="4112254"/>
                </a:lnTo>
                <a:close/>
                <a:moveTo>
                  <a:pt x="2948306" y="4107809"/>
                </a:moveTo>
                <a:lnTo>
                  <a:pt x="2948307" y="4107809"/>
                </a:lnTo>
                <a:lnTo>
                  <a:pt x="2943772" y="4112254"/>
                </a:lnTo>
                <a:lnTo>
                  <a:pt x="2943771" y="4112254"/>
                </a:lnTo>
                <a:close/>
                <a:moveTo>
                  <a:pt x="6714913" y="4094090"/>
                </a:moveTo>
                <a:lnTo>
                  <a:pt x="6717151" y="4096302"/>
                </a:lnTo>
                <a:cubicBezTo>
                  <a:pt x="6711181" y="4102362"/>
                  <a:pt x="6705213" y="4108418"/>
                  <a:pt x="6699307" y="4114477"/>
                </a:cubicBezTo>
                <a:lnTo>
                  <a:pt x="6697029" y="4112246"/>
                </a:lnTo>
                <a:close/>
                <a:moveTo>
                  <a:pt x="2925897" y="4094075"/>
                </a:moveTo>
                <a:lnTo>
                  <a:pt x="2943771" y="4112254"/>
                </a:lnTo>
                <a:lnTo>
                  <a:pt x="2941504" y="4114477"/>
                </a:lnTo>
                <a:cubicBezTo>
                  <a:pt x="2935562" y="4108418"/>
                  <a:pt x="2929605" y="4102362"/>
                  <a:pt x="2923637" y="4096302"/>
                </a:cubicBezTo>
                <a:close/>
                <a:moveTo>
                  <a:pt x="2927588" y="4092409"/>
                </a:moveTo>
                <a:lnTo>
                  <a:pt x="2925897" y="4094075"/>
                </a:lnTo>
                <a:lnTo>
                  <a:pt x="2925897" y="4094074"/>
                </a:lnTo>
                <a:close/>
                <a:moveTo>
                  <a:pt x="6712677" y="4091879"/>
                </a:moveTo>
                <a:lnTo>
                  <a:pt x="6714928" y="4094074"/>
                </a:lnTo>
                <a:lnTo>
                  <a:pt x="6714913" y="4094090"/>
                </a:lnTo>
                <a:close/>
                <a:moveTo>
                  <a:pt x="6708134" y="4087388"/>
                </a:moveTo>
                <a:lnTo>
                  <a:pt x="6712677" y="4091879"/>
                </a:lnTo>
                <a:lnTo>
                  <a:pt x="6710357" y="4089616"/>
                </a:lnTo>
                <a:cubicBezTo>
                  <a:pt x="6704387" y="4095680"/>
                  <a:pt x="6698419" y="4101744"/>
                  <a:pt x="6692513" y="4107809"/>
                </a:cubicBezTo>
                <a:lnTo>
                  <a:pt x="6694722" y="4109987"/>
                </a:lnTo>
                <a:lnTo>
                  <a:pt x="6690227" y="4105586"/>
                </a:lnTo>
                <a:cubicBezTo>
                  <a:pt x="6696196" y="4099522"/>
                  <a:pt x="6702165" y="4093452"/>
                  <a:pt x="6708134" y="4087388"/>
                </a:cubicBezTo>
                <a:close/>
                <a:moveTo>
                  <a:pt x="2932685" y="4087388"/>
                </a:moveTo>
                <a:cubicBezTo>
                  <a:pt x="2938661" y="4093458"/>
                  <a:pt x="2944623" y="4099522"/>
                  <a:pt x="2950572" y="4105586"/>
                </a:cubicBezTo>
                <a:lnTo>
                  <a:pt x="2948306" y="4107809"/>
                </a:lnTo>
                <a:lnTo>
                  <a:pt x="2930425" y="4089616"/>
                </a:lnTo>
                <a:lnTo>
                  <a:pt x="2927588" y="4092409"/>
                </a:lnTo>
                <a:close/>
                <a:moveTo>
                  <a:pt x="6728217" y="4071528"/>
                </a:moveTo>
                <a:lnTo>
                  <a:pt x="6732723" y="4075993"/>
                </a:lnTo>
                <a:lnTo>
                  <a:pt x="6732708" y="4076008"/>
                </a:lnTo>
                <a:lnTo>
                  <a:pt x="6728200" y="4071545"/>
                </a:lnTo>
                <a:close/>
                <a:moveTo>
                  <a:pt x="2892419" y="4055717"/>
                </a:moveTo>
                <a:lnTo>
                  <a:pt x="2890166" y="4057956"/>
                </a:lnTo>
                <a:lnTo>
                  <a:pt x="2890166" y="4057955"/>
                </a:lnTo>
                <a:close/>
                <a:moveTo>
                  <a:pt x="6743884" y="4051244"/>
                </a:moveTo>
                <a:lnTo>
                  <a:pt x="6752901" y="4060190"/>
                </a:lnTo>
                <a:cubicBezTo>
                  <a:pt x="6746932" y="4066210"/>
                  <a:pt x="6740963" y="4072223"/>
                  <a:pt x="6734994" y="4078244"/>
                </a:cubicBezTo>
                <a:lnTo>
                  <a:pt x="6732723" y="4075993"/>
                </a:lnTo>
                <a:lnTo>
                  <a:pt x="6750615" y="4057955"/>
                </a:lnTo>
                <a:lnTo>
                  <a:pt x="6746106" y="4053478"/>
                </a:lnTo>
                <a:lnTo>
                  <a:pt x="6728217" y="4071528"/>
                </a:lnTo>
                <a:lnTo>
                  <a:pt x="6725977" y="4069309"/>
                </a:lnTo>
                <a:cubicBezTo>
                  <a:pt x="6731946" y="4063289"/>
                  <a:pt x="6737915" y="4057263"/>
                  <a:pt x="6743884" y="4051244"/>
                </a:cubicBezTo>
                <a:close/>
                <a:moveTo>
                  <a:pt x="2896921" y="4051244"/>
                </a:moveTo>
                <a:cubicBezTo>
                  <a:pt x="2902909" y="4057263"/>
                  <a:pt x="2908879" y="4063289"/>
                  <a:pt x="2914841" y="4069309"/>
                </a:cubicBezTo>
                <a:lnTo>
                  <a:pt x="2905811" y="4078244"/>
                </a:lnTo>
                <a:cubicBezTo>
                  <a:pt x="2899855" y="4072223"/>
                  <a:pt x="2893892" y="4066210"/>
                  <a:pt x="2887918" y="4060190"/>
                </a:cubicBezTo>
                <a:lnTo>
                  <a:pt x="2890166" y="4057956"/>
                </a:lnTo>
                <a:lnTo>
                  <a:pt x="2908065" y="4076008"/>
                </a:lnTo>
                <a:lnTo>
                  <a:pt x="2912580" y="4071545"/>
                </a:lnTo>
                <a:cubicBezTo>
                  <a:pt x="2906624" y="4065525"/>
                  <a:pt x="2900655" y="4059498"/>
                  <a:pt x="2894673" y="4053478"/>
                </a:cubicBezTo>
                <a:lnTo>
                  <a:pt x="2892419" y="4055717"/>
                </a:lnTo>
                <a:close/>
                <a:moveTo>
                  <a:pt x="6766093" y="4037388"/>
                </a:moveTo>
                <a:lnTo>
                  <a:pt x="6768603" y="4039886"/>
                </a:lnTo>
                <a:lnTo>
                  <a:pt x="6768586" y="4039903"/>
                </a:lnTo>
                <a:close/>
                <a:moveTo>
                  <a:pt x="2876690" y="4035419"/>
                </a:moveTo>
                <a:lnTo>
                  <a:pt x="2876690" y="4035420"/>
                </a:lnTo>
                <a:lnTo>
                  <a:pt x="2872194" y="4039903"/>
                </a:lnTo>
                <a:lnTo>
                  <a:pt x="2872194" y="4039902"/>
                </a:lnTo>
                <a:close/>
                <a:moveTo>
                  <a:pt x="2856372" y="4019759"/>
                </a:moveTo>
                <a:lnTo>
                  <a:pt x="2854217" y="4021919"/>
                </a:lnTo>
                <a:lnTo>
                  <a:pt x="2872194" y="4039902"/>
                </a:lnTo>
                <a:lnTo>
                  <a:pt x="2869946" y="4042143"/>
                </a:lnTo>
                <a:cubicBezTo>
                  <a:pt x="2863965" y="4036149"/>
                  <a:pt x="2857977" y="4030162"/>
                  <a:pt x="2851971" y="4024168"/>
                </a:cubicBezTo>
                <a:close/>
                <a:moveTo>
                  <a:pt x="2858702" y="4017424"/>
                </a:moveTo>
                <a:lnTo>
                  <a:pt x="2858703" y="4017425"/>
                </a:lnTo>
                <a:lnTo>
                  <a:pt x="2856372" y="4019759"/>
                </a:lnTo>
                <a:close/>
                <a:moveTo>
                  <a:pt x="2860942" y="4015182"/>
                </a:moveTo>
                <a:cubicBezTo>
                  <a:pt x="2866955" y="4021177"/>
                  <a:pt x="2872950" y="4027176"/>
                  <a:pt x="2878938" y="4033178"/>
                </a:cubicBezTo>
                <a:lnTo>
                  <a:pt x="2876690" y="4035419"/>
                </a:lnTo>
                <a:lnTo>
                  <a:pt x="2858703" y="4017425"/>
                </a:lnTo>
                <a:close/>
                <a:moveTo>
                  <a:pt x="6779889" y="4015175"/>
                </a:moveTo>
                <a:lnTo>
                  <a:pt x="6788843" y="4024168"/>
                </a:lnTo>
                <a:cubicBezTo>
                  <a:pt x="6782810" y="4030162"/>
                  <a:pt x="6776841" y="4036149"/>
                  <a:pt x="6770872" y="4042143"/>
                </a:cubicBezTo>
                <a:lnTo>
                  <a:pt x="6768603" y="4039886"/>
                </a:lnTo>
                <a:lnTo>
                  <a:pt x="6786557" y="4021919"/>
                </a:lnTo>
                <a:lnTo>
                  <a:pt x="6782111" y="4017424"/>
                </a:lnTo>
                <a:cubicBezTo>
                  <a:pt x="6776079" y="4023424"/>
                  <a:pt x="6770110" y="4029418"/>
                  <a:pt x="6764141" y="4035420"/>
                </a:cubicBezTo>
                <a:lnTo>
                  <a:pt x="6766093" y="4037388"/>
                </a:lnTo>
                <a:lnTo>
                  <a:pt x="6761855" y="4033171"/>
                </a:lnTo>
                <a:cubicBezTo>
                  <a:pt x="6767824" y="4027176"/>
                  <a:pt x="6773857" y="4021177"/>
                  <a:pt x="6779889" y="4015175"/>
                </a:cubicBezTo>
                <a:close/>
                <a:moveTo>
                  <a:pt x="2840692" y="3999484"/>
                </a:moveTo>
                <a:lnTo>
                  <a:pt x="2840693" y="3999485"/>
                </a:lnTo>
                <a:lnTo>
                  <a:pt x="2836215" y="4003993"/>
                </a:lnTo>
                <a:lnTo>
                  <a:pt x="2836212" y="4003990"/>
                </a:lnTo>
                <a:close/>
                <a:moveTo>
                  <a:pt x="6800088" y="3999478"/>
                </a:moveTo>
                <a:lnTo>
                  <a:pt x="6801996" y="4001397"/>
                </a:lnTo>
                <a:lnTo>
                  <a:pt x="6800081" y="3999485"/>
                </a:lnTo>
                <a:close/>
                <a:moveTo>
                  <a:pt x="6822681" y="3986075"/>
                </a:moveTo>
                <a:lnTo>
                  <a:pt x="6824910" y="3988322"/>
                </a:lnTo>
                <a:cubicBezTo>
                  <a:pt x="6818878" y="3994297"/>
                  <a:pt x="6812845" y="4000265"/>
                  <a:pt x="6806813" y="4006240"/>
                </a:cubicBezTo>
                <a:lnTo>
                  <a:pt x="6801996" y="4001397"/>
                </a:lnTo>
                <a:lnTo>
                  <a:pt x="6804590" y="4003987"/>
                </a:lnTo>
                <a:close/>
                <a:moveTo>
                  <a:pt x="2820034" y="3984155"/>
                </a:moveTo>
                <a:lnTo>
                  <a:pt x="2818143" y="3986067"/>
                </a:lnTo>
                <a:lnTo>
                  <a:pt x="2836212" y="4003990"/>
                </a:lnTo>
                <a:lnTo>
                  <a:pt x="2833974" y="4006240"/>
                </a:lnTo>
                <a:cubicBezTo>
                  <a:pt x="2827966" y="4000265"/>
                  <a:pt x="2821940" y="3994297"/>
                  <a:pt x="2815908" y="3988322"/>
                </a:cubicBezTo>
                <a:close/>
                <a:moveTo>
                  <a:pt x="6820252" y="3983628"/>
                </a:moveTo>
                <a:lnTo>
                  <a:pt x="6822688" y="3986067"/>
                </a:lnTo>
                <a:lnTo>
                  <a:pt x="6822681" y="3986075"/>
                </a:lnTo>
                <a:close/>
                <a:moveTo>
                  <a:pt x="2822607" y="3981552"/>
                </a:moveTo>
                <a:lnTo>
                  <a:pt x="2822609" y="3981554"/>
                </a:lnTo>
                <a:lnTo>
                  <a:pt x="2820034" y="3984155"/>
                </a:lnTo>
                <a:close/>
                <a:moveTo>
                  <a:pt x="6815956" y="3979299"/>
                </a:moveTo>
                <a:lnTo>
                  <a:pt x="6820252" y="3983628"/>
                </a:lnTo>
                <a:lnTo>
                  <a:pt x="6818180" y="3981552"/>
                </a:lnTo>
                <a:lnTo>
                  <a:pt x="6800088" y="3999478"/>
                </a:lnTo>
                <a:lnTo>
                  <a:pt x="6797859" y="3997236"/>
                </a:lnTo>
                <a:cubicBezTo>
                  <a:pt x="6803892" y="3991255"/>
                  <a:pt x="6809924" y="3985274"/>
                  <a:pt x="6815956" y="3979299"/>
                </a:cubicBezTo>
                <a:close/>
                <a:moveTo>
                  <a:pt x="2824843" y="3979299"/>
                </a:moveTo>
                <a:cubicBezTo>
                  <a:pt x="2830882" y="3985274"/>
                  <a:pt x="2836907" y="3991255"/>
                  <a:pt x="2842927" y="3997236"/>
                </a:cubicBezTo>
                <a:lnTo>
                  <a:pt x="2840692" y="3999484"/>
                </a:lnTo>
                <a:lnTo>
                  <a:pt x="2822609" y="3981554"/>
                </a:lnTo>
                <a:close/>
                <a:moveTo>
                  <a:pt x="2804478" y="3963645"/>
                </a:moveTo>
                <a:lnTo>
                  <a:pt x="2804478" y="3963645"/>
                </a:lnTo>
                <a:lnTo>
                  <a:pt x="2800020" y="3968166"/>
                </a:lnTo>
                <a:lnTo>
                  <a:pt x="2800020" y="3968166"/>
                </a:lnTo>
                <a:close/>
                <a:moveTo>
                  <a:pt x="6836341" y="3963645"/>
                </a:moveTo>
                <a:lnTo>
                  <a:pt x="6840785" y="3968166"/>
                </a:lnTo>
                <a:lnTo>
                  <a:pt x="6840785" y="3968166"/>
                </a:lnTo>
                <a:lnTo>
                  <a:pt x="6836340" y="3963645"/>
                </a:lnTo>
                <a:close/>
                <a:moveTo>
                  <a:pt x="2781918" y="3950363"/>
                </a:moveTo>
                <a:lnTo>
                  <a:pt x="2800020" y="3968166"/>
                </a:lnTo>
                <a:lnTo>
                  <a:pt x="2797791" y="3970426"/>
                </a:lnTo>
                <a:cubicBezTo>
                  <a:pt x="2791772" y="3964497"/>
                  <a:pt x="2785739" y="3958559"/>
                  <a:pt x="2779694" y="3952627"/>
                </a:cubicBezTo>
                <a:close/>
                <a:moveTo>
                  <a:pt x="6854831" y="3946228"/>
                </a:moveTo>
                <a:lnTo>
                  <a:pt x="6861106" y="3952627"/>
                </a:lnTo>
                <a:cubicBezTo>
                  <a:pt x="6855073" y="3958559"/>
                  <a:pt x="6849040" y="3964497"/>
                  <a:pt x="6843007" y="3970426"/>
                </a:cubicBezTo>
                <a:lnTo>
                  <a:pt x="6840785" y="3968166"/>
                </a:lnTo>
                <a:lnTo>
                  <a:pt x="6858882" y="3950361"/>
                </a:lnTo>
                <a:close/>
                <a:moveTo>
                  <a:pt x="6854438" y="3945827"/>
                </a:moveTo>
                <a:lnTo>
                  <a:pt x="6854831" y="3946228"/>
                </a:lnTo>
                <a:lnTo>
                  <a:pt x="6854438" y="3945827"/>
                </a:lnTo>
                <a:close/>
                <a:moveTo>
                  <a:pt x="2786368" y="3945827"/>
                </a:moveTo>
                <a:lnTo>
                  <a:pt x="2786370" y="3945829"/>
                </a:lnTo>
                <a:lnTo>
                  <a:pt x="2781918" y="3950363"/>
                </a:lnTo>
                <a:lnTo>
                  <a:pt x="2781916" y="3950361"/>
                </a:lnTo>
                <a:close/>
                <a:moveTo>
                  <a:pt x="2788590" y="3943566"/>
                </a:moveTo>
                <a:cubicBezTo>
                  <a:pt x="2794643" y="3949503"/>
                  <a:pt x="2800680" y="3955441"/>
                  <a:pt x="2806707" y="3961384"/>
                </a:cubicBezTo>
                <a:lnTo>
                  <a:pt x="2804478" y="3963645"/>
                </a:lnTo>
                <a:lnTo>
                  <a:pt x="2786370" y="3945829"/>
                </a:lnTo>
                <a:close/>
                <a:moveTo>
                  <a:pt x="6852215" y="3943560"/>
                </a:moveTo>
                <a:lnTo>
                  <a:pt x="6854438" y="3945827"/>
                </a:lnTo>
                <a:lnTo>
                  <a:pt x="6836341" y="3963645"/>
                </a:lnTo>
                <a:lnTo>
                  <a:pt x="6834118" y="3961384"/>
                </a:lnTo>
                <a:cubicBezTo>
                  <a:pt x="6840150" y="3955441"/>
                  <a:pt x="6846182" y="3949503"/>
                  <a:pt x="6852215" y="3943560"/>
                </a:cubicBezTo>
                <a:close/>
                <a:moveTo>
                  <a:pt x="6872600" y="3928020"/>
                </a:moveTo>
                <a:lnTo>
                  <a:pt x="6877046" y="3932561"/>
                </a:lnTo>
                <a:lnTo>
                  <a:pt x="6877044" y="3932562"/>
                </a:lnTo>
                <a:lnTo>
                  <a:pt x="6872599" y="3928022"/>
                </a:lnTo>
                <a:close/>
                <a:moveTo>
                  <a:pt x="2768185" y="3928019"/>
                </a:moveTo>
                <a:lnTo>
                  <a:pt x="2768187" y="3928022"/>
                </a:lnTo>
                <a:lnTo>
                  <a:pt x="2763749" y="3932562"/>
                </a:lnTo>
                <a:lnTo>
                  <a:pt x="2763746" y="3932559"/>
                </a:lnTo>
                <a:close/>
                <a:moveTo>
                  <a:pt x="6893118" y="3912534"/>
                </a:moveTo>
                <a:lnTo>
                  <a:pt x="6897491" y="3917042"/>
                </a:lnTo>
                <a:cubicBezTo>
                  <a:pt x="6891394" y="3922966"/>
                  <a:pt x="6885362" y="3928898"/>
                  <a:pt x="6879267" y="3934830"/>
                </a:cubicBezTo>
                <a:lnTo>
                  <a:pt x="6877046" y="3932561"/>
                </a:lnTo>
                <a:lnTo>
                  <a:pt x="6895269" y="3914770"/>
                </a:lnTo>
                <a:close/>
                <a:moveTo>
                  <a:pt x="6890887" y="3910217"/>
                </a:moveTo>
                <a:lnTo>
                  <a:pt x="6893118" y="3912534"/>
                </a:lnTo>
                <a:lnTo>
                  <a:pt x="6890878" y="3910225"/>
                </a:lnTo>
                <a:close/>
                <a:moveTo>
                  <a:pt x="6888664" y="3907943"/>
                </a:moveTo>
                <a:lnTo>
                  <a:pt x="6890878" y="3910225"/>
                </a:lnTo>
                <a:lnTo>
                  <a:pt x="6872600" y="3928020"/>
                </a:lnTo>
                <a:lnTo>
                  <a:pt x="6870376" y="3925748"/>
                </a:lnTo>
                <a:cubicBezTo>
                  <a:pt x="6876472" y="3919811"/>
                  <a:pt x="6882569" y="3913880"/>
                  <a:pt x="6888664" y="3907943"/>
                </a:cubicBezTo>
                <a:close/>
                <a:moveTo>
                  <a:pt x="2752154" y="3907943"/>
                </a:moveTo>
                <a:cubicBezTo>
                  <a:pt x="2758250" y="3913880"/>
                  <a:pt x="2764333" y="3919811"/>
                  <a:pt x="2770404" y="3925748"/>
                </a:cubicBezTo>
                <a:lnTo>
                  <a:pt x="2768185" y="3928019"/>
                </a:lnTo>
                <a:lnTo>
                  <a:pt x="2749944" y="3910217"/>
                </a:lnTo>
                <a:lnTo>
                  <a:pt x="2745512" y="3914770"/>
                </a:lnTo>
                <a:lnTo>
                  <a:pt x="2763746" y="3932559"/>
                </a:lnTo>
                <a:lnTo>
                  <a:pt x="2761527" y="3934830"/>
                </a:lnTo>
                <a:cubicBezTo>
                  <a:pt x="2755462" y="3928898"/>
                  <a:pt x="2749385" y="3922974"/>
                  <a:pt x="2743297" y="3917042"/>
                </a:cubicBezTo>
                <a:close/>
                <a:moveTo>
                  <a:pt x="6911317" y="3894795"/>
                </a:moveTo>
                <a:lnTo>
                  <a:pt x="6913501" y="3897052"/>
                </a:lnTo>
                <a:lnTo>
                  <a:pt x="6913493" y="3897059"/>
                </a:lnTo>
                <a:close/>
                <a:moveTo>
                  <a:pt x="2731713" y="3892499"/>
                </a:moveTo>
                <a:lnTo>
                  <a:pt x="2731713" y="3892499"/>
                </a:lnTo>
                <a:lnTo>
                  <a:pt x="2729761" y="3894511"/>
                </a:lnTo>
                <a:close/>
                <a:moveTo>
                  <a:pt x="6925177" y="3872529"/>
                </a:moveTo>
                <a:lnTo>
                  <a:pt x="6934003" y="3881666"/>
                </a:lnTo>
                <a:cubicBezTo>
                  <a:pt x="6927907" y="3887553"/>
                  <a:pt x="6921811" y="3893445"/>
                  <a:pt x="6915715" y="3899339"/>
                </a:cubicBezTo>
                <a:lnTo>
                  <a:pt x="6913501" y="3897052"/>
                </a:lnTo>
                <a:lnTo>
                  <a:pt x="6931781" y="3879381"/>
                </a:lnTo>
                <a:lnTo>
                  <a:pt x="6927336" y="3874814"/>
                </a:lnTo>
                <a:cubicBezTo>
                  <a:pt x="6921240" y="3880707"/>
                  <a:pt x="6915144" y="3886601"/>
                  <a:pt x="6909111" y="3892499"/>
                </a:cubicBezTo>
                <a:lnTo>
                  <a:pt x="6911317" y="3894795"/>
                </a:lnTo>
                <a:lnTo>
                  <a:pt x="6906889" y="3890221"/>
                </a:lnTo>
                <a:cubicBezTo>
                  <a:pt x="6912985" y="3884321"/>
                  <a:pt x="6919081" y="3878429"/>
                  <a:pt x="6925177" y="3872529"/>
                </a:cubicBezTo>
                <a:close/>
                <a:moveTo>
                  <a:pt x="2715641" y="3872529"/>
                </a:moveTo>
                <a:cubicBezTo>
                  <a:pt x="2721745" y="3878429"/>
                  <a:pt x="2727840" y="3884321"/>
                  <a:pt x="2733924" y="3890221"/>
                </a:cubicBezTo>
                <a:lnTo>
                  <a:pt x="2731713" y="3892499"/>
                </a:lnTo>
                <a:lnTo>
                  <a:pt x="2713438" y="3874814"/>
                </a:lnTo>
                <a:lnTo>
                  <a:pt x="2709025" y="3879381"/>
                </a:lnTo>
                <a:cubicBezTo>
                  <a:pt x="2715122" y="3885273"/>
                  <a:pt x="2721210" y="3891167"/>
                  <a:pt x="2727287" y="3897059"/>
                </a:cubicBezTo>
                <a:lnTo>
                  <a:pt x="2729761" y="3894511"/>
                </a:lnTo>
                <a:lnTo>
                  <a:pt x="2725077" y="3899339"/>
                </a:lnTo>
                <a:cubicBezTo>
                  <a:pt x="2719001" y="3893445"/>
                  <a:pt x="2712917" y="3887553"/>
                  <a:pt x="2706815" y="3881666"/>
                </a:cubicBezTo>
                <a:close/>
                <a:moveTo>
                  <a:pt x="2695099" y="3857136"/>
                </a:moveTo>
                <a:lnTo>
                  <a:pt x="2695100" y="3857136"/>
                </a:lnTo>
                <a:lnTo>
                  <a:pt x="2693462" y="3858837"/>
                </a:lnTo>
                <a:close/>
                <a:moveTo>
                  <a:pt x="6945705" y="3857119"/>
                </a:moveTo>
                <a:lnTo>
                  <a:pt x="6947909" y="3859422"/>
                </a:lnTo>
                <a:lnTo>
                  <a:pt x="6945687" y="3857136"/>
                </a:lnTo>
                <a:close/>
                <a:moveTo>
                  <a:pt x="6968468" y="3844103"/>
                </a:moveTo>
                <a:lnTo>
                  <a:pt x="6970643" y="3846379"/>
                </a:lnTo>
                <a:cubicBezTo>
                  <a:pt x="6964547" y="3852247"/>
                  <a:pt x="6958387" y="3858120"/>
                  <a:pt x="6952292" y="3864001"/>
                </a:cubicBezTo>
                <a:lnTo>
                  <a:pt x="6947909" y="3859422"/>
                </a:lnTo>
                <a:lnTo>
                  <a:pt x="6950132" y="3861708"/>
                </a:lnTo>
                <a:close/>
                <a:moveTo>
                  <a:pt x="6964102" y="3839503"/>
                </a:moveTo>
                <a:lnTo>
                  <a:pt x="6968484" y="3844087"/>
                </a:lnTo>
                <a:lnTo>
                  <a:pt x="6968468" y="3844103"/>
                </a:lnTo>
                <a:lnTo>
                  <a:pt x="6964086" y="3839518"/>
                </a:lnTo>
                <a:close/>
                <a:moveTo>
                  <a:pt x="6961880" y="3837210"/>
                </a:moveTo>
                <a:lnTo>
                  <a:pt x="6964086" y="3839518"/>
                </a:lnTo>
                <a:lnTo>
                  <a:pt x="6945705" y="3857119"/>
                </a:lnTo>
                <a:lnTo>
                  <a:pt x="6943528" y="3854844"/>
                </a:lnTo>
                <a:cubicBezTo>
                  <a:pt x="6949624" y="3848965"/>
                  <a:pt x="6955720" y="3843084"/>
                  <a:pt x="6961880" y="3837210"/>
                </a:cubicBezTo>
                <a:close/>
                <a:moveTo>
                  <a:pt x="2678926" y="3837210"/>
                </a:moveTo>
                <a:cubicBezTo>
                  <a:pt x="2685060" y="3843084"/>
                  <a:pt x="2691188" y="3848965"/>
                  <a:pt x="2697296" y="3854851"/>
                </a:cubicBezTo>
                <a:lnTo>
                  <a:pt x="2695099" y="3857136"/>
                </a:lnTo>
                <a:lnTo>
                  <a:pt x="2676736" y="3839503"/>
                </a:lnTo>
                <a:lnTo>
                  <a:pt x="2672341" y="3844087"/>
                </a:lnTo>
                <a:cubicBezTo>
                  <a:pt x="2678469" y="3849962"/>
                  <a:pt x="2684585" y="3855835"/>
                  <a:pt x="2690692" y="3861714"/>
                </a:cubicBezTo>
                <a:lnTo>
                  <a:pt x="2693462" y="3858837"/>
                </a:lnTo>
                <a:lnTo>
                  <a:pt x="2688495" y="3864001"/>
                </a:lnTo>
                <a:cubicBezTo>
                  <a:pt x="2682387" y="3858128"/>
                  <a:pt x="2676271" y="3852254"/>
                  <a:pt x="2670144" y="3846379"/>
                </a:cubicBezTo>
                <a:close/>
                <a:moveTo>
                  <a:pt x="2658363" y="3821931"/>
                </a:moveTo>
                <a:lnTo>
                  <a:pt x="2658364" y="3821932"/>
                </a:lnTo>
                <a:lnTo>
                  <a:pt x="2655816" y="3824599"/>
                </a:lnTo>
                <a:close/>
                <a:moveTo>
                  <a:pt x="2635556" y="3808979"/>
                </a:moveTo>
                <a:lnTo>
                  <a:pt x="2653977" y="3826523"/>
                </a:lnTo>
                <a:lnTo>
                  <a:pt x="2655816" y="3824599"/>
                </a:lnTo>
                <a:lnTo>
                  <a:pt x="2651786" y="3828821"/>
                </a:lnTo>
                <a:cubicBezTo>
                  <a:pt x="2645658" y="3822973"/>
                  <a:pt x="2639517" y="3817126"/>
                  <a:pt x="2633371" y="3811277"/>
                </a:cubicBezTo>
                <a:close/>
                <a:moveTo>
                  <a:pt x="7003127" y="3806747"/>
                </a:moveTo>
                <a:lnTo>
                  <a:pt x="7005250" y="3808979"/>
                </a:lnTo>
                <a:lnTo>
                  <a:pt x="7005243" y="3808985"/>
                </a:lnTo>
                <a:close/>
                <a:moveTo>
                  <a:pt x="2639931" y="3804375"/>
                </a:moveTo>
                <a:lnTo>
                  <a:pt x="2639933" y="3804377"/>
                </a:lnTo>
                <a:lnTo>
                  <a:pt x="2635556" y="3808979"/>
                </a:lnTo>
                <a:lnTo>
                  <a:pt x="2635556" y="3808979"/>
                </a:lnTo>
                <a:close/>
                <a:moveTo>
                  <a:pt x="6998710" y="3802076"/>
                </a:moveTo>
                <a:lnTo>
                  <a:pt x="7003127" y="3806747"/>
                </a:lnTo>
                <a:lnTo>
                  <a:pt x="7000869" y="3804375"/>
                </a:lnTo>
                <a:cubicBezTo>
                  <a:pt x="6994709" y="3810222"/>
                  <a:pt x="6988550" y="3816078"/>
                  <a:pt x="6982454" y="3821932"/>
                </a:cubicBezTo>
                <a:lnTo>
                  <a:pt x="6986835" y="3826523"/>
                </a:lnTo>
                <a:lnTo>
                  <a:pt x="7005243" y="3808985"/>
                </a:lnTo>
                <a:lnTo>
                  <a:pt x="7007409" y="3811277"/>
                </a:lnTo>
                <a:cubicBezTo>
                  <a:pt x="7001313" y="3817126"/>
                  <a:pt x="6995154" y="3822973"/>
                  <a:pt x="6988994" y="3828821"/>
                </a:cubicBezTo>
                <a:lnTo>
                  <a:pt x="6980232" y="3819634"/>
                </a:lnTo>
                <a:cubicBezTo>
                  <a:pt x="6986391" y="3813778"/>
                  <a:pt x="6992550" y="3807925"/>
                  <a:pt x="6998710" y="3802076"/>
                </a:cubicBezTo>
                <a:close/>
                <a:moveTo>
                  <a:pt x="2642121" y="3802076"/>
                </a:moveTo>
                <a:cubicBezTo>
                  <a:pt x="2648275" y="3807925"/>
                  <a:pt x="2654421" y="3813778"/>
                  <a:pt x="2660555" y="3819634"/>
                </a:cubicBezTo>
                <a:lnTo>
                  <a:pt x="2658363" y="3821931"/>
                </a:lnTo>
                <a:lnTo>
                  <a:pt x="2639933" y="3804377"/>
                </a:lnTo>
                <a:close/>
                <a:moveTo>
                  <a:pt x="2621446" y="3786829"/>
                </a:moveTo>
                <a:lnTo>
                  <a:pt x="2621446" y="3786829"/>
                </a:lnTo>
                <a:lnTo>
                  <a:pt x="2617077" y="3791440"/>
                </a:lnTo>
                <a:lnTo>
                  <a:pt x="2617077" y="3791439"/>
                </a:lnTo>
                <a:close/>
                <a:moveTo>
                  <a:pt x="7019356" y="3786821"/>
                </a:moveTo>
                <a:lnTo>
                  <a:pt x="7021538" y="3789134"/>
                </a:lnTo>
                <a:lnTo>
                  <a:pt x="7019347" y="3786829"/>
                </a:lnTo>
                <a:close/>
                <a:moveTo>
                  <a:pt x="7042198" y="3773998"/>
                </a:moveTo>
                <a:lnTo>
                  <a:pt x="7044367" y="3776302"/>
                </a:lnTo>
                <a:cubicBezTo>
                  <a:pt x="7038206" y="3782111"/>
                  <a:pt x="7032047" y="3787927"/>
                  <a:pt x="7025888" y="3793744"/>
                </a:cubicBezTo>
                <a:lnTo>
                  <a:pt x="7021538" y="3789134"/>
                </a:lnTo>
                <a:lnTo>
                  <a:pt x="7023729" y="3791440"/>
                </a:lnTo>
                <a:close/>
                <a:moveTo>
                  <a:pt x="2598618" y="3773990"/>
                </a:moveTo>
                <a:lnTo>
                  <a:pt x="2617077" y="3791439"/>
                </a:lnTo>
                <a:lnTo>
                  <a:pt x="2614893" y="3793744"/>
                </a:lnTo>
                <a:cubicBezTo>
                  <a:pt x="2608752" y="3787927"/>
                  <a:pt x="2602599" y="3782111"/>
                  <a:pt x="2596439" y="3776302"/>
                </a:cubicBezTo>
                <a:close/>
                <a:moveTo>
                  <a:pt x="2600263" y="3772246"/>
                </a:moveTo>
                <a:lnTo>
                  <a:pt x="2598618" y="3773990"/>
                </a:lnTo>
                <a:lnTo>
                  <a:pt x="2598617" y="3773990"/>
                </a:lnTo>
                <a:close/>
                <a:moveTo>
                  <a:pt x="7040089" y="3771758"/>
                </a:moveTo>
                <a:lnTo>
                  <a:pt x="7042207" y="3773990"/>
                </a:lnTo>
                <a:lnTo>
                  <a:pt x="7042198" y="3773998"/>
                </a:lnTo>
                <a:close/>
                <a:moveTo>
                  <a:pt x="7035667" y="3767061"/>
                </a:moveTo>
                <a:lnTo>
                  <a:pt x="7040089" y="3771758"/>
                </a:lnTo>
                <a:lnTo>
                  <a:pt x="7037826" y="3769373"/>
                </a:lnTo>
                <a:lnTo>
                  <a:pt x="7019356" y="3786821"/>
                </a:lnTo>
                <a:lnTo>
                  <a:pt x="7017188" y="3784524"/>
                </a:lnTo>
                <a:cubicBezTo>
                  <a:pt x="7023348" y="3778702"/>
                  <a:pt x="7029507" y="3772878"/>
                  <a:pt x="7035667" y="3767061"/>
                </a:cubicBezTo>
                <a:close/>
                <a:moveTo>
                  <a:pt x="2605151" y="3767061"/>
                </a:moveTo>
                <a:cubicBezTo>
                  <a:pt x="2611324" y="3772878"/>
                  <a:pt x="2617477" y="3778702"/>
                  <a:pt x="2623630" y="3784524"/>
                </a:cubicBezTo>
                <a:lnTo>
                  <a:pt x="2621446" y="3786829"/>
                </a:lnTo>
                <a:lnTo>
                  <a:pt x="2602974" y="3769373"/>
                </a:lnTo>
                <a:lnTo>
                  <a:pt x="2600263" y="3772246"/>
                </a:lnTo>
                <a:close/>
                <a:moveTo>
                  <a:pt x="2582097" y="3754438"/>
                </a:moveTo>
                <a:lnTo>
                  <a:pt x="2580107" y="3756559"/>
                </a:lnTo>
                <a:lnTo>
                  <a:pt x="2580105" y="3756556"/>
                </a:lnTo>
                <a:close/>
                <a:moveTo>
                  <a:pt x="2563540" y="3737004"/>
                </a:moveTo>
                <a:lnTo>
                  <a:pt x="2561540" y="3739140"/>
                </a:lnTo>
                <a:lnTo>
                  <a:pt x="2580105" y="3756556"/>
                </a:lnTo>
                <a:lnTo>
                  <a:pt x="2577929" y="3758871"/>
                </a:lnTo>
                <a:cubicBezTo>
                  <a:pt x="2571751" y="3753066"/>
                  <a:pt x="2565566" y="3747262"/>
                  <a:pt x="2559369" y="3741459"/>
                </a:cubicBezTo>
                <a:close/>
                <a:moveTo>
                  <a:pt x="7077030" y="3736748"/>
                </a:moveTo>
                <a:lnTo>
                  <a:pt x="7079292" y="3739140"/>
                </a:lnTo>
                <a:lnTo>
                  <a:pt x="7079283" y="3739149"/>
                </a:lnTo>
                <a:close/>
                <a:moveTo>
                  <a:pt x="2565877" y="3734505"/>
                </a:moveTo>
                <a:lnTo>
                  <a:pt x="2565878" y="3734506"/>
                </a:lnTo>
                <a:lnTo>
                  <a:pt x="2563540" y="3737004"/>
                </a:lnTo>
                <a:close/>
                <a:moveTo>
                  <a:pt x="7072751" y="3732188"/>
                </a:moveTo>
                <a:lnTo>
                  <a:pt x="7077030" y="3736748"/>
                </a:lnTo>
                <a:lnTo>
                  <a:pt x="7074910" y="3734505"/>
                </a:lnTo>
                <a:cubicBezTo>
                  <a:pt x="7068750" y="3740309"/>
                  <a:pt x="7062527" y="3746120"/>
                  <a:pt x="7056368" y="3751929"/>
                </a:cubicBezTo>
                <a:lnTo>
                  <a:pt x="7060686" y="3756559"/>
                </a:lnTo>
                <a:lnTo>
                  <a:pt x="7079283" y="3739149"/>
                </a:lnTo>
                <a:lnTo>
                  <a:pt x="7081450" y="3741459"/>
                </a:lnTo>
                <a:cubicBezTo>
                  <a:pt x="7075227" y="3747262"/>
                  <a:pt x="7069068" y="3753066"/>
                  <a:pt x="7062844" y="3758871"/>
                </a:cubicBezTo>
                <a:lnTo>
                  <a:pt x="7054145" y="3749619"/>
                </a:lnTo>
                <a:cubicBezTo>
                  <a:pt x="7060369" y="3743808"/>
                  <a:pt x="7066528" y="3737999"/>
                  <a:pt x="7072751" y="3732188"/>
                </a:cubicBezTo>
                <a:close/>
                <a:moveTo>
                  <a:pt x="2568049" y="3732188"/>
                </a:moveTo>
                <a:cubicBezTo>
                  <a:pt x="2574253" y="3737999"/>
                  <a:pt x="2580444" y="3743808"/>
                  <a:pt x="2586628" y="3749619"/>
                </a:cubicBezTo>
                <a:lnTo>
                  <a:pt x="2582097" y="3754438"/>
                </a:lnTo>
                <a:lnTo>
                  <a:pt x="2584450" y="3751929"/>
                </a:lnTo>
                <a:lnTo>
                  <a:pt x="2565878" y="3734506"/>
                </a:lnTo>
                <a:close/>
                <a:moveTo>
                  <a:pt x="2547277" y="3717131"/>
                </a:moveTo>
                <a:lnTo>
                  <a:pt x="2547277" y="3717131"/>
                </a:lnTo>
                <a:lnTo>
                  <a:pt x="2546443" y="3718025"/>
                </a:lnTo>
                <a:close/>
                <a:moveTo>
                  <a:pt x="7093516" y="3717130"/>
                </a:moveTo>
                <a:lnTo>
                  <a:pt x="7096844" y="3720710"/>
                </a:lnTo>
                <a:lnTo>
                  <a:pt x="7093515" y="3717131"/>
                </a:lnTo>
                <a:close/>
                <a:moveTo>
                  <a:pt x="7114419" y="3702280"/>
                </a:moveTo>
                <a:lnTo>
                  <a:pt x="7118598" y="3706782"/>
                </a:lnTo>
                <a:cubicBezTo>
                  <a:pt x="7112438" y="3712553"/>
                  <a:pt x="7106215" y="3718319"/>
                  <a:pt x="7099993" y="3724097"/>
                </a:cubicBezTo>
                <a:lnTo>
                  <a:pt x="7096844" y="3720710"/>
                </a:lnTo>
                <a:lnTo>
                  <a:pt x="7097833" y="3721773"/>
                </a:lnTo>
                <a:cubicBezTo>
                  <a:pt x="7104057" y="3715996"/>
                  <a:pt x="7110280" y="3710222"/>
                  <a:pt x="7116439" y="3704457"/>
                </a:cubicBezTo>
                <a:close/>
                <a:moveTo>
                  <a:pt x="2526711" y="3701911"/>
                </a:moveTo>
                <a:lnTo>
                  <a:pt x="2524348" y="3704457"/>
                </a:lnTo>
                <a:cubicBezTo>
                  <a:pt x="2530558" y="3710230"/>
                  <a:pt x="2536755" y="3716001"/>
                  <a:pt x="2542947" y="3721773"/>
                </a:cubicBezTo>
                <a:lnTo>
                  <a:pt x="2546443" y="3718025"/>
                </a:lnTo>
                <a:lnTo>
                  <a:pt x="2540782" y="3724097"/>
                </a:lnTo>
                <a:cubicBezTo>
                  <a:pt x="2534590" y="3718319"/>
                  <a:pt x="2528392" y="3712553"/>
                  <a:pt x="2522182" y="3706782"/>
                </a:cubicBezTo>
                <a:close/>
                <a:moveTo>
                  <a:pt x="7112121" y="3699802"/>
                </a:moveTo>
                <a:lnTo>
                  <a:pt x="7114419" y="3702280"/>
                </a:lnTo>
                <a:lnTo>
                  <a:pt x="7112120" y="3699803"/>
                </a:lnTo>
                <a:close/>
                <a:moveTo>
                  <a:pt x="2528666" y="3699802"/>
                </a:moveTo>
                <a:lnTo>
                  <a:pt x="2528669" y="3699805"/>
                </a:lnTo>
                <a:lnTo>
                  <a:pt x="2526711" y="3701911"/>
                </a:lnTo>
                <a:close/>
                <a:moveTo>
                  <a:pt x="7109962" y="3697479"/>
                </a:moveTo>
                <a:lnTo>
                  <a:pt x="7112120" y="3699803"/>
                </a:lnTo>
                <a:lnTo>
                  <a:pt x="7093516" y="3717130"/>
                </a:lnTo>
                <a:lnTo>
                  <a:pt x="7091357" y="3714808"/>
                </a:lnTo>
                <a:cubicBezTo>
                  <a:pt x="7097580" y="3709029"/>
                  <a:pt x="7103739" y="3703250"/>
                  <a:pt x="7109962" y="3697479"/>
                </a:cubicBezTo>
                <a:close/>
                <a:moveTo>
                  <a:pt x="2530831" y="3697479"/>
                </a:moveTo>
                <a:cubicBezTo>
                  <a:pt x="2537042" y="3703250"/>
                  <a:pt x="2543252" y="3709029"/>
                  <a:pt x="2549443" y="3714808"/>
                </a:cubicBezTo>
                <a:lnTo>
                  <a:pt x="2547277" y="3717131"/>
                </a:lnTo>
                <a:lnTo>
                  <a:pt x="2528669" y="3699805"/>
                </a:lnTo>
                <a:close/>
                <a:moveTo>
                  <a:pt x="2508457" y="3684171"/>
                </a:moveTo>
                <a:lnTo>
                  <a:pt x="2505691" y="3687160"/>
                </a:lnTo>
                <a:lnTo>
                  <a:pt x="2505690" y="3687160"/>
                </a:lnTo>
                <a:close/>
                <a:moveTo>
                  <a:pt x="7130791" y="3682498"/>
                </a:moveTo>
                <a:lnTo>
                  <a:pt x="7134461" y="3686457"/>
                </a:lnTo>
                <a:lnTo>
                  <a:pt x="7130790" y="3682499"/>
                </a:lnTo>
                <a:close/>
                <a:moveTo>
                  <a:pt x="2486982" y="3669879"/>
                </a:moveTo>
                <a:lnTo>
                  <a:pt x="2505690" y="3687160"/>
                </a:lnTo>
                <a:lnTo>
                  <a:pt x="2503532" y="3689490"/>
                </a:lnTo>
                <a:cubicBezTo>
                  <a:pt x="2497309" y="3683725"/>
                  <a:pt x="2491075" y="3677965"/>
                  <a:pt x="2484832" y="3672213"/>
                </a:cubicBezTo>
                <a:close/>
                <a:moveTo>
                  <a:pt x="2491284" y="3665208"/>
                </a:moveTo>
                <a:lnTo>
                  <a:pt x="2491284" y="3665208"/>
                </a:lnTo>
                <a:lnTo>
                  <a:pt x="2486982" y="3669879"/>
                </a:lnTo>
                <a:lnTo>
                  <a:pt x="2486978" y="3669875"/>
                </a:lnTo>
                <a:close/>
                <a:moveTo>
                  <a:pt x="7147363" y="3662872"/>
                </a:moveTo>
                <a:lnTo>
                  <a:pt x="7155999" y="3672205"/>
                </a:lnTo>
                <a:cubicBezTo>
                  <a:pt x="7149713" y="3677965"/>
                  <a:pt x="7143490" y="3683725"/>
                  <a:pt x="7137267" y="3689483"/>
                </a:cubicBezTo>
                <a:lnTo>
                  <a:pt x="7134461" y="3686457"/>
                </a:lnTo>
                <a:lnTo>
                  <a:pt x="7135107" y="3687153"/>
                </a:lnTo>
                <a:cubicBezTo>
                  <a:pt x="7141331" y="3681394"/>
                  <a:pt x="7147554" y="3675634"/>
                  <a:pt x="7153840" y="3669875"/>
                </a:cubicBezTo>
                <a:lnTo>
                  <a:pt x="7149522" y="3665208"/>
                </a:lnTo>
                <a:lnTo>
                  <a:pt x="7130791" y="3682498"/>
                </a:lnTo>
                <a:lnTo>
                  <a:pt x="7128631" y="3680169"/>
                </a:lnTo>
                <a:cubicBezTo>
                  <a:pt x="7134854" y="3674396"/>
                  <a:pt x="7141140" y="3668630"/>
                  <a:pt x="7147363" y="3662872"/>
                </a:cubicBezTo>
                <a:close/>
                <a:moveTo>
                  <a:pt x="2493437" y="3662872"/>
                </a:moveTo>
                <a:cubicBezTo>
                  <a:pt x="2499685" y="3668636"/>
                  <a:pt x="2505926" y="3674396"/>
                  <a:pt x="2512162" y="3680169"/>
                </a:cubicBezTo>
                <a:lnTo>
                  <a:pt x="2508457" y="3684171"/>
                </a:lnTo>
                <a:lnTo>
                  <a:pt x="2510003" y="3682499"/>
                </a:lnTo>
                <a:lnTo>
                  <a:pt x="2491284" y="3665208"/>
                </a:lnTo>
                <a:close/>
                <a:moveTo>
                  <a:pt x="2472551" y="3648028"/>
                </a:moveTo>
                <a:lnTo>
                  <a:pt x="2468290" y="3652674"/>
                </a:lnTo>
                <a:lnTo>
                  <a:pt x="2468287" y="3652670"/>
                </a:lnTo>
                <a:close/>
                <a:moveTo>
                  <a:pt x="7168217" y="3647971"/>
                </a:moveTo>
                <a:lnTo>
                  <a:pt x="7172516" y="3652660"/>
                </a:lnTo>
                <a:lnTo>
                  <a:pt x="7172509" y="3652666"/>
                </a:lnTo>
                <a:lnTo>
                  <a:pt x="7168192" y="3647994"/>
                </a:lnTo>
                <a:close/>
                <a:moveTo>
                  <a:pt x="7189057" y="3633077"/>
                </a:moveTo>
                <a:lnTo>
                  <a:pt x="7193401" y="3637826"/>
                </a:lnTo>
                <a:cubicBezTo>
                  <a:pt x="7187178" y="3643547"/>
                  <a:pt x="7180892" y="3649276"/>
                  <a:pt x="7174669" y="3655010"/>
                </a:cubicBezTo>
                <a:lnTo>
                  <a:pt x="7172516" y="3652660"/>
                </a:lnTo>
                <a:lnTo>
                  <a:pt x="7191242" y="3635483"/>
                </a:lnTo>
                <a:close/>
                <a:moveTo>
                  <a:pt x="7186987" y="3630797"/>
                </a:moveTo>
                <a:lnTo>
                  <a:pt x="7189057" y="3633077"/>
                </a:lnTo>
                <a:lnTo>
                  <a:pt x="7186979" y="3630805"/>
                </a:lnTo>
                <a:close/>
                <a:moveTo>
                  <a:pt x="7184828" y="3628453"/>
                </a:moveTo>
                <a:lnTo>
                  <a:pt x="7186979" y="3630805"/>
                </a:lnTo>
                <a:lnTo>
                  <a:pt x="7168217" y="3647971"/>
                </a:lnTo>
                <a:lnTo>
                  <a:pt x="7166096" y="3645656"/>
                </a:lnTo>
                <a:cubicBezTo>
                  <a:pt x="7172319" y="3639917"/>
                  <a:pt x="7178542" y="3634189"/>
                  <a:pt x="7184828" y="3628453"/>
                </a:cubicBezTo>
                <a:close/>
                <a:moveTo>
                  <a:pt x="2455971" y="3628453"/>
                </a:moveTo>
                <a:cubicBezTo>
                  <a:pt x="2462232" y="3634189"/>
                  <a:pt x="2468487" y="3639923"/>
                  <a:pt x="2474730" y="3645656"/>
                </a:cubicBezTo>
                <a:lnTo>
                  <a:pt x="2472551" y="3648028"/>
                </a:lnTo>
                <a:lnTo>
                  <a:pt x="2472582" y="3647994"/>
                </a:lnTo>
                <a:cubicBezTo>
                  <a:pt x="2466340" y="3642258"/>
                  <a:pt x="2460086" y="3636525"/>
                  <a:pt x="2453831" y="3630797"/>
                </a:cubicBezTo>
                <a:lnTo>
                  <a:pt x="2449546" y="3635483"/>
                </a:lnTo>
                <a:lnTo>
                  <a:pt x="2468287" y="3652670"/>
                </a:lnTo>
                <a:lnTo>
                  <a:pt x="2466137" y="3655010"/>
                </a:lnTo>
                <a:cubicBezTo>
                  <a:pt x="2459903" y="3649276"/>
                  <a:pt x="2453653" y="3643547"/>
                  <a:pt x="2447399" y="3637826"/>
                </a:cubicBezTo>
                <a:close/>
                <a:moveTo>
                  <a:pt x="7208258" y="3616350"/>
                </a:moveTo>
                <a:lnTo>
                  <a:pt x="7210045" y="3618307"/>
                </a:lnTo>
                <a:lnTo>
                  <a:pt x="7210038" y="3618314"/>
                </a:lnTo>
                <a:close/>
                <a:moveTo>
                  <a:pt x="2435025" y="3613623"/>
                </a:moveTo>
                <a:lnTo>
                  <a:pt x="2435029" y="3613627"/>
                </a:lnTo>
                <a:lnTo>
                  <a:pt x="2430750" y="3618320"/>
                </a:lnTo>
                <a:lnTo>
                  <a:pt x="2430747" y="3618317"/>
                </a:lnTo>
                <a:close/>
                <a:moveTo>
                  <a:pt x="7228880" y="3601209"/>
                </a:moveTo>
                <a:lnTo>
                  <a:pt x="7230993" y="3603544"/>
                </a:lnTo>
                <a:cubicBezTo>
                  <a:pt x="7224707" y="3609245"/>
                  <a:pt x="7218483" y="3614955"/>
                  <a:pt x="7212197" y="3620662"/>
                </a:cubicBezTo>
                <a:lnTo>
                  <a:pt x="7210045" y="3618307"/>
                </a:lnTo>
                <a:close/>
                <a:moveTo>
                  <a:pt x="2411938" y="3601196"/>
                </a:moveTo>
                <a:lnTo>
                  <a:pt x="2430747" y="3618317"/>
                </a:lnTo>
                <a:lnTo>
                  <a:pt x="2428609" y="3620662"/>
                </a:lnTo>
                <a:cubicBezTo>
                  <a:pt x="2422349" y="3614955"/>
                  <a:pt x="2416081" y="3609251"/>
                  <a:pt x="2409800" y="3603550"/>
                </a:cubicBezTo>
                <a:close/>
                <a:moveTo>
                  <a:pt x="7226703" y="3598805"/>
                </a:moveTo>
                <a:lnTo>
                  <a:pt x="7228897" y="3601193"/>
                </a:lnTo>
                <a:lnTo>
                  <a:pt x="7228880" y="3601209"/>
                </a:lnTo>
                <a:close/>
                <a:moveTo>
                  <a:pt x="2416201" y="3596494"/>
                </a:moveTo>
                <a:lnTo>
                  <a:pt x="2416205" y="3596498"/>
                </a:lnTo>
                <a:lnTo>
                  <a:pt x="2411938" y="3601196"/>
                </a:lnTo>
                <a:lnTo>
                  <a:pt x="2411934" y="3601193"/>
                </a:lnTo>
                <a:close/>
                <a:moveTo>
                  <a:pt x="7222484" y="3594145"/>
                </a:moveTo>
                <a:lnTo>
                  <a:pt x="7226703" y="3598805"/>
                </a:lnTo>
                <a:lnTo>
                  <a:pt x="7224580" y="3596494"/>
                </a:lnTo>
                <a:cubicBezTo>
                  <a:pt x="7218293" y="3602203"/>
                  <a:pt x="7212069" y="3607912"/>
                  <a:pt x="7205783" y="3613621"/>
                </a:cubicBezTo>
                <a:lnTo>
                  <a:pt x="7208258" y="3616350"/>
                </a:lnTo>
                <a:lnTo>
                  <a:pt x="7203624" y="3611278"/>
                </a:lnTo>
                <a:cubicBezTo>
                  <a:pt x="7209911" y="3605563"/>
                  <a:pt x="7216197" y="3599854"/>
                  <a:pt x="7222484" y="3594145"/>
                </a:cubicBezTo>
                <a:close/>
                <a:moveTo>
                  <a:pt x="2418341" y="3594145"/>
                </a:moveTo>
                <a:cubicBezTo>
                  <a:pt x="2424622" y="3599854"/>
                  <a:pt x="2430896" y="3605563"/>
                  <a:pt x="2437162" y="3611278"/>
                </a:cubicBezTo>
                <a:lnTo>
                  <a:pt x="2435025" y="3613623"/>
                </a:lnTo>
                <a:lnTo>
                  <a:pt x="2416205" y="3596498"/>
                </a:lnTo>
                <a:close/>
                <a:moveTo>
                  <a:pt x="2394831" y="3582210"/>
                </a:moveTo>
                <a:lnTo>
                  <a:pt x="2393100" y="3584124"/>
                </a:lnTo>
                <a:lnTo>
                  <a:pt x="2393100" y="3584124"/>
                </a:lnTo>
                <a:close/>
                <a:moveTo>
                  <a:pt x="7245654" y="3581863"/>
                </a:moveTo>
                <a:lnTo>
                  <a:pt x="7247701" y="3584112"/>
                </a:lnTo>
                <a:lnTo>
                  <a:pt x="7247694" y="3584119"/>
                </a:lnTo>
                <a:close/>
                <a:moveTo>
                  <a:pt x="7264458" y="3564709"/>
                </a:moveTo>
                <a:lnTo>
                  <a:pt x="7268712" y="3569424"/>
                </a:lnTo>
                <a:cubicBezTo>
                  <a:pt x="7262425" y="3575101"/>
                  <a:pt x="7256139" y="3580784"/>
                  <a:pt x="7249852" y="3586474"/>
                </a:cubicBezTo>
                <a:lnTo>
                  <a:pt x="7247701" y="3584112"/>
                </a:lnTo>
                <a:lnTo>
                  <a:pt x="7266553" y="3567069"/>
                </a:lnTo>
                <a:close/>
                <a:moveTo>
                  <a:pt x="7262362" y="3562350"/>
                </a:moveTo>
                <a:lnTo>
                  <a:pt x="7264458" y="3564709"/>
                </a:lnTo>
                <a:lnTo>
                  <a:pt x="7262344" y="3562367"/>
                </a:lnTo>
                <a:close/>
                <a:moveTo>
                  <a:pt x="7260203" y="3559995"/>
                </a:moveTo>
                <a:lnTo>
                  <a:pt x="7262344" y="3562367"/>
                </a:lnTo>
                <a:lnTo>
                  <a:pt x="7243439" y="3579413"/>
                </a:lnTo>
                <a:lnTo>
                  <a:pt x="7245654" y="3581863"/>
                </a:lnTo>
                <a:lnTo>
                  <a:pt x="7241280" y="3577058"/>
                </a:lnTo>
                <a:cubicBezTo>
                  <a:pt x="7247630" y="3571367"/>
                  <a:pt x="7253917" y="3565677"/>
                  <a:pt x="7260203" y="3559995"/>
                </a:cubicBezTo>
                <a:close/>
                <a:moveTo>
                  <a:pt x="2380597" y="3559995"/>
                </a:moveTo>
                <a:cubicBezTo>
                  <a:pt x="2386902" y="3565677"/>
                  <a:pt x="2393202" y="3571367"/>
                  <a:pt x="2399494" y="3577058"/>
                </a:cubicBezTo>
                <a:lnTo>
                  <a:pt x="2394831" y="3582210"/>
                </a:lnTo>
                <a:lnTo>
                  <a:pt x="2397360" y="3579413"/>
                </a:lnTo>
                <a:cubicBezTo>
                  <a:pt x="2391074" y="3573723"/>
                  <a:pt x="2384775" y="3568034"/>
                  <a:pt x="2378476" y="3562350"/>
                </a:cubicBezTo>
                <a:lnTo>
                  <a:pt x="2374221" y="3567069"/>
                </a:lnTo>
                <a:lnTo>
                  <a:pt x="2393100" y="3584124"/>
                </a:lnTo>
                <a:lnTo>
                  <a:pt x="2390972" y="3586474"/>
                </a:lnTo>
                <a:cubicBezTo>
                  <a:pt x="2384686" y="3580791"/>
                  <a:pt x="2378393" y="3575107"/>
                  <a:pt x="2372094" y="3569424"/>
                </a:cubicBezTo>
                <a:close/>
                <a:moveTo>
                  <a:pt x="2359540" y="3545313"/>
                </a:moveTo>
                <a:lnTo>
                  <a:pt x="2359540" y="3545313"/>
                </a:lnTo>
                <a:lnTo>
                  <a:pt x="2355298" y="3550037"/>
                </a:lnTo>
                <a:lnTo>
                  <a:pt x="2355296" y="3550036"/>
                </a:lnTo>
                <a:close/>
                <a:moveTo>
                  <a:pt x="7300207" y="3528339"/>
                </a:moveTo>
                <a:lnTo>
                  <a:pt x="7302123" y="3530501"/>
                </a:lnTo>
                <a:lnTo>
                  <a:pt x="7300191" y="3528354"/>
                </a:lnTo>
                <a:close/>
                <a:moveTo>
                  <a:pt x="7298049" y="3525971"/>
                </a:moveTo>
                <a:lnTo>
                  <a:pt x="7300191" y="3528354"/>
                </a:lnTo>
                <a:lnTo>
                  <a:pt x="7281285" y="3545313"/>
                </a:lnTo>
                <a:lnTo>
                  <a:pt x="7285539" y="3550037"/>
                </a:lnTo>
                <a:cubicBezTo>
                  <a:pt x="7291826" y="3544373"/>
                  <a:pt x="7298112" y="3538723"/>
                  <a:pt x="7304399" y="3533070"/>
                </a:cubicBezTo>
                <a:lnTo>
                  <a:pt x="7302123" y="3530501"/>
                </a:lnTo>
                <a:lnTo>
                  <a:pt x="7306557" y="3535433"/>
                </a:lnTo>
                <a:cubicBezTo>
                  <a:pt x="7300207" y="3541085"/>
                  <a:pt x="7293921" y="3546743"/>
                  <a:pt x="7287635" y="3552393"/>
                </a:cubicBezTo>
                <a:lnTo>
                  <a:pt x="7279126" y="3542951"/>
                </a:lnTo>
                <a:cubicBezTo>
                  <a:pt x="7285476" y="3537287"/>
                  <a:pt x="7291762" y="3531629"/>
                  <a:pt x="7298049" y="3525971"/>
                </a:cubicBezTo>
                <a:close/>
                <a:moveTo>
                  <a:pt x="2342725" y="3525971"/>
                </a:moveTo>
                <a:cubicBezTo>
                  <a:pt x="2349043" y="3531629"/>
                  <a:pt x="2355356" y="3537287"/>
                  <a:pt x="2361661" y="3542951"/>
                </a:cubicBezTo>
                <a:lnTo>
                  <a:pt x="2359540" y="3545313"/>
                </a:lnTo>
                <a:lnTo>
                  <a:pt x="2340610" y="3528339"/>
                </a:lnTo>
                <a:lnTo>
                  <a:pt x="2336375" y="3533070"/>
                </a:lnTo>
                <a:lnTo>
                  <a:pt x="2355296" y="3550036"/>
                </a:lnTo>
                <a:lnTo>
                  <a:pt x="2353171" y="3552401"/>
                </a:lnTo>
                <a:cubicBezTo>
                  <a:pt x="2346878" y="3546743"/>
                  <a:pt x="2340566" y="3541085"/>
                  <a:pt x="2334254" y="3535439"/>
                </a:cubicBezTo>
                <a:close/>
                <a:moveTo>
                  <a:pt x="2319519" y="3513757"/>
                </a:moveTo>
                <a:lnTo>
                  <a:pt x="2317408" y="3516129"/>
                </a:lnTo>
                <a:lnTo>
                  <a:pt x="2317406" y="3516128"/>
                </a:lnTo>
                <a:close/>
                <a:moveTo>
                  <a:pt x="2298397" y="3499207"/>
                </a:moveTo>
                <a:lnTo>
                  <a:pt x="2317406" y="3516128"/>
                </a:lnTo>
                <a:lnTo>
                  <a:pt x="2315293" y="3518497"/>
                </a:lnTo>
                <a:cubicBezTo>
                  <a:pt x="2308962" y="3512852"/>
                  <a:pt x="2302631" y="3507213"/>
                  <a:pt x="2296289" y="3501581"/>
                </a:cubicBezTo>
                <a:close/>
                <a:moveTo>
                  <a:pt x="2300342" y="3497017"/>
                </a:moveTo>
                <a:lnTo>
                  <a:pt x="2298397" y="3499207"/>
                </a:lnTo>
                <a:lnTo>
                  <a:pt x="2298396" y="3499207"/>
                </a:lnTo>
                <a:close/>
                <a:moveTo>
                  <a:pt x="7339909" y="3496386"/>
                </a:moveTo>
                <a:lnTo>
                  <a:pt x="7342435" y="3499207"/>
                </a:lnTo>
                <a:lnTo>
                  <a:pt x="7342426" y="3499215"/>
                </a:lnTo>
                <a:close/>
                <a:moveTo>
                  <a:pt x="7336085" y="3492087"/>
                </a:moveTo>
                <a:lnTo>
                  <a:pt x="7339909" y="3496386"/>
                </a:lnTo>
                <a:lnTo>
                  <a:pt x="7338181" y="3494456"/>
                </a:lnTo>
                <a:cubicBezTo>
                  <a:pt x="7331831" y="3500095"/>
                  <a:pt x="7325481" y="3505740"/>
                  <a:pt x="7319194" y="3511386"/>
                </a:cubicBezTo>
                <a:lnTo>
                  <a:pt x="7323385" y="3516123"/>
                </a:lnTo>
                <a:lnTo>
                  <a:pt x="7342426" y="3499215"/>
                </a:lnTo>
                <a:lnTo>
                  <a:pt x="7344531" y="3501581"/>
                </a:lnTo>
                <a:cubicBezTo>
                  <a:pt x="7338181" y="3507213"/>
                  <a:pt x="7331831" y="3512852"/>
                  <a:pt x="7325481" y="3518497"/>
                </a:cubicBezTo>
                <a:lnTo>
                  <a:pt x="7317035" y="3509018"/>
                </a:lnTo>
                <a:cubicBezTo>
                  <a:pt x="7323385" y="3503366"/>
                  <a:pt x="7329735" y="3497727"/>
                  <a:pt x="7336085" y="3492087"/>
                </a:cubicBezTo>
                <a:close/>
                <a:moveTo>
                  <a:pt x="2304720" y="3492087"/>
                </a:moveTo>
                <a:cubicBezTo>
                  <a:pt x="2311070" y="3497727"/>
                  <a:pt x="2317414" y="3503371"/>
                  <a:pt x="2323745" y="3509018"/>
                </a:cubicBezTo>
                <a:lnTo>
                  <a:pt x="2319519" y="3513757"/>
                </a:lnTo>
                <a:lnTo>
                  <a:pt x="2321630" y="3511386"/>
                </a:lnTo>
                <a:cubicBezTo>
                  <a:pt x="2315299" y="3505740"/>
                  <a:pt x="2308962" y="3500101"/>
                  <a:pt x="2302612" y="3494463"/>
                </a:cubicBezTo>
                <a:lnTo>
                  <a:pt x="2300342" y="3497017"/>
                </a:lnTo>
                <a:close/>
                <a:moveTo>
                  <a:pt x="7376281" y="3460731"/>
                </a:moveTo>
                <a:lnTo>
                  <a:pt x="7378830" y="3463628"/>
                </a:lnTo>
                <a:lnTo>
                  <a:pt x="7376281" y="3460732"/>
                </a:lnTo>
                <a:close/>
                <a:moveTo>
                  <a:pt x="2264506" y="3460731"/>
                </a:moveTo>
                <a:lnTo>
                  <a:pt x="2264508" y="3460732"/>
                </a:lnTo>
                <a:lnTo>
                  <a:pt x="2261685" y="3463933"/>
                </a:lnTo>
                <a:close/>
                <a:moveTo>
                  <a:pt x="7374185" y="3458351"/>
                </a:moveTo>
                <a:lnTo>
                  <a:pt x="7376281" y="3460732"/>
                </a:lnTo>
                <a:lnTo>
                  <a:pt x="7357231" y="3477572"/>
                </a:lnTo>
                <a:lnTo>
                  <a:pt x="7361422" y="3482327"/>
                </a:lnTo>
                <a:cubicBezTo>
                  <a:pt x="7367772" y="3476715"/>
                  <a:pt x="7374122" y="3471101"/>
                  <a:pt x="7380472" y="3465494"/>
                </a:cubicBezTo>
                <a:lnTo>
                  <a:pt x="7378830" y="3463628"/>
                </a:lnTo>
                <a:lnTo>
                  <a:pt x="7382568" y="3467875"/>
                </a:lnTo>
                <a:cubicBezTo>
                  <a:pt x="7376218" y="3473482"/>
                  <a:pt x="7369868" y="3479089"/>
                  <a:pt x="7363518" y="3484709"/>
                </a:cubicBezTo>
                <a:lnTo>
                  <a:pt x="7355135" y="3475197"/>
                </a:lnTo>
                <a:cubicBezTo>
                  <a:pt x="7361485" y="3469577"/>
                  <a:pt x="7367835" y="3463964"/>
                  <a:pt x="7374185" y="3458351"/>
                </a:cubicBezTo>
                <a:close/>
                <a:moveTo>
                  <a:pt x="2266608" y="3458351"/>
                </a:moveTo>
                <a:cubicBezTo>
                  <a:pt x="2272970" y="3463964"/>
                  <a:pt x="2279327" y="3469577"/>
                  <a:pt x="2285677" y="3475197"/>
                </a:cubicBezTo>
                <a:lnTo>
                  <a:pt x="2277257" y="3484709"/>
                </a:lnTo>
                <a:cubicBezTo>
                  <a:pt x="2270913" y="3479096"/>
                  <a:pt x="2264563" y="3473482"/>
                  <a:pt x="2258207" y="3467875"/>
                </a:cubicBezTo>
                <a:lnTo>
                  <a:pt x="2261685" y="3463933"/>
                </a:lnTo>
                <a:lnTo>
                  <a:pt x="2260308" y="3465494"/>
                </a:lnTo>
                <a:cubicBezTo>
                  <a:pt x="2266665" y="3471101"/>
                  <a:pt x="2273015" y="3476715"/>
                  <a:pt x="2279365" y="3482327"/>
                </a:cubicBezTo>
                <a:lnTo>
                  <a:pt x="2283568" y="3477578"/>
                </a:lnTo>
                <a:lnTo>
                  <a:pt x="2264508" y="3460732"/>
                </a:lnTo>
                <a:close/>
                <a:moveTo>
                  <a:pt x="2245405" y="3443916"/>
                </a:moveTo>
                <a:lnTo>
                  <a:pt x="2245405" y="3443917"/>
                </a:lnTo>
                <a:lnTo>
                  <a:pt x="2243266" y="3446351"/>
                </a:lnTo>
                <a:close/>
                <a:moveTo>
                  <a:pt x="7395396" y="3443915"/>
                </a:moveTo>
                <a:lnTo>
                  <a:pt x="7399587" y="3448684"/>
                </a:lnTo>
                <a:lnTo>
                  <a:pt x="7399585" y="3448685"/>
                </a:lnTo>
                <a:lnTo>
                  <a:pt x="7395394" y="3443917"/>
                </a:lnTo>
                <a:close/>
                <a:moveTo>
                  <a:pt x="2222076" y="3431903"/>
                </a:moveTo>
                <a:lnTo>
                  <a:pt x="2241214" y="3448685"/>
                </a:lnTo>
                <a:lnTo>
                  <a:pt x="2243266" y="3446351"/>
                </a:lnTo>
                <a:lnTo>
                  <a:pt x="2239118" y="3451073"/>
                </a:lnTo>
                <a:cubicBezTo>
                  <a:pt x="2232743" y="3445473"/>
                  <a:pt x="2226368" y="3439878"/>
                  <a:pt x="2219986" y="3434290"/>
                </a:cubicBezTo>
                <a:close/>
                <a:moveTo>
                  <a:pt x="2222396" y="3431537"/>
                </a:moveTo>
                <a:lnTo>
                  <a:pt x="2222076" y="3431903"/>
                </a:lnTo>
                <a:lnTo>
                  <a:pt x="2222075" y="3431902"/>
                </a:lnTo>
                <a:close/>
                <a:moveTo>
                  <a:pt x="7416666" y="3429547"/>
                </a:moveTo>
                <a:lnTo>
                  <a:pt x="7420794" y="3434290"/>
                </a:lnTo>
                <a:cubicBezTo>
                  <a:pt x="7414444" y="3439878"/>
                  <a:pt x="7408031" y="3445473"/>
                  <a:pt x="7401681" y="3451067"/>
                </a:cubicBezTo>
                <a:lnTo>
                  <a:pt x="7399587" y="3448684"/>
                </a:lnTo>
                <a:lnTo>
                  <a:pt x="7418699" y="3431902"/>
                </a:lnTo>
                <a:close/>
                <a:moveTo>
                  <a:pt x="7414571" y="3427120"/>
                </a:moveTo>
                <a:lnTo>
                  <a:pt x="7416666" y="3429547"/>
                </a:lnTo>
                <a:lnTo>
                  <a:pt x="7414561" y="3427129"/>
                </a:lnTo>
                <a:close/>
                <a:moveTo>
                  <a:pt x="7412476" y="3424733"/>
                </a:moveTo>
                <a:lnTo>
                  <a:pt x="7414561" y="3427129"/>
                </a:lnTo>
                <a:lnTo>
                  <a:pt x="7395396" y="3443915"/>
                </a:lnTo>
                <a:lnTo>
                  <a:pt x="7393299" y="3441530"/>
                </a:lnTo>
                <a:cubicBezTo>
                  <a:pt x="7399712" y="3435929"/>
                  <a:pt x="7406062" y="3430327"/>
                  <a:pt x="7412476" y="3424733"/>
                </a:cubicBezTo>
                <a:close/>
                <a:moveTo>
                  <a:pt x="2228349" y="3424733"/>
                </a:moveTo>
                <a:cubicBezTo>
                  <a:pt x="2234737" y="3430327"/>
                  <a:pt x="2241126" y="3435929"/>
                  <a:pt x="2247500" y="3441530"/>
                </a:cubicBezTo>
                <a:lnTo>
                  <a:pt x="2245405" y="3443916"/>
                </a:lnTo>
                <a:lnTo>
                  <a:pt x="2226260" y="3427128"/>
                </a:lnTo>
                <a:lnTo>
                  <a:pt x="2222396" y="3431537"/>
                </a:lnTo>
                <a:close/>
                <a:moveTo>
                  <a:pt x="7433686" y="3410388"/>
                </a:moveTo>
                <a:lnTo>
                  <a:pt x="7435081" y="3411981"/>
                </a:lnTo>
                <a:lnTo>
                  <a:pt x="7433685" y="3410388"/>
                </a:lnTo>
                <a:close/>
                <a:moveTo>
                  <a:pt x="2207106" y="3410386"/>
                </a:moveTo>
                <a:lnTo>
                  <a:pt x="2207109" y="3410388"/>
                </a:lnTo>
                <a:lnTo>
                  <a:pt x="2202931" y="3415176"/>
                </a:lnTo>
                <a:lnTo>
                  <a:pt x="2202930" y="3415176"/>
                </a:lnTo>
                <a:close/>
                <a:moveTo>
                  <a:pt x="7450830" y="3391282"/>
                </a:moveTo>
                <a:lnTo>
                  <a:pt x="7459148" y="3400870"/>
                </a:lnTo>
                <a:cubicBezTo>
                  <a:pt x="7452735" y="3406426"/>
                  <a:pt x="7446321" y="3411995"/>
                  <a:pt x="7439971" y="3417565"/>
                </a:cubicBezTo>
                <a:lnTo>
                  <a:pt x="7435081" y="3411981"/>
                </a:lnTo>
                <a:lnTo>
                  <a:pt x="7437876" y="3415170"/>
                </a:lnTo>
                <a:cubicBezTo>
                  <a:pt x="7444289" y="3409601"/>
                  <a:pt x="7450639" y="3404032"/>
                  <a:pt x="7457053" y="3398470"/>
                </a:cubicBezTo>
                <a:lnTo>
                  <a:pt x="7452862" y="3393675"/>
                </a:lnTo>
                <a:lnTo>
                  <a:pt x="7433686" y="3410388"/>
                </a:lnTo>
                <a:lnTo>
                  <a:pt x="7431589" y="3407994"/>
                </a:lnTo>
                <a:cubicBezTo>
                  <a:pt x="7438003" y="3402419"/>
                  <a:pt x="7444417" y="3396850"/>
                  <a:pt x="7450830" y="3391282"/>
                </a:cubicBezTo>
                <a:close/>
                <a:moveTo>
                  <a:pt x="2190001" y="3391282"/>
                </a:moveTo>
                <a:cubicBezTo>
                  <a:pt x="2196403" y="3396850"/>
                  <a:pt x="2202803" y="3402419"/>
                  <a:pt x="2209191" y="3407994"/>
                </a:cubicBezTo>
                <a:lnTo>
                  <a:pt x="2207106" y="3410386"/>
                </a:lnTo>
                <a:lnTo>
                  <a:pt x="2187919" y="3393681"/>
                </a:lnTo>
                <a:lnTo>
                  <a:pt x="2183753" y="3398476"/>
                </a:lnTo>
                <a:lnTo>
                  <a:pt x="2202930" y="3415176"/>
                </a:lnTo>
                <a:lnTo>
                  <a:pt x="2200847" y="3417565"/>
                </a:lnTo>
                <a:cubicBezTo>
                  <a:pt x="2194459" y="3411995"/>
                  <a:pt x="2188064" y="3406432"/>
                  <a:pt x="2181670" y="3400870"/>
                </a:cubicBezTo>
                <a:close/>
                <a:moveTo>
                  <a:pt x="2166523" y="3379499"/>
                </a:moveTo>
                <a:lnTo>
                  <a:pt x="2164531" y="3381802"/>
                </a:lnTo>
                <a:lnTo>
                  <a:pt x="2164529" y="3381800"/>
                </a:lnTo>
                <a:close/>
                <a:moveTo>
                  <a:pt x="7472121" y="3376978"/>
                </a:moveTo>
                <a:lnTo>
                  <a:pt x="7474196" y="3379392"/>
                </a:lnTo>
                <a:lnTo>
                  <a:pt x="7472102" y="3376994"/>
                </a:lnTo>
                <a:close/>
                <a:moveTo>
                  <a:pt x="2147193" y="3363107"/>
                </a:moveTo>
                <a:lnTo>
                  <a:pt x="2145361" y="3365234"/>
                </a:lnTo>
                <a:lnTo>
                  <a:pt x="2154905" y="3373469"/>
                </a:lnTo>
                <a:lnTo>
                  <a:pt x="2154905" y="3373469"/>
                </a:lnTo>
                <a:lnTo>
                  <a:pt x="2154905" y="3373470"/>
                </a:lnTo>
                <a:lnTo>
                  <a:pt x="2164529" y="3381800"/>
                </a:lnTo>
                <a:lnTo>
                  <a:pt x="2162449" y="3384202"/>
                </a:lnTo>
                <a:cubicBezTo>
                  <a:pt x="2159243" y="3381420"/>
                  <a:pt x="2156035" y="3378646"/>
                  <a:pt x="2152828" y="3375870"/>
                </a:cubicBezTo>
                <a:cubicBezTo>
                  <a:pt x="2149647" y="3373126"/>
                  <a:pt x="2146472" y="3370378"/>
                  <a:pt x="2143284" y="3367634"/>
                </a:cubicBezTo>
                <a:close/>
                <a:moveTo>
                  <a:pt x="7493386" y="3362896"/>
                </a:moveTo>
                <a:lnTo>
                  <a:pt x="7497502" y="3367653"/>
                </a:lnTo>
                <a:cubicBezTo>
                  <a:pt x="7494327" y="3370390"/>
                  <a:pt x="7491152" y="3373134"/>
                  <a:pt x="7487977" y="3375870"/>
                </a:cubicBezTo>
                <a:cubicBezTo>
                  <a:pt x="7484739" y="3378646"/>
                  <a:pt x="7481564" y="3381420"/>
                  <a:pt x="7478325" y="3384194"/>
                </a:cubicBezTo>
                <a:lnTo>
                  <a:pt x="7474196" y="3379392"/>
                </a:lnTo>
                <a:lnTo>
                  <a:pt x="7476294" y="3381794"/>
                </a:lnTo>
                <a:cubicBezTo>
                  <a:pt x="7479469" y="3379020"/>
                  <a:pt x="7482706" y="3376244"/>
                  <a:pt x="7485881" y="3373470"/>
                </a:cubicBezTo>
                <a:lnTo>
                  <a:pt x="7485891" y="3373461"/>
                </a:lnTo>
                <a:lnTo>
                  <a:pt x="7485899" y="3373454"/>
                </a:lnTo>
                <a:lnTo>
                  <a:pt x="7495406" y="3365253"/>
                </a:lnTo>
                <a:close/>
                <a:moveTo>
                  <a:pt x="7491280" y="3360439"/>
                </a:moveTo>
                <a:lnTo>
                  <a:pt x="7493386" y="3362896"/>
                </a:lnTo>
                <a:lnTo>
                  <a:pt x="7491269" y="3360449"/>
                </a:lnTo>
                <a:close/>
                <a:moveTo>
                  <a:pt x="2149507" y="3360420"/>
                </a:moveTo>
                <a:lnTo>
                  <a:pt x="2149510" y="3360423"/>
                </a:lnTo>
                <a:lnTo>
                  <a:pt x="2147193" y="3363107"/>
                </a:lnTo>
                <a:close/>
                <a:moveTo>
                  <a:pt x="7489184" y="3358039"/>
                </a:moveTo>
                <a:lnTo>
                  <a:pt x="7491269" y="3360449"/>
                </a:lnTo>
                <a:lnTo>
                  <a:pt x="7481755" y="3368669"/>
                </a:lnTo>
                <a:lnTo>
                  <a:pt x="7481748" y="3368675"/>
                </a:lnTo>
                <a:lnTo>
                  <a:pt x="7472121" y="3376978"/>
                </a:lnTo>
                <a:lnTo>
                  <a:pt x="7470070" y="3374593"/>
                </a:lnTo>
                <a:cubicBezTo>
                  <a:pt x="7473245" y="3371819"/>
                  <a:pt x="7476484" y="3369043"/>
                  <a:pt x="7479659" y="3366263"/>
                </a:cubicBezTo>
                <a:cubicBezTo>
                  <a:pt x="7482834" y="3363519"/>
                  <a:pt x="7486009" y="3360777"/>
                  <a:pt x="7489184" y="3358039"/>
                </a:cubicBezTo>
                <a:close/>
                <a:moveTo>
                  <a:pt x="2151585" y="3358020"/>
                </a:moveTo>
                <a:cubicBezTo>
                  <a:pt x="2154771" y="3360769"/>
                  <a:pt x="2157953" y="3363513"/>
                  <a:pt x="2161134" y="3366263"/>
                </a:cubicBezTo>
                <a:cubicBezTo>
                  <a:pt x="2164347" y="3369043"/>
                  <a:pt x="2167554" y="3371819"/>
                  <a:pt x="2170767" y="3374601"/>
                </a:cubicBezTo>
                <a:lnTo>
                  <a:pt x="2166523" y="3379499"/>
                </a:lnTo>
                <a:lnTo>
                  <a:pt x="2168684" y="3377001"/>
                </a:lnTo>
                <a:cubicBezTo>
                  <a:pt x="2165477" y="3374219"/>
                  <a:pt x="2162271" y="3371445"/>
                  <a:pt x="2159058" y="3368669"/>
                </a:cubicBezTo>
                <a:lnTo>
                  <a:pt x="2159056" y="3368667"/>
                </a:lnTo>
                <a:lnTo>
                  <a:pt x="2149510" y="3360423"/>
                </a:lnTo>
                <a:close/>
                <a:moveTo>
                  <a:pt x="7510348" y="3343997"/>
                </a:moveTo>
                <a:lnTo>
                  <a:pt x="7514474" y="3348810"/>
                </a:lnTo>
                <a:lnTo>
                  <a:pt x="7514456" y="3348825"/>
                </a:lnTo>
                <a:lnTo>
                  <a:pt x="7510330" y="3344013"/>
                </a:lnTo>
                <a:close/>
                <a:moveTo>
                  <a:pt x="2130387" y="3343955"/>
                </a:moveTo>
                <a:lnTo>
                  <a:pt x="2130388" y="3343956"/>
                </a:lnTo>
                <a:lnTo>
                  <a:pt x="2128317" y="3346362"/>
                </a:lnTo>
                <a:close/>
                <a:moveTo>
                  <a:pt x="2107098" y="3332336"/>
                </a:moveTo>
                <a:lnTo>
                  <a:pt x="2126247" y="3348768"/>
                </a:lnTo>
                <a:lnTo>
                  <a:pt x="2128317" y="3346362"/>
                </a:lnTo>
                <a:lnTo>
                  <a:pt x="2124177" y="3351176"/>
                </a:lnTo>
                <a:cubicBezTo>
                  <a:pt x="2117802" y="3345695"/>
                  <a:pt x="2111420" y="3340221"/>
                  <a:pt x="2105032" y="3334747"/>
                </a:cubicBezTo>
                <a:close/>
                <a:moveTo>
                  <a:pt x="2108865" y="3330272"/>
                </a:moveTo>
                <a:lnTo>
                  <a:pt x="2107098" y="3332336"/>
                </a:lnTo>
                <a:lnTo>
                  <a:pt x="2107096" y="3332334"/>
                </a:lnTo>
                <a:close/>
                <a:moveTo>
                  <a:pt x="7527411" y="3325197"/>
                </a:moveTo>
                <a:lnTo>
                  <a:pt x="7535666" y="3334842"/>
                </a:lnTo>
                <a:cubicBezTo>
                  <a:pt x="7529316" y="3340303"/>
                  <a:pt x="7522902" y="3345765"/>
                  <a:pt x="7516552" y="3351232"/>
                </a:cubicBezTo>
                <a:lnTo>
                  <a:pt x="7514474" y="3348810"/>
                </a:lnTo>
                <a:lnTo>
                  <a:pt x="7533570" y="3332430"/>
                </a:lnTo>
                <a:lnTo>
                  <a:pt x="7529443" y="3327611"/>
                </a:lnTo>
                <a:lnTo>
                  <a:pt x="7510348" y="3343997"/>
                </a:lnTo>
                <a:lnTo>
                  <a:pt x="7508297" y="3341605"/>
                </a:lnTo>
                <a:cubicBezTo>
                  <a:pt x="7514647" y="3336132"/>
                  <a:pt x="7520997" y="3330664"/>
                  <a:pt x="7527411" y="3325197"/>
                </a:cubicBezTo>
                <a:close/>
                <a:moveTo>
                  <a:pt x="2113293" y="3325101"/>
                </a:moveTo>
                <a:cubicBezTo>
                  <a:pt x="2119688" y="3330581"/>
                  <a:pt x="2126076" y="3336062"/>
                  <a:pt x="2132458" y="3341548"/>
                </a:cubicBezTo>
                <a:lnTo>
                  <a:pt x="2130387" y="3343955"/>
                </a:lnTo>
                <a:lnTo>
                  <a:pt x="2111230" y="3327514"/>
                </a:lnTo>
                <a:lnTo>
                  <a:pt x="2108865" y="3330272"/>
                </a:lnTo>
                <a:close/>
                <a:moveTo>
                  <a:pt x="2089908" y="3313593"/>
                </a:moveTo>
                <a:lnTo>
                  <a:pt x="2087912" y="3315932"/>
                </a:lnTo>
                <a:lnTo>
                  <a:pt x="2087911" y="3315931"/>
                </a:lnTo>
                <a:close/>
                <a:moveTo>
                  <a:pt x="2069259" y="3298929"/>
                </a:moveTo>
                <a:lnTo>
                  <a:pt x="2068710" y="3299574"/>
                </a:lnTo>
                <a:lnTo>
                  <a:pt x="2087911" y="3315931"/>
                </a:lnTo>
                <a:lnTo>
                  <a:pt x="2085848" y="3318346"/>
                </a:lnTo>
                <a:cubicBezTo>
                  <a:pt x="2079460" y="3312892"/>
                  <a:pt x="2073060" y="3307443"/>
                  <a:pt x="2066652" y="3301995"/>
                </a:cubicBezTo>
                <a:close/>
                <a:moveTo>
                  <a:pt x="7567797" y="3294907"/>
                </a:moveTo>
                <a:lnTo>
                  <a:pt x="7569983" y="3297510"/>
                </a:lnTo>
                <a:lnTo>
                  <a:pt x="7567776" y="3294925"/>
                </a:lnTo>
                <a:close/>
                <a:moveTo>
                  <a:pt x="2072824" y="3294736"/>
                </a:moveTo>
                <a:lnTo>
                  <a:pt x="2072824" y="3294736"/>
                </a:lnTo>
                <a:lnTo>
                  <a:pt x="2069259" y="3298929"/>
                </a:lnTo>
                <a:close/>
                <a:moveTo>
                  <a:pt x="7565701" y="3292494"/>
                </a:moveTo>
                <a:lnTo>
                  <a:pt x="7567776" y="3294925"/>
                </a:lnTo>
                <a:lnTo>
                  <a:pt x="7548619" y="3311239"/>
                </a:lnTo>
                <a:lnTo>
                  <a:pt x="7552747" y="3316066"/>
                </a:lnTo>
                <a:cubicBezTo>
                  <a:pt x="7559097" y="3310623"/>
                  <a:pt x="7565511" y="3305181"/>
                  <a:pt x="7571861" y="3299746"/>
                </a:cubicBezTo>
                <a:lnTo>
                  <a:pt x="7569983" y="3297510"/>
                </a:lnTo>
                <a:lnTo>
                  <a:pt x="7573957" y="3302165"/>
                </a:lnTo>
                <a:cubicBezTo>
                  <a:pt x="7567543" y="3307602"/>
                  <a:pt x="7561193" y="3313037"/>
                  <a:pt x="7554780" y="3318478"/>
                </a:cubicBezTo>
                <a:lnTo>
                  <a:pt x="7546524" y="3308820"/>
                </a:lnTo>
                <a:cubicBezTo>
                  <a:pt x="7552938" y="3303372"/>
                  <a:pt x="7559351" y="3297931"/>
                  <a:pt x="7565701" y="3292494"/>
                </a:cubicBezTo>
                <a:close/>
                <a:moveTo>
                  <a:pt x="2074882" y="3292316"/>
                </a:moveTo>
                <a:cubicBezTo>
                  <a:pt x="2081295" y="3297772"/>
                  <a:pt x="2087696" y="3303226"/>
                  <a:pt x="2094097" y="3308688"/>
                </a:cubicBezTo>
                <a:lnTo>
                  <a:pt x="2089908" y="3313593"/>
                </a:lnTo>
                <a:lnTo>
                  <a:pt x="2092033" y="3311100"/>
                </a:lnTo>
                <a:lnTo>
                  <a:pt x="2072824" y="3294736"/>
                </a:lnTo>
                <a:close/>
                <a:moveTo>
                  <a:pt x="7586985" y="3278604"/>
                </a:moveTo>
                <a:lnTo>
                  <a:pt x="7589437" y="3281505"/>
                </a:lnTo>
                <a:lnTo>
                  <a:pt x="7586974" y="3278613"/>
                </a:lnTo>
                <a:close/>
                <a:moveTo>
                  <a:pt x="2034307" y="3262091"/>
                </a:moveTo>
                <a:lnTo>
                  <a:pt x="2030210" y="3266948"/>
                </a:lnTo>
                <a:cubicBezTo>
                  <a:pt x="2036636" y="3272372"/>
                  <a:pt x="2043063" y="3277807"/>
                  <a:pt x="2049477" y="3283242"/>
                </a:cubicBezTo>
                <a:lnTo>
                  <a:pt x="2053584" y="3278398"/>
                </a:lnTo>
                <a:cubicBezTo>
                  <a:pt x="2047164" y="3272963"/>
                  <a:pt x="2040738" y="3267526"/>
                  <a:pt x="2034307" y="3262091"/>
                </a:cubicBezTo>
                <a:close/>
                <a:moveTo>
                  <a:pt x="7604182" y="3259919"/>
                </a:moveTo>
                <a:lnTo>
                  <a:pt x="7612374" y="3269622"/>
                </a:lnTo>
                <a:cubicBezTo>
                  <a:pt x="7605960" y="3275033"/>
                  <a:pt x="7599547" y="3280455"/>
                  <a:pt x="7593133" y="3285878"/>
                </a:cubicBezTo>
                <a:lnTo>
                  <a:pt x="7589437" y="3281505"/>
                </a:lnTo>
                <a:lnTo>
                  <a:pt x="7591101" y="3283459"/>
                </a:lnTo>
                <a:cubicBezTo>
                  <a:pt x="7597451" y="3278030"/>
                  <a:pt x="7603865" y="3272613"/>
                  <a:pt x="7610278" y="3267197"/>
                </a:cubicBezTo>
                <a:lnTo>
                  <a:pt x="7606214" y="3262344"/>
                </a:lnTo>
                <a:lnTo>
                  <a:pt x="7586985" y="3278604"/>
                </a:lnTo>
                <a:lnTo>
                  <a:pt x="7584942" y="3276188"/>
                </a:lnTo>
                <a:cubicBezTo>
                  <a:pt x="7591356" y="3270759"/>
                  <a:pt x="7597706" y="3265335"/>
                  <a:pt x="7604182" y="3259919"/>
                </a:cubicBezTo>
                <a:close/>
                <a:moveTo>
                  <a:pt x="2036350" y="3259666"/>
                </a:moveTo>
                <a:cubicBezTo>
                  <a:pt x="2042783" y="3265101"/>
                  <a:pt x="2049215" y="3270536"/>
                  <a:pt x="2055635" y="3275979"/>
                </a:cubicBezTo>
                <a:lnTo>
                  <a:pt x="2047424" y="3285669"/>
                </a:lnTo>
                <a:cubicBezTo>
                  <a:pt x="2041011" y="3280232"/>
                  <a:pt x="2034585" y="3274797"/>
                  <a:pt x="2028159" y="3269375"/>
                </a:cubicBezTo>
                <a:close/>
                <a:moveTo>
                  <a:pt x="7625465" y="3246106"/>
                </a:moveTo>
                <a:lnTo>
                  <a:pt x="7629546" y="3250949"/>
                </a:lnTo>
                <a:lnTo>
                  <a:pt x="7629519" y="3250971"/>
                </a:lnTo>
                <a:lnTo>
                  <a:pt x="7625455" y="3246114"/>
                </a:lnTo>
                <a:close/>
                <a:moveTo>
                  <a:pt x="7645160" y="3230402"/>
                </a:moveTo>
                <a:lnTo>
                  <a:pt x="7650855" y="3237217"/>
                </a:lnTo>
                <a:cubicBezTo>
                  <a:pt x="7644442" y="3242608"/>
                  <a:pt x="7638028" y="3248000"/>
                  <a:pt x="7631614" y="3253403"/>
                </a:cubicBezTo>
                <a:lnTo>
                  <a:pt x="7629546" y="3250949"/>
                </a:lnTo>
                <a:lnTo>
                  <a:pt x="7648823" y="3234786"/>
                </a:lnTo>
                <a:close/>
                <a:moveTo>
                  <a:pt x="7644759" y="3229921"/>
                </a:moveTo>
                <a:lnTo>
                  <a:pt x="7645160" y="3230402"/>
                </a:lnTo>
                <a:lnTo>
                  <a:pt x="7644759" y="3229922"/>
                </a:lnTo>
                <a:close/>
                <a:moveTo>
                  <a:pt x="1995672" y="3229599"/>
                </a:moveTo>
                <a:lnTo>
                  <a:pt x="1991595" y="3234462"/>
                </a:lnTo>
                <a:cubicBezTo>
                  <a:pt x="1998041" y="3239867"/>
                  <a:pt x="2004479" y="3245269"/>
                  <a:pt x="2010912" y="3250686"/>
                </a:cubicBezTo>
                <a:lnTo>
                  <a:pt x="2015001" y="3245828"/>
                </a:lnTo>
                <a:cubicBezTo>
                  <a:pt x="2008563" y="3240412"/>
                  <a:pt x="2002124" y="3235002"/>
                  <a:pt x="1995672" y="3229599"/>
                </a:cubicBezTo>
                <a:close/>
                <a:moveTo>
                  <a:pt x="7642727" y="3227489"/>
                </a:moveTo>
                <a:lnTo>
                  <a:pt x="7644759" y="3229922"/>
                </a:lnTo>
                <a:lnTo>
                  <a:pt x="7625465" y="3246106"/>
                </a:lnTo>
                <a:lnTo>
                  <a:pt x="7623423" y="3243683"/>
                </a:lnTo>
                <a:cubicBezTo>
                  <a:pt x="7629836" y="3238278"/>
                  <a:pt x="7636250" y="3232881"/>
                  <a:pt x="7642727" y="3227489"/>
                </a:cubicBezTo>
                <a:close/>
                <a:moveTo>
                  <a:pt x="1997711" y="3227159"/>
                </a:moveTo>
                <a:cubicBezTo>
                  <a:pt x="2004162" y="3232569"/>
                  <a:pt x="2010607" y="3237980"/>
                  <a:pt x="2017047" y="3243396"/>
                </a:cubicBezTo>
                <a:lnTo>
                  <a:pt x="2008874" y="3253118"/>
                </a:lnTo>
                <a:cubicBezTo>
                  <a:pt x="2002435" y="3247702"/>
                  <a:pt x="1995996" y="3242299"/>
                  <a:pt x="1989557" y="3236894"/>
                </a:cubicBezTo>
                <a:close/>
                <a:moveTo>
                  <a:pt x="1973118" y="3217218"/>
                </a:moveTo>
                <a:lnTo>
                  <a:pt x="1972240" y="3218269"/>
                </a:lnTo>
                <a:lnTo>
                  <a:pt x="1972240" y="3218269"/>
                </a:lnTo>
                <a:close/>
                <a:moveTo>
                  <a:pt x="7664064" y="3213754"/>
                </a:moveTo>
                <a:lnTo>
                  <a:pt x="7668129" y="3218630"/>
                </a:lnTo>
                <a:lnTo>
                  <a:pt x="7668127" y="3218632"/>
                </a:lnTo>
                <a:lnTo>
                  <a:pt x="7664063" y="3213754"/>
                </a:lnTo>
                <a:close/>
                <a:moveTo>
                  <a:pt x="7686776" y="3201646"/>
                </a:moveTo>
                <a:lnTo>
                  <a:pt x="7689526" y="3204947"/>
                </a:lnTo>
                <a:cubicBezTo>
                  <a:pt x="7683049" y="3210313"/>
                  <a:pt x="7676572" y="3215692"/>
                  <a:pt x="7670159" y="3221063"/>
                </a:cubicBezTo>
                <a:lnTo>
                  <a:pt x="7668129" y="3218630"/>
                </a:lnTo>
                <a:lnTo>
                  <a:pt x="7687494" y="3202508"/>
                </a:lnTo>
                <a:close/>
                <a:moveTo>
                  <a:pt x="1954508" y="3200126"/>
                </a:moveTo>
                <a:lnTo>
                  <a:pt x="1952860" y="3202108"/>
                </a:lnTo>
                <a:lnTo>
                  <a:pt x="1972240" y="3218269"/>
                </a:lnTo>
                <a:lnTo>
                  <a:pt x="1970208" y="3220702"/>
                </a:lnTo>
                <a:cubicBezTo>
                  <a:pt x="1963750" y="3215316"/>
                  <a:pt x="1957292" y="3209925"/>
                  <a:pt x="1950829" y="3204547"/>
                </a:cubicBezTo>
                <a:close/>
                <a:moveTo>
                  <a:pt x="7683431" y="3197625"/>
                </a:moveTo>
                <a:lnTo>
                  <a:pt x="7686776" y="3201646"/>
                </a:lnTo>
                <a:lnTo>
                  <a:pt x="7683429" y="3197627"/>
                </a:lnTo>
                <a:close/>
                <a:moveTo>
                  <a:pt x="1956918" y="3197225"/>
                </a:moveTo>
                <a:lnTo>
                  <a:pt x="1956920" y="3197227"/>
                </a:lnTo>
                <a:lnTo>
                  <a:pt x="1954508" y="3200126"/>
                </a:lnTo>
                <a:close/>
                <a:moveTo>
                  <a:pt x="7681398" y="3195187"/>
                </a:moveTo>
                <a:lnTo>
                  <a:pt x="7683429" y="3197627"/>
                </a:lnTo>
                <a:lnTo>
                  <a:pt x="7664064" y="3213754"/>
                </a:lnTo>
                <a:lnTo>
                  <a:pt x="7662031" y="3211316"/>
                </a:lnTo>
                <a:cubicBezTo>
                  <a:pt x="7668444" y="3205937"/>
                  <a:pt x="7674921" y="3200559"/>
                  <a:pt x="7681398" y="3195187"/>
                </a:cubicBezTo>
                <a:close/>
                <a:moveTo>
                  <a:pt x="1958950" y="3194787"/>
                </a:moveTo>
                <a:cubicBezTo>
                  <a:pt x="1965420" y="3200171"/>
                  <a:pt x="1971885" y="3205563"/>
                  <a:pt x="1978349" y="3210955"/>
                </a:cubicBezTo>
                <a:lnTo>
                  <a:pt x="1973118" y="3217218"/>
                </a:lnTo>
                <a:lnTo>
                  <a:pt x="1976311" y="3213393"/>
                </a:lnTo>
                <a:lnTo>
                  <a:pt x="1956920" y="3197227"/>
                </a:lnTo>
                <a:close/>
                <a:moveTo>
                  <a:pt x="7704746" y="3183916"/>
                </a:moveTo>
                <a:lnTo>
                  <a:pt x="7706808" y="3186416"/>
                </a:lnTo>
                <a:lnTo>
                  <a:pt x="7706798" y="3186424"/>
                </a:lnTo>
                <a:close/>
                <a:moveTo>
                  <a:pt x="1937506" y="3181096"/>
                </a:moveTo>
                <a:lnTo>
                  <a:pt x="1937506" y="3181096"/>
                </a:lnTo>
                <a:lnTo>
                  <a:pt x="1935543" y="3183462"/>
                </a:lnTo>
                <a:close/>
                <a:moveTo>
                  <a:pt x="1914015" y="3169898"/>
                </a:moveTo>
                <a:lnTo>
                  <a:pt x="1933449" y="3185986"/>
                </a:lnTo>
                <a:lnTo>
                  <a:pt x="1935543" y="3183462"/>
                </a:lnTo>
                <a:lnTo>
                  <a:pt x="1931424" y="3188430"/>
                </a:lnTo>
                <a:cubicBezTo>
                  <a:pt x="1924953" y="3183065"/>
                  <a:pt x="1918476" y="3177699"/>
                  <a:pt x="1911992" y="3172346"/>
                </a:cubicBezTo>
                <a:close/>
                <a:moveTo>
                  <a:pt x="7725606" y="3169620"/>
                </a:moveTo>
                <a:lnTo>
                  <a:pt x="7728261" y="3172816"/>
                </a:lnTo>
                <a:cubicBezTo>
                  <a:pt x="7721784" y="3178162"/>
                  <a:pt x="7715307" y="3183509"/>
                  <a:pt x="7708831" y="3188869"/>
                </a:cubicBezTo>
                <a:lnTo>
                  <a:pt x="7706808" y="3186416"/>
                </a:lnTo>
                <a:lnTo>
                  <a:pt x="7726230" y="3170371"/>
                </a:lnTo>
                <a:close/>
                <a:moveTo>
                  <a:pt x="7722165" y="3165475"/>
                </a:moveTo>
                <a:lnTo>
                  <a:pt x="7725606" y="3169620"/>
                </a:lnTo>
                <a:lnTo>
                  <a:pt x="7722164" y="3165476"/>
                </a:lnTo>
                <a:close/>
                <a:moveTo>
                  <a:pt x="1918056" y="3164999"/>
                </a:moveTo>
                <a:lnTo>
                  <a:pt x="1918060" y="3165002"/>
                </a:lnTo>
                <a:lnTo>
                  <a:pt x="1914015" y="3169898"/>
                </a:lnTo>
                <a:lnTo>
                  <a:pt x="1914011" y="3169895"/>
                </a:lnTo>
                <a:close/>
                <a:moveTo>
                  <a:pt x="7720133" y="3163030"/>
                </a:moveTo>
                <a:lnTo>
                  <a:pt x="7722164" y="3165476"/>
                </a:lnTo>
                <a:lnTo>
                  <a:pt x="7702798" y="3181534"/>
                </a:lnTo>
                <a:lnTo>
                  <a:pt x="7704746" y="3183916"/>
                </a:lnTo>
                <a:lnTo>
                  <a:pt x="7700766" y="3179089"/>
                </a:lnTo>
                <a:cubicBezTo>
                  <a:pt x="7707180" y="3173730"/>
                  <a:pt x="7713657" y="3168377"/>
                  <a:pt x="7720133" y="3163030"/>
                </a:cubicBezTo>
                <a:close/>
                <a:moveTo>
                  <a:pt x="1920083" y="3162554"/>
                </a:moveTo>
                <a:cubicBezTo>
                  <a:pt x="1926571" y="3167913"/>
                  <a:pt x="1933055" y="3173279"/>
                  <a:pt x="1939532" y="3178651"/>
                </a:cubicBezTo>
                <a:lnTo>
                  <a:pt x="1937506" y="3181096"/>
                </a:lnTo>
                <a:lnTo>
                  <a:pt x="1918060" y="3165002"/>
                </a:lnTo>
                <a:close/>
                <a:moveTo>
                  <a:pt x="1895919" y="3152176"/>
                </a:moveTo>
                <a:lnTo>
                  <a:pt x="1894548" y="3153842"/>
                </a:lnTo>
                <a:lnTo>
                  <a:pt x="1894548" y="3153842"/>
                </a:lnTo>
                <a:close/>
                <a:moveTo>
                  <a:pt x="7761027" y="3133458"/>
                </a:moveTo>
                <a:cubicBezTo>
                  <a:pt x="7754550" y="3138786"/>
                  <a:pt x="7748073" y="3144114"/>
                  <a:pt x="7741596" y="3149448"/>
                </a:cubicBezTo>
                <a:lnTo>
                  <a:pt x="7745660" y="3154350"/>
                </a:lnTo>
                <a:cubicBezTo>
                  <a:pt x="7752137" y="3149016"/>
                  <a:pt x="7758614" y="3143688"/>
                  <a:pt x="7765092" y="3138367"/>
                </a:cubicBezTo>
                <a:close/>
                <a:moveTo>
                  <a:pt x="7759059" y="3131007"/>
                </a:moveTo>
                <a:lnTo>
                  <a:pt x="7767123" y="3140824"/>
                </a:lnTo>
                <a:cubicBezTo>
                  <a:pt x="7760582" y="3146146"/>
                  <a:pt x="7754106" y="3151473"/>
                  <a:pt x="7747629" y="3156801"/>
                </a:cubicBezTo>
                <a:lnTo>
                  <a:pt x="7739564" y="3146997"/>
                </a:lnTo>
                <a:cubicBezTo>
                  <a:pt x="7746042" y="3141663"/>
                  <a:pt x="7752581" y="3136328"/>
                  <a:pt x="7759059" y="3131007"/>
                </a:cubicBezTo>
                <a:close/>
                <a:moveTo>
                  <a:pt x="1881092" y="3130455"/>
                </a:moveTo>
                <a:cubicBezTo>
                  <a:pt x="1887602" y="3135795"/>
                  <a:pt x="1894104" y="3141136"/>
                  <a:pt x="1900601" y="3146489"/>
                </a:cubicBezTo>
                <a:lnTo>
                  <a:pt x="1895919" y="3152176"/>
                </a:lnTo>
                <a:lnTo>
                  <a:pt x="1898580" y="3148940"/>
                </a:lnTo>
                <a:cubicBezTo>
                  <a:pt x="1892084" y="3143593"/>
                  <a:pt x="1885583" y="3138246"/>
                  <a:pt x="1879080" y="3132912"/>
                </a:cubicBezTo>
                <a:lnTo>
                  <a:pt x="1875054" y="3137821"/>
                </a:lnTo>
                <a:lnTo>
                  <a:pt x="1894548" y="3153842"/>
                </a:lnTo>
                <a:lnTo>
                  <a:pt x="1892529" y="3156293"/>
                </a:lnTo>
                <a:cubicBezTo>
                  <a:pt x="1886033" y="3150946"/>
                  <a:pt x="1879538" y="3145606"/>
                  <a:pt x="1873034" y="3140278"/>
                </a:cubicBezTo>
                <a:close/>
                <a:moveTo>
                  <a:pt x="7780540" y="3117486"/>
                </a:moveTo>
                <a:lnTo>
                  <a:pt x="7782570" y="3119981"/>
                </a:lnTo>
                <a:lnTo>
                  <a:pt x="7780522" y="3117501"/>
                </a:lnTo>
                <a:close/>
                <a:moveTo>
                  <a:pt x="1859547" y="3116917"/>
                </a:moveTo>
                <a:lnTo>
                  <a:pt x="1859547" y="3116917"/>
                </a:lnTo>
                <a:lnTo>
                  <a:pt x="1858296" y="3118449"/>
                </a:lnTo>
                <a:close/>
                <a:moveTo>
                  <a:pt x="7804063" y="3106524"/>
                </a:moveTo>
                <a:lnTo>
                  <a:pt x="7806049" y="3108967"/>
                </a:lnTo>
                <a:cubicBezTo>
                  <a:pt x="7799572" y="3114269"/>
                  <a:pt x="7793094" y="3119571"/>
                  <a:pt x="7786555" y="3124880"/>
                </a:cubicBezTo>
                <a:lnTo>
                  <a:pt x="7782570" y="3119981"/>
                </a:lnTo>
                <a:lnTo>
                  <a:pt x="7784586" y="3122422"/>
                </a:lnTo>
                <a:close/>
                <a:moveTo>
                  <a:pt x="7800080" y="3101581"/>
                </a:moveTo>
                <a:lnTo>
                  <a:pt x="7804081" y="3106509"/>
                </a:lnTo>
                <a:lnTo>
                  <a:pt x="7804063" y="3106524"/>
                </a:lnTo>
                <a:lnTo>
                  <a:pt x="7800059" y="3101598"/>
                </a:lnTo>
                <a:close/>
                <a:moveTo>
                  <a:pt x="7798048" y="3099124"/>
                </a:moveTo>
                <a:lnTo>
                  <a:pt x="7800059" y="3101598"/>
                </a:lnTo>
                <a:lnTo>
                  <a:pt x="7780540" y="3117486"/>
                </a:lnTo>
                <a:lnTo>
                  <a:pt x="7778553" y="3115043"/>
                </a:lnTo>
                <a:cubicBezTo>
                  <a:pt x="7785031" y="3109729"/>
                  <a:pt x="7791507" y="3104426"/>
                  <a:pt x="7798048" y="3099124"/>
                </a:cubicBezTo>
                <a:close/>
                <a:moveTo>
                  <a:pt x="1841989" y="3098502"/>
                </a:moveTo>
                <a:cubicBezTo>
                  <a:pt x="1848517" y="3103816"/>
                  <a:pt x="1855038" y="3109138"/>
                  <a:pt x="1861554" y="3114459"/>
                </a:cubicBezTo>
                <a:lnTo>
                  <a:pt x="1859547" y="3116917"/>
                </a:lnTo>
                <a:lnTo>
                  <a:pt x="1839989" y="3100965"/>
                </a:lnTo>
                <a:lnTo>
                  <a:pt x="1835976" y="3105887"/>
                </a:lnTo>
                <a:cubicBezTo>
                  <a:pt x="1842497" y="3111195"/>
                  <a:pt x="1849012" y="3116516"/>
                  <a:pt x="1855527" y="3121838"/>
                </a:cubicBezTo>
                <a:lnTo>
                  <a:pt x="1858296" y="3118449"/>
                </a:lnTo>
                <a:lnTo>
                  <a:pt x="1853522" y="3124295"/>
                </a:lnTo>
                <a:cubicBezTo>
                  <a:pt x="1847006" y="3118974"/>
                  <a:pt x="1840491" y="3113659"/>
                  <a:pt x="1833969" y="3108351"/>
                </a:cubicBezTo>
                <a:close/>
                <a:moveTo>
                  <a:pt x="7819593" y="3085679"/>
                </a:moveTo>
                <a:lnTo>
                  <a:pt x="7823594" y="3090613"/>
                </a:lnTo>
                <a:lnTo>
                  <a:pt x="7823575" y="3090628"/>
                </a:lnTo>
                <a:lnTo>
                  <a:pt x="7819574" y="3085694"/>
                </a:lnTo>
                <a:close/>
                <a:moveTo>
                  <a:pt x="7840972" y="3072074"/>
                </a:moveTo>
                <a:lnTo>
                  <a:pt x="7845165" y="3077248"/>
                </a:lnTo>
                <a:cubicBezTo>
                  <a:pt x="7838624" y="3082525"/>
                  <a:pt x="7832084" y="3087808"/>
                  <a:pt x="7825606" y="3093092"/>
                </a:cubicBezTo>
                <a:lnTo>
                  <a:pt x="7823594" y="3090613"/>
                </a:lnTo>
                <a:lnTo>
                  <a:pt x="7843132" y="3074785"/>
                </a:lnTo>
                <a:close/>
                <a:moveTo>
                  <a:pt x="7839196" y="3069844"/>
                </a:moveTo>
                <a:lnTo>
                  <a:pt x="7840972" y="3072074"/>
                </a:lnTo>
                <a:lnTo>
                  <a:pt x="7839177" y="3069859"/>
                </a:lnTo>
                <a:close/>
                <a:moveTo>
                  <a:pt x="1800778" y="3069152"/>
                </a:moveTo>
                <a:lnTo>
                  <a:pt x="1796784" y="3074092"/>
                </a:lnTo>
                <a:cubicBezTo>
                  <a:pt x="1803324" y="3079375"/>
                  <a:pt x="1809865" y="3084672"/>
                  <a:pt x="1816392" y="3089974"/>
                </a:cubicBezTo>
                <a:lnTo>
                  <a:pt x="1820394" y="3085040"/>
                </a:lnTo>
                <a:cubicBezTo>
                  <a:pt x="1813860" y="3079737"/>
                  <a:pt x="1807318" y="3074442"/>
                  <a:pt x="1800778" y="3069152"/>
                </a:cubicBezTo>
                <a:close/>
                <a:moveTo>
                  <a:pt x="7837164" y="3067374"/>
                </a:moveTo>
                <a:lnTo>
                  <a:pt x="7839177" y="3069859"/>
                </a:lnTo>
                <a:lnTo>
                  <a:pt x="7819593" y="3085679"/>
                </a:lnTo>
                <a:lnTo>
                  <a:pt x="7817606" y="3083230"/>
                </a:lnTo>
                <a:cubicBezTo>
                  <a:pt x="7824146" y="3077941"/>
                  <a:pt x="7830623" y="3072657"/>
                  <a:pt x="7837164" y="3067374"/>
                </a:cubicBezTo>
                <a:close/>
                <a:moveTo>
                  <a:pt x="1802772" y="3066682"/>
                </a:moveTo>
                <a:cubicBezTo>
                  <a:pt x="1809319" y="3071972"/>
                  <a:pt x="1815859" y="3077274"/>
                  <a:pt x="1822400" y="3082576"/>
                </a:cubicBezTo>
                <a:lnTo>
                  <a:pt x="1814392" y="3092437"/>
                </a:lnTo>
                <a:cubicBezTo>
                  <a:pt x="1807864" y="3087135"/>
                  <a:pt x="1801330" y="3081846"/>
                  <a:pt x="1794790" y="3076556"/>
                </a:cubicBezTo>
                <a:close/>
                <a:moveTo>
                  <a:pt x="7858763" y="3054020"/>
                </a:moveTo>
                <a:lnTo>
                  <a:pt x="7860676" y="3056403"/>
                </a:lnTo>
                <a:lnTo>
                  <a:pt x="7858754" y="3054026"/>
                </a:lnTo>
                <a:close/>
                <a:moveTo>
                  <a:pt x="1781131" y="3053303"/>
                </a:moveTo>
                <a:lnTo>
                  <a:pt x="1781131" y="3053303"/>
                </a:lnTo>
                <a:lnTo>
                  <a:pt x="1779312" y="3055560"/>
                </a:lnTo>
                <a:close/>
                <a:moveTo>
                  <a:pt x="7882365" y="3043209"/>
                </a:moveTo>
                <a:lnTo>
                  <a:pt x="7884344" y="3045676"/>
                </a:lnTo>
                <a:cubicBezTo>
                  <a:pt x="7877804" y="3050927"/>
                  <a:pt x="7871263" y="3056185"/>
                  <a:pt x="7864723" y="3061443"/>
                </a:cubicBezTo>
                <a:lnTo>
                  <a:pt x="7860676" y="3056403"/>
                </a:lnTo>
                <a:lnTo>
                  <a:pt x="7862755" y="3058973"/>
                </a:lnTo>
                <a:close/>
                <a:moveTo>
                  <a:pt x="7880379" y="3040731"/>
                </a:moveTo>
                <a:lnTo>
                  <a:pt x="7882376" y="3043200"/>
                </a:lnTo>
                <a:lnTo>
                  <a:pt x="7882365" y="3043209"/>
                </a:lnTo>
                <a:close/>
                <a:moveTo>
                  <a:pt x="1759433" y="3040013"/>
                </a:moveTo>
                <a:lnTo>
                  <a:pt x="1757490" y="3042438"/>
                </a:lnTo>
                <a:cubicBezTo>
                  <a:pt x="1764044" y="3047702"/>
                  <a:pt x="1770596" y="3052972"/>
                  <a:pt x="1777149" y="3058243"/>
                </a:cubicBezTo>
                <a:lnTo>
                  <a:pt x="1779312" y="3055560"/>
                </a:lnTo>
                <a:lnTo>
                  <a:pt x="1775156" y="3060719"/>
                </a:lnTo>
                <a:cubicBezTo>
                  <a:pt x="1768609" y="3055442"/>
                  <a:pt x="1762055" y="3050178"/>
                  <a:pt x="1755503" y="3044914"/>
                </a:cubicBezTo>
                <a:close/>
                <a:moveTo>
                  <a:pt x="1761458" y="3037484"/>
                </a:moveTo>
                <a:lnTo>
                  <a:pt x="1761460" y="3037486"/>
                </a:lnTo>
                <a:lnTo>
                  <a:pt x="1759433" y="3040013"/>
                </a:lnTo>
                <a:close/>
                <a:moveTo>
                  <a:pt x="7876406" y="3035776"/>
                </a:moveTo>
                <a:lnTo>
                  <a:pt x="7880379" y="3040731"/>
                </a:lnTo>
                <a:lnTo>
                  <a:pt x="7878375" y="3038253"/>
                </a:lnTo>
                <a:lnTo>
                  <a:pt x="7858763" y="3054020"/>
                </a:lnTo>
                <a:lnTo>
                  <a:pt x="7856785" y="3051556"/>
                </a:lnTo>
                <a:cubicBezTo>
                  <a:pt x="7863326" y="3046292"/>
                  <a:pt x="7869867" y="3041028"/>
                  <a:pt x="7876406" y="3035776"/>
                </a:cubicBezTo>
                <a:close/>
                <a:moveTo>
                  <a:pt x="1763446" y="3035008"/>
                </a:moveTo>
                <a:cubicBezTo>
                  <a:pt x="1770012" y="3040279"/>
                  <a:pt x="1776572" y="3045549"/>
                  <a:pt x="1783126" y="3050826"/>
                </a:cubicBezTo>
                <a:lnTo>
                  <a:pt x="1781131" y="3053303"/>
                </a:lnTo>
                <a:lnTo>
                  <a:pt x="1761460" y="3037486"/>
                </a:lnTo>
                <a:close/>
                <a:moveTo>
                  <a:pt x="1719686" y="3008887"/>
                </a:moveTo>
                <a:lnTo>
                  <a:pt x="1718064" y="3010924"/>
                </a:lnTo>
                <a:lnTo>
                  <a:pt x="1718063" y="3010923"/>
                </a:lnTo>
                <a:close/>
                <a:moveTo>
                  <a:pt x="7917745" y="3006789"/>
                </a:moveTo>
                <a:cubicBezTo>
                  <a:pt x="7911142" y="3012021"/>
                  <a:pt x="7904601" y="3017254"/>
                  <a:pt x="7898060" y="3022499"/>
                </a:cubicBezTo>
                <a:lnTo>
                  <a:pt x="7901997" y="3027458"/>
                </a:lnTo>
                <a:cubicBezTo>
                  <a:pt x="7908538" y="3022219"/>
                  <a:pt x="7915142" y="3016980"/>
                  <a:pt x="7921682" y="3011754"/>
                </a:cubicBezTo>
                <a:close/>
                <a:moveTo>
                  <a:pt x="7915777" y="3004306"/>
                </a:moveTo>
                <a:lnTo>
                  <a:pt x="7923651" y="3014237"/>
                </a:lnTo>
                <a:cubicBezTo>
                  <a:pt x="7917110" y="3019463"/>
                  <a:pt x="7910569" y="3024696"/>
                  <a:pt x="7903966" y="3029941"/>
                </a:cubicBezTo>
                <a:lnTo>
                  <a:pt x="7896092" y="3020022"/>
                </a:lnTo>
                <a:cubicBezTo>
                  <a:pt x="7902632" y="3014777"/>
                  <a:pt x="7909173" y="3009538"/>
                  <a:pt x="7915777" y="3004306"/>
                </a:cubicBezTo>
                <a:close/>
                <a:moveTo>
                  <a:pt x="1724000" y="3003468"/>
                </a:moveTo>
                <a:cubicBezTo>
                  <a:pt x="1730585" y="3008713"/>
                  <a:pt x="1737163" y="3013964"/>
                  <a:pt x="1743736" y="3019222"/>
                </a:cubicBezTo>
                <a:lnTo>
                  <a:pt x="1735804" y="3029141"/>
                </a:lnTo>
                <a:cubicBezTo>
                  <a:pt x="1729239" y="3023889"/>
                  <a:pt x="1722667" y="3018644"/>
                  <a:pt x="1716088" y="3013405"/>
                </a:cubicBezTo>
                <a:lnTo>
                  <a:pt x="1718064" y="3010924"/>
                </a:lnTo>
                <a:lnTo>
                  <a:pt x="1737786" y="3026658"/>
                </a:lnTo>
                <a:lnTo>
                  <a:pt x="1741754" y="3021698"/>
                </a:lnTo>
                <a:cubicBezTo>
                  <a:pt x="1735183" y="3016447"/>
                  <a:pt x="1728604" y="3011195"/>
                  <a:pt x="1722026" y="3005950"/>
                </a:cubicBezTo>
                <a:lnTo>
                  <a:pt x="1719686" y="3008887"/>
                </a:lnTo>
                <a:close/>
                <a:moveTo>
                  <a:pt x="7937431" y="2991117"/>
                </a:moveTo>
                <a:lnTo>
                  <a:pt x="7938585" y="2992575"/>
                </a:lnTo>
                <a:lnTo>
                  <a:pt x="7937431" y="2991117"/>
                </a:lnTo>
                <a:close/>
                <a:moveTo>
                  <a:pt x="1702270" y="2990247"/>
                </a:moveTo>
                <a:lnTo>
                  <a:pt x="1702270" y="2990247"/>
                </a:lnTo>
                <a:lnTo>
                  <a:pt x="1700913" y="2991956"/>
                </a:lnTo>
                <a:close/>
                <a:moveTo>
                  <a:pt x="1678543" y="2979550"/>
                </a:moveTo>
                <a:lnTo>
                  <a:pt x="1698321" y="2995219"/>
                </a:lnTo>
                <a:lnTo>
                  <a:pt x="1700913" y="2991956"/>
                </a:lnTo>
                <a:lnTo>
                  <a:pt x="1696346" y="2997708"/>
                </a:lnTo>
                <a:cubicBezTo>
                  <a:pt x="1689762" y="2992476"/>
                  <a:pt x="1683163" y="2987256"/>
                  <a:pt x="1676572" y="2982043"/>
                </a:cubicBezTo>
                <a:close/>
                <a:moveTo>
                  <a:pt x="1682477" y="2974569"/>
                </a:moveTo>
                <a:lnTo>
                  <a:pt x="1682479" y="2974570"/>
                </a:lnTo>
                <a:lnTo>
                  <a:pt x="1678543" y="2979550"/>
                </a:lnTo>
                <a:lnTo>
                  <a:pt x="1678540" y="2979547"/>
                </a:lnTo>
                <a:close/>
                <a:moveTo>
                  <a:pt x="7955210" y="2972981"/>
                </a:moveTo>
                <a:lnTo>
                  <a:pt x="7963084" y="2982944"/>
                </a:lnTo>
                <a:cubicBezTo>
                  <a:pt x="7956481" y="2988151"/>
                  <a:pt x="7949940" y="2993358"/>
                  <a:pt x="7943336" y="2998578"/>
                </a:cubicBezTo>
                <a:lnTo>
                  <a:pt x="7938585" y="2992575"/>
                </a:lnTo>
                <a:lnTo>
                  <a:pt x="7941368" y="2996089"/>
                </a:lnTo>
                <a:cubicBezTo>
                  <a:pt x="7947971" y="2990869"/>
                  <a:pt x="7954512" y="2985662"/>
                  <a:pt x="7961116" y="2980455"/>
                </a:cubicBezTo>
                <a:lnTo>
                  <a:pt x="7957179" y="2975477"/>
                </a:lnTo>
                <a:lnTo>
                  <a:pt x="7937431" y="2991117"/>
                </a:lnTo>
                <a:lnTo>
                  <a:pt x="7935462" y="2988628"/>
                </a:lnTo>
                <a:cubicBezTo>
                  <a:pt x="7942066" y="2983408"/>
                  <a:pt x="7948607" y="2978195"/>
                  <a:pt x="7955210" y="2972981"/>
                </a:cubicBezTo>
                <a:close/>
                <a:moveTo>
                  <a:pt x="1684446" y="2972080"/>
                </a:moveTo>
                <a:cubicBezTo>
                  <a:pt x="1691050" y="2977299"/>
                  <a:pt x="1697647" y="2982525"/>
                  <a:pt x="1704245" y="2987758"/>
                </a:cubicBezTo>
                <a:lnTo>
                  <a:pt x="1702270" y="2990247"/>
                </a:lnTo>
                <a:lnTo>
                  <a:pt x="1682479" y="2974570"/>
                </a:lnTo>
                <a:close/>
                <a:moveTo>
                  <a:pt x="7976928" y="2959868"/>
                </a:moveTo>
                <a:lnTo>
                  <a:pt x="7978437" y="2961780"/>
                </a:lnTo>
                <a:lnTo>
                  <a:pt x="7976927" y="2959868"/>
                </a:lnTo>
                <a:close/>
                <a:moveTo>
                  <a:pt x="1662657" y="2958928"/>
                </a:moveTo>
                <a:lnTo>
                  <a:pt x="1662659" y="2958929"/>
                </a:lnTo>
                <a:lnTo>
                  <a:pt x="1660694" y="2961421"/>
                </a:lnTo>
                <a:close/>
                <a:moveTo>
                  <a:pt x="1640927" y="2945736"/>
                </a:moveTo>
                <a:lnTo>
                  <a:pt x="1638897" y="2948324"/>
                </a:lnTo>
                <a:cubicBezTo>
                  <a:pt x="1645514" y="2953512"/>
                  <a:pt x="1652119" y="2958713"/>
                  <a:pt x="1658728" y="2963913"/>
                </a:cubicBezTo>
                <a:lnTo>
                  <a:pt x="1660694" y="2961421"/>
                </a:lnTo>
                <a:lnTo>
                  <a:pt x="1656766" y="2966409"/>
                </a:lnTo>
                <a:cubicBezTo>
                  <a:pt x="1650156" y="2961208"/>
                  <a:pt x="1643552" y="2956008"/>
                  <a:pt x="1636935" y="2950820"/>
                </a:cubicBezTo>
                <a:close/>
                <a:moveTo>
                  <a:pt x="1642815" y="2943327"/>
                </a:moveTo>
                <a:lnTo>
                  <a:pt x="1642817" y="2943329"/>
                </a:lnTo>
                <a:lnTo>
                  <a:pt x="1640927" y="2945736"/>
                </a:lnTo>
                <a:close/>
                <a:moveTo>
                  <a:pt x="7994771" y="2941803"/>
                </a:moveTo>
                <a:lnTo>
                  <a:pt x="8002644" y="2951791"/>
                </a:lnTo>
                <a:cubicBezTo>
                  <a:pt x="7996041" y="2956973"/>
                  <a:pt x="7989437" y="2962155"/>
                  <a:pt x="7982832" y="2967349"/>
                </a:cubicBezTo>
                <a:lnTo>
                  <a:pt x="7978437" y="2961780"/>
                </a:lnTo>
                <a:lnTo>
                  <a:pt x="7980864" y="2964853"/>
                </a:lnTo>
                <a:cubicBezTo>
                  <a:pt x="7987469" y="2959659"/>
                  <a:pt x="7994072" y="2954477"/>
                  <a:pt x="8000676" y="2949296"/>
                </a:cubicBezTo>
                <a:lnTo>
                  <a:pt x="7996739" y="2944305"/>
                </a:lnTo>
                <a:lnTo>
                  <a:pt x="7976928" y="2959868"/>
                </a:lnTo>
                <a:lnTo>
                  <a:pt x="7974959" y="2957373"/>
                </a:lnTo>
                <a:cubicBezTo>
                  <a:pt x="7981563" y="2952178"/>
                  <a:pt x="7988167" y="2946984"/>
                  <a:pt x="7994771" y="2941803"/>
                </a:cubicBezTo>
                <a:close/>
                <a:moveTo>
                  <a:pt x="1644777" y="2940831"/>
                </a:moveTo>
                <a:cubicBezTo>
                  <a:pt x="1651394" y="2946025"/>
                  <a:pt x="1658011" y="2951226"/>
                  <a:pt x="1664621" y="2956433"/>
                </a:cubicBezTo>
                <a:lnTo>
                  <a:pt x="1662657" y="2958928"/>
                </a:lnTo>
                <a:lnTo>
                  <a:pt x="1642817" y="2943329"/>
                </a:lnTo>
                <a:close/>
                <a:moveTo>
                  <a:pt x="8016552" y="2928773"/>
                </a:moveTo>
                <a:lnTo>
                  <a:pt x="8017945" y="2930543"/>
                </a:lnTo>
                <a:lnTo>
                  <a:pt x="8016551" y="2928773"/>
                </a:lnTo>
                <a:close/>
                <a:moveTo>
                  <a:pt x="8038638" y="2916127"/>
                </a:moveTo>
                <a:lnTo>
                  <a:pt x="8042269" y="2920784"/>
                </a:lnTo>
                <a:cubicBezTo>
                  <a:pt x="8035665" y="2925941"/>
                  <a:pt x="8029061" y="2931103"/>
                  <a:pt x="8022456" y="2936272"/>
                </a:cubicBezTo>
                <a:lnTo>
                  <a:pt x="8017945" y="2930543"/>
                </a:lnTo>
                <a:lnTo>
                  <a:pt x="8020488" y="2933770"/>
                </a:lnTo>
                <a:cubicBezTo>
                  <a:pt x="8027093" y="2928601"/>
                  <a:pt x="8033696" y="2923432"/>
                  <a:pt x="8040300" y="2918276"/>
                </a:cubicBezTo>
                <a:close/>
                <a:moveTo>
                  <a:pt x="8036427" y="2913266"/>
                </a:moveTo>
                <a:lnTo>
                  <a:pt x="8038638" y="2916127"/>
                </a:lnTo>
                <a:lnTo>
                  <a:pt x="8036415" y="2913275"/>
                </a:lnTo>
                <a:close/>
                <a:moveTo>
                  <a:pt x="1603039" y="2912224"/>
                </a:moveTo>
                <a:lnTo>
                  <a:pt x="1603039" y="2912224"/>
                </a:lnTo>
                <a:lnTo>
                  <a:pt x="1599135" y="2917235"/>
                </a:lnTo>
                <a:lnTo>
                  <a:pt x="1599134" y="2917234"/>
                </a:lnTo>
                <a:close/>
                <a:moveTo>
                  <a:pt x="8034458" y="2910764"/>
                </a:moveTo>
                <a:lnTo>
                  <a:pt x="8036415" y="2913275"/>
                </a:lnTo>
                <a:lnTo>
                  <a:pt x="8016552" y="2928773"/>
                </a:lnTo>
                <a:lnTo>
                  <a:pt x="8014582" y="2926271"/>
                </a:lnTo>
                <a:cubicBezTo>
                  <a:pt x="8021250" y="2921095"/>
                  <a:pt x="8027855" y="2915926"/>
                  <a:pt x="8034458" y="2910764"/>
                </a:cubicBezTo>
                <a:close/>
                <a:moveTo>
                  <a:pt x="1604988" y="2909723"/>
                </a:moveTo>
                <a:cubicBezTo>
                  <a:pt x="1611631" y="2914892"/>
                  <a:pt x="1618266" y="2920073"/>
                  <a:pt x="1624902" y="2925261"/>
                </a:cubicBezTo>
                <a:lnTo>
                  <a:pt x="1617079" y="2935269"/>
                </a:lnTo>
                <a:cubicBezTo>
                  <a:pt x="1610450" y="2930081"/>
                  <a:pt x="1603820" y="2924905"/>
                  <a:pt x="1597184" y="2919737"/>
                </a:cubicBezTo>
                <a:lnTo>
                  <a:pt x="1599135" y="2917235"/>
                </a:lnTo>
                <a:lnTo>
                  <a:pt x="1619034" y="2932767"/>
                </a:lnTo>
                <a:lnTo>
                  <a:pt x="1622946" y="2927763"/>
                </a:lnTo>
                <a:lnTo>
                  <a:pt x="1603039" y="2912224"/>
                </a:lnTo>
                <a:close/>
                <a:moveTo>
                  <a:pt x="8058284" y="2900377"/>
                </a:moveTo>
                <a:lnTo>
                  <a:pt x="8060185" y="2902819"/>
                </a:lnTo>
                <a:lnTo>
                  <a:pt x="8060176" y="2902826"/>
                </a:lnTo>
                <a:close/>
                <a:moveTo>
                  <a:pt x="1583111" y="2896729"/>
                </a:moveTo>
                <a:lnTo>
                  <a:pt x="1583113" y="2896730"/>
                </a:lnTo>
                <a:lnTo>
                  <a:pt x="1579221" y="2901747"/>
                </a:lnTo>
                <a:lnTo>
                  <a:pt x="1579218" y="2901746"/>
                </a:lnTo>
                <a:close/>
                <a:moveTo>
                  <a:pt x="8080093" y="2887432"/>
                </a:moveTo>
                <a:lnTo>
                  <a:pt x="8082019" y="2889930"/>
                </a:lnTo>
                <a:cubicBezTo>
                  <a:pt x="8075416" y="2895054"/>
                  <a:pt x="8068748" y="2900191"/>
                  <a:pt x="8062144" y="2905335"/>
                </a:cubicBezTo>
                <a:lnTo>
                  <a:pt x="8060185" y="2902819"/>
                </a:lnTo>
                <a:close/>
                <a:moveTo>
                  <a:pt x="1559283" y="2886305"/>
                </a:moveTo>
                <a:lnTo>
                  <a:pt x="1579218" y="2901746"/>
                </a:lnTo>
                <a:lnTo>
                  <a:pt x="1577271" y="2904255"/>
                </a:lnTo>
                <a:cubicBezTo>
                  <a:pt x="1570628" y="2899105"/>
                  <a:pt x="1563986" y="2893956"/>
                  <a:pt x="1557338" y="2888818"/>
                </a:cubicBezTo>
                <a:close/>
                <a:moveTo>
                  <a:pt x="8077957" y="2884662"/>
                </a:moveTo>
                <a:lnTo>
                  <a:pt x="8080115" y="2887415"/>
                </a:lnTo>
                <a:lnTo>
                  <a:pt x="8080093" y="2887432"/>
                </a:lnTo>
                <a:close/>
                <a:moveTo>
                  <a:pt x="1563167" y="2881281"/>
                </a:moveTo>
                <a:lnTo>
                  <a:pt x="1563169" y="2881282"/>
                </a:lnTo>
                <a:lnTo>
                  <a:pt x="1559283" y="2886305"/>
                </a:lnTo>
                <a:lnTo>
                  <a:pt x="1559281" y="2886304"/>
                </a:lnTo>
                <a:close/>
                <a:moveTo>
                  <a:pt x="8074273" y="2879884"/>
                </a:moveTo>
                <a:lnTo>
                  <a:pt x="8077957" y="2884662"/>
                </a:lnTo>
                <a:lnTo>
                  <a:pt x="8076178" y="2882392"/>
                </a:lnTo>
                <a:cubicBezTo>
                  <a:pt x="8069574" y="2887523"/>
                  <a:pt x="8062907" y="2892660"/>
                  <a:pt x="8056302" y="2897810"/>
                </a:cubicBezTo>
                <a:lnTo>
                  <a:pt x="8058284" y="2900377"/>
                </a:lnTo>
                <a:lnTo>
                  <a:pt x="8054334" y="2895302"/>
                </a:lnTo>
                <a:cubicBezTo>
                  <a:pt x="8061001" y="2890152"/>
                  <a:pt x="8067606" y="2885015"/>
                  <a:pt x="8074273" y="2879884"/>
                </a:cubicBezTo>
                <a:close/>
                <a:moveTo>
                  <a:pt x="1565110" y="2878772"/>
                </a:moveTo>
                <a:cubicBezTo>
                  <a:pt x="1571759" y="2883916"/>
                  <a:pt x="1578413" y="2889066"/>
                  <a:pt x="1585055" y="2894222"/>
                </a:cubicBezTo>
                <a:lnTo>
                  <a:pt x="1583111" y="2896729"/>
                </a:lnTo>
                <a:lnTo>
                  <a:pt x="1563169" y="2881282"/>
                </a:lnTo>
                <a:close/>
                <a:moveTo>
                  <a:pt x="8096136" y="2866979"/>
                </a:moveTo>
                <a:lnTo>
                  <a:pt x="8098057" y="2869475"/>
                </a:lnTo>
                <a:lnTo>
                  <a:pt x="8096117" y="2866993"/>
                </a:lnTo>
                <a:close/>
                <a:moveTo>
                  <a:pt x="8119982" y="2856690"/>
                </a:moveTo>
                <a:lnTo>
                  <a:pt x="8121898" y="2859202"/>
                </a:lnTo>
                <a:cubicBezTo>
                  <a:pt x="8115231" y="2864307"/>
                  <a:pt x="8108626" y="2869419"/>
                  <a:pt x="8101959" y="2874544"/>
                </a:cubicBezTo>
                <a:lnTo>
                  <a:pt x="8098057" y="2869475"/>
                </a:lnTo>
                <a:lnTo>
                  <a:pt x="8100054" y="2872029"/>
                </a:lnTo>
                <a:close/>
                <a:moveTo>
                  <a:pt x="8118016" y="2854112"/>
                </a:moveTo>
                <a:lnTo>
                  <a:pt x="8119993" y="2856681"/>
                </a:lnTo>
                <a:lnTo>
                  <a:pt x="8119982" y="2856690"/>
                </a:lnTo>
                <a:close/>
                <a:moveTo>
                  <a:pt x="1521265" y="2852919"/>
                </a:moveTo>
                <a:lnTo>
                  <a:pt x="1519284" y="2855502"/>
                </a:lnTo>
                <a:lnTo>
                  <a:pt x="1519282" y="2855500"/>
                </a:lnTo>
                <a:close/>
                <a:moveTo>
                  <a:pt x="8114214" y="2849125"/>
                </a:moveTo>
                <a:lnTo>
                  <a:pt x="8118016" y="2854112"/>
                </a:lnTo>
                <a:lnTo>
                  <a:pt x="8116119" y="2851645"/>
                </a:lnTo>
                <a:lnTo>
                  <a:pt x="8096136" y="2866979"/>
                </a:lnTo>
                <a:lnTo>
                  <a:pt x="8094212" y="2864479"/>
                </a:lnTo>
                <a:cubicBezTo>
                  <a:pt x="8100880" y="2859354"/>
                  <a:pt x="8107547" y="2854236"/>
                  <a:pt x="8114214" y="2849125"/>
                </a:cubicBezTo>
                <a:close/>
                <a:moveTo>
                  <a:pt x="1525080" y="2847943"/>
                </a:moveTo>
                <a:cubicBezTo>
                  <a:pt x="1531760" y="2853068"/>
                  <a:pt x="1538434" y="2858199"/>
                  <a:pt x="1545108" y="2863336"/>
                </a:cubicBezTo>
                <a:lnTo>
                  <a:pt x="1537355" y="2873401"/>
                </a:lnTo>
                <a:cubicBezTo>
                  <a:pt x="1530693" y="2868263"/>
                  <a:pt x="1524026" y="2863139"/>
                  <a:pt x="1517352" y="2858021"/>
                </a:cubicBezTo>
                <a:lnTo>
                  <a:pt x="1519284" y="2855502"/>
                </a:lnTo>
                <a:lnTo>
                  <a:pt x="1539291" y="2870880"/>
                </a:lnTo>
                <a:lnTo>
                  <a:pt x="1543165" y="2865850"/>
                </a:lnTo>
                <a:cubicBezTo>
                  <a:pt x="1536497" y="2860713"/>
                  <a:pt x="1529823" y="2855582"/>
                  <a:pt x="1523149" y="2850465"/>
                </a:cubicBezTo>
                <a:lnTo>
                  <a:pt x="1521265" y="2852919"/>
                </a:lnTo>
                <a:close/>
                <a:moveTo>
                  <a:pt x="8138018" y="2838849"/>
                </a:moveTo>
                <a:lnTo>
                  <a:pt x="8139952" y="2841368"/>
                </a:lnTo>
                <a:lnTo>
                  <a:pt x="8139931" y="2841384"/>
                </a:lnTo>
                <a:close/>
                <a:moveTo>
                  <a:pt x="1501478" y="2837268"/>
                </a:moveTo>
                <a:lnTo>
                  <a:pt x="1499261" y="2840171"/>
                </a:lnTo>
                <a:lnTo>
                  <a:pt x="1499259" y="2840170"/>
                </a:lnTo>
                <a:close/>
                <a:moveTo>
                  <a:pt x="8159987" y="2826115"/>
                </a:moveTo>
                <a:lnTo>
                  <a:pt x="8161903" y="2828633"/>
                </a:lnTo>
                <a:cubicBezTo>
                  <a:pt x="8155235" y="2833713"/>
                  <a:pt x="8148568" y="2838806"/>
                  <a:pt x="8141900" y="2843905"/>
                </a:cubicBezTo>
                <a:lnTo>
                  <a:pt x="8139952" y="2841368"/>
                </a:lnTo>
                <a:close/>
                <a:moveTo>
                  <a:pt x="1479196" y="2824862"/>
                </a:moveTo>
                <a:lnTo>
                  <a:pt x="1499259" y="2840170"/>
                </a:lnTo>
                <a:lnTo>
                  <a:pt x="1497330" y="2842692"/>
                </a:lnTo>
                <a:cubicBezTo>
                  <a:pt x="1490650" y="2837587"/>
                  <a:pt x="1483964" y="2832481"/>
                  <a:pt x="1477271" y="2827388"/>
                </a:cubicBezTo>
                <a:close/>
                <a:moveTo>
                  <a:pt x="8158051" y="2823569"/>
                </a:moveTo>
                <a:lnTo>
                  <a:pt x="8159998" y="2826106"/>
                </a:lnTo>
                <a:lnTo>
                  <a:pt x="8159987" y="2826115"/>
                </a:lnTo>
                <a:close/>
                <a:moveTo>
                  <a:pt x="1481119" y="2822337"/>
                </a:moveTo>
                <a:lnTo>
                  <a:pt x="1479196" y="2824862"/>
                </a:lnTo>
                <a:lnTo>
                  <a:pt x="1479195" y="2824861"/>
                </a:lnTo>
                <a:close/>
                <a:moveTo>
                  <a:pt x="8154219" y="2818530"/>
                </a:moveTo>
                <a:lnTo>
                  <a:pt x="8158051" y="2823569"/>
                </a:lnTo>
                <a:lnTo>
                  <a:pt x="8156124" y="2821057"/>
                </a:lnTo>
                <a:cubicBezTo>
                  <a:pt x="8149456" y="2826144"/>
                  <a:pt x="8142789" y="2831237"/>
                  <a:pt x="8136122" y="2836336"/>
                </a:cubicBezTo>
                <a:lnTo>
                  <a:pt x="8138018" y="2838849"/>
                </a:lnTo>
                <a:lnTo>
                  <a:pt x="8134153" y="2833815"/>
                </a:lnTo>
                <a:cubicBezTo>
                  <a:pt x="8140821" y="2828709"/>
                  <a:pt x="8147552" y="2823617"/>
                  <a:pt x="8154219" y="2818530"/>
                </a:cubicBezTo>
                <a:close/>
                <a:moveTo>
                  <a:pt x="1484968" y="2817286"/>
                </a:moveTo>
                <a:cubicBezTo>
                  <a:pt x="1491660" y="2822384"/>
                  <a:pt x="1498353" y="2827490"/>
                  <a:pt x="1505045" y="2832602"/>
                </a:cubicBezTo>
                <a:lnTo>
                  <a:pt x="1501478" y="2837268"/>
                </a:lnTo>
                <a:lnTo>
                  <a:pt x="1503115" y="2835123"/>
                </a:lnTo>
                <a:cubicBezTo>
                  <a:pt x="1496429" y="2830011"/>
                  <a:pt x="1489736" y="2824906"/>
                  <a:pt x="1483043" y="2819813"/>
                </a:cubicBezTo>
                <a:lnTo>
                  <a:pt x="1481119" y="2822337"/>
                </a:lnTo>
                <a:close/>
                <a:moveTo>
                  <a:pt x="8176202" y="2805802"/>
                </a:moveTo>
                <a:lnTo>
                  <a:pt x="8180029" y="2810844"/>
                </a:lnTo>
                <a:lnTo>
                  <a:pt x="8180000" y="2810866"/>
                </a:lnTo>
                <a:lnTo>
                  <a:pt x="8176190" y="2805811"/>
                </a:lnTo>
                <a:close/>
                <a:moveTo>
                  <a:pt x="1462931" y="2804534"/>
                </a:moveTo>
                <a:lnTo>
                  <a:pt x="1462932" y="2804535"/>
                </a:lnTo>
                <a:lnTo>
                  <a:pt x="1461015" y="2807062"/>
                </a:lnTo>
                <a:close/>
                <a:moveTo>
                  <a:pt x="8200066" y="2795677"/>
                </a:moveTo>
                <a:lnTo>
                  <a:pt x="8201971" y="2798210"/>
                </a:lnTo>
                <a:cubicBezTo>
                  <a:pt x="8195304" y="2803265"/>
                  <a:pt x="8188636" y="2808326"/>
                  <a:pt x="8181969" y="2813399"/>
                </a:cubicBezTo>
                <a:lnTo>
                  <a:pt x="8180029" y="2810844"/>
                </a:lnTo>
                <a:close/>
                <a:moveTo>
                  <a:pt x="1440784" y="2791987"/>
                </a:moveTo>
                <a:lnTo>
                  <a:pt x="1438987" y="2794368"/>
                </a:lnTo>
                <a:cubicBezTo>
                  <a:pt x="1445692" y="2799436"/>
                  <a:pt x="1452398" y="2804510"/>
                  <a:pt x="1459098" y="2809589"/>
                </a:cubicBezTo>
                <a:lnTo>
                  <a:pt x="1461015" y="2807062"/>
                </a:lnTo>
                <a:lnTo>
                  <a:pt x="1457179" y="2812123"/>
                </a:lnTo>
                <a:cubicBezTo>
                  <a:pt x="1450480" y="2807037"/>
                  <a:pt x="1443774" y="2801963"/>
                  <a:pt x="1437069" y="2796902"/>
                </a:cubicBezTo>
                <a:close/>
                <a:moveTo>
                  <a:pt x="8196257" y="2790609"/>
                </a:moveTo>
                <a:lnTo>
                  <a:pt x="8200067" y="2795676"/>
                </a:lnTo>
                <a:lnTo>
                  <a:pt x="8200066" y="2795677"/>
                </a:lnTo>
                <a:lnTo>
                  <a:pt x="8196256" y="2790610"/>
                </a:lnTo>
                <a:close/>
                <a:moveTo>
                  <a:pt x="1442810" y="2789301"/>
                </a:moveTo>
                <a:lnTo>
                  <a:pt x="1442812" y="2789303"/>
                </a:lnTo>
                <a:lnTo>
                  <a:pt x="1440784" y="2791987"/>
                </a:lnTo>
                <a:close/>
                <a:moveTo>
                  <a:pt x="8194351" y="2788076"/>
                </a:moveTo>
                <a:lnTo>
                  <a:pt x="8196256" y="2790610"/>
                </a:lnTo>
                <a:lnTo>
                  <a:pt x="8176202" y="2805802"/>
                </a:lnTo>
                <a:lnTo>
                  <a:pt x="8174285" y="2803277"/>
                </a:lnTo>
                <a:cubicBezTo>
                  <a:pt x="8180953" y="2798204"/>
                  <a:pt x="8187620" y="2793137"/>
                  <a:pt x="8194351" y="2788076"/>
                </a:cubicBezTo>
                <a:close/>
                <a:moveTo>
                  <a:pt x="1444727" y="2786768"/>
                </a:moveTo>
                <a:cubicBezTo>
                  <a:pt x="1451440" y="2791835"/>
                  <a:pt x="1458144" y="2796915"/>
                  <a:pt x="1464851" y="2802001"/>
                </a:cubicBezTo>
                <a:lnTo>
                  <a:pt x="1462931" y="2804534"/>
                </a:lnTo>
                <a:lnTo>
                  <a:pt x="1442812" y="2789303"/>
                </a:lnTo>
                <a:close/>
                <a:moveTo>
                  <a:pt x="8216331" y="2775445"/>
                </a:moveTo>
                <a:lnTo>
                  <a:pt x="8218010" y="2777662"/>
                </a:lnTo>
                <a:lnTo>
                  <a:pt x="8216322" y="2775452"/>
                </a:lnTo>
                <a:close/>
                <a:moveTo>
                  <a:pt x="1422326" y="2774567"/>
                </a:moveTo>
                <a:lnTo>
                  <a:pt x="1418851" y="2779186"/>
                </a:lnTo>
                <a:lnTo>
                  <a:pt x="1418851" y="2779186"/>
                </a:lnTo>
                <a:close/>
                <a:moveTo>
                  <a:pt x="8234610" y="2757773"/>
                </a:moveTo>
                <a:lnTo>
                  <a:pt x="8242231" y="2767933"/>
                </a:lnTo>
                <a:cubicBezTo>
                  <a:pt x="8235499" y="2772969"/>
                  <a:pt x="8228769" y="2778011"/>
                  <a:pt x="8222101" y="2783066"/>
                </a:cubicBezTo>
                <a:lnTo>
                  <a:pt x="8218010" y="2777662"/>
                </a:lnTo>
                <a:lnTo>
                  <a:pt x="8220196" y="2780525"/>
                </a:lnTo>
                <a:cubicBezTo>
                  <a:pt x="8226863" y="2775477"/>
                  <a:pt x="8233594" y="2770429"/>
                  <a:pt x="8240325" y="2765393"/>
                </a:cubicBezTo>
                <a:lnTo>
                  <a:pt x="8236515" y="2760313"/>
                </a:lnTo>
                <a:lnTo>
                  <a:pt x="8216331" y="2775445"/>
                </a:lnTo>
                <a:lnTo>
                  <a:pt x="8214418" y="2772918"/>
                </a:lnTo>
                <a:cubicBezTo>
                  <a:pt x="8221148" y="2767863"/>
                  <a:pt x="8227880" y="2762815"/>
                  <a:pt x="8234610" y="2757773"/>
                </a:cubicBezTo>
                <a:close/>
                <a:moveTo>
                  <a:pt x="1404366" y="2756395"/>
                </a:moveTo>
                <a:cubicBezTo>
                  <a:pt x="1411104" y="2761450"/>
                  <a:pt x="1417841" y="2766505"/>
                  <a:pt x="1424578" y="2771572"/>
                </a:cubicBezTo>
                <a:lnTo>
                  <a:pt x="1422326" y="2774567"/>
                </a:lnTo>
                <a:lnTo>
                  <a:pt x="1422667" y="2774112"/>
                </a:lnTo>
                <a:cubicBezTo>
                  <a:pt x="1415936" y="2769045"/>
                  <a:pt x="1409199" y="2763990"/>
                  <a:pt x="1402462" y="2758942"/>
                </a:cubicBezTo>
                <a:lnTo>
                  <a:pt x="1398658" y="2764022"/>
                </a:lnTo>
                <a:lnTo>
                  <a:pt x="1418851" y="2779186"/>
                </a:lnTo>
                <a:lnTo>
                  <a:pt x="1416940" y="2781726"/>
                </a:lnTo>
                <a:cubicBezTo>
                  <a:pt x="1410215" y="2776658"/>
                  <a:pt x="1403484" y="2771604"/>
                  <a:pt x="1396754" y="2766562"/>
                </a:cubicBezTo>
                <a:close/>
                <a:moveTo>
                  <a:pt x="1380449" y="2746231"/>
                </a:moveTo>
                <a:lnTo>
                  <a:pt x="1378453" y="2748909"/>
                </a:lnTo>
                <a:lnTo>
                  <a:pt x="1378451" y="2748908"/>
                </a:lnTo>
                <a:close/>
                <a:moveTo>
                  <a:pt x="8256645" y="2745225"/>
                </a:moveTo>
                <a:lnTo>
                  <a:pt x="8259272" y="2748733"/>
                </a:lnTo>
                <a:lnTo>
                  <a:pt x="8256644" y="2745226"/>
                </a:lnTo>
                <a:close/>
                <a:moveTo>
                  <a:pt x="8280648" y="2735282"/>
                </a:moveTo>
                <a:lnTo>
                  <a:pt x="8282553" y="2737828"/>
                </a:lnTo>
                <a:cubicBezTo>
                  <a:pt x="8275822" y="2742832"/>
                  <a:pt x="8269091" y="2747842"/>
                  <a:pt x="8262360" y="2752858"/>
                </a:cubicBezTo>
                <a:lnTo>
                  <a:pt x="8259272" y="2748733"/>
                </a:lnTo>
                <a:lnTo>
                  <a:pt x="8260455" y="2750312"/>
                </a:lnTo>
                <a:close/>
                <a:moveTo>
                  <a:pt x="1358235" y="2733848"/>
                </a:moveTo>
                <a:lnTo>
                  <a:pt x="1378451" y="2748908"/>
                </a:lnTo>
                <a:lnTo>
                  <a:pt x="1376553" y="2751449"/>
                </a:lnTo>
                <a:cubicBezTo>
                  <a:pt x="1369816" y="2746420"/>
                  <a:pt x="1363080" y="2741403"/>
                  <a:pt x="1356341" y="2736393"/>
                </a:cubicBezTo>
                <a:close/>
                <a:moveTo>
                  <a:pt x="8276838" y="2730189"/>
                </a:moveTo>
                <a:lnTo>
                  <a:pt x="8280648" y="2735282"/>
                </a:lnTo>
                <a:lnTo>
                  <a:pt x="8280648" y="2735282"/>
                </a:lnTo>
                <a:lnTo>
                  <a:pt x="8276837" y="2730190"/>
                </a:lnTo>
                <a:close/>
                <a:moveTo>
                  <a:pt x="1362025" y="2728748"/>
                </a:moveTo>
                <a:lnTo>
                  <a:pt x="1362028" y="2728750"/>
                </a:lnTo>
                <a:lnTo>
                  <a:pt x="1358235" y="2733848"/>
                </a:lnTo>
                <a:lnTo>
                  <a:pt x="1358233" y="2733846"/>
                </a:lnTo>
                <a:close/>
                <a:moveTo>
                  <a:pt x="8274932" y="2727643"/>
                </a:moveTo>
                <a:lnTo>
                  <a:pt x="8276837" y="2730190"/>
                </a:lnTo>
                <a:lnTo>
                  <a:pt x="8256645" y="2745225"/>
                </a:lnTo>
                <a:lnTo>
                  <a:pt x="8254740" y="2742680"/>
                </a:lnTo>
                <a:cubicBezTo>
                  <a:pt x="8261471" y="2737657"/>
                  <a:pt x="8268202" y="2732647"/>
                  <a:pt x="8274932" y="2727643"/>
                </a:cubicBezTo>
                <a:close/>
                <a:moveTo>
                  <a:pt x="1363924" y="2726201"/>
                </a:moveTo>
                <a:cubicBezTo>
                  <a:pt x="1370667" y="2731218"/>
                  <a:pt x="1377412" y="2736240"/>
                  <a:pt x="1384148" y="2741276"/>
                </a:cubicBezTo>
                <a:lnTo>
                  <a:pt x="1380449" y="2746231"/>
                </a:lnTo>
                <a:lnTo>
                  <a:pt x="1382249" y="2743816"/>
                </a:lnTo>
                <a:lnTo>
                  <a:pt x="1362028" y="2728750"/>
                </a:lnTo>
                <a:close/>
                <a:moveTo>
                  <a:pt x="8298935" y="2717670"/>
                </a:moveTo>
                <a:lnTo>
                  <a:pt x="8300851" y="2720257"/>
                </a:lnTo>
                <a:lnTo>
                  <a:pt x="8300841" y="2720264"/>
                </a:lnTo>
                <a:close/>
                <a:moveTo>
                  <a:pt x="8319233" y="2702754"/>
                </a:moveTo>
                <a:lnTo>
                  <a:pt x="8323002" y="2707850"/>
                </a:lnTo>
                <a:cubicBezTo>
                  <a:pt x="8316271" y="2712828"/>
                  <a:pt x="8309477" y="2717819"/>
                  <a:pt x="8302746" y="2722816"/>
                </a:cubicBezTo>
                <a:lnTo>
                  <a:pt x="8300851" y="2720257"/>
                </a:lnTo>
                <a:lnTo>
                  <a:pt x="8321097" y="2705297"/>
                </a:lnTo>
                <a:close/>
                <a:moveTo>
                  <a:pt x="8317351" y="2700185"/>
                </a:moveTo>
                <a:lnTo>
                  <a:pt x="8319233" y="2702754"/>
                </a:lnTo>
                <a:lnTo>
                  <a:pt x="8317340" y="2700193"/>
                </a:lnTo>
                <a:close/>
                <a:moveTo>
                  <a:pt x="1321429" y="2698680"/>
                </a:moveTo>
                <a:lnTo>
                  <a:pt x="1321431" y="2698682"/>
                </a:lnTo>
                <a:lnTo>
                  <a:pt x="1319384" y="2701456"/>
                </a:lnTo>
                <a:close/>
                <a:moveTo>
                  <a:pt x="8315446" y="2697632"/>
                </a:moveTo>
                <a:lnTo>
                  <a:pt x="8317340" y="2700193"/>
                </a:lnTo>
                <a:lnTo>
                  <a:pt x="8297094" y="2715165"/>
                </a:lnTo>
                <a:lnTo>
                  <a:pt x="8298935" y="2717670"/>
                </a:lnTo>
                <a:lnTo>
                  <a:pt x="8295189" y="2712612"/>
                </a:lnTo>
                <a:cubicBezTo>
                  <a:pt x="8301920" y="2707608"/>
                  <a:pt x="8308715" y="2702617"/>
                  <a:pt x="8315446" y="2697632"/>
                </a:cubicBezTo>
                <a:close/>
                <a:moveTo>
                  <a:pt x="1323315" y="2696127"/>
                </a:moveTo>
                <a:cubicBezTo>
                  <a:pt x="1330090" y="2701125"/>
                  <a:pt x="1336859" y="2706129"/>
                  <a:pt x="1343629" y="2711139"/>
                </a:cubicBezTo>
                <a:lnTo>
                  <a:pt x="1336072" y="2721350"/>
                </a:lnTo>
                <a:cubicBezTo>
                  <a:pt x="1329309" y="2716340"/>
                  <a:pt x="1322541" y="2711336"/>
                  <a:pt x="1315778" y="2706345"/>
                </a:cubicBezTo>
                <a:lnTo>
                  <a:pt x="1319384" y="2701456"/>
                </a:lnTo>
                <a:lnTo>
                  <a:pt x="1317663" y="2703792"/>
                </a:lnTo>
                <a:cubicBezTo>
                  <a:pt x="1324432" y="2708783"/>
                  <a:pt x="1331195" y="2713787"/>
                  <a:pt x="1337958" y="2718797"/>
                </a:cubicBezTo>
                <a:lnTo>
                  <a:pt x="1341737" y="2713692"/>
                </a:lnTo>
                <a:lnTo>
                  <a:pt x="1321431" y="2698682"/>
                </a:lnTo>
                <a:close/>
                <a:moveTo>
                  <a:pt x="8339410" y="2687723"/>
                </a:moveTo>
                <a:lnTo>
                  <a:pt x="8341364" y="2690368"/>
                </a:lnTo>
                <a:lnTo>
                  <a:pt x="8341354" y="2690375"/>
                </a:lnTo>
                <a:close/>
                <a:moveTo>
                  <a:pt x="1299236" y="2686285"/>
                </a:moveTo>
                <a:lnTo>
                  <a:pt x="1297357" y="2688844"/>
                </a:lnTo>
                <a:lnTo>
                  <a:pt x="1297356" y="2688844"/>
                </a:lnTo>
                <a:close/>
                <a:moveTo>
                  <a:pt x="8361655" y="2675505"/>
                </a:moveTo>
                <a:lnTo>
                  <a:pt x="8363515" y="2678049"/>
                </a:lnTo>
                <a:cubicBezTo>
                  <a:pt x="8356784" y="2683002"/>
                  <a:pt x="8349990" y="2687962"/>
                  <a:pt x="8343259" y="2692933"/>
                </a:cubicBezTo>
                <a:lnTo>
                  <a:pt x="8341364" y="2690368"/>
                </a:lnTo>
                <a:close/>
                <a:moveTo>
                  <a:pt x="8357927" y="2670366"/>
                </a:moveTo>
                <a:lnTo>
                  <a:pt x="8361674" y="2675490"/>
                </a:lnTo>
                <a:lnTo>
                  <a:pt x="8361655" y="2675505"/>
                </a:lnTo>
                <a:lnTo>
                  <a:pt x="8357908" y="2670380"/>
                </a:lnTo>
                <a:close/>
                <a:moveTo>
                  <a:pt x="1280190" y="2669573"/>
                </a:moveTo>
                <a:lnTo>
                  <a:pt x="1277011" y="2673922"/>
                </a:lnTo>
                <a:lnTo>
                  <a:pt x="1297356" y="2688844"/>
                </a:lnTo>
                <a:lnTo>
                  <a:pt x="1295476" y="2691403"/>
                </a:lnTo>
                <a:cubicBezTo>
                  <a:pt x="1288695" y="2686418"/>
                  <a:pt x="1281913" y="2681447"/>
                  <a:pt x="1275131" y="2676487"/>
                </a:cubicBezTo>
                <a:close/>
                <a:moveTo>
                  <a:pt x="1280757" y="2668797"/>
                </a:moveTo>
                <a:lnTo>
                  <a:pt x="1280758" y="2668798"/>
                </a:lnTo>
                <a:lnTo>
                  <a:pt x="1280190" y="2669573"/>
                </a:lnTo>
                <a:close/>
                <a:moveTo>
                  <a:pt x="8356022" y="2667800"/>
                </a:moveTo>
                <a:lnTo>
                  <a:pt x="8357908" y="2670380"/>
                </a:lnTo>
                <a:lnTo>
                  <a:pt x="8337607" y="2685263"/>
                </a:lnTo>
                <a:lnTo>
                  <a:pt x="8339410" y="2687723"/>
                </a:lnTo>
                <a:lnTo>
                  <a:pt x="8335702" y="2682704"/>
                </a:lnTo>
                <a:cubicBezTo>
                  <a:pt x="8342497" y="2677725"/>
                  <a:pt x="8349228" y="2672759"/>
                  <a:pt x="8356022" y="2667800"/>
                </a:cubicBezTo>
                <a:close/>
                <a:moveTo>
                  <a:pt x="1282630" y="2666238"/>
                </a:moveTo>
                <a:cubicBezTo>
                  <a:pt x="1289425" y="2671204"/>
                  <a:pt x="1296207" y="2676182"/>
                  <a:pt x="1302996" y="2681167"/>
                </a:cubicBezTo>
                <a:lnTo>
                  <a:pt x="1299236" y="2686285"/>
                </a:lnTo>
                <a:lnTo>
                  <a:pt x="1301115" y="2683726"/>
                </a:lnTo>
                <a:lnTo>
                  <a:pt x="1280758" y="2668798"/>
                </a:lnTo>
                <a:close/>
                <a:moveTo>
                  <a:pt x="8378258" y="2655487"/>
                </a:moveTo>
                <a:lnTo>
                  <a:pt x="8380130" y="2658073"/>
                </a:lnTo>
                <a:lnTo>
                  <a:pt x="8378247" y="2655494"/>
                </a:lnTo>
                <a:close/>
                <a:moveTo>
                  <a:pt x="8400472" y="2643255"/>
                </a:moveTo>
                <a:lnTo>
                  <a:pt x="8404219" y="2648395"/>
                </a:lnTo>
                <a:cubicBezTo>
                  <a:pt x="8397424" y="2653316"/>
                  <a:pt x="8390630" y="2658250"/>
                  <a:pt x="8383835" y="2663190"/>
                </a:cubicBezTo>
                <a:lnTo>
                  <a:pt x="8380130" y="2658073"/>
                </a:lnTo>
                <a:lnTo>
                  <a:pt x="8381994" y="2660625"/>
                </a:lnTo>
                <a:cubicBezTo>
                  <a:pt x="8388788" y="2655685"/>
                  <a:pt x="8395582" y="2650750"/>
                  <a:pt x="8402314" y="2645823"/>
                </a:cubicBezTo>
                <a:close/>
                <a:moveTo>
                  <a:pt x="8398631" y="2640686"/>
                </a:moveTo>
                <a:lnTo>
                  <a:pt x="8400472" y="2643255"/>
                </a:lnTo>
                <a:lnTo>
                  <a:pt x="8398611" y="2640701"/>
                </a:lnTo>
                <a:close/>
                <a:moveTo>
                  <a:pt x="1239946" y="2639054"/>
                </a:moveTo>
                <a:lnTo>
                  <a:pt x="1239949" y="2639056"/>
                </a:lnTo>
                <a:lnTo>
                  <a:pt x="1238039" y="2641686"/>
                </a:lnTo>
                <a:close/>
                <a:moveTo>
                  <a:pt x="8396726" y="2638114"/>
                </a:moveTo>
                <a:lnTo>
                  <a:pt x="8398611" y="2640701"/>
                </a:lnTo>
                <a:lnTo>
                  <a:pt x="8378258" y="2655487"/>
                </a:lnTo>
                <a:lnTo>
                  <a:pt x="8376406" y="2652929"/>
                </a:lnTo>
                <a:cubicBezTo>
                  <a:pt x="8383200" y="2647982"/>
                  <a:pt x="8389932" y="2643042"/>
                  <a:pt x="8396726" y="2638114"/>
                </a:cubicBezTo>
                <a:close/>
                <a:moveTo>
                  <a:pt x="1241813" y="2636488"/>
                </a:moveTo>
                <a:cubicBezTo>
                  <a:pt x="1248620" y="2641429"/>
                  <a:pt x="1255421" y="2646375"/>
                  <a:pt x="1262228" y="2651335"/>
                </a:cubicBezTo>
                <a:lnTo>
                  <a:pt x="1254748" y="2661596"/>
                </a:lnTo>
                <a:cubicBezTo>
                  <a:pt x="1247947" y="2656643"/>
                  <a:pt x="1241153" y="2651703"/>
                  <a:pt x="1234351" y="2646763"/>
                </a:cubicBezTo>
                <a:lnTo>
                  <a:pt x="1238039" y="2641686"/>
                </a:lnTo>
                <a:lnTo>
                  <a:pt x="1236218" y="2644197"/>
                </a:lnTo>
                <a:cubicBezTo>
                  <a:pt x="1243020" y="2649131"/>
                  <a:pt x="1249820" y="2654078"/>
                  <a:pt x="1256614" y="2659031"/>
                </a:cubicBezTo>
                <a:lnTo>
                  <a:pt x="1260355" y="2653900"/>
                </a:lnTo>
                <a:lnTo>
                  <a:pt x="1239949" y="2639056"/>
                </a:lnTo>
                <a:close/>
                <a:moveTo>
                  <a:pt x="1219522" y="2624263"/>
                </a:moveTo>
                <a:lnTo>
                  <a:pt x="1219524" y="2624265"/>
                </a:lnTo>
                <a:lnTo>
                  <a:pt x="1216820" y="2628004"/>
                </a:lnTo>
                <a:close/>
                <a:moveTo>
                  <a:pt x="1195313" y="2614633"/>
                </a:moveTo>
                <a:lnTo>
                  <a:pt x="1215803" y="2629408"/>
                </a:lnTo>
                <a:lnTo>
                  <a:pt x="1216820" y="2628004"/>
                </a:lnTo>
                <a:lnTo>
                  <a:pt x="1213942" y="2631986"/>
                </a:lnTo>
                <a:cubicBezTo>
                  <a:pt x="1207116" y="2627046"/>
                  <a:pt x="1200284" y="2622125"/>
                  <a:pt x="1193457" y="2617210"/>
                </a:cubicBezTo>
                <a:close/>
                <a:moveTo>
                  <a:pt x="8439461" y="2611164"/>
                </a:moveTo>
                <a:lnTo>
                  <a:pt x="8443144" y="2616321"/>
                </a:lnTo>
                <a:lnTo>
                  <a:pt x="8443136" y="2616327"/>
                </a:lnTo>
                <a:lnTo>
                  <a:pt x="8439430" y="2611186"/>
                </a:lnTo>
                <a:close/>
                <a:moveTo>
                  <a:pt x="1199020" y="2609475"/>
                </a:moveTo>
                <a:lnTo>
                  <a:pt x="1199023" y="2609477"/>
                </a:lnTo>
                <a:lnTo>
                  <a:pt x="1195313" y="2614633"/>
                </a:lnTo>
                <a:lnTo>
                  <a:pt x="1195312" y="2614632"/>
                </a:lnTo>
                <a:close/>
                <a:moveTo>
                  <a:pt x="8437557" y="2608587"/>
                </a:moveTo>
                <a:lnTo>
                  <a:pt x="8439430" y="2611186"/>
                </a:lnTo>
                <a:lnTo>
                  <a:pt x="8419014" y="2625922"/>
                </a:lnTo>
                <a:lnTo>
                  <a:pt x="8422697" y="2631065"/>
                </a:lnTo>
                <a:lnTo>
                  <a:pt x="8443136" y="2616327"/>
                </a:lnTo>
                <a:lnTo>
                  <a:pt x="8444986" y="2618893"/>
                </a:lnTo>
                <a:cubicBezTo>
                  <a:pt x="8438192" y="2623801"/>
                  <a:pt x="8431397" y="2628716"/>
                  <a:pt x="8424539" y="2633637"/>
                </a:cubicBezTo>
                <a:lnTo>
                  <a:pt x="8417109" y="2623350"/>
                </a:lnTo>
                <a:cubicBezTo>
                  <a:pt x="8423968" y="2618416"/>
                  <a:pt x="8430762" y="2613501"/>
                  <a:pt x="8437557" y="2608587"/>
                </a:cubicBezTo>
                <a:close/>
                <a:moveTo>
                  <a:pt x="1200874" y="2606904"/>
                </a:moveTo>
                <a:cubicBezTo>
                  <a:pt x="1207713" y="2611819"/>
                  <a:pt x="1214546" y="2616752"/>
                  <a:pt x="1221379" y="2621693"/>
                </a:cubicBezTo>
                <a:lnTo>
                  <a:pt x="1219522" y="2624263"/>
                </a:lnTo>
                <a:lnTo>
                  <a:pt x="1199023" y="2609477"/>
                </a:lnTo>
                <a:close/>
                <a:moveTo>
                  <a:pt x="8459910" y="2596470"/>
                </a:moveTo>
                <a:lnTo>
                  <a:pt x="8461692" y="2598968"/>
                </a:lnTo>
                <a:lnTo>
                  <a:pt x="8459908" y="2596471"/>
                </a:lnTo>
                <a:close/>
                <a:moveTo>
                  <a:pt x="1178516" y="2594750"/>
                </a:moveTo>
                <a:lnTo>
                  <a:pt x="1178516" y="2594750"/>
                </a:lnTo>
                <a:lnTo>
                  <a:pt x="1177399" y="2596308"/>
                </a:lnTo>
                <a:close/>
                <a:moveTo>
                  <a:pt x="8484037" y="2586997"/>
                </a:moveTo>
                <a:lnTo>
                  <a:pt x="8485880" y="2589581"/>
                </a:lnTo>
                <a:cubicBezTo>
                  <a:pt x="8479085" y="2594451"/>
                  <a:pt x="8472227" y="2599322"/>
                  <a:pt x="8465432" y="2604211"/>
                </a:cubicBezTo>
                <a:lnTo>
                  <a:pt x="8461692" y="2598968"/>
                </a:lnTo>
                <a:lnTo>
                  <a:pt x="8463592" y="2601627"/>
                </a:lnTo>
                <a:close/>
                <a:moveTo>
                  <a:pt x="1154319" y="2585252"/>
                </a:moveTo>
                <a:lnTo>
                  <a:pt x="1174814" y="2599912"/>
                </a:lnTo>
                <a:lnTo>
                  <a:pt x="1177399" y="2596308"/>
                </a:lnTo>
                <a:lnTo>
                  <a:pt x="1172967" y="2602490"/>
                </a:lnTo>
                <a:cubicBezTo>
                  <a:pt x="1166141" y="2597595"/>
                  <a:pt x="1159307" y="2592712"/>
                  <a:pt x="1152475" y="2587835"/>
                </a:cubicBezTo>
                <a:close/>
                <a:moveTo>
                  <a:pt x="8481512" y="2583455"/>
                </a:moveTo>
                <a:lnTo>
                  <a:pt x="8484038" y="2586996"/>
                </a:lnTo>
                <a:lnTo>
                  <a:pt x="8484037" y="2586997"/>
                </a:lnTo>
                <a:close/>
                <a:moveTo>
                  <a:pt x="1158006" y="2580081"/>
                </a:moveTo>
                <a:lnTo>
                  <a:pt x="1158008" y="2580083"/>
                </a:lnTo>
                <a:lnTo>
                  <a:pt x="1154319" y="2585252"/>
                </a:lnTo>
                <a:lnTo>
                  <a:pt x="1154317" y="2585250"/>
                </a:lnTo>
                <a:close/>
                <a:moveTo>
                  <a:pt x="8478514" y="2579250"/>
                </a:moveTo>
                <a:lnTo>
                  <a:pt x="8481512" y="2583455"/>
                </a:lnTo>
                <a:lnTo>
                  <a:pt x="8480356" y="2581834"/>
                </a:lnTo>
                <a:lnTo>
                  <a:pt x="8459910" y="2596470"/>
                </a:lnTo>
                <a:lnTo>
                  <a:pt x="8458067" y="2593886"/>
                </a:lnTo>
                <a:cubicBezTo>
                  <a:pt x="8464861" y="2588997"/>
                  <a:pt x="8471656" y="2584120"/>
                  <a:pt x="8478514" y="2579250"/>
                </a:cubicBezTo>
                <a:close/>
                <a:moveTo>
                  <a:pt x="1159853" y="2577497"/>
                </a:moveTo>
                <a:cubicBezTo>
                  <a:pt x="1166692" y="2582380"/>
                  <a:pt x="1173531" y="2587269"/>
                  <a:pt x="1180364" y="2592172"/>
                </a:cubicBezTo>
                <a:lnTo>
                  <a:pt x="1178516" y="2594750"/>
                </a:lnTo>
                <a:lnTo>
                  <a:pt x="1158008" y="2580083"/>
                </a:lnTo>
                <a:close/>
                <a:moveTo>
                  <a:pt x="8500867" y="2567203"/>
                </a:moveTo>
                <a:lnTo>
                  <a:pt x="8504550" y="2572378"/>
                </a:lnTo>
                <a:lnTo>
                  <a:pt x="8504549" y="2572379"/>
                </a:lnTo>
                <a:lnTo>
                  <a:pt x="8500866" y="2567204"/>
                </a:lnTo>
                <a:close/>
                <a:moveTo>
                  <a:pt x="1137425" y="2565426"/>
                </a:moveTo>
                <a:lnTo>
                  <a:pt x="1137426" y="2565426"/>
                </a:lnTo>
                <a:lnTo>
                  <a:pt x="1133748" y="2570601"/>
                </a:lnTo>
                <a:lnTo>
                  <a:pt x="1133748" y="2570601"/>
                </a:lnTo>
                <a:close/>
                <a:moveTo>
                  <a:pt x="8525091" y="2557829"/>
                </a:moveTo>
                <a:lnTo>
                  <a:pt x="8526901" y="2560396"/>
                </a:lnTo>
                <a:cubicBezTo>
                  <a:pt x="8520107" y="2565241"/>
                  <a:pt x="8513248" y="2570099"/>
                  <a:pt x="8506390" y="2574963"/>
                </a:cubicBezTo>
                <a:lnTo>
                  <a:pt x="8504550" y="2572378"/>
                </a:lnTo>
                <a:close/>
                <a:moveTo>
                  <a:pt x="1115093" y="2553259"/>
                </a:moveTo>
                <a:lnTo>
                  <a:pt x="1113155" y="2556002"/>
                </a:lnTo>
                <a:lnTo>
                  <a:pt x="1133748" y="2570601"/>
                </a:lnTo>
                <a:lnTo>
                  <a:pt x="1131907" y="2573192"/>
                </a:lnTo>
                <a:cubicBezTo>
                  <a:pt x="1125042" y="2568315"/>
                  <a:pt x="1118185" y="2563444"/>
                  <a:pt x="1111320" y="2558593"/>
                </a:cubicBezTo>
                <a:close/>
                <a:moveTo>
                  <a:pt x="8521440" y="2552624"/>
                </a:moveTo>
                <a:lnTo>
                  <a:pt x="8525123" y="2557806"/>
                </a:lnTo>
                <a:lnTo>
                  <a:pt x="8525091" y="2557829"/>
                </a:lnTo>
                <a:lnTo>
                  <a:pt x="8521429" y="2552632"/>
                </a:lnTo>
                <a:close/>
                <a:moveTo>
                  <a:pt x="1116820" y="2550814"/>
                </a:moveTo>
                <a:lnTo>
                  <a:pt x="1116821" y="2550815"/>
                </a:lnTo>
                <a:lnTo>
                  <a:pt x="1115093" y="2553259"/>
                </a:lnTo>
                <a:close/>
                <a:moveTo>
                  <a:pt x="8519598" y="2550033"/>
                </a:moveTo>
                <a:lnTo>
                  <a:pt x="8521429" y="2552632"/>
                </a:lnTo>
                <a:lnTo>
                  <a:pt x="8500867" y="2567203"/>
                </a:lnTo>
                <a:lnTo>
                  <a:pt x="8499024" y="2564613"/>
                </a:lnTo>
                <a:cubicBezTo>
                  <a:pt x="8505882" y="2559742"/>
                  <a:pt x="8512740" y="2554884"/>
                  <a:pt x="8519598" y="2550033"/>
                </a:cubicBezTo>
                <a:close/>
                <a:moveTo>
                  <a:pt x="1118654" y="2548223"/>
                </a:moveTo>
                <a:cubicBezTo>
                  <a:pt x="1125525" y="2553087"/>
                  <a:pt x="1132396" y="2557958"/>
                  <a:pt x="1139266" y="2562835"/>
                </a:cubicBezTo>
                <a:lnTo>
                  <a:pt x="1137425" y="2565426"/>
                </a:lnTo>
                <a:lnTo>
                  <a:pt x="1116821" y="2550815"/>
                </a:lnTo>
                <a:close/>
                <a:moveTo>
                  <a:pt x="1094391" y="2538864"/>
                </a:moveTo>
                <a:lnTo>
                  <a:pt x="1092563" y="2541461"/>
                </a:lnTo>
                <a:lnTo>
                  <a:pt x="1092561" y="2541460"/>
                </a:lnTo>
                <a:close/>
                <a:moveTo>
                  <a:pt x="8541980" y="2538080"/>
                </a:moveTo>
                <a:lnTo>
                  <a:pt x="8545645" y="2543288"/>
                </a:lnTo>
                <a:lnTo>
                  <a:pt x="8545633" y="2543296"/>
                </a:lnTo>
                <a:lnTo>
                  <a:pt x="8541950" y="2538101"/>
                </a:lnTo>
                <a:close/>
                <a:moveTo>
                  <a:pt x="1071919" y="2526952"/>
                </a:moveTo>
                <a:lnTo>
                  <a:pt x="1092561" y="2541460"/>
                </a:lnTo>
                <a:lnTo>
                  <a:pt x="1090733" y="2544051"/>
                </a:lnTo>
                <a:cubicBezTo>
                  <a:pt x="1083856" y="2539206"/>
                  <a:pt x="1076973" y="2534374"/>
                  <a:pt x="1070096" y="2529548"/>
                </a:cubicBezTo>
                <a:close/>
                <a:moveTo>
                  <a:pt x="8564137" y="2525841"/>
                </a:moveTo>
                <a:lnTo>
                  <a:pt x="8568049" y="2531408"/>
                </a:lnTo>
                <a:cubicBezTo>
                  <a:pt x="8561191" y="2536228"/>
                  <a:pt x="8554332" y="2541054"/>
                  <a:pt x="8547475" y="2545887"/>
                </a:cubicBezTo>
                <a:lnTo>
                  <a:pt x="8545645" y="2543288"/>
                </a:lnTo>
                <a:lnTo>
                  <a:pt x="8566207" y="2528811"/>
                </a:lnTo>
                <a:close/>
                <a:moveTo>
                  <a:pt x="1073744" y="2524351"/>
                </a:moveTo>
                <a:lnTo>
                  <a:pt x="1071919" y="2526952"/>
                </a:lnTo>
                <a:lnTo>
                  <a:pt x="1071918" y="2526951"/>
                </a:lnTo>
                <a:close/>
                <a:moveTo>
                  <a:pt x="8562588" y="2523617"/>
                </a:moveTo>
                <a:lnTo>
                  <a:pt x="8564137" y="2525841"/>
                </a:lnTo>
                <a:lnTo>
                  <a:pt x="8562579" y="2523623"/>
                </a:lnTo>
                <a:close/>
                <a:moveTo>
                  <a:pt x="8560746" y="2521014"/>
                </a:moveTo>
                <a:lnTo>
                  <a:pt x="8562579" y="2523623"/>
                </a:lnTo>
                <a:lnTo>
                  <a:pt x="8541980" y="2538080"/>
                </a:lnTo>
                <a:lnTo>
                  <a:pt x="8540172" y="2535511"/>
                </a:lnTo>
                <a:cubicBezTo>
                  <a:pt x="8547031" y="2530666"/>
                  <a:pt x="8553888" y="2525833"/>
                  <a:pt x="8560746" y="2521014"/>
                </a:cubicBezTo>
                <a:close/>
                <a:moveTo>
                  <a:pt x="1077393" y="2519153"/>
                </a:moveTo>
                <a:cubicBezTo>
                  <a:pt x="1084276" y="2523979"/>
                  <a:pt x="1091159" y="2528824"/>
                  <a:pt x="1098050" y="2533676"/>
                </a:cubicBezTo>
                <a:lnTo>
                  <a:pt x="1094391" y="2538864"/>
                </a:lnTo>
                <a:lnTo>
                  <a:pt x="1096220" y="2536266"/>
                </a:lnTo>
                <a:cubicBezTo>
                  <a:pt x="1089336" y="2531415"/>
                  <a:pt x="1082454" y="2526576"/>
                  <a:pt x="1075571" y="2521750"/>
                </a:cubicBezTo>
                <a:lnTo>
                  <a:pt x="1073744" y="2524351"/>
                </a:lnTo>
                <a:close/>
                <a:moveTo>
                  <a:pt x="8584934" y="2511611"/>
                </a:moveTo>
                <a:lnTo>
                  <a:pt x="8586855" y="2514352"/>
                </a:lnTo>
                <a:lnTo>
                  <a:pt x="8586844" y="2514359"/>
                </a:lnTo>
                <a:close/>
                <a:moveTo>
                  <a:pt x="1052906" y="2510065"/>
                </a:moveTo>
                <a:lnTo>
                  <a:pt x="1051231" y="2512467"/>
                </a:lnTo>
                <a:lnTo>
                  <a:pt x="1051228" y="2512466"/>
                </a:lnTo>
                <a:close/>
                <a:moveTo>
                  <a:pt x="1030539" y="2498049"/>
                </a:moveTo>
                <a:lnTo>
                  <a:pt x="1051228" y="2512466"/>
                </a:lnTo>
                <a:lnTo>
                  <a:pt x="1049408" y="2515070"/>
                </a:lnTo>
                <a:cubicBezTo>
                  <a:pt x="1042518" y="2510250"/>
                  <a:pt x="1035622" y="2505450"/>
                  <a:pt x="1028726" y="2500656"/>
                </a:cubicBezTo>
                <a:close/>
                <a:moveTo>
                  <a:pt x="1034161" y="2492832"/>
                </a:moveTo>
                <a:lnTo>
                  <a:pt x="1034165" y="2492835"/>
                </a:lnTo>
                <a:lnTo>
                  <a:pt x="1030539" y="2498049"/>
                </a:lnTo>
                <a:lnTo>
                  <a:pt x="1030535" y="2498046"/>
                </a:lnTo>
                <a:close/>
                <a:moveTo>
                  <a:pt x="8602085" y="2492153"/>
                </a:moveTo>
                <a:lnTo>
                  <a:pt x="8609324" y="2502573"/>
                </a:lnTo>
                <a:cubicBezTo>
                  <a:pt x="8602466" y="2507361"/>
                  <a:pt x="8595544" y="2512155"/>
                  <a:pt x="8588686" y="2516962"/>
                </a:cubicBezTo>
                <a:lnTo>
                  <a:pt x="8586855" y="2514352"/>
                </a:lnTo>
                <a:lnTo>
                  <a:pt x="8607482" y="2499970"/>
                </a:lnTo>
                <a:lnTo>
                  <a:pt x="8603863" y="2494756"/>
                </a:lnTo>
                <a:cubicBezTo>
                  <a:pt x="8597005" y="2499544"/>
                  <a:pt x="8590083" y="2504345"/>
                  <a:pt x="8583225" y="2509152"/>
                </a:cubicBezTo>
                <a:lnTo>
                  <a:pt x="8584934" y="2511611"/>
                </a:lnTo>
                <a:lnTo>
                  <a:pt x="8581384" y="2506548"/>
                </a:lnTo>
                <a:cubicBezTo>
                  <a:pt x="8588306" y="2501741"/>
                  <a:pt x="8595163" y="2496941"/>
                  <a:pt x="8602085" y="2492153"/>
                </a:cubicBezTo>
                <a:close/>
                <a:moveTo>
                  <a:pt x="1035977" y="2490229"/>
                </a:moveTo>
                <a:cubicBezTo>
                  <a:pt x="1042881" y="2495023"/>
                  <a:pt x="1049782" y="2499836"/>
                  <a:pt x="1056685" y="2504656"/>
                </a:cubicBezTo>
                <a:lnTo>
                  <a:pt x="1052906" y="2510065"/>
                </a:lnTo>
                <a:lnTo>
                  <a:pt x="1054862" y="2507259"/>
                </a:lnTo>
                <a:lnTo>
                  <a:pt x="1034165" y="2492835"/>
                </a:lnTo>
                <a:close/>
                <a:moveTo>
                  <a:pt x="8645265" y="2466067"/>
                </a:moveTo>
                <a:cubicBezTo>
                  <a:pt x="8638406" y="2470836"/>
                  <a:pt x="8631485" y="2475618"/>
                  <a:pt x="8624564" y="2480412"/>
                </a:cubicBezTo>
                <a:lnTo>
                  <a:pt x="8628183" y="2485631"/>
                </a:lnTo>
                <a:cubicBezTo>
                  <a:pt x="8635042" y="2480844"/>
                  <a:pt x="8641963" y="2476062"/>
                  <a:pt x="8648884" y="2471300"/>
                </a:cubicBezTo>
                <a:close/>
                <a:moveTo>
                  <a:pt x="992639" y="2464092"/>
                </a:moveTo>
                <a:lnTo>
                  <a:pt x="992640" y="2464092"/>
                </a:lnTo>
                <a:lnTo>
                  <a:pt x="989039" y="2469318"/>
                </a:lnTo>
                <a:lnTo>
                  <a:pt x="989039" y="2469318"/>
                </a:lnTo>
                <a:close/>
                <a:moveTo>
                  <a:pt x="8643487" y="2463457"/>
                </a:moveTo>
                <a:lnTo>
                  <a:pt x="8650726" y="2473909"/>
                </a:lnTo>
                <a:cubicBezTo>
                  <a:pt x="8643805" y="2478678"/>
                  <a:pt x="8636882" y="2483453"/>
                  <a:pt x="8629961" y="2488241"/>
                </a:cubicBezTo>
                <a:lnTo>
                  <a:pt x="8622722" y="2477802"/>
                </a:lnTo>
                <a:cubicBezTo>
                  <a:pt x="8629644" y="2473008"/>
                  <a:pt x="8636565" y="2468226"/>
                  <a:pt x="8643487" y="2463457"/>
                </a:cubicBezTo>
                <a:close/>
                <a:moveTo>
                  <a:pt x="994442" y="2461476"/>
                </a:moveTo>
                <a:cubicBezTo>
                  <a:pt x="1001376" y="2466258"/>
                  <a:pt x="1008310" y="2471045"/>
                  <a:pt x="1015251" y="2475852"/>
                </a:cubicBezTo>
                <a:lnTo>
                  <a:pt x="1008026" y="2486292"/>
                </a:lnTo>
                <a:cubicBezTo>
                  <a:pt x="1001091" y="2481497"/>
                  <a:pt x="994163" y="2476710"/>
                  <a:pt x="987235" y="2471935"/>
                </a:cubicBezTo>
                <a:lnTo>
                  <a:pt x="989039" y="2469318"/>
                </a:lnTo>
                <a:lnTo>
                  <a:pt x="1009828" y="2483682"/>
                </a:lnTo>
                <a:lnTo>
                  <a:pt x="1013441" y="2478462"/>
                </a:lnTo>
                <a:lnTo>
                  <a:pt x="992640" y="2464092"/>
                </a:lnTo>
                <a:close/>
                <a:moveTo>
                  <a:pt x="969988" y="2452491"/>
                </a:moveTo>
                <a:lnTo>
                  <a:pt x="968248" y="2455031"/>
                </a:lnTo>
                <a:lnTo>
                  <a:pt x="968247" y="2455030"/>
                </a:lnTo>
                <a:close/>
                <a:moveTo>
                  <a:pt x="8666041" y="2451792"/>
                </a:moveTo>
                <a:lnTo>
                  <a:pt x="8667810" y="2454373"/>
                </a:lnTo>
                <a:lnTo>
                  <a:pt x="8666030" y="2451799"/>
                </a:lnTo>
                <a:close/>
                <a:moveTo>
                  <a:pt x="8690349" y="2442833"/>
                </a:moveTo>
                <a:lnTo>
                  <a:pt x="8692128" y="2445455"/>
                </a:lnTo>
                <a:cubicBezTo>
                  <a:pt x="8685269" y="2450179"/>
                  <a:pt x="8678348" y="2454910"/>
                  <a:pt x="8671427" y="2459647"/>
                </a:cubicBezTo>
                <a:lnTo>
                  <a:pt x="8667810" y="2454373"/>
                </a:lnTo>
                <a:lnTo>
                  <a:pt x="8669649" y="2457031"/>
                </a:lnTo>
                <a:close/>
                <a:moveTo>
                  <a:pt x="947460" y="2440801"/>
                </a:moveTo>
                <a:lnTo>
                  <a:pt x="968247" y="2455030"/>
                </a:lnTo>
                <a:lnTo>
                  <a:pt x="966451" y="2457647"/>
                </a:lnTo>
                <a:cubicBezTo>
                  <a:pt x="959523" y="2452897"/>
                  <a:pt x="952595" y="2448154"/>
                  <a:pt x="945668" y="2443423"/>
                </a:cubicBezTo>
                <a:close/>
                <a:moveTo>
                  <a:pt x="8688572" y="2440213"/>
                </a:moveTo>
                <a:lnTo>
                  <a:pt x="8690350" y="2442832"/>
                </a:lnTo>
                <a:lnTo>
                  <a:pt x="8690349" y="2442833"/>
                </a:lnTo>
                <a:close/>
                <a:moveTo>
                  <a:pt x="949926" y="2437192"/>
                </a:moveTo>
                <a:lnTo>
                  <a:pt x="947460" y="2440801"/>
                </a:lnTo>
                <a:lnTo>
                  <a:pt x="947458" y="2440800"/>
                </a:lnTo>
                <a:close/>
                <a:moveTo>
                  <a:pt x="8685016" y="2434971"/>
                </a:moveTo>
                <a:lnTo>
                  <a:pt x="8688572" y="2440213"/>
                </a:lnTo>
                <a:lnTo>
                  <a:pt x="8686794" y="2437594"/>
                </a:lnTo>
                <a:lnTo>
                  <a:pt x="8666041" y="2451792"/>
                </a:lnTo>
                <a:lnTo>
                  <a:pt x="8664251" y="2449182"/>
                </a:lnTo>
                <a:cubicBezTo>
                  <a:pt x="8671173" y="2444433"/>
                  <a:pt x="8678094" y="2439695"/>
                  <a:pt x="8685016" y="2434971"/>
                </a:cubicBezTo>
                <a:close/>
                <a:moveTo>
                  <a:pt x="952831" y="2432939"/>
                </a:moveTo>
                <a:cubicBezTo>
                  <a:pt x="959766" y="2437670"/>
                  <a:pt x="966700" y="2442413"/>
                  <a:pt x="973633" y="2447176"/>
                </a:cubicBezTo>
                <a:lnTo>
                  <a:pt x="969988" y="2452491"/>
                </a:lnTo>
                <a:lnTo>
                  <a:pt x="971836" y="2449792"/>
                </a:lnTo>
                <a:cubicBezTo>
                  <a:pt x="964902" y="2445036"/>
                  <a:pt x="957974" y="2440292"/>
                  <a:pt x="951040" y="2435562"/>
                </a:cubicBezTo>
                <a:lnTo>
                  <a:pt x="949926" y="2437192"/>
                </a:lnTo>
                <a:close/>
                <a:moveTo>
                  <a:pt x="8709303" y="2425866"/>
                </a:moveTo>
                <a:lnTo>
                  <a:pt x="8711179" y="2428634"/>
                </a:lnTo>
                <a:lnTo>
                  <a:pt x="8711178" y="2428634"/>
                </a:lnTo>
                <a:close/>
                <a:moveTo>
                  <a:pt x="930141" y="2421324"/>
                </a:moveTo>
                <a:lnTo>
                  <a:pt x="930142" y="2421325"/>
                </a:lnTo>
                <a:lnTo>
                  <a:pt x="926573" y="2426576"/>
                </a:lnTo>
                <a:lnTo>
                  <a:pt x="926572" y="2426576"/>
                </a:lnTo>
                <a:close/>
                <a:moveTo>
                  <a:pt x="8732059" y="2414506"/>
                </a:moveTo>
                <a:lnTo>
                  <a:pt x="8733847" y="2417128"/>
                </a:lnTo>
                <a:cubicBezTo>
                  <a:pt x="8726862" y="2421827"/>
                  <a:pt x="8719941" y="2426538"/>
                  <a:pt x="8712956" y="2431256"/>
                </a:cubicBezTo>
                <a:lnTo>
                  <a:pt x="8711179" y="2428634"/>
                </a:lnTo>
                <a:close/>
                <a:moveTo>
                  <a:pt x="905683" y="2412410"/>
                </a:moveTo>
                <a:lnTo>
                  <a:pt x="926572" y="2426576"/>
                </a:lnTo>
                <a:lnTo>
                  <a:pt x="924789" y="2429199"/>
                </a:lnTo>
                <a:cubicBezTo>
                  <a:pt x="917823" y="2424468"/>
                  <a:pt x="910863" y="2419750"/>
                  <a:pt x="903905" y="2415038"/>
                </a:cubicBezTo>
                <a:close/>
                <a:moveTo>
                  <a:pt x="8730210" y="2411795"/>
                </a:moveTo>
                <a:lnTo>
                  <a:pt x="8732069" y="2414499"/>
                </a:lnTo>
                <a:lnTo>
                  <a:pt x="8732059" y="2414506"/>
                </a:lnTo>
                <a:close/>
                <a:moveTo>
                  <a:pt x="908582" y="2408123"/>
                </a:moveTo>
                <a:lnTo>
                  <a:pt x="905683" y="2412410"/>
                </a:lnTo>
                <a:lnTo>
                  <a:pt x="905682" y="2412409"/>
                </a:lnTo>
                <a:close/>
                <a:moveTo>
                  <a:pt x="8726672" y="2406606"/>
                </a:moveTo>
                <a:lnTo>
                  <a:pt x="8730210" y="2411795"/>
                </a:lnTo>
                <a:lnTo>
                  <a:pt x="8728450" y="2409234"/>
                </a:lnTo>
                <a:cubicBezTo>
                  <a:pt x="8721528" y="2413940"/>
                  <a:pt x="8714606" y="2418658"/>
                  <a:pt x="8707622" y="2423382"/>
                </a:cubicBezTo>
                <a:lnTo>
                  <a:pt x="8709303" y="2425866"/>
                </a:lnTo>
                <a:lnTo>
                  <a:pt x="8705844" y="2420760"/>
                </a:lnTo>
                <a:cubicBezTo>
                  <a:pt x="8712765" y="2416029"/>
                  <a:pt x="8719750" y="2411311"/>
                  <a:pt x="8726672" y="2406606"/>
                </a:cubicBezTo>
                <a:close/>
                <a:moveTo>
                  <a:pt x="911016" y="2404523"/>
                </a:moveTo>
                <a:cubicBezTo>
                  <a:pt x="917988" y="2409234"/>
                  <a:pt x="924954" y="2413959"/>
                  <a:pt x="931926" y="2418696"/>
                </a:cubicBezTo>
                <a:lnTo>
                  <a:pt x="930141" y="2421324"/>
                </a:lnTo>
                <a:lnTo>
                  <a:pt x="909238" y="2407152"/>
                </a:lnTo>
                <a:lnTo>
                  <a:pt x="908582" y="2408123"/>
                </a:lnTo>
                <a:close/>
                <a:moveTo>
                  <a:pt x="885456" y="2397338"/>
                </a:moveTo>
                <a:lnTo>
                  <a:pt x="884796" y="2398319"/>
                </a:lnTo>
                <a:lnTo>
                  <a:pt x="884796" y="2398319"/>
                </a:lnTo>
                <a:close/>
                <a:moveTo>
                  <a:pt x="863836" y="2384242"/>
                </a:moveTo>
                <a:lnTo>
                  <a:pt x="884796" y="2398319"/>
                </a:lnTo>
                <a:lnTo>
                  <a:pt x="883025" y="2400948"/>
                </a:lnTo>
                <a:cubicBezTo>
                  <a:pt x="876040" y="2396249"/>
                  <a:pt x="869056" y="2391556"/>
                  <a:pt x="862070" y="2386876"/>
                </a:cubicBezTo>
                <a:close/>
                <a:moveTo>
                  <a:pt x="8770232" y="2381104"/>
                </a:moveTo>
                <a:lnTo>
                  <a:pt x="8773789" y="2386375"/>
                </a:lnTo>
                <a:lnTo>
                  <a:pt x="8773787" y="2386377"/>
                </a:lnTo>
                <a:lnTo>
                  <a:pt x="8770232" y="2381104"/>
                </a:lnTo>
                <a:close/>
                <a:moveTo>
                  <a:pt x="867372" y="2378964"/>
                </a:moveTo>
                <a:lnTo>
                  <a:pt x="867372" y="2378964"/>
                </a:lnTo>
                <a:lnTo>
                  <a:pt x="863836" y="2384242"/>
                </a:lnTo>
                <a:lnTo>
                  <a:pt x="863835" y="2384241"/>
                </a:lnTo>
                <a:close/>
                <a:moveTo>
                  <a:pt x="8768455" y="2378469"/>
                </a:moveTo>
                <a:lnTo>
                  <a:pt x="8770232" y="2381104"/>
                </a:lnTo>
                <a:lnTo>
                  <a:pt x="8749342" y="2395163"/>
                </a:lnTo>
                <a:lnTo>
                  <a:pt x="8752897" y="2400427"/>
                </a:lnTo>
                <a:lnTo>
                  <a:pt x="8773787" y="2386377"/>
                </a:lnTo>
                <a:lnTo>
                  <a:pt x="8775567" y="2389016"/>
                </a:lnTo>
                <a:cubicBezTo>
                  <a:pt x="8768581" y="2393683"/>
                  <a:pt x="8761597" y="2398370"/>
                  <a:pt x="8754612" y="2403062"/>
                </a:cubicBezTo>
                <a:lnTo>
                  <a:pt x="8747563" y="2392528"/>
                </a:lnTo>
                <a:cubicBezTo>
                  <a:pt x="8754548" y="2387829"/>
                  <a:pt x="8761469" y="2383142"/>
                  <a:pt x="8768455" y="2378469"/>
                </a:cubicBezTo>
                <a:close/>
                <a:moveTo>
                  <a:pt x="869138" y="2376329"/>
                </a:moveTo>
                <a:cubicBezTo>
                  <a:pt x="876130" y="2381009"/>
                  <a:pt x="883120" y="2385708"/>
                  <a:pt x="890119" y="2390413"/>
                </a:cubicBezTo>
                <a:lnTo>
                  <a:pt x="885456" y="2397338"/>
                </a:lnTo>
                <a:lnTo>
                  <a:pt x="888340" y="2393048"/>
                </a:lnTo>
                <a:lnTo>
                  <a:pt x="867372" y="2378964"/>
                </a:lnTo>
                <a:close/>
                <a:moveTo>
                  <a:pt x="846366" y="2364924"/>
                </a:moveTo>
                <a:lnTo>
                  <a:pt x="846366" y="2364924"/>
                </a:lnTo>
                <a:lnTo>
                  <a:pt x="845065" y="2366876"/>
                </a:lnTo>
                <a:close/>
                <a:moveTo>
                  <a:pt x="821858" y="2356246"/>
                </a:moveTo>
                <a:lnTo>
                  <a:pt x="842842" y="2370207"/>
                </a:lnTo>
                <a:lnTo>
                  <a:pt x="845065" y="2366876"/>
                </a:lnTo>
                <a:lnTo>
                  <a:pt x="841084" y="2372849"/>
                </a:lnTo>
                <a:cubicBezTo>
                  <a:pt x="834085" y="2368182"/>
                  <a:pt x="827095" y="2363534"/>
                  <a:pt x="820103" y="2358892"/>
                </a:cubicBezTo>
                <a:close/>
                <a:moveTo>
                  <a:pt x="8812143" y="2353145"/>
                </a:moveTo>
                <a:lnTo>
                  <a:pt x="8814146" y="2356178"/>
                </a:lnTo>
                <a:lnTo>
                  <a:pt x="8812130" y="2353154"/>
                </a:lnTo>
                <a:close/>
                <a:moveTo>
                  <a:pt x="823964" y="2353068"/>
                </a:moveTo>
                <a:lnTo>
                  <a:pt x="821858" y="2356246"/>
                </a:lnTo>
                <a:lnTo>
                  <a:pt x="821855" y="2356244"/>
                </a:lnTo>
                <a:close/>
                <a:moveTo>
                  <a:pt x="8810365" y="2350504"/>
                </a:moveTo>
                <a:lnTo>
                  <a:pt x="8812130" y="2353154"/>
                </a:lnTo>
                <a:lnTo>
                  <a:pt x="8791188" y="2367090"/>
                </a:lnTo>
                <a:lnTo>
                  <a:pt x="8794744" y="2372373"/>
                </a:lnTo>
                <a:cubicBezTo>
                  <a:pt x="8801665" y="2367712"/>
                  <a:pt x="8808650" y="2363070"/>
                  <a:pt x="8815635" y="2358434"/>
                </a:cubicBezTo>
                <a:lnTo>
                  <a:pt x="8814146" y="2356178"/>
                </a:lnTo>
                <a:lnTo>
                  <a:pt x="8817413" y="2361082"/>
                </a:lnTo>
                <a:cubicBezTo>
                  <a:pt x="8810428" y="2365712"/>
                  <a:pt x="8803444" y="2370354"/>
                  <a:pt x="8796458" y="2375008"/>
                </a:cubicBezTo>
                <a:lnTo>
                  <a:pt x="8789410" y="2364448"/>
                </a:lnTo>
                <a:cubicBezTo>
                  <a:pt x="8796394" y="2359787"/>
                  <a:pt x="8803380" y="2355139"/>
                  <a:pt x="8810365" y="2350504"/>
                </a:cubicBezTo>
                <a:close/>
                <a:moveTo>
                  <a:pt x="827120" y="2348306"/>
                </a:moveTo>
                <a:cubicBezTo>
                  <a:pt x="834124" y="2352955"/>
                  <a:pt x="841121" y="2357609"/>
                  <a:pt x="848125" y="2362283"/>
                </a:cubicBezTo>
                <a:lnTo>
                  <a:pt x="846366" y="2364924"/>
                </a:lnTo>
                <a:lnTo>
                  <a:pt x="825368" y="2350954"/>
                </a:lnTo>
                <a:lnTo>
                  <a:pt x="823964" y="2353068"/>
                </a:lnTo>
                <a:close/>
                <a:moveTo>
                  <a:pt x="8833119" y="2339224"/>
                </a:moveTo>
                <a:lnTo>
                  <a:pt x="8834876" y="2341890"/>
                </a:lnTo>
                <a:lnTo>
                  <a:pt x="8833098" y="2339238"/>
                </a:lnTo>
                <a:close/>
                <a:moveTo>
                  <a:pt x="8857660" y="2330674"/>
                </a:moveTo>
                <a:lnTo>
                  <a:pt x="8859387" y="2333320"/>
                </a:lnTo>
                <a:cubicBezTo>
                  <a:pt x="8852402" y="2337930"/>
                  <a:pt x="8845417" y="2342553"/>
                  <a:pt x="8838369" y="2347189"/>
                </a:cubicBezTo>
                <a:lnTo>
                  <a:pt x="8834876" y="2341890"/>
                </a:lnTo>
                <a:lnTo>
                  <a:pt x="8836654" y="2344541"/>
                </a:lnTo>
                <a:close/>
                <a:moveTo>
                  <a:pt x="8855660" y="2327608"/>
                </a:moveTo>
                <a:lnTo>
                  <a:pt x="8857672" y="2330666"/>
                </a:lnTo>
                <a:lnTo>
                  <a:pt x="8857660" y="2330674"/>
                </a:lnTo>
                <a:close/>
                <a:moveTo>
                  <a:pt x="783209" y="2323116"/>
                </a:moveTo>
                <a:lnTo>
                  <a:pt x="783213" y="2323118"/>
                </a:lnTo>
                <a:lnTo>
                  <a:pt x="780213" y="2327680"/>
                </a:lnTo>
                <a:close/>
                <a:moveTo>
                  <a:pt x="8852465" y="2322710"/>
                </a:moveTo>
                <a:lnTo>
                  <a:pt x="8855660" y="2327608"/>
                </a:lnTo>
                <a:lnTo>
                  <a:pt x="8854180" y="2325357"/>
                </a:lnTo>
                <a:lnTo>
                  <a:pt x="8833119" y="2339224"/>
                </a:lnTo>
                <a:lnTo>
                  <a:pt x="8831383" y="2336590"/>
                </a:lnTo>
                <a:cubicBezTo>
                  <a:pt x="8838369" y="2331949"/>
                  <a:pt x="8845417" y="2327326"/>
                  <a:pt x="8852465" y="2322710"/>
                </a:cubicBezTo>
                <a:close/>
                <a:moveTo>
                  <a:pt x="784955" y="2320468"/>
                </a:moveTo>
                <a:cubicBezTo>
                  <a:pt x="791991" y="2325091"/>
                  <a:pt x="799034" y="2329726"/>
                  <a:pt x="806076" y="2334374"/>
                </a:cubicBezTo>
                <a:lnTo>
                  <a:pt x="799078" y="2344972"/>
                </a:lnTo>
                <a:cubicBezTo>
                  <a:pt x="792042" y="2340331"/>
                  <a:pt x="785013" y="2335695"/>
                  <a:pt x="777977" y="2331079"/>
                </a:cubicBezTo>
                <a:lnTo>
                  <a:pt x="780213" y="2327680"/>
                </a:lnTo>
                <a:lnTo>
                  <a:pt x="779723" y="2328425"/>
                </a:lnTo>
                <a:cubicBezTo>
                  <a:pt x="786753" y="2333047"/>
                  <a:pt x="793788" y="2337676"/>
                  <a:pt x="800824" y="2342325"/>
                </a:cubicBezTo>
                <a:lnTo>
                  <a:pt x="804323" y="2337022"/>
                </a:lnTo>
                <a:lnTo>
                  <a:pt x="783213" y="2323118"/>
                </a:lnTo>
                <a:close/>
                <a:moveTo>
                  <a:pt x="8875222" y="2311544"/>
                </a:moveTo>
                <a:lnTo>
                  <a:pt x="8878712" y="2316855"/>
                </a:lnTo>
                <a:lnTo>
                  <a:pt x="8878691" y="2316868"/>
                </a:lnTo>
                <a:lnTo>
                  <a:pt x="8875198" y="2311559"/>
                </a:lnTo>
                <a:close/>
                <a:moveTo>
                  <a:pt x="762108" y="2309292"/>
                </a:moveTo>
                <a:lnTo>
                  <a:pt x="762108" y="2309292"/>
                </a:lnTo>
                <a:lnTo>
                  <a:pt x="758635" y="2314607"/>
                </a:lnTo>
                <a:lnTo>
                  <a:pt x="758633" y="2314606"/>
                </a:lnTo>
                <a:close/>
                <a:moveTo>
                  <a:pt x="8899762" y="2303140"/>
                </a:moveTo>
                <a:lnTo>
                  <a:pt x="8901487" y="2305793"/>
                </a:lnTo>
                <a:cubicBezTo>
                  <a:pt x="8894502" y="2310359"/>
                  <a:pt x="8887454" y="2314937"/>
                  <a:pt x="8880469" y="2319528"/>
                </a:cubicBezTo>
                <a:lnTo>
                  <a:pt x="8878712" y="2316855"/>
                </a:lnTo>
                <a:close/>
                <a:moveTo>
                  <a:pt x="8897980" y="2300401"/>
                </a:moveTo>
                <a:lnTo>
                  <a:pt x="8899773" y="2303132"/>
                </a:lnTo>
                <a:lnTo>
                  <a:pt x="8899762" y="2303140"/>
                </a:lnTo>
                <a:close/>
                <a:moveTo>
                  <a:pt x="8894566" y="2295150"/>
                </a:moveTo>
                <a:lnTo>
                  <a:pt x="8897980" y="2300401"/>
                </a:lnTo>
                <a:lnTo>
                  <a:pt x="8896281" y="2297811"/>
                </a:lnTo>
                <a:lnTo>
                  <a:pt x="8875222" y="2311544"/>
                </a:lnTo>
                <a:lnTo>
                  <a:pt x="8873484" y="2308898"/>
                </a:lnTo>
                <a:cubicBezTo>
                  <a:pt x="8880532" y="2304301"/>
                  <a:pt x="8887518" y="2299723"/>
                  <a:pt x="8894566" y="2295150"/>
                </a:cubicBezTo>
                <a:close/>
                <a:moveTo>
                  <a:pt x="742722" y="2292858"/>
                </a:moveTo>
                <a:cubicBezTo>
                  <a:pt x="749764" y="2297437"/>
                  <a:pt x="756800" y="2302027"/>
                  <a:pt x="763848" y="2306631"/>
                </a:cubicBezTo>
                <a:lnTo>
                  <a:pt x="762108" y="2309292"/>
                </a:lnTo>
                <a:lnTo>
                  <a:pt x="740994" y="2295519"/>
                </a:lnTo>
                <a:lnTo>
                  <a:pt x="737534" y="2300847"/>
                </a:lnTo>
                <a:lnTo>
                  <a:pt x="758633" y="2314606"/>
                </a:lnTo>
                <a:lnTo>
                  <a:pt x="756895" y="2317261"/>
                </a:lnTo>
                <a:cubicBezTo>
                  <a:pt x="749859" y="2312664"/>
                  <a:pt x="742830" y="2308079"/>
                  <a:pt x="735800" y="2303507"/>
                </a:cubicBezTo>
                <a:close/>
                <a:moveTo>
                  <a:pt x="8917438" y="2284063"/>
                </a:moveTo>
                <a:lnTo>
                  <a:pt x="8919058" y="2286560"/>
                </a:lnTo>
                <a:lnTo>
                  <a:pt x="8917426" y="2284070"/>
                </a:lnTo>
                <a:close/>
                <a:moveTo>
                  <a:pt x="719771" y="2281751"/>
                </a:moveTo>
                <a:lnTo>
                  <a:pt x="719773" y="2281752"/>
                </a:lnTo>
                <a:lnTo>
                  <a:pt x="718325" y="2283988"/>
                </a:lnTo>
                <a:close/>
                <a:moveTo>
                  <a:pt x="8942053" y="2275753"/>
                </a:moveTo>
                <a:lnTo>
                  <a:pt x="8943778" y="2278412"/>
                </a:lnTo>
                <a:cubicBezTo>
                  <a:pt x="8936730" y="2282952"/>
                  <a:pt x="8929682" y="2287499"/>
                  <a:pt x="8922632" y="2292064"/>
                </a:cubicBezTo>
                <a:lnTo>
                  <a:pt x="8919058" y="2286560"/>
                </a:lnTo>
                <a:lnTo>
                  <a:pt x="8920919" y="2289397"/>
                </a:lnTo>
                <a:close/>
                <a:moveTo>
                  <a:pt x="8938635" y="2270405"/>
                </a:moveTo>
                <a:lnTo>
                  <a:pt x="8942064" y="2275745"/>
                </a:lnTo>
                <a:lnTo>
                  <a:pt x="8942053" y="2275753"/>
                </a:lnTo>
                <a:lnTo>
                  <a:pt x="8938600" y="2270428"/>
                </a:lnTo>
                <a:close/>
                <a:moveTo>
                  <a:pt x="8936856" y="2267738"/>
                </a:moveTo>
                <a:lnTo>
                  <a:pt x="8938600" y="2270428"/>
                </a:lnTo>
                <a:lnTo>
                  <a:pt x="8917438" y="2284063"/>
                </a:lnTo>
                <a:lnTo>
                  <a:pt x="8915711" y="2281403"/>
                </a:lnTo>
                <a:cubicBezTo>
                  <a:pt x="8922760" y="2276831"/>
                  <a:pt x="8929808" y="2272278"/>
                  <a:pt x="8936856" y="2267738"/>
                </a:cubicBezTo>
                <a:close/>
                <a:moveTo>
                  <a:pt x="700278" y="2265394"/>
                </a:moveTo>
                <a:cubicBezTo>
                  <a:pt x="707352" y="2269947"/>
                  <a:pt x="714420" y="2274513"/>
                  <a:pt x="721494" y="2279085"/>
                </a:cubicBezTo>
                <a:lnTo>
                  <a:pt x="719771" y="2281751"/>
                </a:lnTo>
                <a:lnTo>
                  <a:pt x="698564" y="2268068"/>
                </a:lnTo>
                <a:lnTo>
                  <a:pt x="695128" y="2273408"/>
                </a:lnTo>
                <a:cubicBezTo>
                  <a:pt x="702190" y="2277954"/>
                  <a:pt x="709251" y="2282514"/>
                  <a:pt x="716318" y="2287086"/>
                </a:cubicBezTo>
                <a:lnTo>
                  <a:pt x="718325" y="2283988"/>
                </a:lnTo>
                <a:lnTo>
                  <a:pt x="714598" y="2289753"/>
                </a:lnTo>
                <a:cubicBezTo>
                  <a:pt x="707530" y="2285181"/>
                  <a:pt x="700469" y="2280622"/>
                  <a:pt x="693408" y="2276075"/>
                </a:cubicBezTo>
                <a:close/>
                <a:moveTo>
                  <a:pt x="8980989" y="2243227"/>
                </a:moveTo>
                <a:cubicBezTo>
                  <a:pt x="8973941" y="2247741"/>
                  <a:pt x="8966829" y="2252275"/>
                  <a:pt x="8959717" y="2256822"/>
                </a:cubicBezTo>
                <a:lnTo>
                  <a:pt x="8963146" y="2262169"/>
                </a:lnTo>
                <a:cubicBezTo>
                  <a:pt x="8970257" y="2257628"/>
                  <a:pt x="8977369" y="2253094"/>
                  <a:pt x="8984419" y="2248580"/>
                </a:cubicBezTo>
                <a:close/>
                <a:moveTo>
                  <a:pt x="656038" y="2240839"/>
                </a:moveTo>
                <a:lnTo>
                  <a:pt x="656040" y="2240840"/>
                </a:lnTo>
                <a:lnTo>
                  <a:pt x="652629" y="2246198"/>
                </a:lnTo>
                <a:lnTo>
                  <a:pt x="652628" y="2246198"/>
                </a:lnTo>
                <a:close/>
                <a:moveTo>
                  <a:pt x="8979338" y="2240547"/>
                </a:moveTo>
                <a:lnTo>
                  <a:pt x="8986132" y="2251259"/>
                </a:lnTo>
                <a:cubicBezTo>
                  <a:pt x="8979084" y="2255774"/>
                  <a:pt x="8971972" y="2260302"/>
                  <a:pt x="8964860" y="2264842"/>
                </a:cubicBezTo>
                <a:lnTo>
                  <a:pt x="8958002" y="2254149"/>
                </a:lnTo>
                <a:cubicBezTo>
                  <a:pt x="8965114" y="2249602"/>
                  <a:pt x="8972226" y="2245068"/>
                  <a:pt x="8979338" y="2240547"/>
                </a:cubicBezTo>
                <a:close/>
                <a:moveTo>
                  <a:pt x="657746" y="2238159"/>
                </a:moveTo>
                <a:cubicBezTo>
                  <a:pt x="664858" y="2242687"/>
                  <a:pt x="671970" y="2247233"/>
                  <a:pt x="679082" y="2251786"/>
                </a:cubicBezTo>
                <a:lnTo>
                  <a:pt x="672237" y="2262480"/>
                </a:lnTo>
                <a:cubicBezTo>
                  <a:pt x="665125" y="2257933"/>
                  <a:pt x="658025" y="2253393"/>
                  <a:pt x="650926" y="2248872"/>
                </a:cubicBezTo>
                <a:lnTo>
                  <a:pt x="652629" y="2246198"/>
                </a:lnTo>
                <a:lnTo>
                  <a:pt x="673945" y="2259806"/>
                </a:lnTo>
                <a:lnTo>
                  <a:pt x="677367" y="2254460"/>
                </a:lnTo>
                <a:lnTo>
                  <a:pt x="656040" y="2240840"/>
                </a:lnTo>
                <a:close/>
                <a:moveTo>
                  <a:pt x="9004339" y="2232958"/>
                </a:moveTo>
                <a:lnTo>
                  <a:pt x="9005692" y="2235073"/>
                </a:lnTo>
                <a:lnTo>
                  <a:pt x="9005691" y="2235073"/>
                </a:lnTo>
                <a:close/>
                <a:moveTo>
                  <a:pt x="9025278" y="2219060"/>
                </a:moveTo>
                <a:lnTo>
                  <a:pt x="9028614" y="2224335"/>
                </a:lnTo>
                <a:cubicBezTo>
                  <a:pt x="9021502" y="2228793"/>
                  <a:pt x="9014454" y="2233263"/>
                  <a:pt x="9007406" y="2237753"/>
                </a:cubicBezTo>
                <a:lnTo>
                  <a:pt x="9005692" y="2235073"/>
                </a:lnTo>
                <a:lnTo>
                  <a:pt x="9026900" y="2221649"/>
                </a:lnTo>
                <a:close/>
                <a:moveTo>
                  <a:pt x="9023534" y="2216277"/>
                </a:moveTo>
                <a:lnTo>
                  <a:pt x="9025278" y="2219060"/>
                </a:lnTo>
                <a:lnTo>
                  <a:pt x="9023522" y="2216285"/>
                </a:lnTo>
                <a:close/>
                <a:moveTo>
                  <a:pt x="613429" y="2213845"/>
                </a:moveTo>
                <a:lnTo>
                  <a:pt x="610045" y="2219217"/>
                </a:lnTo>
                <a:cubicBezTo>
                  <a:pt x="617131" y="2223688"/>
                  <a:pt x="624231" y="2228171"/>
                  <a:pt x="631324" y="2232667"/>
                </a:cubicBezTo>
                <a:lnTo>
                  <a:pt x="634721" y="2227301"/>
                </a:lnTo>
                <a:cubicBezTo>
                  <a:pt x="627621" y="2222799"/>
                  <a:pt x="620522" y="2218315"/>
                  <a:pt x="613429" y="2213845"/>
                </a:cubicBezTo>
                <a:close/>
                <a:moveTo>
                  <a:pt x="9021819" y="2213591"/>
                </a:moveTo>
                <a:lnTo>
                  <a:pt x="9023522" y="2216285"/>
                </a:lnTo>
                <a:lnTo>
                  <a:pt x="9002262" y="2229707"/>
                </a:lnTo>
                <a:lnTo>
                  <a:pt x="9004339" y="2232958"/>
                </a:lnTo>
                <a:lnTo>
                  <a:pt x="9000547" y="2227028"/>
                </a:lnTo>
                <a:cubicBezTo>
                  <a:pt x="9007659" y="2222532"/>
                  <a:pt x="9014771" y="2218055"/>
                  <a:pt x="9021819" y="2213591"/>
                </a:cubicBezTo>
                <a:close/>
                <a:moveTo>
                  <a:pt x="615118" y="2211159"/>
                </a:moveTo>
                <a:cubicBezTo>
                  <a:pt x="622218" y="2215629"/>
                  <a:pt x="629317" y="2220119"/>
                  <a:pt x="636423" y="2224621"/>
                </a:cubicBezTo>
                <a:lnTo>
                  <a:pt x="629628" y="2235346"/>
                </a:lnTo>
                <a:cubicBezTo>
                  <a:pt x="622529" y="2230850"/>
                  <a:pt x="615436" y="2226374"/>
                  <a:pt x="608349" y="2221903"/>
                </a:cubicBezTo>
                <a:close/>
                <a:moveTo>
                  <a:pt x="9044894" y="2202833"/>
                </a:moveTo>
                <a:lnTo>
                  <a:pt x="9048258" y="2208212"/>
                </a:lnTo>
                <a:lnTo>
                  <a:pt x="9048236" y="2208225"/>
                </a:lnTo>
                <a:lnTo>
                  <a:pt x="9044870" y="2202847"/>
                </a:lnTo>
                <a:close/>
                <a:moveTo>
                  <a:pt x="9069613" y="2194885"/>
                </a:moveTo>
                <a:lnTo>
                  <a:pt x="9071286" y="2197564"/>
                </a:lnTo>
                <a:cubicBezTo>
                  <a:pt x="9064174" y="2202002"/>
                  <a:pt x="9057062" y="2206447"/>
                  <a:pt x="9049950" y="2210918"/>
                </a:cubicBezTo>
                <a:lnTo>
                  <a:pt x="9048258" y="2208212"/>
                </a:lnTo>
                <a:close/>
                <a:moveTo>
                  <a:pt x="9066269" y="2189480"/>
                </a:moveTo>
                <a:lnTo>
                  <a:pt x="9069635" y="2194871"/>
                </a:lnTo>
                <a:lnTo>
                  <a:pt x="9069613" y="2194885"/>
                </a:lnTo>
                <a:lnTo>
                  <a:pt x="9066246" y="2189495"/>
                </a:lnTo>
                <a:close/>
                <a:moveTo>
                  <a:pt x="570586" y="2187010"/>
                </a:moveTo>
                <a:lnTo>
                  <a:pt x="570587" y="2187011"/>
                </a:lnTo>
                <a:lnTo>
                  <a:pt x="567230" y="2192397"/>
                </a:lnTo>
                <a:lnTo>
                  <a:pt x="567227" y="2192395"/>
                </a:lnTo>
                <a:close/>
                <a:moveTo>
                  <a:pt x="9064556" y="2186788"/>
                </a:moveTo>
                <a:lnTo>
                  <a:pt x="9066246" y="2189495"/>
                </a:lnTo>
                <a:lnTo>
                  <a:pt x="9044894" y="2202833"/>
                </a:lnTo>
                <a:lnTo>
                  <a:pt x="9043219" y="2200154"/>
                </a:lnTo>
                <a:cubicBezTo>
                  <a:pt x="9050332" y="2195684"/>
                  <a:pt x="9057444" y="2191226"/>
                  <a:pt x="9064556" y="2186788"/>
                </a:cubicBezTo>
                <a:close/>
                <a:moveTo>
                  <a:pt x="572269" y="2184311"/>
                </a:moveTo>
                <a:cubicBezTo>
                  <a:pt x="579406" y="2188763"/>
                  <a:pt x="586550" y="2193227"/>
                  <a:pt x="593700" y="2197703"/>
                </a:cubicBezTo>
                <a:lnTo>
                  <a:pt x="586956" y="2208467"/>
                </a:lnTo>
                <a:cubicBezTo>
                  <a:pt x="579819" y="2203990"/>
                  <a:pt x="572681" y="2199532"/>
                  <a:pt x="565550" y="2195093"/>
                </a:cubicBezTo>
                <a:lnTo>
                  <a:pt x="567230" y="2192397"/>
                </a:lnTo>
                <a:lnTo>
                  <a:pt x="588639" y="2205774"/>
                </a:lnTo>
                <a:lnTo>
                  <a:pt x="592011" y="2200396"/>
                </a:lnTo>
                <a:lnTo>
                  <a:pt x="570587" y="2187011"/>
                </a:lnTo>
                <a:close/>
                <a:moveTo>
                  <a:pt x="9089230" y="2178861"/>
                </a:moveTo>
                <a:lnTo>
                  <a:pt x="9090930" y="2181586"/>
                </a:lnTo>
                <a:lnTo>
                  <a:pt x="9090907" y="2181600"/>
                </a:lnTo>
                <a:close/>
                <a:moveTo>
                  <a:pt x="549185" y="2173713"/>
                </a:moveTo>
                <a:lnTo>
                  <a:pt x="549186" y="2173713"/>
                </a:lnTo>
                <a:lnTo>
                  <a:pt x="547164" y="2176977"/>
                </a:lnTo>
                <a:close/>
                <a:moveTo>
                  <a:pt x="9112361" y="2168360"/>
                </a:moveTo>
                <a:lnTo>
                  <a:pt x="9114022" y="2171052"/>
                </a:lnTo>
                <a:cubicBezTo>
                  <a:pt x="9106910" y="2175453"/>
                  <a:pt x="9099734" y="2179872"/>
                  <a:pt x="9092622" y="2184299"/>
                </a:cubicBezTo>
                <a:lnTo>
                  <a:pt x="9090930" y="2181586"/>
                </a:lnTo>
                <a:close/>
                <a:moveTo>
                  <a:pt x="524354" y="2165841"/>
                </a:moveTo>
                <a:lnTo>
                  <a:pt x="545840" y="2179111"/>
                </a:lnTo>
                <a:lnTo>
                  <a:pt x="547164" y="2176977"/>
                </a:lnTo>
                <a:lnTo>
                  <a:pt x="544170" y="2181809"/>
                </a:lnTo>
                <a:cubicBezTo>
                  <a:pt x="537007" y="2177371"/>
                  <a:pt x="529844" y="2172951"/>
                  <a:pt x="522688" y="2168544"/>
                </a:cubicBezTo>
                <a:close/>
                <a:moveTo>
                  <a:pt x="9110680" y="2165635"/>
                </a:moveTo>
                <a:lnTo>
                  <a:pt x="9112371" y="2168354"/>
                </a:lnTo>
                <a:lnTo>
                  <a:pt x="9112361" y="2168360"/>
                </a:lnTo>
                <a:close/>
                <a:moveTo>
                  <a:pt x="527685" y="2160429"/>
                </a:moveTo>
                <a:lnTo>
                  <a:pt x="527686" y="2160430"/>
                </a:lnTo>
                <a:lnTo>
                  <a:pt x="524354" y="2165841"/>
                </a:lnTo>
                <a:lnTo>
                  <a:pt x="524351" y="2165839"/>
                </a:lnTo>
                <a:close/>
                <a:moveTo>
                  <a:pt x="9107355" y="2160245"/>
                </a:moveTo>
                <a:lnTo>
                  <a:pt x="9110680" y="2165635"/>
                </a:lnTo>
                <a:lnTo>
                  <a:pt x="9109006" y="2162943"/>
                </a:lnTo>
                <a:cubicBezTo>
                  <a:pt x="9101894" y="2167350"/>
                  <a:pt x="9094718" y="2171770"/>
                  <a:pt x="9087606" y="2176209"/>
                </a:cubicBezTo>
                <a:lnTo>
                  <a:pt x="9089230" y="2178861"/>
                </a:lnTo>
                <a:lnTo>
                  <a:pt x="9085892" y="2173510"/>
                </a:lnTo>
                <a:cubicBezTo>
                  <a:pt x="9093067" y="2169071"/>
                  <a:pt x="9100243" y="2164652"/>
                  <a:pt x="9107355" y="2160245"/>
                </a:cubicBezTo>
                <a:close/>
                <a:moveTo>
                  <a:pt x="529349" y="2157730"/>
                </a:moveTo>
                <a:cubicBezTo>
                  <a:pt x="536512" y="2162143"/>
                  <a:pt x="543681" y="2166569"/>
                  <a:pt x="550856" y="2171014"/>
                </a:cubicBezTo>
                <a:lnTo>
                  <a:pt x="549185" y="2173713"/>
                </a:lnTo>
                <a:lnTo>
                  <a:pt x="527686" y="2160430"/>
                </a:lnTo>
                <a:close/>
                <a:moveTo>
                  <a:pt x="9131106" y="2150685"/>
                </a:moveTo>
                <a:lnTo>
                  <a:pt x="9133834" y="2155158"/>
                </a:lnTo>
                <a:lnTo>
                  <a:pt x="9133834" y="2155158"/>
                </a:lnTo>
                <a:close/>
                <a:moveTo>
                  <a:pt x="506145" y="2147207"/>
                </a:moveTo>
                <a:lnTo>
                  <a:pt x="506146" y="2147208"/>
                </a:lnTo>
                <a:lnTo>
                  <a:pt x="504739" y="2149505"/>
                </a:lnTo>
                <a:close/>
                <a:moveTo>
                  <a:pt x="481333" y="2139495"/>
                </a:moveTo>
                <a:lnTo>
                  <a:pt x="502831" y="2152618"/>
                </a:lnTo>
                <a:lnTo>
                  <a:pt x="504739" y="2149505"/>
                </a:lnTo>
                <a:lnTo>
                  <a:pt x="501174" y="2155330"/>
                </a:lnTo>
                <a:cubicBezTo>
                  <a:pt x="494005" y="2150942"/>
                  <a:pt x="486842" y="2146567"/>
                  <a:pt x="479679" y="2142211"/>
                </a:cubicBezTo>
                <a:close/>
                <a:moveTo>
                  <a:pt x="484632" y="2134070"/>
                </a:moveTo>
                <a:lnTo>
                  <a:pt x="484633" y="2134071"/>
                </a:lnTo>
                <a:lnTo>
                  <a:pt x="481333" y="2139495"/>
                </a:lnTo>
                <a:lnTo>
                  <a:pt x="481330" y="2139493"/>
                </a:lnTo>
                <a:close/>
                <a:moveTo>
                  <a:pt x="9150344" y="2133918"/>
                </a:moveTo>
                <a:lnTo>
                  <a:pt x="9156948" y="2144763"/>
                </a:lnTo>
                <a:cubicBezTo>
                  <a:pt x="9149772" y="2149113"/>
                  <a:pt x="9142660" y="2153482"/>
                  <a:pt x="9135485" y="2157864"/>
                </a:cubicBezTo>
                <a:lnTo>
                  <a:pt x="9133834" y="2155158"/>
                </a:lnTo>
                <a:lnTo>
                  <a:pt x="9155297" y="2142052"/>
                </a:lnTo>
                <a:lnTo>
                  <a:pt x="9151994" y="2136629"/>
                </a:lnTo>
                <a:cubicBezTo>
                  <a:pt x="9144819" y="2140985"/>
                  <a:pt x="9137644" y="2145354"/>
                  <a:pt x="9130531" y="2149742"/>
                </a:cubicBezTo>
                <a:lnTo>
                  <a:pt x="9131106" y="2150685"/>
                </a:lnTo>
                <a:lnTo>
                  <a:pt x="9128881" y="2147037"/>
                </a:lnTo>
                <a:cubicBezTo>
                  <a:pt x="9135993" y="2142649"/>
                  <a:pt x="9143169" y="2138274"/>
                  <a:pt x="9150344" y="2133918"/>
                </a:cubicBezTo>
                <a:close/>
                <a:moveTo>
                  <a:pt x="486283" y="2131359"/>
                </a:moveTo>
                <a:cubicBezTo>
                  <a:pt x="493452" y="2135721"/>
                  <a:pt x="500628" y="2140102"/>
                  <a:pt x="507803" y="2144497"/>
                </a:cubicBezTo>
                <a:lnTo>
                  <a:pt x="506145" y="2147207"/>
                </a:lnTo>
                <a:lnTo>
                  <a:pt x="484633" y="2134071"/>
                </a:lnTo>
                <a:close/>
                <a:moveTo>
                  <a:pt x="461249" y="2123940"/>
                </a:moveTo>
                <a:lnTo>
                  <a:pt x="459759" y="2126406"/>
                </a:lnTo>
                <a:lnTo>
                  <a:pt x="459758" y="2126406"/>
                </a:lnTo>
                <a:close/>
                <a:moveTo>
                  <a:pt x="9195111" y="2110505"/>
                </a:moveTo>
                <a:lnTo>
                  <a:pt x="9196724" y="2113215"/>
                </a:lnTo>
                <a:lnTo>
                  <a:pt x="9195099" y="2110513"/>
                </a:lnTo>
                <a:close/>
                <a:moveTo>
                  <a:pt x="9193460" y="2107787"/>
                </a:moveTo>
                <a:lnTo>
                  <a:pt x="9195099" y="2110513"/>
                </a:lnTo>
                <a:lnTo>
                  <a:pt x="9173521" y="2123548"/>
                </a:lnTo>
                <a:lnTo>
                  <a:pt x="9176823" y="2128977"/>
                </a:lnTo>
                <a:cubicBezTo>
                  <a:pt x="9183999" y="2124621"/>
                  <a:pt x="9191174" y="2120271"/>
                  <a:pt x="9198350" y="2115947"/>
                </a:cubicBezTo>
                <a:lnTo>
                  <a:pt x="9196724" y="2113215"/>
                </a:lnTo>
                <a:lnTo>
                  <a:pt x="9200001" y="2118665"/>
                </a:lnTo>
                <a:cubicBezTo>
                  <a:pt x="9192825" y="2122996"/>
                  <a:pt x="9185650" y="2127333"/>
                  <a:pt x="9178411" y="2131695"/>
                </a:cubicBezTo>
                <a:lnTo>
                  <a:pt x="9171870" y="2120830"/>
                </a:lnTo>
                <a:cubicBezTo>
                  <a:pt x="9179046" y="2116468"/>
                  <a:pt x="9186285" y="2112118"/>
                  <a:pt x="9193460" y="2107787"/>
                </a:cubicBezTo>
                <a:close/>
                <a:moveTo>
                  <a:pt x="443033" y="2105190"/>
                </a:moveTo>
                <a:cubicBezTo>
                  <a:pt x="450247" y="2109527"/>
                  <a:pt x="457467" y="2113883"/>
                  <a:pt x="464687" y="2118252"/>
                </a:cubicBezTo>
                <a:lnTo>
                  <a:pt x="461249" y="2123940"/>
                </a:lnTo>
                <a:lnTo>
                  <a:pt x="463042" y="2120970"/>
                </a:lnTo>
                <a:cubicBezTo>
                  <a:pt x="455822" y="2116601"/>
                  <a:pt x="448609" y="2112251"/>
                  <a:pt x="441395" y="2107914"/>
                </a:cubicBezTo>
                <a:lnTo>
                  <a:pt x="438125" y="2113356"/>
                </a:lnTo>
                <a:lnTo>
                  <a:pt x="459758" y="2126406"/>
                </a:lnTo>
                <a:lnTo>
                  <a:pt x="458115" y="2129123"/>
                </a:lnTo>
                <a:cubicBezTo>
                  <a:pt x="450901" y="2124755"/>
                  <a:pt x="443694" y="2120405"/>
                  <a:pt x="436487" y="2116074"/>
                </a:cubicBezTo>
                <a:close/>
                <a:moveTo>
                  <a:pt x="9216661" y="2097551"/>
                </a:moveTo>
                <a:lnTo>
                  <a:pt x="9218259" y="2100239"/>
                </a:lnTo>
                <a:lnTo>
                  <a:pt x="9216638" y="2097564"/>
                </a:lnTo>
                <a:close/>
                <a:moveTo>
                  <a:pt x="419772" y="2094948"/>
                </a:moveTo>
                <a:lnTo>
                  <a:pt x="419773" y="2094948"/>
                </a:lnTo>
                <a:lnTo>
                  <a:pt x="416516" y="2100402"/>
                </a:lnTo>
                <a:lnTo>
                  <a:pt x="416513" y="2100401"/>
                </a:lnTo>
                <a:close/>
                <a:moveTo>
                  <a:pt x="9239955" y="2087470"/>
                </a:moveTo>
                <a:lnTo>
                  <a:pt x="9243181" y="2092852"/>
                </a:lnTo>
                <a:cubicBezTo>
                  <a:pt x="9235942" y="2097132"/>
                  <a:pt x="9228767" y="2101425"/>
                  <a:pt x="9221527" y="2105736"/>
                </a:cubicBezTo>
                <a:lnTo>
                  <a:pt x="9218259" y="2100239"/>
                </a:lnTo>
                <a:lnTo>
                  <a:pt x="9219940" y="2103012"/>
                </a:lnTo>
                <a:cubicBezTo>
                  <a:pt x="9227115" y="2098701"/>
                  <a:pt x="9234355" y="2094401"/>
                  <a:pt x="9241530" y="2090122"/>
                </a:cubicBezTo>
                <a:close/>
                <a:moveTo>
                  <a:pt x="9238292" y="2084667"/>
                </a:moveTo>
                <a:lnTo>
                  <a:pt x="9239955" y="2087470"/>
                </a:lnTo>
                <a:lnTo>
                  <a:pt x="9238280" y="2084674"/>
                </a:lnTo>
                <a:close/>
                <a:moveTo>
                  <a:pt x="396594" y="2084553"/>
                </a:moveTo>
                <a:lnTo>
                  <a:pt x="394850" y="2087493"/>
                </a:lnTo>
                <a:lnTo>
                  <a:pt x="416513" y="2100401"/>
                </a:lnTo>
                <a:lnTo>
                  <a:pt x="414884" y="2103126"/>
                </a:lnTo>
                <a:cubicBezTo>
                  <a:pt x="407658" y="2098808"/>
                  <a:pt x="400438" y="2094509"/>
                  <a:pt x="393224" y="2090223"/>
                </a:cubicBezTo>
                <a:close/>
                <a:moveTo>
                  <a:pt x="398088" y="2082032"/>
                </a:moveTo>
                <a:lnTo>
                  <a:pt x="398091" y="2082034"/>
                </a:lnTo>
                <a:lnTo>
                  <a:pt x="396594" y="2084553"/>
                </a:lnTo>
                <a:close/>
                <a:moveTo>
                  <a:pt x="9236640" y="2081937"/>
                </a:moveTo>
                <a:lnTo>
                  <a:pt x="9238280" y="2084674"/>
                </a:lnTo>
                <a:lnTo>
                  <a:pt x="9216661" y="2097551"/>
                </a:lnTo>
                <a:lnTo>
                  <a:pt x="9215050" y="2094840"/>
                </a:lnTo>
                <a:cubicBezTo>
                  <a:pt x="9222226" y="2090522"/>
                  <a:pt x="9229465" y="2086223"/>
                  <a:pt x="9236640" y="2081937"/>
                </a:cubicBezTo>
                <a:close/>
                <a:moveTo>
                  <a:pt x="399714" y="2079301"/>
                </a:moveTo>
                <a:cubicBezTo>
                  <a:pt x="406934" y="2083594"/>
                  <a:pt x="414166" y="2087899"/>
                  <a:pt x="421399" y="2092224"/>
                </a:cubicBezTo>
                <a:lnTo>
                  <a:pt x="419772" y="2094948"/>
                </a:lnTo>
                <a:lnTo>
                  <a:pt x="398091" y="2082034"/>
                </a:lnTo>
                <a:close/>
                <a:moveTo>
                  <a:pt x="9283123" y="2061503"/>
                </a:moveTo>
                <a:lnTo>
                  <a:pt x="9284900" y="2064506"/>
                </a:lnTo>
                <a:lnTo>
                  <a:pt x="9284887" y="2064514"/>
                </a:lnTo>
                <a:close/>
                <a:moveTo>
                  <a:pt x="354591" y="2056365"/>
                </a:moveTo>
                <a:lnTo>
                  <a:pt x="354591" y="2056366"/>
                </a:lnTo>
                <a:lnTo>
                  <a:pt x="353733" y="2057829"/>
                </a:lnTo>
                <a:close/>
                <a:moveTo>
                  <a:pt x="9280074" y="2056295"/>
                </a:moveTo>
                <a:lnTo>
                  <a:pt x="9283123" y="2061503"/>
                </a:lnTo>
                <a:lnTo>
                  <a:pt x="9281662" y="2059032"/>
                </a:lnTo>
                <a:cubicBezTo>
                  <a:pt x="9274423" y="2063268"/>
                  <a:pt x="9267247" y="2067528"/>
                  <a:pt x="9260008" y="2071796"/>
                </a:cubicBezTo>
                <a:lnTo>
                  <a:pt x="9263247" y="2077263"/>
                </a:lnTo>
                <a:lnTo>
                  <a:pt x="9284887" y="2064514"/>
                </a:lnTo>
                <a:lnTo>
                  <a:pt x="9286488" y="2067249"/>
                </a:lnTo>
                <a:cubicBezTo>
                  <a:pt x="9279249" y="2071478"/>
                  <a:pt x="9272073" y="2075732"/>
                  <a:pt x="9264834" y="2080000"/>
                </a:cubicBezTo>
                <a:lnTo>
                  <a:pt x="9258357" y="2069065"/>
                </a:lnTo>
                <a:cubicBezTo>
                  <a:pt x="9265596" y="2064791"/>
                  <a:pt x="9272835" y="2060537"/>
                  <a:pt x="9280074" y="2056295"/>
                </a:cubicBezTo>
                <a:close/>
                <a:moveTo>
                  <a:pt x="356197" y="2053628"/>
                </a:moveTo>
                <a:cubicBezTo>
                  <a:pt x="363436" y="2057870"/>
                  <a:pt x="370682" y="2062131"/>
                  <a:pt x="377940" y="2066411"/>
                </a:cubicBezTo>
                <a:lnTo>
                  <a:pt x="371482" y="2077352"/>
                </a:lnTo>
                <a:cubicBezTo>
                  <a:pt x="364243" y="2073078"/>
                  <a:pt x="357004" y="2068824"/>
                  <a:pt x="349771" y="2064582"/>
                </a:cubicBezTo>
                <a:lnTo>
                  <a:pt x="353733" y="2057829"/>
                </a:lnTo>
                <a:lnTo>
                  <a:pt x="351377" y="2061845"/>
                </a:lnTo>
                <a:cubicBezTo>
                  <a:pt x="358610" y="2066081"/>
                  <a:pt x="365849" y="2070341"/>
                  <a:pt x="373095" y="2074615"/>
                </a:cubicBezTo>
                <a:lnTo>
                  <a:pt x="376320" y="2069148"/>
                </a:lnTo>
                <a:lnTo>
                  <a:pt x="354591" y="2056366"/>
                </a:lnTo>
                <a:close/>
                <a:moveTo>
                  <a:pt x="9303391" y="2046312"/>
                </a:moveTo>
                <a:lnTo>
                  <a:pt x="9304992" y="2049051"/>
                </a:lnTo>
                <a:lnTo>
                  <a:pt x="9303379" y="2046319"/>
                </a:lnTo>
                <a:close/>
                <a:moveTo>
                  <a:pt x="332808" y="2043639"/>
                </a:moveTo>
                <a:lnTo>
                  <a:pt x="332810" y="2043640"/>
                </a:lnTo>
                <a:lnTo>
                  <a:pt x="331035" y="2046684"/>
                </a:lnTo>
                <a:close/>
                <a:moveTo>
                  <a:pt x="9328397" y="2039132"/>
                </a:moveTo>
                <a:lnTo>
                  <a:pt x="9329985" y="2041881"/>
                </a:lnTo>
                <a:cubicBezTo>
                  <a:pt x="9322746" y="2046084"/>
                  <a:pt x="9315444" y="2050307"/>
                  <a:pt x="9308205" y="2054549"/>
                </a:cubicBezTo>
                <a:lnTo>
                  <a:pt x="9304992" y="2049051"/>
                </a:lnTo>
                <a:lnTo>
                  <a:pt x="9306618" y="2051806"/>
                </a:lnTo>
                <a:close/>
                <a:moveTo>
                  <a:pt x="307749" y="2036433"/>
                </a:moveTo>
                <a:lnTo>
                  <a:pt x="329610" y="2049126"/>
                </a:lnTo>
                <a:lnTo>
                  <a:pt x="331035" y="2046684"/>
                </a:lnTo>
                <a:lnTo>
                  <a:pt x="328016" y="2051869"/>
                </a:lnTo>
                <a:cubicBezTo>
                  <a:pt x="320720" y="2047621"/>
                  <a:pt x="313436" y="2043392"/>
                  <a:pt x="306159" y="2039182"/>
                </a:cubicBezTo>
                <a:close/>
                <a:moveTo>
                  <a:pt x="9325223" y="2033638"/>
                </a:moveTo>
                <a:lnTo>
                  <a:pt x="9328398" y="2039131"/>
                </a:lnTo>
                <a:lnTo>
                  <a:pt x="9328397" y="2039132"/>
                </a:lnTo>
                <a:lnTo>
                  <a:pt x="9325223" y="2033638"/>
                </a:lnTo>
                <a:close/>
                <a:moveTo>
                  <a:pt x="310928" y="2030933"/>
                </a:moveTo>
                <a:lnTo>
                  <a:pt x="310930" y="2030934"/>
                </a:lnTo>
                <a:lnTo>
                  <a:pt x="307749" y="2036433"/>
                </a:lnTo>
                <a:lnTo>
                  <a:pt x="307747" y="2036432"/>
                </a:lnTo>
                <a:close/>
                <a:moveTo>
                  <a:pt x="9323635" y="2030889"/>
                </a:moveTo>
                <a:lnTo>
                  <a:pt x="9325223" y="2033638"/>
                </a:lnTo>
                <a:lnTo>
                  <a:pt x="9303391" y="2046312"/>
                </a:lnTo>
                <a:lnTo>
                  <a:pt x="9301792" y="2043576"/>
                </a:lnTo>
                <a:cubicBezTo>
                  <a:pt x="9309094" y="2039334"/>
                  <a:pt x="9316332" y="2035099"/>
                  <a:pt x="9323635" y="2030889"/>
                </a:cubicBezTo>
                <a:close/>
                <a:moveTo>
                  <a:pt x="312516" y="2028190"/>
                </a:moveTo>
                <a:cubicBezTo>
                  <a:pt x="319805" y="2032406"/>
                  <a:pt x="327101" y="2036642"/>
                  <a:pt x="334404" y="2040896"/>
                </a:cubicBezTo>
                <a:lnTo>
                  <a:pt x="332808" y="2043639"/>
                </a:lnTo>
                <a:lnTo>
                  <a:pt x="310930" y="2030934"/>
                </a:lnTo>
                <a:close/>
                <a:moveTo>
                  <a:pt x="9347005" y="2021058"/>
                </a:moveTo>
                <a:lnTo>
                  <a:pt x="9350180" y="2026564"/>
                </a:lnTo>
                <a:lnTo>
                  <a:pt x="9350178" y="2026565"/>
                </a:lnTo>
                <a:lnTo>
                  <a:pt x="9347003" y="2021059"/>
                </a:lnTo>
                <a:close/>
                <a:moveTo>
                  <a:pt x="289077" y="2018341"/>
                </a:moveTo>
                <a:lnTo>
                  <a:pt x="289078" y="2018341"/>
                </a:lnTo>
                <a:lnTo>
                  <a:pt x="287305" y="2021428"/>
                </a:lnTo>
                <a:close/>
                <a:moveTo>
                  <a:pt x="9370403" y="2011299"/>
                </a:moveTo>
                <a:lnTo>
                  <a:pt x="9373546" y="2016811"/>
                </a:lnTo>
                <a:cubicBezTo>
                  <a:pt x="9366307" y="2020964"/>
                  <a:pt x="9359005" y="2025129"/>
                  <a:pt x="9351766" y="2029314"/>
                </a:cubicBezTo>
                <a:lnTo>
                  <a:pt x="9350180" y="2026564"/>
                </a:lnTo>
                <a:lnTo>
                  <a:pt x="9371959" y="2014055"/>
                </a:lnTo>
                <a:close/>
                <a:moveTo>
                  <a:pt x="9368847" y="2008543"/>
                </a:moveTo>
                <a:lnTo>
                  <a:pt x="9370403" y="2011299"/>
                </a:lnTo>
                <a:lnTo>
                  <a:pt x="9368835" y="2008550"/>
                </a:lnTo>
                <a:close/>
                <a:moveTo>
                  <a:pt x="9367260" y="2005787"/>
                </a:moveTo>
                <a:lnTo>
                  <a:pt x="9368835" y="2008550"/>
                </a:lnTo>
                <a:lnTo>
                  <a:pt x="9347005" y="2021058"/>
                </a:lnTo>
                <a:lnTo>
                  <a:pt x="9345416" y="2018303"/>
                </a:lnTo>
                <a:cubicBezTo>
                  <a:pt x="9352719" y="2014112"/>
                  <a:pt x="9359957" y="2009940"/>
                  <a:pt x="9367260" y="2005787"/>
                </a:cubicBezTo>
                <a:close/>
                <a:moveTo>
                  <a:pt x="268764" y="2003050"/>
                </a:moveTo>
                <a:cubicBezTo>
                  <a:pt x="276060" y="2007210"/>
                  <a:pt x="283356" y="2011388"/>
                  <a:pt x="290659" y="2015585"/>
                </a:cubicBezTo>
                <a:lnTo>
                  <a:pt x="289077" y="2018341"/>
                </a:lnTo>
                <a:lnTo>
                  <a:pt x="267196" y="2005813"/>
                </a:lnTo>
                <a:lnTo>
                  <a:pt x="264046" y="2011324"/>
                </a:lnTo>
                <a:cubicBezTo>
                  <a:pt x="271329" y="2015484"/>
                  <a:pt x="278619" y="2019656"/>
                  <a:pt x="285915" y="2023847"/>
                </a:cubicBezTo>
                <a:lnTo>
                  <a:pt x="287305" y="2021428"/>
                </a:lnTo>
                <a:lnTo>
                  <a:pt x="284334" y="2026603"/>
                </a:lnTo>
                <a:cubicBezTo>
                  <a:pt x="277038" y="2022412"/>
                  <a:pt x="269755" y="2018240"/>
                  <a:pt x="262471" y="2014080"/>
                </a:cubicBezTo>
                <a:close/>
                <a:moveTo>
                  <a:pt x="9392311" y="1998809"/>
                </a:moveTo>
                <a:lnTo>
                  <a:pt x="9393879" y="2001565"/>
                </a:lnTo>
                <a:lnTo>
                  <a:pt x="9393867" y="2001571"/>
                </a:lnTo>
                <a:close/>
                <a:moveTo>
                  <a:pt x="245192" y="1993303"/>
                </a:moveTo>
                <a:lnTo>
                  <a:pt x="245193" y="1993303"/>
                </a:lnTo>
                <a:lnTo>
                  <a:pt x="243481" y="1996326"/>
                </a:lnTo>
                <a:close/>
                <a:moveTo>
                  <a:pt x="9414392" y="1986739"/>
                </a:moveTo>
                <a:lnTo>
                  <a:pt x="9417361" y="1991963"/>
                </a:lnTo>
                <a:cubicBezTo>
                  <a:pt x="9410059" y="1996065"/>
                  <a:pt x="9402757" y="2000193"/>
                  <a:pt x="9395454" y="2004333"/>
                </a:cubicBezTo>
                <a:lnTo>
                  <a:pt x="9393879" y="2001565"/>
                </a:lnTo>
                <a:lnTo>
                  <a:pt x="9415774" y="1989195"/>
                </a:lnTo>
                <a:close/>
                <a:moveTo>
                  <a:pt x="220119" y="1986440"/>
                </a:moveTo>
                <a:lnTo>
                  <a:pt x="242062" y="1998828"/>
                </a:lnTo>
                <a:lnTo>
                  <a:pt x="243481" y="1996326"/>
                </a:lnTo>
                <a:lnTo>
                  <a:pt x="240500" y="2001590"/>
                </a:lnTo>
                <a:cubicBezTo>
                  <a:pt x="233179" y="1997443"/>
                  <a:pt x="225870" y="1993316"/>
                  <a:pt x="218561" y="1989207"/>
                </a:cubicBezTo>
                <a:close/>
                <a:moveTo>
                  <a:pt x="9412662" y="1983664"/>
                </a:moveTo>
                <a:lnTo>
                  <a:pt x="9414392" y="1986739"/>
                </a:lnTo>
                <a:lnTo>
                  <a:pt x="9412649" y="1983672"/>
                </a:lnTo>
                <a:close/>
                <a:moveTo>
                  <a:pt x="222914" y="1981474"/>
                </a:moveTo>
                <a:lnTo>
                  <a:pt x="220119" y="1986440"/>
                </a:lnTo>
                <a:lnTo>
                  <a:pt x="220117" y="1986439"/>
                </a:lnTo>
                <a:close/>
                <a:moveTo>
                  <a:pt x="9411075" y="1980902"/>
                </a:moveTo>
                <a:lnTo>
                  <a:pt x="9412649" y="1983672"/>
                </a:lnTo>
                <a:lnTo>
                  <a:pt x="9390755" y="1996046"/>
                </a:lnTo>
                <a:lnTo>
                  <a:pt x="9392311" y="1998809"/>
                </a:lnTo>
                <a:lnTo>
                  <a:pt x="9389168" y="1993284"/>
                </a:lnTo>
                <a:cubicBezTo>
                  <a:pt x="9396533" y="1989138"/>
                  <a:pt x="9403836" y="1985010"/>
                  <a:pt x="9411075" y="1980902"/>
                </a:cubicBezTo>
                <a:close/>
                <a:moveTo>
                  <a:pt x="224790" y="1978139"/>
                </a:moveTo>
                <a:cubicBezTo>
                  <a:pt x="232106" y="1982254"/>
                  <a:pt x="239427" y="1986388"/>
                  <a:pt x="246755" y="1990541"/>
                </a:cubicBezTo>
                <a:lnTo>
                  <a:pt x="245192" y="1993303"/>
                </a:lnTo>
                <a:lnTo>
                  <a:pt x="223235" y="1980902"/>
                </a:lnTo>
                <a:lnTo>
                  <a:pt x="222914" y="1981474"/>
                </a:lnTo>
                <a:close/>
                <a:moveTo>
                  <a:pt x="9436064" y="1973954"/>
                </a:moveTo>
                <a:lnTo>
                  <a:pt x="9437707" y="1976881"/>
                </a:lnTo>
                <a:lnTo>
                  <a:pt x="9437682" y="1976895"/>
                </a:lnTo>
                <a:close/>
                <a:moveTo>
                  <a:pt x="198774" y="1972982"/>
                </a:moveTo>
                <a:lnTo>
                  <a:pt x="198139" y="1974120"/>
                </a:lnTo>
                <a:lnTo>
                  <a:pt x="198139" y="1974120"/>
                </a:lnTo>
                <a:close/>
                <a:moveTo>
                  <a:pt x="176036" y="1961827"/>
                </a:moveTo>
                <a:lnTo>
                  <a:pt x="198139" y="1974120"/>
                </a:lnTo>
                <a:lnTo>
                  <a:pt x="196590" y="1976895"/>
                </a:lnTo>
                <a:cubicBezTo>
                  <a:pt x="189218" y="1972774"/>
                  <a:pt x="181858" y="1968678"/>
                  <a:pt x="174498" y="1964601"/>
                </a:cubicBezTo>
                <a:close/>
                <a:moveTo>
                  <a:pt x="176476" y="1961033"/>
                </a:moveTo>
                <a:lnTo>
                  <a:pt x="176036" y="1961827"/>
                </a:lnTo>
                <a:lnTo>
                  <a:pt x="176035" y="1961826"/>
                </a:lnTo>
                <a:close/>
                <a:moveTo>
                  <a:pt x="9455144" y="1956283"/>
                </a:moveTo>
                <a:lnTo>
                  <a:pt x="9461303" y="1967389"/>
                </a:lnTo>
                <a:cubicBezTo>
                  <a:pt x="9453937" y="1971459"/>
                  <a:pt x="9446571" y="1975555"/>
                  <a:pt x="9439269" y="1979663"/>
                </a:cubicBezTo>
                <a:lnTo>
                  <a:pt x="9437707" y="1976881"/>
                </a:lnTo>
                <a:lnTo>
                  <a:pt x="9459716" y="1964614"/>
                </a:lnTo>
                <a:lnTo>
                  <a:pt x="9456668" y="1959058"/>
                </a:lnTo>
                <a:cubicBezTo>
                  <a:pt x="9449302" y="1963134"/>
                  <a:pt x="9441936" y="1967236"/>
                  <a:pt x="9434633" y="1971351"/>
                </a:cubicBezTo>
                <a:lnTo>
                  <a:pt x="9436064" y="1973954"/>
                </a:lnTo>
                <a:lnTo>
                  <a:pt x="9433046" y="1968576"/>
                </a:lnTo>
                <a:cubicBezTo>
                  <a:pt x="9440412" y="1964462"/>
                  <a:pt x="9447778" y="1960366"/>
                  <a:pt x="9455144" y="1956283"/>
                </a:cubicBezTo>
                <a:close/>
                <a:moveTo>
                  <a:pt x="180651" y="1953495"/>
                </a:moveTo>
                <a:cubicBezTo>
                  <a:pt x="188024" y="1957578"/>
                  <a:pt x="195396" y="1961680"/>
                  <a:pt x="202781" y="1965801"/>
                </a:cubicBezTo>
                <a:lnTo>
                  <a:pt x="198774" y="1972982"/>
                </a:lnTo>
                <a:lnTo>
                  <a:pt x="201232" y="1968576"/>
                </a:lnTo>
                <a:cubicBezTo>
                  <a:pt x="193853" y="1964455"/>
                  <a:pt x="186481" y="1960353"/>
                  <a:pt x="179115" y="1956270"/>
                </a:cubicBezTo>
                <a:lnTo>
                  <a:pt x="176476" y="1961033"/>
                </a:lnTo>
                <a:close/>
                <a:moveTo>
                  <a:pt x="9500737" y="1934775"/>
                </a:moveTo>
                <a:lnTo>
                  <a:pt x="9502495" y="1937992"/>
                </a:lnTo>
                <a:lnTo>
                  <a:pt x="9500736" y="1934776"/>
                </a:lnTo>
                <a:close/>
                <a:moveTo>
                  <a:pt x="9499213" y="1931994"/>
                </a:moveTo>
                <a:lnTo>
                  <a:pt x="9500736" y="1934776"/>
                </a:lnTo>
                <a:lnTo>
                  <a:pt x="9478702" y="1946885"/>
                </a:lnTo>
                <a:lnTo>
                  <a:pt x="9481750" y="1952447"/>
                </a:lnTo>
                <a:cubicBezTo>
                  <a:pt x="9489117" y="1948396"/>
                  <a:pt x="9496419" y="1944364"/>
                  <a:pt x="9503785" y="1940350"/>
                </a:cubicBezTo>
                <a:lnTo>
                  <a:pt x="9502495" y="1937992"/>
                </a:lnTo>
                <a:lnTo>
                  <a:pt x="9505309" y="1943132"/>
                </a:lnTo>
                <a:cubicBezTo>
                  <a:pt x="9497943" y="1947145"/>
                  <a:pt x="9490640" y="1951177"/>
                  <a:pt x="9483274" y="1955229"/>
                </a:cubicBezTo>
                <a:lnTo>
                  <a:pt x="9477115" y="1944103"/>
                </a:lnTo>
                <a:cubicBezTo>
                  <a:pt x="9484481" y="1940046"/>
                  <a:pt x="9491847" y="1936007"/>
                  <a:pt x="9499213" y="1931994"/>
                </a:cubicBezTo>
                <a:close/>
                <a:moveTo>
                  <a:pt x="134919" y="1931962"/>
                </a:moveTo>
                <a:lnTo>
                  <a:pt x="134922" y="1931964"/>
                </a:lnTo>
                <a:lnTo>
                  <a:pt x="131880" y="1937539"/>
                </a:lnTo>
                <a:lnTo>
                  <a:pt x="131877" y="1937537"/>
                </a:lnTo>
                <a:close/>
                <a:moveTo>
                  <a:pt x="136443" y="1929175"/>
                </a:moveTo>
                <a:cubicBezTo>
                  <a:pt x="143809" y="1933200"/>
                  <a:pt x="151187" y="1937239"/>
                  <a:pt x="158573" y="1941303"/>
                </a:cubicBezTo>
                <a:lnTo>
                  <a:pt x="152451" y="1952428"/>
                </a:lnTo>
                <a:cubicBezTo>
                  <a:pt x="145079" y="1948377"/>
                  <a:pt x="137713" y="1944338"/>
                  <a:pt x="130359" y="1940325"/>
                </a:cubicBezTo>
                <a:lnTo>
                  <a:pt x="131880" y="1937539"/>
                </a:lnTo>
                <a:lnTo>
                  <a:pt x="153981" y="1949647"/>
                </a:lnTo>
                <a:lnTo>
                  <a:pt x="157042" y="1944084"/>
                </a:lnTo>
                <a:lnTo>
                  <a:pt x="134922" y="1931964"/>
                </a:lnTo>
                <a:close/>
                <a:moveTo>
                  <a:pt x="112686" y="1919878"/>
                </a:moveTo>
                <a:lnTo>
                  <a:pt x="112687" y="1919878"/>
                </a:lnTo>
                <a:lnTo>
                  <a:pt x="111538" y="1921996"/>
                </a:lnTo>
                <a:close/>
                <a:moveTo>
                  <a:pt x="87656" y="1913196"/>
                </a:moveTo>
                <a:lnTo>
                  <a:pt x="87491" y="1913503"/>
                </a:lnTo>
                <a:cubicBezTo>
                  <a:pt x="94869" y="1917471"/>
                  <a:pt x="102261" y="1921453"/>
                  <a:pt x="109658" y="1925460"/>
                </a:cubicBezTo>
                <a:lnTo>
                  <a:pt x="111538" y="1921996"/>
                </a:lnTo>
                <a:lnTo>
                  <a:pt x="108147" y="1928254"/>
                </a:lnTo>
                <a:cubicBezTo>
                  <a:pt x="100756" y="1924247"/>
                  <a:pt x="93364" y="1920265"/>
                  <a:pt x="85986" y="1916303"/>
                </a:cubicBezTo>
                <a:close/>
                <a:moveTo>
                  <a:pt x="9545060" y="1910747"/>
                </a:moveTo>
                <a:lnTo>
                  <a:pt x="9546329" y="1913123"/>
                </a:lnTo>
                <a:lnTo>
                  <a:pt x="9545050" y="1910753"/>
                </a:lnTo>
                <a:close/>
                <a:moveTo>
                  <a:pt x="9543536" y="1907946"/>
                </a:moveTo>
                <a:lnTo>
                  <a:pt x="9545050" y="1910753"/>
                </a:lnTo>
                <a:lnTo>
                  <a:pt x="9522898" y="1922697"/>
                </a:lnTo>
                <a:lnTo>
                  <a:pt x="9525946" y="1928279"/>
                </a:lnTo>
                <a:cubicBezTo>
                  <a:pt x="9533312" y="1924279"/>
                  <a:pt x="9540678" y="1920297"/>
                  <a:pt x="9548044" y="1916335"/>
                </a:cubicBezTo>
                <a:lnTo>
                  <a:pt x="9546329" y="1913123"/>
                </a:lnTo>
                <a:lnTo>
                  <a:pt x="9549569" y="1919129"/>
                </a:lnTo>
                <a:cubicBezTo>
                  <a:pt x="9542202" y="1923091"/>
                  <a:pt x="9534836" y="1927073"/>
                  <a:pt x="9527470" y="1931073"/>
                </a:cubicBezTo>
                <a:lnTo>
                  <a:pt x="9521374" y="1919910"/>
                </a:lnTo>
                <a:cubicBezTo>
                  <a:pt x="9528804" y="1915903"/>
                  <a:pt x="9536169" y="1911915"/>
                  <a:pt x="9543536" y="1907946"/>
                </a:cubicBezTo>
                <a:close/>
                <a:moveTo>
                  <a:pt x="90494" y="1907908"/>
                </a:moveTo>
                <a:lnTo>
                  <a:pt x="90497" y="1907910"/>
                </a:lnTo>
                <a:lnTo>
                  <a:pt x="87656" y="1913196"/>
                </a:lnTo>
                <a:close/>
                <a:moveTo>
                  <a:pt x="91999" y="1905114"/>
                </a:moveTo>
                <a:cubicBezTo>
                  <a:pt x="99390" y="1909083"/>
                  <a:pt x="106788" y="1913071"/>
                  <a:pt x="114199" y="1917084"/>
                </a:cubicBezTo>
                <a:lnTo>
                  <a:pt x="112686" y="1919878"/>
                </a:lnTo>
                <a:lnTo>
                  <a:pt x="90497" y="1907910"/>
                </a:lnTo>
                <a:close/>
                <a:moveTo>
                  <a:pt x="9568719" y="1901665"/>
                </a:moveTo>
                <a:lnTo>
                  <a:pt x="9570218" y="1904448"/>
                </a:lnTo>
                <a:lnTo>
                  <a:pt x="9570206" y="1904454"/>
                </a:lnTo>
                <a:close/>
                <a:moveTo>
                  <a:pt x="9592482" y="1892624"/>
                </a:moveTo>
                <a:lnTo>
                  <a:pt x="9593955" y="1895424"/>
                </a:lnTo>
                <a:cubicBezTo>
                  <a:pt x="9586589" y="1899342"/>
                  <a:pt x="9579159" y="1903292"/>
                  <a:pt x="9571730" y="1907254"/>
                </a:cubicBezTo>
                <a:lnTo>
                  <a:pt x="9570218" y="1904448"/>
                </a:lnTo>
                <a:close/>
                <a:moveTo>
                  <a:pt x="9590996" y="1889800"/>
                </a:moveTo>
                <a:lnTo>
                  <a:pt x="9592494" y="1892617"/>
                </a:lnTo>
                <a:lnTo>
                  <a:pt x="9592482" y="1892624"/>
                </a:lnTo>
                <a:close/>
                <a:moveTo>
                  <a:pt x="9588049" y="1884197"/>
                </a:moveTo>
                <a:lnTo>
                  <a:pt x="9590996" y="1889800"/>
                </a:lnTo>
                <a:lnTo>
                  <a:pt x="9589510" y="1887004"/>
                </a:lnTo>
                <a:cubicBezTo>
                  <a:pt x="9582081" y="1890928"/>
                  <a:pt x="9574651" y="1894885"/>
                  <a:pt x="9567221" y="1898853"/>
                </a:cubicBezTo>
                <a:lnTo>
                  <a:pt x="9568719" y="1901665"/>
                </a:lnTo>
                <a:lnTo>
                  <a:pt x="9565697" y="1896053"/>
                </a:lnTo>
                <a:cubicBezTo>
                  <a:pt x="9573190" y="1892078"/>
                  <a:pt x="9580619" y="1888128"/>
                  <a:pt x="9588049" y="1884197"/>
                </a:cubicBezTo>
                <a:close/>
                <a:moveTo>
                  <a:pt x="45892" y="1884147"/>
                </a:moveTo>
                <a:lnTo>
                  <a:pt x="42926" y="1889766"/>
                </a:lnTo>
                <a:cubicBezTo>
                  <a:pt x="50362" y="1893691"/>
                  <a:pt x="57804" y="1897640"/>
                  <a:pt x="65259" y="1901609"/>
                </a:cubicBezTo>
                <a:lnTo>
                  <a:pt x="68244" y="1896009"/>
                </a:lnTo>
                <a:cubicBezTo>
                  <a:pt x="60782" y="1892033"/>
                  <a:pt x="53334" y="1888084"/>
                  <a:pt x="45892" y="1884147"/>
                </a:cubicBezTo>
                <a:close/>
                <a:moveTo>
                  <a:pt x="47371" y="1881340"/>
                </a:moveTo>
                <a:cubicBezTo>
                  <a:pt x="54820" y="1885277"/>
                  <a:pt x="62275" y="1889233"/>
                  <a:pt x="69736" y="1893208"/>
                </a:cubicBezTo>
                <a:lnTo>
                  <a:pt x="63767" y="1904416"/>
                </a:lnTo>
                <a:cubicBezTo>
                  <a:pt x="56318" y="1900447"/>
                  <a:pt x="48876" y="1896497"/>
                  <a:pt x="41440" y="1892573"/>
                </a:cubicBezTo>
                <a:close/>
                <a:moveTo>
                  <a:pt x="9611748" y="1875276"/>
                </a:moveTo>
                <a:lnTo>
                  <a:pt x="9613221" y="1878082"/>
                </a:lnTo>
                <a:lnTo>
                  <a:pt x="9611735" y="1875282"/>
                </a:lnTo>
                <a:close/>
                <a:moveTo>
                  <a:pt x="9625794" y="1875080"/>
                </a:moveTo>
                <a:lnTo>
                  <a:pt x="9627293" y="1877905"/>
                </a:lnTo>
                <a:cubicBezTo>
                  <a:pt x="9623546" y="1879835"/>
                  <a:pt x="9619863" y="1881772"/>
                  <a:pt x="9616180" y="1883715"/>
                </a:cubicBezTo>
                <a:lnTo>
                  <a:pt x="9613221" y="1878082"/>
                </a:lnTo>
                <a:lnTo>
                  <a:pt x="9614719" y="1880902"/>
                </a:lnTo>
                <a:cubicBezTo>
                  <a:pt x="9618402" y="1878959"/>
                  <a:pt x="9622085" y="1877022"/>
                  <a:pt x="9625769" y="1875092"/>
                </a:cubicBezTo>
                <a:close/>
                <a:moveTo>
                  <a:pt x="23584" y="1872418"/>
                </a:moveTo>
                <a:lnTo>
                  <a:pt x="23584" y="1872418"/>
                </a:lnTo>
                <a:lnTo>
                  <a:pt x="20638" y="1878044"/>
                </a:lnTo>
                <a:lnTo>
                  <a:pt x="20638" y="1878044"/>
                </a:lnTo>
                <a:close/>
                <a:moveTo>
                  <a:pt x="9624319" y="1872301"/>
                </a:moveTo>
                <a:lnTo>
                  <a:pt x="9624349" y="1872357"/>
                </a:lnTo>
                <a:lnTo>
                  <a:pt x="9625769" y="1875092"/>
                </a:lnTo>
                <a:lnTo>
                  <a:pt x="9624319" y="1872302"/>
                </a:lnTo>
                <a:close/>
                <a:moveTo>
                  <a:pt x="9624319" y="1872301"/>
                </a:moveTo>
                <a:lnTo>
                  <a:pt x="9624319" y="1872302"/>
                </a:lnTo>
                <a:lnTo>
                  <a:pt x="9622212" y="1874622"/>
                </a:lnTo>
                <a:lnTo>
                  <a:pt x="9622203" y="1874614"/>
                </a:lnTo>
                <a:close/>
                <a:moveTo>
                  <a:pt x="9624319" y="1872301"/>
                </a:moveTo>
                <a:lnTo>
                  <a:pt x="9624320" y="1872301"/>
                </a:lnTo>
                <a:lnTo>
                  <a:pt x="9624319" y="1872301"/>
                </a:lnTo>
                <a:lnTo>
                  <a:pt x="9624319" y="1872301"/>
                </a:lnTo>
                <a:close/>
                <a:moveTo>
                  <a:pt x="9624340" y="1872279"/>
                </a:moveTo>
                <a:lnTo>
                  <a:pt x="9625807" y="1875073"/>
                </a:lnTo>
                <a:lnTo>
                  <a:pt x="9625794" y="1875080"/>
                </a:lnTo>
                <a:lnTo>
                  <a:pt x="9624349" y="1872357"/>
                </a:lnTo>
                <a:lnTo>
                  <a:pt x="9624320" y="1872301"/>
                </a:lnTo>
                <a:close/>
                <a:moveTo>
                  <a:pt x="9624307" y="1872278"/>
                </a:moveTo>
                <a:lnTo>
                  <a:pt x="9624319" y="1872301"/>
                </a:lnTo>
                <a:lnTo>
                  <a:pt x="9624319" y="1872301"/>
                </a:lnTo>
                <a:close/>
                <a:moveTo>
                  <a:pt x="9624308" y="1872278"/>
                </a:moveTo>
                <a:lnTo>
                  <a:pt x="9624308" y="1872278"/>
                </a:lnTo>
                <a:lnTo>
                  <a:pt x="9624307" y="1872278"/>
                </a:lnTo>
                <a:close/>
                <a:moveTo>
                  <a:pt x="9624353" y="1872264"/>
                </a:moveTo>
                <a:lnTo>
                  <a:pt x="9624340" y="1872279"/>
                </a:lnTo>
                <a:lnTo>
                  <a:pt x="9624340" y="1872279"/>
                </a:lnTo>
                <a:close/>
                <a:moveTo>
                  <a:pt x="9624328" y="1872256"/>
                </a:moveTo>
                <a:lnTo>
                  <a:pt x="9624340" y="1872279"/>
                </a:lnTo>
                <a:lnTo>
                  <a:pt x="9624319" y="1872301"/>
                </a:lnTo>
                <a:lnTo>
                  <a:pt x="9624308" y="1872278"/>
                </a:lnTo>
                <a:close/>
                <a:moveTo>
                  <a:pt x="9518" y="1872228"/>
                </a:moveTo>
                <a:lnTo>
                  <a:pt x="9519" y="1872228"/>
                </a:lnTo>
                <a:lnTo>
                  <a:pt x="20638" y="1878044"/>
                </a:lnTo>
                <a:lnTo>
                  <a:pt x="19165" y="1880857"/>
                </a:lnTo>
                <a:cubicBezTo>
                  <a:pt x="15456" y="1878914"/>
                  <a:pt x="11754" y="1876978"/>
                  <a:pt x="8046" y="1875047"/>
                </a:cubicBezTo>
                <a:close/>
                <a:moveTo>
                  <a:pt x="9618845" y="1871560"/>
                </a:moveTo>
                <a:lnTo>
                  <a:pt x="9622203" y="1874614"/>
                </a:lnTo>
                <a:lnTo>
                  <a:pt x="9620053" y="1876965"/>
                </a:lnTo>
                <a:lnTo>
                  <a:pt x="9615840" y="1873133"/>
                </a:lnTo>
                <a:close/>
                <a:moveTo>
                  <a:pt x="9613344" y="1870863"/>
                </a:moveTo>
                <a:lnTo>
                  <a:pt x="9615840" y="1873133"/>
                </a:lnTo>
                <a:lnTo>
                  <a:pt x="9611748" y="1875276"/>
                </a:lnTo>
                <a:lnTo>
                  <a:pt x="9610274" y="1872469"/>
                </a:lnTo>
                <a:close/>
                <a:moveTo>
                  <a:pt x="9626467" y="1869935"/>
                </a:moveTo>
                <a:lnTo>
                  <a:pt x="9626476" y="1869943"/>
                </a:lnTo>
                <a:lnTo>
                  <a:pt x="9624353" y="1872264"/>
                </a:lnTo>
                <a:close/>
                <a:moveTo>
                  <a:pt x="9626467" y="1869935"/>
                </a:moveTo>
                <a:lnTo>
                  <a:pt x="9626467" y="1869935"/>
                </a:lnTo>
                <a:lnTo>
                  <a:pt x="9624328" y="1872256"/>
                </a:lnTo>
                <a:lnTo>
                  <a:pt x="9624328" y="1872256"/>
                </a:lnTo>
                <a:close/>
                <a:moveTo>
                  <a:pt x="10986" y="1869415"/>
                </a:moveTo>
                <a:lnTo>
                  <a:pt x="10986" y="1869415"/>
                </a:lnTo>
                <a:lnTo>
                  <a:pt x="9519" y="1872228"/>
                </a:lnTo>
                <a:lnTo>
                  <a:pt x="10926" y="1869532"/>
                </a:lnTo>
                <a:close/>
                <a:moveTo>
                  <a:pt x="10986" y="1869415"/>
                </a:moveTo>
                <a:lnTo>
                  <a:pt x="10986" y="1869415"/>
                </a:lnTo>
                <a:lnTo>
                  <a:pt x="10986" y="1869415"/>
                </a:lnTo>
                <a:lnTo>
                  <a:pt x="10986" y="1869415"/>
                </a:lnTo>
                <a:close/>
                <a:moveTo>
                  <a:pt x="10986" y="1869415"/>
                </a:moveTo>
                <a:lnTo>
                  <a:pt x="12532" y="1871107"/>
                </a:lnTo>
                <a:lnTo>
                  <a:pt x="10986" y="1869415"/>
                </a:lnTo>
                <a:lnTo>
                  <a:pt x="10986" y="1869415"/>
                </a:lnTo>
                <a:lnTo>
                  <a:pt x="10986" y="1869415"/>
                </a:lnTo>
                <a:close/>
                <a:moveTo>
                  <a:pt x="10984" y="1869413"/>
                </a:moveTo>
                <a:lnTo>
                  <a:pt x="10986" y="1869415"/>
                </a:lnTo>
                <a:lnTo>
                  <a:pt x="10926" y="1869532"/>
                </a:lnTo>
                <a:lnTo>
                  <a:pt x="9518" y="1872228"/>
                </a:lnTo>
                <a:lnTo>
                  <a:pt x="9517" y="1872227"/>
                </a:lnTo>
                <a:close/>
                <a:moveTo>
                  <a:pt x="10984" y="1869413"/>
                </a:moveTo>
                <a:lnTo>
                  <a:pt x="10986" y="1869415"/>
                </a:lnTo>
                <a:lnTo>
                  <a:pt x="10986" y="1869415"/>
                </a:lnTo>
                <a:lnTo>
                  <a:pt x="10984" y="1869413"/>
                </a:lnTo>
                <a:close/>
                <a:moveTo>
                  <a:pt x="16477" y="1868705"/>
                </a:moveTo>
                <a:lnTo>
                  <a:pt x="19472" y="1870270"/>
                </a:lnTo>
                <a:lnTo>
                  <a:pt x="15266" y="1874101"/>
                </a:lnTo>
                <a:lnTo>
                  <a:pt x="12532" y="1871107"/>
                </a:lnTo>
                <a:lnTo>
                  <a:pt x="13126" y="1871758"/>
                </a:lnTo>
                <a:close/>
                <a:moveTo>
                  <a:pt x="21972" y="1867992"/>
                </a:moveTo>
                <a:lnTo>
                  <a:pt x="25057" y="1869605"/>
                </a:lnTo>
                <a:lnTo>
                  <a:pt x="23584" y="1872418"/>
                </a:lnTo>
                <a:lnTo>
                  <a:pt x="19472" y="1870270"/>
                </a:lnTo>
                <a:close/>
                <a:moveTo>
                  <a:pt x="9628626" y="1867592"/>
                </a:moveTo>
                <a:lnTo>
                  <a:pt x="9635294" y="1873707"/>
                </a:lnTo>
                <a:lnTo>
                  <a:pt x="9627293" y="1877905"/>
                </a:lnTo>
                <a:lnTo>
                  <a:pt x="9625807" y="1875073"/>
                </a:lnTo>
                <a:lnTo>
                  <a:pt x="9629832" y="1872996"/>
                </a:lnTo>
                <a:lnTo>
                  <a:pt x="9626476" y="1869943"/>
                </a:lnTo>
                <a:close/>
                <a:moveTo>
                  <a:pt x="8846" y="1867072"/>
                </a:moveTo>
                <a:lnTo>
                  <a:pt x="10984" y="1869413"/>
                </a:lnTo>
                <a:lnTo>
                  <a:pt x="10984" y="1869413"/>
                </a:lnTo>
                <a:close/>
                <a:moveTo>
                  <a:pt x="8846" y="1867072"/>
                </a:moveTo>
                <a:lnTo>
                  <a:pt x="10984" y="1869413"/>
                </a:lnTo>
                <a:lnTo>
                  <a:pt x="10984" y="1869413"/>
                </a:lnTo>
                <a:lnTo>
                  <a:pt x="8846" y="1867072"/>
                </a:lnTo>
                <a:close/>
                <a:moveTo>
                  <a:pt x="9621387" y="1866652"/>
                </a:moveTo>
                <a:lnTo>
                  <a:pt x="9624328" y="1872256"/>
                </a:lnTo>
                <a:lnTo>
                  <a:pt x="9624308" y="1872278"/>
                </a:lnTo>
                <a:lnTo>
                  <a:pt x="9622847" y="1869465"/>
                </a:lnTo>
                <a:lnTo>
                  <a:pt x="9618845" y="1871560"/>
                </a:lnTo>
                <a:lnTo>
                  <a:pt x="9616348" y="1869290"/>
                </a:lnTo>
                <a:close/>
                <a:moveTo>
                  <a:pt x="6700" y="1864722"/>
                </a:moveTo>
                <a:lnTo>
                  <a:pt x="8846" y="1867072"/>
                </a:lnTo>
                <a:lnTo>
                  <a:pt x="8846" y="1867072"/>
                </a:lnTo>
                <a:lnTo>
                  <a:pt x="5493" y="1870132"/>
                </a:lnTo>
                <a:lnTo>
                  <a:pt x="9517" y="1872227"/>
                </a:lnTo>
                <a:lnTo>
                  <a:pt x="8046" y="1875047"/>
                </a:lnTo>
                <a:lnTo>
                  <a:pt x="0" y="1870850"/>
                </a:lnTo>
                <a:close/>
                <a:moveTo>
                  <a:pt x="13920" y="1863782"/>
                </a:moveTo>
                <a:lnTo>
                  <a:pt x="18977" y="1866426"/>
                </a:lnTo>
                <a:lnTo>
                  <a:pt x="16477" y="1868705"/>
                </a:lnTo>
                <a:lnTo>
                  <a:pt x="12453" y="1866602"/>
                </a:lnTo>
                <a:lnTo>
                  <a:pt x="10986" y="1869415"/>
                </a:lnTo>
                <a:lnTo>
                  <a:pt x="10984" y="1869413"/>
                </a:lnTo>
                <a:close/>
                <a:moveTo>
                  <a:pt x="9615294" y="1863340"/>
                </a:moveTo>
                <a:lnTo>
                  <a:pt x="9612814" y="1866075"/>
                </a:lnTo>
                <a:lnTo>
                  <a:pt x="9616348" y="1869290"/>
                </a:lnTo>
                <a:lnTo>
                  <a:pt x="9613344" y="1870863"/>
                </a:lnTo>
                <a:lnTo>
                  <a:pt x="9610656" y="1868418"/>
                </a:lnTo>
                <a:close/>
                <a:moveTo>
                  <a:pt x="22490" y="1863225"/>
                </a:moveTo>
                <a:lnTo>
                  <a:pt x="24626" y="1865573"/>
                </a:lnTo>
                <a:lnTo>
                  <a:pt x="21972" y="1867992"/>
                </a:lnTo>
                <a:lnTo>
                  <a:pt x="18977" y="1866426"/>
                </a:lnTo>
                <a:close/>
                <a:moveTo>
                  <a:pt x="9617069" y="1861382"/>
                </a:moveTo>
                <a:lnTo>
                  <a:pt x="9617076" y="1861389"/>
                </a:lnTo>
                <a:lnTo>
                  <a:pt x="9615294" y="1863340"/>
                </a:lnTo>
                <a:close/>
                <a:moveTo>
                  <a:pt x="20040" y="1860531"/>
                </a:moveTo>
                <a:lnTo>
                  <a:pt x="22492" y="1863223"/>
                </a:lnTo>
                <a:lnTo>
                  <a:pt x="22490" y="1863225"/>
                </a:lnTo>
                <a:close/>
                <a:moveTo>
                  <a:pt x="9619228" y="1859032"/>
                </a:moveTo>
                <a:cubicBezTo>
                  <a:pt x="9622339" y="1861884"/>
                  <a:pt x="9625514" y="1864735"/>
                  <a:pt x="9628626" y="1867592"/>
                </a:cubicBezTo>
                <a:lnTo>
                  <a:pt x="9626467" y="1869935"/>
                </a:lnTo>
                <a:lnTo>
                  <a:pt x="9617076" y="1861389"/>
                </a:lnTo>
                <a:close/>
                <a:moveTo>
                  <a:pt x="16078" y="1856175"/>
                </a:moveTo>
                <a:lnTo>
                  <a:pt x="20040" y="1860531"/>
                </a:lnTo>
                <a:lnTo>
                  <a:pt x="18212" y="1858524"/>
                </a:lnTo>
                <a:lnTo>
                  <a:pt x="8846" y="1867072"/>
                </a:lnTo>
                <a:lnTo>
                  <a:pt x="6700" y="1864722"/>
                </a:lnTo>
                <a:cubicBezTo>
                  <a:pt x="9824" y="1861871"/>
                  <a:pt x="12948" y="1859026"/>
                  <a:pt x="16078" y="1856175"/>
                </a:cubicBezTo>
                <a:close/>
                <a:moveTo>
                  <a:pt x="9579413" y="1827321"/>
                </a:moveTo>
                <a:lnTo>
                  <a:pt x="9579430" y="1827337"/>
                </a:lnTo>
                <a:lnTo>
                  <a:pt x="9577352" y="1829645"/>
                </a:lnTo>
                <a:close/>
                <a:moveTo>
                  <a:pt x="9581572" y="1824958"/>
                </a:moveTo>
                <a:cubicBezTo>
                  <a:pt x="9587859" y="1830616"/>
                  <a:pt x="9594145" y="1836280"/>
                  <a:pt x="9600431" y="1841964"/>
                </a:cubicBezTo>
                <a:lnTo>
                  <a:pt x="9591923" y="1851381"/>
                </a:lnTo>
                <a:cubicBezTo>
                  <a:pt x="9585636" y="1845710"/>
                  <a:pt x="9579350" y="1840052"/>
                  <a:pt x="9573063" y="1834407"/>
                </a:cubicBezTo>
                <a:lnTo>
                  <a:pt x="9577352" y="1829645"/>
                </a:lnTo>
                <a:lnTo>
                  <a:pt x="9575222" y="1832045"/>
                </a:lnTo>
                <a:cubicBezTo>
                  <a:pt x="9581509" y="1837696"/>
                  <a:pt x="9587795" y="1843354"/>
                  <a:pt x="9594019" y="1849025"/>
                </a:cubicBezTo>
                <a:lnTo>
                  <a:pt x="9598273" y="1844319"/>
                </a:lnTo>
                <a:lnTo>
                  <a:pt x="9579430" y="1827337"/>
                </a:lnTo>
                <a:close/>
                <a:moveTo>
                  <a:pt x="55855" y="1824520"/>
                </a:moveTo>
                <a:cubicBezTo>
                  <a:pt x="49562" y="1830165"/>
                  <a:pt x="43276" y="1835823"/>
                  <a:pt x="37008" y="1841487"/>
                </a:cubicBezTo>
                <a:lnTo>
                  <a:pt x="41263" y="1846199"/>
                </a:lnTo>
                <a:cubicBezTo>
                  <a:pt x="47530" y="1840535"/>
                  <a:pt x="53810" y="1834883"/>
                  <a:pt x="60097" y="1829245"/>
                </a:cubicBezTo>
                <a:close/>
                <a:moveTo>
                  <a:pt x="53734" y="1822152"/>
                </a:moveTo>
                <a:lnTo>
                  <a:pt x="62218" y="1831607"/>
                </a:lnTo>
                <a:cubicBezTo>
                  <a:pt x="55931" y="1837245"/>
                  <a:pt x="49657" y="1842897"/>
                  <a:pt x="43390" y="1848555"/>
                </a:cubicBezTo>
                <a:lnTo>
                  <a:pt x="34874" y="1839132"/>
                </a:lnTo>
                <a:cubicBezTo>
                  <a:pt x="41155" y="1833461"/>
                  <a:pt x="47441" y="1827803"/>
                  <a:pt x="53734" y="1822152"/>
                </a:cubicBezTo>
                <a:close/>
                <a:moveTo>
                  <a:pt x="9560545" y="1810383"/>
                </a:moveTo>
                <a:lnTo>
                  <a:pt x="9560554" y="1810391"/>
                </a:lnTo>
                <a:lnTo>
                  <a:pt x="9558493" y="1812686"/>
                </a:lnTo>
                <a:close/>
                <a:moveTo>
                  <a:pt x="74766" y="1807610"/>
                </a:moveTo>
                <a:lnTo>
                  <a:pt x="78991" y="1812352"/>
                </a:lnTo>
                <a:lnTo>
                  <a:pt x="78988" y="1812354"/>
                </a:lnTo>
                <a:lnTo>
                  <a:pt x="74765" y="1807610"/>
                </a:lnTo>
                <a:close/>
                <a:moveTo>
                  <a:pt x="9537321" y="1798290"/>
                </a:moveTo>
                <a:lnTo>
                  <a:pt x="9556299" y="1815128"/>
                </a:lnTo>
                <a:lnTo>
                  <a:pt x="9558493" y="1812686"/>
                </a:lnTo>
                <a:lnTo>
                  <a:pt x="9554204" y="1817497"/>
                </a:lnTo>
                <a:cubicBezTo>
                  <a:pt x="9547854" y="1811877"/>
                  <a:pt x="9541568" y="1806264"/>
                  <a:pt x="9535218" y="1800657"/>
                </a:cubicBezTo>
                <a:close/>
                <a:moveTo>
                  <a:pt x="9539441" y="1795904"/>
                </a:moveTo>
                <a:lnTo>
                  <a:pt x="9537321" y="1798290"/>
                </a:lnTo>
                <a:lnTo>
                  <a:pt x="9537313" y="1798282"/>
                </a:lnTo>
                <a:close/>
                <a:moveTo>
                  <a:pt x="95313" y="1792550"/>
                </a:moveTo>
                <a:lnTo>
                  <a:pt x="100051" y="1797907"/>
                </a:lnTo>
                <a:cubicBezTo>
                  <a:pt x="93726" y="1803502"/>
                  <a:pt x="87408" y="1809109"/>
                  <a:pt x="81102" y="1814722"/>
                </a:cubicBezTo>
                <a:lnTo>
                  <a:pt x="78991" y="1812352"/>
                </a:lnTo>
                <a:lnTo>
                  <a:pt x="97943" y="1795526"/>
                </a:lnTo>
                <a:close/>
                <a:moveTo>
                  <a:pt x="9543663" y="1791151"/>
                </a:moveTo>
                <a:cubicBezTo>
                  <a:pt x="9550013" y="1796764"/>
                  <a:pt x="9556299" y="1802384"/>
                  <a:pt x="9562649" y="1808023"/>
                </a:cubicBezTo>
                <a:lnTo>
                  <a:pt x="9560545" y="1810383"/>
                </a:lnTo>
                <a:lnTo>
                  <a:pt x="9541568" y="1793526"/>
                </a:lnTo>
                <a:lnTo>
                  <a:pt x="9539441" y="1795904"/>
                </a:lnTo>
                <a:close/>
                <a:moveTo>
                  <a:pt x="93739" y="1790770"/>
                </a:moveTo>
                <a:lnTo>
                  <a:pt x="95313" y="1792550"/>
                </a:lnTo>
                <a:lnTo>
                  <a:pt x="93739" y="1790771"/>
                </a:lnTo>
                <a:close/>
                <a:moveTo>
                  <a:pt x="91637" y="1788395"/>
                </a:moveTo>
                <a:lnTo>
                  <a:pt x="93739" y="1790771"/>
                </a:lnTo>
                <a:lnTo>
                  <a:pt x="74766" y="1807610"/>
                </a:lnTo>
                <a:lnTo>
                  <a:pt x="72657" y="1805242"/>
                </a:lnTo>
                <a:cubicBezTo>
                  <a:pt x="78969" y="1799615"/>
                  <a:pt x="85300" y="1794002"/>
                  <a:pt x="91637" y="1788395"/>
                </a:cubicBezTo>
                <a:close/>
                <a:moveTo>
                  <a:pt x="9522517" y="1776730"/>
                </a:moveTo>
                <a:lnTo>
                  <a:pt x="9522518" y="1776730"/>
                </a:lnTo>
                <a:lnTo>
                  <a:pt x="9520922" y="1778546"/>
                </a:lnTo>
                <a:close/>
                <a:moveTo>
                  <a:pt x="112771" y="1774000"/>
                </a:moveTo>
                <a:lnTo>
                  <a:pt x="114328" y="1775772"/>
                </a:lnTo>
                <a:lnTo>
                  <a:pt x="112770" y="1774000"/>
                </a:lnTo>
                <a:close/>
                <a:moveTo>
                  <a:pt x="9499238" y="1764808"/>
                </a:moveTo>
                <a:lnTo>
                  <a:pt x="9518326" y="1781499"/>
                </a:lnTo>
                <a:lnTo>
                  <a:pt x="9520922" y="1778546"/>
                </a:lnTo>
                <a:lnTo>
                  <a:pt x="9516231" y="1783887"/>
                </a:lnTo>
                <a:cubicBezTo>
                  <a:pt x="9509881" y="1778305"/>
                  <a:pt x="9503531" y="1772736"/>
                  <a:pt x="9497181" y="1767173"/>
                </a:cubicBezTo>
                <a:close/>
                <a:moveTo>
                  <a:pt x="136034" y="1762083"/>
                </a:moveTo>
                <a:lnTo>
                  <a:pt x="138119" y="1764475"/>
                </a:lnTo>
                <a:cubicBezTo>
                  <a:pt x="131756" y="1770024"/>
                  <a:pt x="125400" y="1775587"/>
                  <a:pt x="119056" y="1781156"/>
                </a:cubicBezTo>
                <a:lnTo>
                  <a:pt x="114328" y="1775772"/>
                </a:lnTo>
                <a:lnTo>
                  <a:pt x="116961" y="1778768"/>
                </a:lnTo>
                <a:close/>
                <a:moveTo>
                  <a:pt x="9503404" y="1759998"/>
                </a:moveTo>
                <a:lnTo>
                  <a:pt x="9503414" y="1760007"/>
                </a:lnTo>
                <a:lnTo>
                  <a:pt x="9499238" y="1764808"/>
                </a:lnTo>
                <a:lnTo>
                  <a:pt x="9499213" y="1764786"/>
                </a:lnTo>
                <a:close/>
                <a:moveTo>
                  <a:pt x="9505499" y="1757610"/>
                </a:moveTo>
                <a:cubicBezTo>
                  <a:pt x="9511849" y="1763179"/>
                  <a:pt x="9518263" y="1768755"/>
                  <a:pt x="9524613" y="1774343"/>
                </a:cubicBezTo>
                <a:lnTo>
                  <a:pt x="9522517" y="1776730"/>
                </a:lnTo>
                <a:lnTo>
                  <a:pt x="9503414" y="1760007"/>
                </a:lnTo>
                <a:close/>
                <a:moveTo>
                  <a:pt x="131864" y="1757293"/>
                </a:moveTo>
                <a:lnTo>
                  <a:pt x="136036" y="1762081"/>
                </a:lnTo>
                <a:lnTo>
                  <a:pt x="136034" y="1762083"/>
                </a:lnTo>
                <a:lnTo>
                  <a:pt x="131860" y="1757297"/>
                </a:lnTo>
                <a:close/>
                <a:moveTo>
                  <a:pt x="129775" y="1754905"/>
                </a:moveTo>
                <a:lnTo>
                  <a:pt x="131860" y="1757297"/>
                </a:lnTo>
                <a:lnTo>
                  <a:pt x="112771" y="1774000"/>
                </a:lnTo>
                <a:lnTo>
                  <a:pt x="110674" y="1771612"/>
                </a:lnTo>
                <a:cubicBezTo>
                  <a:pt x="117031" y="1766030"/>
                  <a:pt x="123400" y="1760461"/>
                  <a:pt x="129775" y="1754905"/>
                </a:cubicBezTo>
                <a:close/>
                <a:moveTo>
                  <a:pt x="153365" y="1743385"/>
                </a:moveTo>
                <a:lnTo>
                  <a:pt x="155165" y="1745462"/>
                </a:lnTo>
                <a:lnTo>
                  <a:pt x="155163" y="1745463"/>
                </a:lnTo>
                <a:close/>
                <a:moveTo>
                  <a:pt x="9484263" y="1743319"/>
                </a:moveTo>
                <a:lnTo>
                  <a:pt x="9484290" y="1743342"/>
                </a:lnTo>
                <a:lnTo>
                  <a:pt x="9480099" y="1748142"/>
                </a:lnTo>
                <a:lnTo>
                  <a:pt x="9480090" y="1748135"/>
                </a:lnTo>
                <a:close/>
                <a:moveTo>
                  <a:pt x="9463032" y="1729102"/>
                </a:moveTo>
                <a:lnTo>
                  <a:pt x="9460922" y="1731563"/>
                </a:lnTo>
                <a:lnTo>
                  <a:pt x="9480090" y="1748135"/>
                </a:lnTo>
                <a:lnTo>
                  <a:pt x="9478004" y="1750543"/>
                </a:lnTo>
                <a:cubicBezTo>
                  <a:pt x="9471654" y="1745005"/>
                  <a:pt x="9465240" y="1739481"/>
                  <a:pt x="9458827" y="1733969"/>
                </a:cubicBezTo>
                <a:close/>
                <a:moveTo>
                  <a:pt x="174352" y="1728908"/>
                </a:moveTo>
                <a:lnTo>
                  <a:pt x="176422" y="1731315"/>
                </a:lnTo>
                <a:cubicBezTo>
                  <a:pt x="170022" y="1736820"/>
                  <a:pt x="163627" y="1742338"/>
                  <a:pt x="157245" y="1747863"/>
                </a:cubicBezTo>
                <a:lnTo>
                  <a:pt x="155165" y="1745462"/>
                </a:lnTo>
                <a:close/>
                <a:moveTo>
                  <a:pt x="9465050" y="1726749"/>
                </a:moveTo>
                <a:lnTo>
                  <a:pt x="9465059" y="1726757"/>
                </a:lnTo>
                <a:lnTo>
                  <a:pt x="9463032" y="1729102"/>
                </a:lnTo>
                <a:close/>
                <a:moveTo>
                  <a:pt x="172282" y="1726502"/>
                </a:moveTo>
                <a:lnTo>
                  <a:pt x="174352" y="1728908"/>
                </a:lnTo>
                <a:lnTo>
                  <a:pt x="174352" y="1728908"/>
                </a:lnTo>
                <a:close/>
                <a:moveTo>
                  <a:pt x="9467145" y="1724342"/>
                </a:moveTo>
                <a:cubicBezTo>
                  <a:pt x="9473559" y="1729867"/>
                  <a:pt x="9479972" y="1735398"/>
                  <a:pt x="9486322" y="1740941"/>
                </a:cubicBezTo>
                <a:lnTo>
                  <a:pt x="9484263" y="1743319"/>
                </a:lnTo>
                <a:lnTo>
                  <a:pt x="9465059" y="1726757"/>
                </a:lnTo>
                <a:close/>
                <a:moveTo>
                  <a:pt x="168142" y="1721688"/>
                </a:moveTo>
                <a:lnTo>
                  <a:pt x="172282" y="1726502"/>
                </a:lnTo>
                <a:lnTo>
                  <a:pt x="170212" y="1724095"/>
                </a:lnTo>
                <a:cubicBezTo>
                  <a:pt x="163805" y="1729607"/>
                  <a:pt x="157398" y="1735125"/>
                  <a:pt x="151010" y="1740662"/>
                </a:cubicBezTo>
                <a:lnTo>
                  <a:pt x="153365" y="1743385"/>
                </a:lnTo>
                <a:lnTo>
                  <a:pt x="148927" y="1738262"/>
                </a:lnTo>
                <a:cubicBezTo>
                  <a:pt x="155328" y="1732725"/>
                  <a:pt x="161728" y="1727200"/>
                  <a:pt x="168142" y="1721688"/>
                </a:cubicBezTo>
                <a:close/>
                <a:moveTo>
                  <a:pt x="9445791" y="1710211"/>
                </a:moveTo>
                <a:lnTo>
                  <a:pt x="9445809" y="1710226"/>
                </a:lnTo>
                <a:lnTo>
                  <a:pt x="9441681" y="1715053"/>
                </a:lnTo>
                <a:lnTo>
                  <a:pt x="9441663" y="1715038"/>
                </a:lnTo>
                <a:close/>
                <a:moveTo>
                  <a:pt x="189479" y="1707590"/>
                </a:moveTo>
                <a:lnTo>
                  <a:pt x="193602" y="1712422"/>
                </a:lnTo>
                <a:lnTo>
                  <a:pt x="193599" y="1712424"/>
                </a:lnTo>
                <a:lnTo>
                  <a:pt x="189478" y="1707591"/>
                </a:lnTo>
                <a:close/>
                <a:moveTo>
                  <a:pt x="9422323" y="1698620"/>
                </a:moveTo>
                <a:lnTo>
                  <a:pt x="9441663" y="1715038"/>
                </a:lnTo>
                <a:lnTo>
                  <a:pt x="9439586" y="1717466"/>
                </a:lnTo>
                <a:cubicBezTo>
                  <a:pt x="9433173" y="1711979"/>
                  <a:pt x="9426759" y="1706499"/>
                  <a:pt x="9420282" y="1701032"/>
                </a:cubicBezTo>
                <a:close/>
                <a:moveTo>
                  <a:pt x="9424412" y="1696150"/>
                </a:moveTo>
                <a:lnTo>
                  <a:pt x="9422323" y="1698620"/>
                </a:lnTo>
                <a:lnTo>
                  <a:pt x="9422314" y="1698612"/>
                </a:lnTo>
                <a:close/>
                <a:moveTo>
                  <a:pt x="9428474" y="1691348"/>
                </a:moveTo>
                <a:cubicBezTo>
                  <a:pt x="9434951" y="1696828"/>
                  <a:pt x="9441428" y="1702314"/>
                  <a:pt x="9447842" y="1707813"/>
                </a:cubicBezTo>
                <a:lnTo>
                  <a:pt x="9445791" y="1710211"/>
                </a:lnTo>
                <a:lnTo>
                  <a:pt x="9426442" y="1693767"/>
                </a:lnTo>
                <a:lnTo>
                  <a:pt x="9424412" y="1696150"/>
                </a:lnTo>
                <a:close/>
                <a:moveTo>
                  <a:pt x="206750" y="1688738"/>
                </a:moveTo>
                <a:lnTo>
                  <a:pt x="214960" y="1698428"/>
                </a:lnTo>
                <a:cubicBezTo>
                  <a:pt x="208522" y="1703889"/>
                  <a:pt x="202083" y="1709357"/>
                  <a:pt x="195663" y="1714837"/>
                </a:cubicBezTo>
                <a:lnTo>
                  <a:pt x="193602" y="1712422"/>
                </a:lnTo>
                <a:lnTo>
                  <a:pt x="212909" y="1696009"/>
                </a:lnTo>
                <a:lnTo>
                  <a:pt x="208801" y="1691164"/>
                </a:lnTo>
                <a:lnTo>
                  <a:pt x="189479" y="1707590"/>
                </a:lnTo>
                <a:lnTo>
                  <a:pt x="187421" y="1705178"/>
                </a:lnTo>
                <a:cubicBezTo>
                  <a:pt x="193853" y="1699685"/>
                  <a:pt x="200298" y="1694205"/>
                  <a:pt x="206750" y="1688738"/>
                </a:cubicBezTo>
                <a:close/>
                <a:moveTo>
                  <a:pt x="9407067" y="1677372"/>
                </a:moveTo>
                <a:lnTo>
                  <a:pt x="9407074" y="1677378"/>
                </a:lnTo>
                <a:lnTo>
                  <a:pt x="9405418" y="1679328"/>
                </a:lnTo>
                <a:close/>
                <a:moveTo>
                  <a:pt x="229895" y="1676824"/>
                </a:moveTo>
                <a:lnTo>
                  <a:pt x="232279" y="1679657"/>
                </a:lnTo>
                <a:lnTo>
                  <a:pt x="232277" y="1679658"/>
                </a:lnTo>
                <a:close/>
                <a:moveTo>
                  <a:pt x="9383527" y="1665938"/>
                </a:moveTo>
                <a:lnTo>
                  <a:pt x="9402947" y="1682236"/>
                </a:lnTo>
                <a:lnTo>
                  <a:pt x="9405418" y="1679328"/>
                </a:lnTo>
                <a:lnTo>
                  <a:pt x="9400915" y="1684668"/>
                </a:lnTo>
                <a:cubicBezTo>
                  <a:pt x="9394438" y="1679219"/>
                  <a:pt x="9387961" y="1673790"/>
                  <a:pt x="9381484" y="1668367"/>
                </a:cubicBezTo>
                <a:close/>
                <a:moveTo>
                  <a:pt x="251700" y="1663372"/>
                </a:moveTo>
                <a:lnTo>
                  <a:pt x="253734" y="1665808"/>
                </a:lnTo>
                <a:cubicBezTo>
                  <a:pt x="247257" y="1671225"/>
                  <a:pt x="240780" y="1676648"/>
                  <a:pt x="234322" y="1682083"/>
                </a:cubicBezTo>
                <a:lnTo>
                  <a:pt x="232279" y="1679657"/>
                </a:lnTo>
                <a:close/>
                <a:moveTo>
                  <a:pt x="9387580" y="1661059"/>
                </a:moveTo>
                <a:lnTo>
                  <a:pt x="9387609" y="1661084"/>
                </a:lnTo>
                <a:lnTo>
                  <a:pt x="9383527" y="1665938"/>
                </a:lnTo>
                <a:lnTo>
                  <a:pt x="9383516" y="1665929"/>
                </a:lnTo>
                <a:close/>
                <a:moveTo>
                  <a:pt x="9389675" y="1658626"/>
                </a:moveTo>
                <a:cubicBezTo>
                  <a:pt x="9396152" y="1664056"/>
                  <a:pt x="9402630" y="1669498"/>
                  <a:pt x="9409107" y="1674952"/>
                </a:cubicBezTo>
                <a:lnTo>
                  <a:pt x="9407067" y="1677372"/>
                </a:lnTo>
                <a:lnTo>
                  <a:pt x="9387609" y="1661084"/>
                </a:lnTo>
                <a:close/>
                <a:moveTo>
                  <a:pt x="247631" y="1658499"/>
                </a:moveTo>
                <a:lnTo>
                  <a:pt x="251702" y="1663370"/>
                </a:lnTo>
                <a:lnTo>
                  <a:pt x="251700" y="1663372"/>
                </a:lnTo>
                <a:lnTo>
                  <a:pt x="247630" y="1658500"/>
                </a:lnTo>
                <a:close/>
                <a:moveTo>
                  <a:pt x="245593" y="1656061"/>
                </a:moveTo>
                <a:lnTo>
                  <a:pt x="247630" y="1658500"/>
                </a:lnTo>
                <a:lnTo>
                  <a:pt x="228188" y="1674794"/>
                </a:lnTo>
                <a:lnTo>
                  <a:pt x="229895" y="1676824"/>
                </a:lnTo>
                <a:lnTo>
                  <a:pt x="226143" y="1672368"/>
                </a:lnTo>
                <a:cubicBezTo>
                  <a:pt x="232620" y="1666919"/>
                  <a:pt x="239103" y="1661484"/>
                  <a:pt x="245593" y="1656061"/>
                </a:cubicBezTo>
                <a:close/>
                <a:moveTo>
                  <a:pt x="267954" y="1643274"/>
                </a:moveTo>
                <a:lnTo>
                  <a:pt x="271178" y="1647165"/>
                </a:lnTo>
                <a:lnTo>
                  <a:pt x="271177" y="1647165"/>
                </a:lnTo>
                <a:close/>
                <a:moveTo>
                  <a:pt x="290713" y="1631026"/>
                </a:moveTo>
                <a:lnTo>
                  <a:pt x="292729" y="1633474"/>
                </a:lnTo>
                <a:cubicBezTo>
                  <a:pt x="286214" y="1638840"/>
                  <a:pt x="279705" y="1644218"/>
                  <a:pt x="273203" y="1649609"/>
                </a:cubicBezTo>
                <a:lnTo>
                  <a:pt x="271178" y="1647165"/>
                </a:lnTo>
                <a:close/>
                <a:moveTo>
                  <a:pt x="9348527" y="1628635"/>
                </a:moveTo>
                <a:lnTo>
                  <a:pt x="9348536" y="1628643"/>
                </a:lnTo>
                <a:lnTo>
                  <a:pt x="9346584" y="1631013"/>
                </a:lnTo>
                <a:close/>
                <a:moveTo>
                  <a:pt x="9350559" y="1626184"/>
                </a:moveTo>
                <a:cubicBezTo>
                  <a:pt x="9357100" y="1631569"/>
                  <a:pt x="9363640" y="1636960"/>
                  <a:pt x="9370118" y="1642370"/>
                </a:cubicBezTo>
                <a:lnTo>
                  <a:pt x="9362053" y="1652143"/>
                </a:lnTo>
                <a:cubicBezTo>
                  <a:pt x="9355512" y="1646745"/>
                  <a:pt x="9349035" y="1641354"/>
                  <a:pt x="9342494" y="1635982"/>
                </a:cubicBezTo>
                <a:lnTo>
                  <a:pt x="9346584" y="1631013"/>
                </a:lnTo>
                <a:lnTo>
                  <a:pt x="9344527" y="1633531"/>
                </a:lnTo>
                <a:cubicBezTo>
                  <a:pt x="9351004" y="1638910"/>
                  <a:pt x="9357544" y="1644301"/>
                  <a:pt x="9364021" y="1649698"/>
                </a:cubicBezTo>
                <a:lnTo>
                  <a:pt x="9368085" y="1644809"/>
                </a:lnTo>
                <a:lnTo>
                  <a:pt x="9348536" y="1628643"/>
                </a:lnTo>
                <a:close/>
                <a:moveTo>
                  <a:pt x="286677" y="1626121"/>
                </a:moveTo>
                <a:lnTo>
                  <a:pt x="290716" y="1631023"/>
                </a:lnTo>
                <a:lnTo>
                  <a:pt x="290713" y="1631026"/>
                </a:lnTo>
                <a:lnTo>
                  <a:pt x="286677" y="1626122"/>
                </a:lnTo>
                <a:close/>
                <a:moveTo>
                  <a:pt x="284658" y="1623670"/>
                </a:moveTo>
                <a:lnTo>
                  <a:pt x="286677" y="1626122"/>
                </a:lnTo>
                <a:lnTo>
                  <a:pt x="267126" y="1642275"/>
                </a:lnTo>
                <a:lnTo>
                  <a:pt x="267954" y="1643274"/>
                </a:lnTo>
                <a:lnTo>
                  <a:pt x="265100" y="1639830"/>
                </a:lnTo>
                <a:cubicBezTo>
                  <a:pt x="271609" y="1634433"/>
                  <a:pt x="278130" y="1629042"/>
                  <a:pt x="284658" y="1623670"/>
                </a:cubicBezTo>
                <a:close/>
                <a:moveTo>
                  <a:pt x="9326981" y="1614888"/>
                </a:moveTo>
                <a:lnTo>
                  <a:pt x="9324906" y="1617434"/>
                </a:lnTo>
                <a:lnTo>
                  <a:pt x="9324897" y="1617427"/>
                </a:lnTo>
                <a:close/>
                <a:moveTo>
                  <a:pt x="306291" y="1610033"/>
                </a:moveTo>
                <a:lnTo>
                  <a:pt x="310309" y="1614949"/>
                </a:lnTo>
                <a:lnTo>
                  <a:pt x="310306" y="1614951"/>
                </a:lnTo>
                <a:lnTo>
                  <a:pt x="306286" y="1610036"/>
                </a:lnTo>
                <a:close/>
                <a:moveTo>
                  <a:pt x="9305239" y="1601423"/>
                </a:moveTo>
                <a:lnTo>
                  <a:pt x="9324897" y="1617427"/>
                </a:lnTo>
                <a:lnTo>
                  <a:pt x="9322873" y="1619891"/>
                </a:lnTo>
                <a:cubicBezTo>
                  <a:pt x="9316332" y="1614545"/>
                  <a:pt x="9309793" y="1609204"/>
                  <a:pt x="9303252" y="1603870"/>
                </a:cubicBezTo>
                <a:close/>
                <a:moveTo>
                  <a:pt x="329957" y="1598945"/>
                </a:moveTo>
                <a:lnTo>
                  <a:pt x="331959" y="1601413"/>
                </a:lnTo>
                <a:cubicBezTo>
                  <a:pt x="325400" y="1606734"/>
                  <a:pt x="318853" y="1612062"/>
                  <a:pt x="312319" y="1617409"/>
                </a:cubicBezTo>
                <a:lnTo>
                  <a:pt x="310309" y="1614949"/>
                </a:lnTo>
                <a:close/>
                <a:moveTo>
                  <a:pt x="9307259" y="1598935"/>
                </a:moveTo>
                <a:lnTo>
                  <a:pt x="9305239" y="1601423"/>
                </a:lnTo>
                <a:lnTo>
                  <a:pt x="9305220" y="1601407"/>
                </a:lnTo>
                <a:close/>
                <a:moveTo>
                  <a:pt x="9311253" y="1594015"/>
                </a:moveTo>
                <a:cubicBezTo>
                  <a:pt x="9317856" y="1599356"/>
                  <a:pt x="9324397" y="1604702"/>
                  <a:pt x="9330938" y="1610068"/>
                </a:cubicBezTo>
                <a:lnTo>
                  <a:pt x="9326981" y="1614888"/>
                </a:lnTo>
                <a:lnTo>
                  <a:pt x="9328906" y="1612525"/>
                </a:lnTo>
                <a:cubicBezTo>
                  <a:pt x="9322365" y="1607166"/>
                  <a:pt x="9315825" y="1601819"/>
                  <a:pt x="9309284" y="1596479"/>
                </a:cubicBezTo>
                <a:lnTo>
                  <a:pt x="9307259" y="1598935"/>
                </a:lnTo>
                <a:close/>
                <a:moveTo>
                  <a:pt x="325959" y="1594015"/>
                </a:moveTo>
                <a:lnTo>
                  <a:pt x="329959" y="1598943"/>
                </a:lnTo>
                <a:lnTo>
                  <a:pt x="329957" y="1598945"/>
                </a:lnTo>
                <a:lnTo>
                  <a:pt x="325958" y="1594016"/>
                </a:lnTo>
                <a:close/>
                <a:moveTo>
                  <a:pt x="323958" y="1591551"/>
                </a:moveTo>
                <a:lnTo>
                  <a:pt x="325958" y="1594016"/>
                </a:lnTo>
                <a:lnTo>
                  <a:pt x="306291" y="1610033"/>
                </a:lnTo>
                <a:lnTo>
                  <a:pt x="304280" y="1607572"/>
                </a:lnTo>
                <a:cubicBezTo>
                  <a:pt x="310826" y="1602219"/>
                  <a:pt x="317386" y="1596879"/>
                  <a:pt x="323958" y="1591551"/>
                </a:cubicBezTo>
                <a:close/>
                <a:moveTo>
                  <a:pt x="9289527" y="1580502"/>
                </a:moveTo>
                <a:lnTo>
                  <a:pt x="9289536" y="1580509"/>
                </a:lnTo>
                <a:lnTo>
                  <a:pt x="9287589" y="1582914"/>
                </a:lnTo>
                <a:close/>
                <a:moveTo>
                  <a:pt x="345683" y="1578064"/>
                </a:moveTo>
                <a:lnTo>
                  <a:pt x="347676" y="1580538"/>
                </a:lnTo>
                <a:lnTo>
                  <a:pt x="345682" y="1578064"/>
                </a:lnTo>
                <a:close/>
                <a:moveTo>
                  <a:pt x="369435" y="1567145"/>
                </a:moveTo>
                <a:lnTo>
                  <a:pt x="371418" y="1569625"/>
                </a:lnTo>
                <a:cubicBezTo>
                  <a:pt x="364820" y="1574895"/>
                  <a:pt x="358236" y="1580185"/>
                  <a:pt x="351657" y="1585481"/>
                </a:cubicBezTo>
                <a:lnTo>
                  <a:pt x="347676" y="1580538"/>
                </a:lnTo>
                <a:lnTo>
                  <a:pt x="349669" y="1583011"/>
                </a:lnTo>
                <a:close/>
                <a:moveTo>
                  <a:pt x="365468" y="1562183"/>
                </a:moveTo>
                <a:lnTo>
                  <a:pt x="369437" y="1567142"/>
                </a:lnTo>
                <a:lnTo>
                  <a:pt x="369435" y="1567145"/>
                </a:lnTo>
                <a:lnTo>
                  <a:pt x="365468" y="1562184"/>
                </a:lnTo>
                <a:close/>
                <a:moveTo>
                  <a:pt x="9271693" y="1562125"/>
                </a:moveTo>
                <a:cubicBezTo>
                  <a:pt x="9278296" y="1567415"/>
                  <a:pt x="9284900" y="1572724"/>
                  <a:pt x="9291505" y="1578039"/>
                </a:cubicBezTo>
                <a:lnTo>
                  <a:pt x="9289527" y="1580502"/>
                </a:lnTo>
                <a:lnTo>
                  <a:pt x="9269724" y="1564602"/>
                </a:lnTo>
                <a:lnTo>
                  <a:pt x="9265787" y="1569561"/>
                </a:lnTo>
                <a:cubicBezTo>
                  <a:pt x="9272391" y="1574844"/>
                  <a:pt x="9278932" y="1580140"/>
                  <a:pt x="9285535" y="1585449"/>
                </a:cubicBezTo>
                <a:lnTo>
                  <a:pt x="9287589" y="1582914"/>
                </a:lnTo>
                <a:lnTo>
                  <a:pt x="9283567" y="1587919"/>
                </a:lnTo>
                <a:cubicBezTo>
                  <a:pt x="9276963" y="1582617"/>
                  <a:pt x="9270359" y="1577321"/>
                  <a:pt x="9263755" y="1572038"/>
                </a:cubicBezTo>
                <a:close/>
                <a:moveTo>
                  <a:pt x="363487" y="1559706"/>
                </a:moveTo>
                <a:lnTo>
                  <a:pt x="365468" y="1562184"/>
                </a:lnTo>
                <a:lnTo>
                  <a:pt x="345683" y="1578064"/>
                </a:lnTo>
                <a:lnTo>
                  <a:pt x="343694" y="1575594"/>
                </a:lnTo>
                <a:cubicBezTo>
                  <a:pt x="350279" y="1570285"/>
                  <a:pt x="356877" y="1564989"/>
                  <a:pt x="363487" y="1559706"/>
                </a:cubicBezTo>
                <a:close/>
                <a:moveTo>
                  <a:pt x="9249904" y="1548765"/>
                </a:moveTo>
                <a:lnTo>
                  <a:pt x="9249912" y="1548771"/>
                </a:lnTo>
                <a:lnTo>
                  <a:pt x="9248019" y="1551124"/>
                </a:lnTo>
                <a:close/>
                <a:moveTo>
                  <a:pt x="385308" y="1546376"/>
                </a:moveTo>
                <a:lnTo>
                  <a:pt x="389257" y="1551349"/>
                </a:lnTo>
                <a:lnTo>
                  <a:pt x="389255" y="1551350"/>
                </a:lnTo>
                <a:lnTo>
                  <a:pt x="385306" y="1546377"/>
                </a:lnTo>
                <a:close/>
                <a:moveTo>
                  <a:pt x="9226038" y="1537998"/>
                </a:moveTo>
                <a:lnTo>
                  <a:pt x="9245911" y="1553743"/>
                </a:lnTo>
                <a:lnTo>
                  <a:pt x="9248019" y="1551124"/>
                </a:lnTo>
                <a:lnTo>
                  <a:pt x="9243943" y="1556226"/>
                </a:lnTo>
                <a:cubicBezTo>
                  <a:pt x="9237339" y="1550969"/>
                  <a:pt x="9230735" y="1545723"/>
                  <a:pt x="9224068" y="1540491"/>
                </a:cubicBezTo>
                <a:close/>
                <a:moveTo>
                  <a:pt x="9229973" y="1533011"/>
                </a:moveTo>
                <a:lnTo>
                  <a:pt x="9229975" y="1533013"/>
                </a:lnTo>
                <a:lnTo>
                  <a:pt x="9226038" y="1537998"/>
                </a:lnTo>
                <a:lnTo>
                  <a:pt x="9226036" y="1537996"/>
                </a:lnTo>
                <a:close/>
                <a:moveTo>
                  <a:pt x="9231942" y="1530522"/>
                </a:moveTo>
                <a:cubicBezTo>
                  <a:pt x="9238609" y="1535767"/>
                  <a:pt x="9245213" y="1541018"/>
                  <a:pt x="9251881" y="1546289"/>
                </a:cubicBezTo>
                <a:lnTo>
                  <a:pt x="9249904" y="1548765"/>
                </a:lnTo>
                <a:lnTo>
                  <a:pt x="9229975" y="1533013"/>
                </a:lnTo>
                <a:close/>
                <a:moveTo>
                  <a:pt x="403232" y="1528147"/>
                </a:moveTo>
                <a:lnTo>
                  <a:pt x="411093" y="1538122"/>
                </a:lnTo>
                <a:cubicBezTo>
                  <a:pt x="404464" y="1543348"/>
                  <a:pt x="397841" y="1548587"/>
                  <a:pt x="391230" y="1553832"/>
                </a:cubicBezTo>
                <a:lnTo>
                  <a:pt x="389257" y="1551349"/>
                </a:lnTo>
                <a:lnTo>
                  <a:pt x="409124" y="1535627"/>
                </a:lnTo>
                <a:lnTo>
                  <a:pt x="405194" y="1530642"/>
                </a:lnTo>
                <a:lnTo>
                  <a:pt x="385308" y="1546376"/>
                </a:lnTo>
                <a:lnTo>
                  <a:pt x="383331" y="1543888"/>
                </a:lnTo>
                <a:cubicBezTo>
                  <a:pt x="389954" y="1538630"/>
                  <a:pt x="396589" y="1533385"/>
                  <a:pt x="403232" y="1528147"/>
                </a:cubicBezTo>
                <a:close/>
                <a:moveTo>
                  <a:pt x="9210032" y="1517325"/>
                </a:moveTo>
                <a:lnTo>
                  <a:pt x="9210034" y="1517326"/>
                </a:lnTo>
                <a:lnTo>
                  <a:pt x="9206097" y="1522324"/>
                </a:lnTo>
                <a:lnTo>
                  <a:pt x="9206095" y="1522323"/>
                </a:lnTo>
                <a:close/>
                <a:moveTo>
                  <a:pt x="425147" y="1514976"/>
                </a:moveTo>
                <a:lnTo>
                  <a:pt x="427624" y="1518144"/>
                </a:lnTo>
                <a:lnTo>
                  <a:pt x="425145" y="1514977"/>
                </a:lnTo>
                <a:close/>
                <a:moveTo>
                  <a:pt x="9186115" y="1506732"/>
                </a:moveTo>
                <a:lnTo>
                  <a:pt x="9206095" y="1522323"/>
                </a:lnTo>
                <a:lnTo>
                  <a:pt x="9204128" y="1524819"/>
                </a:lnTo>
                <a:cubicBezTo>
                  <a:pt x="9197524" y="1519612"/>
                  <a:pt x="9190856" y="1514412"/>
                  <a:pt x="9184189" y="1509224"/>
                </a:cubicBezTo>
                <a:close/>
                <a:moveTo>
                  <a:pt x="449041" y="1504392"/>
                </a:moveTo>
                <a:lnTo>
                  <a:pt x="450990" y="1506900"/>
                </a:lnTo>
                <a:cubicBezTo>
                  <a:pt x="444322" y="1512081"/>
                  <a:pt x="437661" y="1517275"/>
                  <a:pt x="431013" y="1522476"/>
                </a:cubicBezTo>
                <a:lnTo>
                  <a:pt x="427624" y="1518144"/>
                </a:lnTo>
                <a:lnTo>
                  <a:pt x="429057" y="1519974"/>
                </a:lnTo>
                <a:close/>
                <a:moveTo>
                  <a:pt x="9188064" y="1504209"/>
                </a:moveTo>
                <a:lnTo>
                  <a:pt x="9186115" y="1506732"/>
                </a:lnTo>
                <a:lnTo>
                  <a:pt x="9186094" y="1506715"/>
                </a:lnTo>
                <a:close/>
                <a:moveTo>
                  <a:pt x="445148" y="1499381"/>
                </a:moveTo>
                <a:lnTo>
                  <a:pt x="449041" y="1504391"/>
                </a:lnTo>
                <a:lnTo>
                  <a:pt x="449041" y="1504392"/>
                </a:lnTo>
                <a:lnTo>
                  <a:pt x="445148" y="1499382"/>
                </a:lnTo>
                <a:close/>
                <a:moveTo>
                  <a:pt x="9191936" y="1499197"/>
                </a:moveTo>
                <a:cubicBezTo>
                  <a:pt x="9198668" y="1504398"/>
                  <a:pt x="9205335" y="1509605"/>
                  <a:pt x="9212002" y="1514824"/>
                </a:cubicBezTo>
                <a:lnTo>
                  <a:pt x="9210032" y="1517325"/>
                </a:lnTo>
                <a:lnTo>
                  <a:pt x="9190032" y="1501705"/>
                </a:lnTo>
                <a:lnTo>
                  <a:pt x="9188064" y="1504209"/>
                </a:lnTo>
                <a:close/>
                <a:moveTo>
                  <a:pt x="443198" y="1496873"/>
                </a:moveTo>
                <a:lnTo>
                  <a:pt x="445148" y="1499382"/>
                </a:lnTo>
                <a:lnTo>
                  <a:pt x="425147" y="1514976"/>
                </a:lnTo>
                <a:lnTo>
                  <a:pt x="423190" y="1512475"/>
                </a:lnTo>
                <a:cubicBezTo>
                  <a:pt x="429851" y="1507262"/>
                  <a:pt x="436518" y="1502061"/>
                  <a:pt x="443198" y="1496873"/>
                </a:cubicBezTo>
                <a:close/>
                <a:moveTo>
                  <a:pt x="9169945" y="1486139"/>
                </a:moveTo>
                <a:lnTo>
                  <a:pt x="9169965" y="1486154"/>
                </a:lnTo>
                <a:lnTo>
                  <a:pt x="9166092" y="1491177"/>
                </a:lnTo>
                <a:lnTo>
                  <a:pt x="9166072" y="1491162"/>
                </a:lnTo>
                <a:close/>
                <a:moveTo>
                  <a:pt x="465209" y="1483849"/>
                </a:moveTo>
                <a:lnTo>
                  <a:pt x="466637" y="1485701"/>
                </a:lnTo>
                <a:lnTo>
                  <a:pt x="465208" y="1483849"/>
                </a:lnTo>
                <a:close/>
                <a:moveTo>
                  <a:pt x="9145972" y="1475723"/>
                </a:moveTo>
                <a:lnTo>
                  <a:pt x="9166072" y="1491162"/>
                </a:lnTo>
                <a:lnTo>
                  <a:pt x="9164123" y="1493691"/>
                </a:lnTo>
                <a:cubicBezTo>
                  <a:pt x="9157456" y="1488529"/>
                  <a:pt x="9150725" y="1483373"/>
                  <a:pt x="9144057" y="1478236"/>
                </a:cubicBezTo>
                <a:close/>
                <a:moveTo>
                  <a:pt x="9147899" y="1473194"/>
                </a:moveTo>
                <a:lnTo>
                  <a:pt x="9145972" y="1475723"/>
                </a:lnTo>
                <a:lnTo>
                  <a:pt x="9145962" y="1475715"/>
                </a:lnTo>
                <a:close/>
                <a:moveTo>
                  <a:pt x="9151741" y="1468152"/>
                </a:moveTo>
                <a:cubicBezTo>
                  <a:pt x="9158472" y="1473302"/>
                  <a:pt x="9165203" y="1478464"/>
                  <a:pt x="9171870" y="1483640"/>
                </a:cubicBezTo>
                <a:lnTo>
                  <a:pt x="9169945" y="1486139"/>
                </a:lnTo>
                <a:lnTo>
                  <a:pt x="9149836" y="1470673"/>
                </a:lnTo>
                <a:lnTo>
                  <a:pt x="9147899" y="1473194"/>
                </a:lnTo>
                <a:close/>
                <a:moveTo>
                  <a:pt x="483394" y="1465872"/>
                </a:moveTo>
                <a:lnTo>
                  <a:pt x="491116" y="1475956"/>
                </a:lnTo>
                <a:cubicBezTo>
                  <a:pt x="484410" y="1481093"/>
                  <a:pt x="477711" y="1486237"/>
                  <a:pt x="471024" y="1491393"/>
                </a:cubicBezTo>
                <a:lnTo>
                  <a:pt x="466637" y="1485701"/>
                </a:lnTo>
                <a:lnTo>
                  <a:pt x="469088" y="1488878"/>
                </a:lnTo>
                <a:cubicBezTo>
                  <a:pt x="475774" y="1483722"/>
                  <a:pt x="482480" y="1478572"/>
                  <a:pt x="489185" y="1473435"/>
                </a:cubicBezTo>
                <a:lnTo>
                  <a:pt x="485324" y="1468393"/>
                </a:lnTo>
                <a:lnTo>
                  <a:pt x="465209" y="1483849"/>
                </a:lnTo>
                <a:lnTo>
                  <a:pt x="463271" y="1481334"/>
                </a:lnTo>
                <a:cubicBezTo>
                  <a:pt x="469970" y="1476172"/>
                  <a:pt x="476676" y="1471016"/>
                  <a:pt x="483394" y="1465872"/>
                </a:cubicBezTo>
                <a:close/>
                <a:moveTo>
                  <a:pt x="9129632" y="1455260"/>
                </a:moveTo>
                <a:lnTo>
                  <a:pt x="9129643" y="1455268"/>
                </a:lnTo>
                <a:lnTo>
                  <a:pt x="9127667" y="1457843"/>
                </a:lnTo>
                <a:close/>
                <a:moveTo>
                  <a:pt x="505501" y="1453006"/>
                </a:moveTo>
                <a:lnTo>
                  <a:pt x="509343" y="1458061"/>
                </a:lnTo>
                <a:lnTo>
                  <a:pt x="509340" y="1458062"/>
                </a:lnTo>
                <a:lnTo>
                  <a:pt x="505498" y="1453007"/>
                </a:lnTo>
                <a:close/>
                <a:moveTo>
                  <a:pt x="9105586" y="1445008"/>
                </a:moveTo>
                <a:lnTo>
                  <a:pt x="9125769" y="1460316"/>
                </a:lnTo>
                <a:lnTo>
                  <a:pt x="9127667" y="1457843"/>
                </a:lnTo>
                <a:lnTo>
                  <a:pt x="9123864" y="1462843"/>
                </a:lnTo>
                <a:cubicBezTo>
                  <a:pt x="9117133" y="1457731"/>
                  <a:pt x="9110402" y="1452626"/>
                  <a:pt x="9103671" y="1447533"/>
                </a:cubicBezTo>
                <a:close/>
                <a:moveTo>
                  <a:pt x="9109386" y="1439932"/>
                </a:moveTo>
                <a:lnTo>
                  <a:pt x="9109417" y="1439956"/>
                </a:lnTo>
                <a:lnTo>
                  <a:pt x="9105586" y="1445008"/>
                </a:lnTo>
                <a:lnTo>
                  <a:pt x="9105576" y="1445000"/>
                </a:lnTo>
                <a:close/>
                <a:moveTo>
                  <a:pt x="9111355" y="1437399"/>
                </a:moveTo>
                <a:cubicBezTo>
                  <a:pt x="9118086" y="1442498"/>
                  <a:pt x="9124817" y="1447616"/>
                  <a:pt x="9131548" y="1452740"/>
                </a:cubicBezTo>
                <a:lnTo>
                  <a:pt x="9129632" y="1455260"/>
                </a:lnTo>
                <a:lnTo>
                  <a:pt x="9109417" y="1439956"/>
                </a:lnTo>
                <a:close/>
                <a:moveTo>
                  <a:pt x="523805" y="1435164"/>
                </a:moveTo>
                <a:lnTo>
                  <a:pt x="531451" y="1445304"/>
                </a:lnTo>
                <a:cubicBezTo>
                  <a:pt x="524713" y="1450391"/>
                  <a:pt x="517982" y="1455484"/>
                  <a:pt x="511264" y="1460589"/>
                </a:cubicBezTo>
                <a:lnTo>
                  <a:pt x="509343" y="1458061"/>
                </a:lnTo>
                <a:lnTo>
                  <a:pt x="529539" y="1442771"/>
                </a:lnTo>
                <a:lnTo>
                  <a:pt x="525717" y="1437704"/>
                </a:lnTo>
                <a:lnTo>
                  <a:pt x="505501" y="1453006"/>
                </a:lnTo>
                <a:lnTo>
                  <a:pt x="503581" y="1450480"/>
                </a:lnTo>
                <a:cubicBezTo>
                  <a:pt x="510312" y="1445362"/>
                  <a:pt x="517055" y="1440256"/>
                  <a:pt x="523805" y="1435164"/>
                </a:cubicBezTo>
                <a:close/>
                <a:moveTo>
                  <a:pt x="566325" y="1407293"/>
                </a:moveTo>
                <a:lnTo>
                  <a:pt x="570110" y="1412393"/>
                </a:lnTo>
                <a:lnTo>
                  <a:pt x="570110" y="1412393"/>
                </a:lnTo>
                <a:lnTo>
                  <a:pt x="566321" y="1407297"/>
                </a:lnTo>
                <a:close/>
                <a:moveTo>
                  <a:pt x="9070715" y="1406938"/>
                </a:moveTo>
                <a:cubicBezTo>
                  <a:pt x="9077509" y="1411992"/>
                  <a:pt x="9084240" y="1417053"/>
                  <a:pt x="9091035" y="1422133"/>
                </a:cubicBezTo>
                <a:lnTo>
                  <a:pt x="9089130" y="1424673"/>
                </a:lnTo>
                <a:cubicBezTo>
                  <a:pt x="9082335" y="1419600"/>
                  <a:pt x="9075605" y="1414532"/>
                  <a:pt x="9068810" y="1409484"/>
                </a:cubicBezTo>
                <a:lnTo>
                  <a:pt x="9065000" y="1414577"/>
                </a:lnTo>
                <a:cubicBezTo>
                  <a:pt x="9071794" y="1419625"/>
                  <a:pt x="9078589" y="1424686"/>
                  <a:pt x="9085319" y="1429753"/>
                </a:cubicBezTo>
                <a:lnTo>
                  <a:pt x="9089130" y="1424673"/>
                </a:lnTo>
                <a:lnTo>
                  <a:pt x="9083415" y="1432293"/>
                </a:lnTo>
                <a:cubicBezTo>
                  <a:pt x="9076684" y="1427226"/>
                  <a:pt x="9069889" y="1422171"/>
                  <a:pt x="9063094" y="1417123"/>
                </a:cubicBezTo>
                <a:close/>
                <a:moveTo>
                  <a:pt x="564426" y="1404747"/>
                </a:moveTo>
                <a:lnTo>
                  <a:pt x="566321" y="1407297"/>
                </a:lnTo>
                <a:lnTo>
                  <a:pt x="545992" y="1422464"/>
                </a:lnTo>
                <a:lnTo>
                  <a:pt x="549796" y="1427544"/>
                </a:lnTo>
                <a:lnTo>
                  <a:pt x="570110" y="1412393"/>
                </a:lnTo>
                <a:lnTo>
                  <a:pt x="572002" y="1414939"/>
                </a:lnTo>
                <a:cubicBezTo>
                  <a:pt x="565226" y="1419974"/>
                  <a:pt x="558457" y="1425029"/>
                  <a:pt x="551701" y="1430090"/>
                </a:cubicBezTo>
                <a:lnTo>
                  <a:pt x="544087" y="1419923"/>
                </a:lnTo>
                <a:cubicBezTo>
                  <a:pt x="550856" y="1414850"/>
                  <a:pt x="557638" y="1409795"/>
                  <a:pt x="564426" y="1404747"/>
                </a:cubicBezTo>
                <a:close/>
                <a:moveTo>
                  <a:pt x="9048396" y="1394343"/>
                </a:moveTo>
                <a:lnTo>
                  <a:pt x="9048426" y="1394365"/>
                </a:lnTo>
                <a:lnTo>
                  <a:pt x="9044617" y="1399470"/>
                </a:lnTo>
                <a:lnTo>
                  <a:pt x="9044608" y="1399464"/>
                </a:lnTo>
                <a:close/>
                <a:moveTo>
                  <a:pt x="9024189" y="1384455"/>
                </a:moveTo>
                <a:lnTo>
                  <a:pt x="9044608" y="1399464"/>
                </a:lnTo>
                <a:lnTo>
                  <a:pt x="9042711" y="1402029"/>
                </a:lnTo>
                <a:cubicBezTo>
                  <a:pt x="9035917" y="1397006"/>
                  <a:pt x="9029122" y="1391996"/>
                  <a:pt x="9022328" y="1386999"/>
                </a:cubicBezTo>
                <a:close/>
                <a:moveTo>
                  <a:pt x="9026066" y="1381890"/>
                </a:moveTo>
                <a:lnTo>
                  <a:pt x="9024189" y="1384455"/>
                </a:lnTo>
                <a:lnTo>
                  <a:pt x="9024169" y="1384440"/>
                </a:lnTo>
                <a:close/>
                <a:moveTo>
                  <a:pt x="608837" y="1379477"/>
                </a:moveTo>
                <a:lnTo>
                  <a:pt x="610902" y="1382293"/>
                </a:lnTo>
                <a:lnTo>
                  <a:pt x="610899" y="1382296"/>
                </a:lnTo>
                <a:close/>
                <a:moveTo>
                  <a:pt x="9029821" y="1376756"/>
                </a:moveTo>
                <a:cubicBezTo>
                  <a:pt x="9036679" y="1381760"/>
                  <a:pt x="9043473" y="1386783"/>
                  <a:pt x="9050268" y="1391812"/>
                </a:cubicBezTo>
                <a:lnTo>
                  <a:pt x="9048396" y="1394343"/>
                </a:lnTo>
                <a:lnTo>
                  <a:pt x="9027980" y="1379315"/>
                </a:lnTo>
                <a:lnTo>
                  <a:pt x="9026066" y="1381890"/>
                </a:lnTo>
                <a:close/>
                <a:moveTo>
                  <a:pt x="605276" y="1374610"/>
                </a:moveTo>
                <a:lnTo>
                  <a:pt x="608837" y="1379477"/>
                </a:lnTo>
                <a:lnTo>
                  <a:pt x="607149" y="1377175"/>
                </a:lnTo>
                <a:cubicBezTo>
                  <a:pt x="600329" y="1382173"/>
                  <a:pt x="593516" y="1387177"/>
                  <a:pt x="586708" y="1392199"/>
                </a:cubicBezTo>
                <a:lnTo>
                  <a:pt x="590480" y="1397311"/>
                </a:lnTo>
                <a:lnTo>
                  <a:pt x="610899" y="1382296"/>
                </a:lnTo>
                <a:lnTo>
                  <a:pt x="612775" y="1384859"/>
                </a:lnTo>
                <a:cubicBezTo>
                  <a:pt x="605962" y="1389850"/>
                  <a:pt x="599161" y="1394847"/>
                  <a:pt x="592360" y="1399864"/>
                </a:cubicBezTo>
                <a:lnTo>
                  <a:pt x="584823" y="1389647"/>
                </a:lnTo>
                <a:cubicBezTo>
                  <a:pt x="591630" y="1384624"/>
                  <a:pt x="598450" y="1379614"/>
                  <a:pt x="605276" y="1374610"/>
                </a:cubicBezTo>
                <a:close/>
                <a:moveTo>
                  <a:pt x="9007446" y="1364325"/>
                </a:moveTo>
                <a:lnTo>
                  <a:pt x="9007469" y="1364342"/>
                </a:lnTo>
                <a:lnTo>
                  <a:pt x="9003722" y="1369473"/>
                </a:lnTo>
                <a:lnTo>
                  <a:pt x="9003701" y="1369458"/>
                </a:lnTo>
                <a:close/>
                <a:moveTo>
                  <a:pt x="627649" y="1362220"/>
                </a:moveTo>
                <a:lnTo>
                  <a:pt x="629514" y="1364787"/>
                </a:lnTo>
                <a:lnTo>
                  <a:pt x="627647" y="1362221"/>
                </a:lnTo>
                <a:close/>
                <a:moveTo>
                  <a:pt x="8983157" y="1354596"/>
                </a:moveTo>
                <a:lnTo>
                  <a:pt x="9003701" y="1369458"/>
                </a:lnTo>
                <a:lnTo>
                  <a:pt x="9001818" y="1372038"/>
                </a:lnTo>
                <a:cubicBezTo>
                  <a:pt x="8995023" y="1367072"/>
                  <a:pt x="8988165" y="1362113"/>
                  <a:pt x="8981306" y="1357160"/>
                </a:cubicBezTo>
                <a:close/>
                <a:moveTo>
                  <a:pt x="651904" y="1352494"/>
                </a:moveTo>
                <a:lnTo>
                  <a:pt x="653758" y="1355065"/>
                </a:lnTo>
                <a:cubicBezTo>
                  <a:pt x="646913" y="1360005"/>
                  <a:pt x="640074" y="1364958"/>
                  <a:pt x="633248" y="1369924"/>
                </a:cubicBezTo>
                <a:lnTo>
                  <a:pt x="629514" y="1364787"/>
                </a:lnTo>
                <a:lnTo>
                  <a:pt x="631381" y="1367352"/>
                </a:lnTo>
                <a:close/>
                <a:moveTo>
                  <a:pt x="8984967" y="1352089"/>
                </a:moveTo>
                <a:lnTo>
                  <a:pt x="8983157" y="1354596"/>
                </a:lnTo>
                <a:lnTo>
                  <a:pt x="8983148" y="1354589"/>
                </a:lnTo>
                <a:close/>
                <a:moveTo>
                  <a:pt x="648189" y="1347343"/>
                </a:moveTo>
                <a:lnTo>
                  <a:pt x="651904" y="1352493"/>
                </a:lnTo>
                <a:lnTo>
                  <a:pt x="651904" y="1352494"/>
                </a:lnTo>
                <a:lnTo>
                  <a:pt x="648189" y="1347344"/>
                </a:lnTo>
                <a:close/>
                <a:moveTo>
                  <a:pt x="8988736" y="1346867"/>
                </a:moveTo>
                <a:cubicBezTo>
                  <a:pt x="8995594" y="1351826"/>
                  <a:pt x="9002452" y="1356792"/>
                  <a:pt x="9009310" y="1361770"/>
                </a:cubicBezTo>
                <a:lnTo>
                  <a:pt x="9007446" y="1364325"/>
                </a:lnTo>
                <a:lnTo>
                  <a:pt x="8986894" y="1349439"/>
                </a:lnTo>
                <a:lnTo>
                  <a:pt x="8984967" y="1352089"/>
                </a:lnTo>
                <a:close/>
                <a:moveTo>
                  <a:pt x="646329" y="1344765"/>
                </a:moveTo>
                <a:lnTo>
                  <a:pt x="648189" y="1347344"/>
                </a:lnTo>
                <a:lnTo>
                  <a:pt x="627649" y="1362220"/>
                </a:lnTo>
                <a:lnTo>
                  <a:pt x="625780" y="1359649"/>
                </a:lnTo>
                <a:cubicBezTo>
                  <a:pt x="632619" y="1354677"/>
                  <a:pt x="639471" y="1349718"/>
                  <a:pt x="646329" y="1344765"/>
                </a:cubicBezTo>
                <a:close/>
                <a:moveTo>
                  <a:pt x="8966308" y="1334609"/>
                </a:moveTo>
                <a:lnTo>
                  <a:pt x="8966321" y="1334618"/>
                </a:lnTo>
                <a:lnTo>
                  <a:pt x="8964103" y="1337674"/>
                </a:lnTo>
                <a:close/>
                <a:moveTo>
                  <a:pt x="668784" y="1332540"/>
                </a:moveTo>
                <a:lnTo>
                  <a:pt x="672480" y="1337703"/>
                </a:lnTo>
                <a:lnTo>
                  <a:pt x="672478" y="1337704"/>
                </a:lnTo>
                <a:lnTo>
                  <a:pt x="668782" y="1332541"/>
                </a:lnTo>
                <a:close/>
                <a:moveTo>
                  <a:pt x="8941938" y="1325036"/>
                </a:moveTo>
                <a:lnTo>
                  <a:pt x="8962574" y="1339780"/>
                </a:lnTo>
                <a:lnTo>
                  <a:pt x="8964103" y="1337674"/>
                </a:lnTo>
                <a:lnTo>
                  <a:pt x="8960732" y="1342358"/>
                </a:lnTo>
                <a:cubicBezTo>
                  <a:pt x="8953875" y="1337437"/>
                  <a:pt x="8947017" y="1332522"/>
                  <a:pt x="8940095" y="1327626"/>
                </a:cubicBezTo>
                <a:close/>
                <a:moveTo>
                  <a:pt x="693106" y="1322987"/>
                </a:moveTo>
                <a:lnTo>
                  <a:pt x="694944" y="1325575"/>
                </a:lnTo>
                <a:cubicBezTo>
                  <a:pt x="688061" y="1330465"/>
                  <a:pt x="681190" y="1335367"/>
                  <a:pt x="674326" y="1340282"/>
                </a:cubicBezTo>
                <a:lnTo>
                  <a:pt x="672480" y="1337703"/>
                </a:lnTo>
                <a:close/>
                <a:moveTo>
                  <a:pt x="8943641" y="1322644"/>
                </a:moveTo>
                <a:lnTo>
                  <a:pt x="8941938" y="1325036"/>
                </a:lnTo>
                <a:lnTo>
                  <a:pt x="8941937" y="1325035"/>
                </a:lnTo>
                <a:close/>
                <a:moveTo>
                  <a:pt x="689886" y="1318455"/>
                </a:moveTo>
                <a:lnTo>
                  <a:pt x="693109" y="1322984"/>
                </a:lnTo>
                <a:lnTo>
                  <a:pt x="693106" y="1322987"/>
                </a:lnTo>
                <a:close/>
                <a:moveTo>
                  <a:pt x="8947461" y="1317276"/>
                </a:moveTo>
                <a:cubicBezTo>
                  <a:pt x="8954382" y="1322184"/>
                  <a:pt x="8961241" y="1327106"/>
                  <a:pt x="8968162" y="1332033"/>
                </a:cubicBezTo>
                <a:lnTo>
                  <a:pt x="8966308" y="1334609"/>
                </a:lnTo>
                <a:lnTo>
                  <a:pt x="8945619" y="1319867"/>
                </a:lnTo>
                <a:lnTo>
                  <a:pt x="8943641" y="1322644"/>
                </a:lnTo>
                <a:close/>
                <a:moveTo>
                  <a:pt x="687591" y="1315225"/>
                </a:moveTo>
                <a:lnTo>
                  <a:pt x="689886" y="1318455"/>
                </a:lnTo>
                <a:lnTo>
                  <a:pt x="689426" y="1317809"/>
                </a:lnTo>
                <a:lnTo>
                  <a:pt x="668784" y="1332540"/>
                </a:lnTo>
                <a:lnTo>
                  <a:pt x="666934" y="1329957"/>
                </a:lnTo>
                <a:cubicBezTo>
                  <a:pt x="673805" y="1325035"/>
                  <a:pt x="680695" y="1320121"/>
                  <a:pt x="687591" y="1315225"/>
                </a:cubicBezTo>
                <a:close/>
                <a:moveTo>
                  <a:pt x="710130" y="1303152"/>
                </a:moveTo>
                <a:lnTo>
                  <a:pt x="713792" y="1308341"/>
                </a:lnTo>
                <a:lnTo>
                  <a:pt x="713791" y="1308341"/>
                </a:lnTo>
                <a:lnTo>
                  <a:pt x="710127" y="1303153"/>
                </a:lnTo>
                <a:close/>
                <a:moveTo>
                  <a:pt x="734529" y="1293769"/>
                </a:moveTo>
                <a:lnTo>
                  <a:pt x="736346" y="1296365"/>
                </a:lnTo>
                <a:cubicBezTo>
                  <a:pt x="729431" y="1301210"/>
                  <a:pt x="722522" y="1306068"/>
                  <a:pt x="715620" y="1310932"/>
                </a:cubicBezTo>
                <a:lnTo>
                  <a:pt x="713792" y="1308341"/>
                </a:lnTo>
                <a:close/>
                <a:moveTo>
                  <a:pt x="8904155" y="1290574"/>
                </a:moveTo>
                <a:lnTo>
                  <a:pt x="8904166" y="1290582"/>
                </a:lnTo>
                <a:lnTo>
                  <a:pt x="8902345" y="1293175"/>
                </a:lnTo>
                <a:close/>
                <a:moveTo>
                  <a:pt x="730885" y="1288561"/>
                </a:moveTo>
                <a:lnTo>
                  <a:pt x="734530" y="1293768"/>
                </a:lnTo>
                <a:lnTo>
                  <a:pt x="734529" y="1293769"/>
                </a:lnTo>
                <a:lnTo>
                  <a:pt x="730883" y="1288563"/>
                </a:lnTo>
                <a:close/>
                <a:moveTo>
                  <a:pt x="8905996" y="1287977"/>
                </a:moveTo>
                <a:cubicBezTo>
                  <a:pt x="8912918" y="1292835"/>
                  <a:pt x="8919839" y="1297705"/>
                  <a:pt x="8926760" y="1302588"/>
                </a:cubicBezTo>
                <a:lnTo>
                  <a:pt x="8919457" y="1312964"/>
                </a:lnTo>
                <a:cubicBezTo>
                  <a:pt x="8912536" y="1308087"/>
                  <a:pt x="8905615" y="1303223"/>
                  <a:pt x="8898694" y="1298372"/>
                </a:cubicBezTo>
                <a:lnTo>
                  <a:pt x="8902345" y="1293175"/>
                </a:lnTo>
                <a:lnTo>
                  <a:pt x="8900535" y="1295775"/>
                </a:lnTo>
                <a:cubicBezTo>
                  <a:pt x="8907457" y="1300626"/>
                  <a:pt x="8914378" y="1305490"/>
                  <a:pt x="8921236" y="1310367"/>
                </a:cubicBezTo>
                <a:lnTo>
                  <a:pt x="8924919" y="1305185"/>
                </a:lnTo>
                <a:lnTo>
                  <a:pt x="8904166" y="1290582"/>
                </a:lnTo>
                <a:close/>
                <a:moveTo>
                  <a:pt x="729063" y="1285964"/>
                </a:moveTo>
                <a:lnTo>
                  <a:pt x="730883" y="1288563"/>
                </a:lnTo>
                <a:lnTo>
                  <a:pt x="710130" y="1303152"/>
                </a:lnTo>
                <a:lnTo>
                  <a:pt x="708298" y="1300556"/>
                </a:lnTo>
                <a:cubicBezTo>
                  <a:pt x="715213" y="1295680"/>
                  <a:pt x="722135" y="1290815"/>
                  <a:pt x="729063" y="1285964"/>
                </a:cubicBezTo>
                <a:close/>
                <a:moveTo>
                  <a:pt x="751697" y="1274049"/>
                </a:moveTo>
                <a:lnTo>
                  <a:pt x="755321" y="1279265"/>
                </a:lnTo>
                <a:lnTo>
                  <a:pt x="755320" y="1279265"/>
                </a:lnTo>
                <a:lnTo>
                  <a:pt x="751694" y="1274051"/>
                </a:lnTo>
                <a:close/>
                <a:moveTo>
                  <a:pt x="776157" y="1264841"/>
                </a:moveTo>
                <a:lnTo>
                  <a:pt x="777958" y="1267454"/>
                </a:lnTo>
                <a:cubicBezTo>
                  <a:pt x="771011" y="1272248"/>
                  <a:pt x="764064" y="1277055"/>
                  <a:pt x="757130" y="1281868"/>
                </a:cubicBezTo>
                <a:lnTo>
                  <a:pt x="755321" y="1279265"/>
                </a:lnTo>
                <a:close/>
                <a:moveTo>
                  <a:pt x="8862498" y="1261574"/>
                </a:moveTo>
                <a:lnTo>
                  <a:pt x="8858879" y="1266800"/>
                </a:lnTo>
                <a:cubicBezTo>
                  <a:pt x="8865800" y="1271607"/>
                  <a:pt x="8872785" y="1276420"/>
                  <a:pt x="8879706" y="1281252"/>
                </a:cubicBezTo>
                <a:lnTo>
                  <a:pt x="8883326" y="1276039"/>
                </a:lnTo>
                <a:cubicBezTo>
                  <a:pt x="8876405" y="1271207"/>
                  <a:pt x="8869419" y="1266387"/>
                  <a:pt x="8862498" y="1261574"/>
                </a:cubicBezTo>
                <a:close/>
                <a:moveTo>
                  <a:pt x="772574" y="1259641"/>
                </a:moveTo>
                <a:lnTo>
                  <a:pt x="776161" y="1264838"/>
                </a:lnTo>
                <a:lnTo>
                  <a:pt x="776157" y="1264841"/>
                </a:lnTo>
                <a:close/>
                <a:moveTo>
                  <a:pt x="8864276" y="1258964"/>
                </a:moveTo>
                <a:cubicBezTo>
                  <a:pt x="8871261" y="1263777"/>
                  <a:pt x="8878182" y="1268597"/>
                  <a:pt x="8885168" y="1273429"/>
                </a:cubicBezTo>
                <a:lnTo>
                  <a:pt x="8877929" y="1283856"/>
                </a:lnTo>
                <a:cubicBezTo>
                  <a:pt x="8870944" y="1279030"/>
                  <a:pt x="8864022" y="1274216"/>
                  <a:pt x="8857037" y="1269416"/>
                </a:cubicBezTo>
                <a:close/>
                <a:moveTo>
                  <a:pt x="770751" y="1256995"/>
                </a:moveTo>
                <a:lnTo>
                  <a:pt x="772574" y="1259641"/>
                </a:lnTo>
                <a:lnTo>
                  <a:pt x="772554" y="1259612"/>
                </a:lnTo>
                <a:lnTo>
                  <a:pt x="751697" y="1274049"/>
                </a:lnTo>
                <a:lnTo>
                  <a:pt x="749885" y="1271441"/>
                </a:lnTo>
                <a:cubicBezTo>
                  <a:pt x="756831" y="1266616"/>
                  <a:pt x="763785" y="1261802"/>
                  <a:pt x="770751" y="1256995"/>
                </a:cubicBezTo>
                <a:close/>
                <a:moveTo>
                  <a:pt x="8839878" y="1249651"/>
                </a:moveTo>
                <a:lnTo>
                  <a:pt x="8837987" y="1252436"/>
                </a:lnTo>
                <a:lnTo>
                  <a:pt x="8837964" y="1252421"/>
                </a:lnTo>
                <a:close/>
                <a:moveTo>
                  <a:pt x="793456" y="1245252"/>
                </a:moveTo>
                <a:lnTo>
                  <a:pt x="797044" y="1250491"/>
                </a:lnTo>
                <a:lnTo>
                  <a:pt x="797040" y="1250493"/>
                </a:lnTo>
                <a:lnTo>
                  <a:pt x="793452" y="1245254"/>
                </a:lnTo>
                <a:close/>
                <a:moveTo>
                  <a:pt x="8817034" y="1238138"/>
                </a:moveTo>
                <a:lnTo>
                  <a:pt x="8837964" y="1252421"/>
                </a:lnTo>
                <a:lnTo>
                  <a:pt x="8836146" y="1255052"/>
                </a:lnTo>
                <a:cubicBezTo>
                  <a:pt x="8829224" y="1250277"/>
                  <a:pt x="8822239" y="1245515"/>
                  <a:pt x="8815255" y="1240765"/>
                </a:cubicBezTo>
                <a:close/>
                <a:moveTo>
                  <a:pt x="8820588" y="1232884"/>
                </a:moveTo>
                <a:lnTo>
                  <a:pt x="8820590" y="1232886"/>
                </a:lnTo>
                <a:lnTo>
                  <a:pt x="8817034" y="1238138"/>
                </a:lnTo>
                <a:lnTo>
                  <a:pt x="8817032" y="1238136"/>
                </a:lnTo>
                <a:close/>
                <a:moveTo>
                  <a:pt x="8822367" y="1230262"/>
                </a:moveTo>
                <a:cubicBezTo>
                  <a:pt x="8829351" y="1235018"/>
                  <a:pt x="8836400" y="1239793"/>
                  <a:pt x="8843385" y="1244575"/>
                </a:cubicBezTo>
                <a:lnTo>
                  <a:pt x="8839878" y="1249651"/>
                </a:lnTo>
                <a:lnTo>
                  <a:pt x="8841544" y="1247197"/>
                </a:lnTo>
                <a:lnTo>
                  <a:pt x="8820590" y="1232886"/>
                </a:lnTo>
                <a:close/>
                <a:moveTo>
                  <a:pt x="812622" y="1228338"/>
                </a:moveTo>
                <a:lnTo>
                  <a:pt x="819760" y="1238841"/>
                </a:lnTo>
                <a:cubicBezTo>
                  <a:pt x="812775" y="1243590"/>
                  <a:pt x="805803" y="1248347"/>
                  <a:pt x="798837" y="1253109"/>
                </a:cubicBezTo>
                <a:lnTo>
                  <a:pt x="797044" y="1250491"/>
                </a:lnTo>
                <a:lnTo>
                  <a:pt x="817976" y="1236218"/>
                </a:lnTo>
                <a:lnTo>
                  <a:pt x="814407" y="1230967"/>
                </a:lnTo>
                <a:lnTo>
                  <a:pt x="793456" y="1245252"/>
                </a:lnTo>
                <a:lnTo>
                  <a:pt x="791661" y="1242632"/>
                </a:lnTo>
                <a:cubicBezTo>
                  <a:pt x="798640" y="1237856"/>
                  <a:pt x="805631" y="1233088"/>
                  <a:pt x="812622" y="1228338"/>
                </a:cubicBezTo>
                <a:close/>
                <a:moveTo>
                  <a:pt x="8799568" y="1218654"/>
                </a:moveTo>
                <a:lnTo>
                  <a:pt x="8799569" y="1218654"/>
                </a:lnTo>
                <a:lnTo>
                  <a:pt x="8796014" y="1223918"/>
                </a:lnTo>
                <a:lnTo>
                  <a:pt x="8796013" y="1223917"/>
                </a:lnTo>
                <a:close/>
                <a:moveTo>
                  <a:pt x="8776437" y="1207587"/>
                </a:moveTo>
                <a:lnTo>
                  <a:pt x="8774995" y="1209764"/>
                </a:lnTo>
                <a:lnTo>
                  <a:pt x="8796013" y="1223917"/>
                </a:lnTo>
                <a:lnTo>
                  <a:pt x="8794236" y="1226547"/>
                </a:lnTo>
                <a:cubicBezTo>
                  <a:pt x="8787251" y="1221823"/>
                  <a:pt x="8780202" y="1217105"/>
                  <a:pt x="8773218" y="1212406"/>
                </a:cubicBezTo>
                <a:close/>
                <a:moveTo>
                  <a:pt x="8778488" y="1204487"/>
                </a:moveTo>
                <a:lnTo>
                  <a:pt x="8778501" y="1204496"/>
                </a:lnTo>
                <a:lnTo>
                  <a:pt x="8776437" y="1207587"/>
                </a:lnTo>
                <a:close/>
                <a:moveTo>
                  <a:pt x="856476" y="1202607"/>
                </a:moveTo>
                <a:lnTo>
                  <a:pt x="860006" y="1207884"/>
                </a:lnTo>
                <a:lnTo>
                  <a:pt x="860005" y="1207885"/>
                </a:lnTo>
                <a:lnTo>
                  <a:pt x="856474" y="1202609"/>
                </a:lnTo>
                <a:close/>
                <a:moveTo>
                  <a:pt x="8780266" y="1201852"/>
                </a:moveTo>
                <a:cubicBezTo>
                  <a:pt x="8787314" y="1206564"/>
                  <a:pt x="8794363" y="1211282"/>
                  <a:pt x="8801348" y="1216019"/>
                </a:cubicBezTo>
                <a:lnTo>
                  <a:pt x="8799568" y="1218654"/>
                </a:lnTo>
                <a:lnTo>
                  <a:pt x="8778501" y="1204496"/>
                </a:lnTo>
                <a:close/>
                <a:moveTo>
                  <a:pt x="854710" y="1199972"/>
                </a:moveTo>
                <a:lnTo>
                  <a:pt x="856474" y="1202609"/>
                </a:lnTo>
                <a:lnTo>
                  <a:pt x="835419" y="1216749"/>
                </a:lnTo>
                <a:lnTo>
                  <a:pt x="838969" y="1222013"/>
                </a:lnTo>
                <a:lnTo>
                  <a:pt x="860005" y="1207885"/>
                </a:lnTo>
                <a:lnTo>
                  <a:pt x="861772" y="1210526"/>
                </a:lnTo>
                <a:cubicBezTo>
                  <a:pt x="854755" y="1215219"/>
                  <a:pt x="847744" y="1219930"/>
                  <a:pt x="840741" y="1224648"/>
                </a:cubicBezTo>
                <a:lnTo>
                  <a:pt x="833641" y="1214120"/>
                </a:lnTo>
                <a:cubicBezTo>
                  <a:pt x="840658" y="1209389"/>
                  <a:pt x="847681" y="1204671"/>
                  <a:pt x="854710" y="1199972"/>
                </a:cubicBezTo>
                <a:close/>
                <a:moveTo>
                  <a:pt x="8757385" y="1190383"/>
                </a:moveTo>
                <a:lnTo>
                  <a:pt x="8757406" y="1190396"/>
                </a:lnTo>
                <a:lnTo>
                  <a:pt x="8755732" y="1192887"/>
                </a:lnTo>
                <a:close/>
                <a:moveTo>
                  <a:pt x="8732726" y="1181698"/>
                </a:moveTo>
                <a:lnTo>
                  <a:pt x="8753850" y="1195686"/>
                </a:lnTo>
                <a:lnTo>
                  <a:pt x="8755732" y="1192887"/>
                </a:lnTo>
                <a:lnTo>
                  <a:pt x="8752135" y="1198334"/>
                </a:lnTo>
                <a:cubicBezTo>
                  <a:pt x="8745087" y="1193654"/>
                  <a:pt x="8738038" y="1188987"/>
                  <a:pt x="8730990" y="1184332"/>
                </a:cubicBezTo>
                <a:close/>
                <a:moveTo>
                  <a:pt x="8736197" y="1176382"/>
                </a:moveTo>
                <a:lnTo>
                  <a:pt x="8736220" y="1176398"/>
                </a:lnTo>
                <a:lnTo>
                  <a:pt x="8732726" y="1181698"/>
                </a:lnTo>
                <a:lnTo>
                  <a:pt x="8732705" y="1181684"/>
                </a:lnTo>
                <a:close/>
                <a:moveTo>
                  <a:pt x="898760" y="1174547"/>
                </a:moveTo>
                <a:cubicBezTo>
                  <a:pt x="891693" y="1179195"/>
                  <a:pt x="884638" y="1183862"/>
                  <a:pt x="877597" y="1188542"/>
                </a:cubicBezTo>
                <a:lnTo>
                  <a:pt x="881107" y="1193832"/>
                </a:lnTo>
                <a:cubicBezTo>
                  <a:pt x="888143" y="1189158"/>
                  <a:pt x="895192" y="1184497"/>
                  <a:pt x="902253" y="1179849"/>
                </a:cubicBezTo>
                <a:close/>
                <a:moveTo>
                  <a:pt x="8737975" y="1173734"/>
                </a:moveTo>
                <a:cubicBezTo>
                  <a:pt x="8745023" y="1178395"/>
                  <a:pt x="8752072" y="1183069"/>
                  <a:pt x="8759120" y="1187755"/>
                </a:cubicBezTo>
                <a:lnTo>
                  <a:pt x="8757385" y="1190383"/>
                </a:lnTo>
                <a:lnTo>
                  <a:pt x="8736220" y="1176398"/>
                </a:lnTo>
                <a:close/>
                <a:moveTo>
                  <a:pt x="897014" y="1171892"/>
                </a:moveTo>
                <a:lnTo>
                  <a:pt x="903999" y="1182497"/>
                </a:lnTo>
                <a:cubicBezTo>
                  <a:pt x="896945" y="1187145"/>
                  <a:pt x="889896" y="1191806"/>
                  <a:pt x="882860" y="1196473"/>
                </a:cubicBezTo>
                <a:lnTo>
                  <a:pt x="875837" y="1185894"/>
                </a:lnTo>
                <a:cubicBezTo>
                  <a:pt x="882885" y="1181214"/>
                  <a:pt x="889946" y="1176547"/>
                  <a:pt x="897014" y="1171892"/>
                </a:cubicBezTo>
                <a:close/>
                <a:moveTo>
                  <a:pt x="8714978" y="1162444"/>
                </a:moveTo>
                <a:lnTo>
                  <a:pt x="8714988" y="1162450"/>
                </a:lnTo>
                <a:lnTo>
                  <a:pt x="8713489" y="1164731"/>
                </a:lnTo>
                <a:close/>
                <a:moveTo>
                  <a:pt x="8690658" y="1153344"/>
                </a:moveTo>
                <a:lnTo>
                  <a:pt x="8690286" y="1153922"/>
                </a:lnTo>
                <a:cubicBezTo>
                  <a:pt x="8697335" y="1158526"/>
                  <a:pt x="8704447" y="1163136"/>
                  <a:pt x="8711495" y="1167765"/>
                </a:cubicBezTo>
                <a:lnTo>
                  <a:pt x="8713489" y="1164731"/>
                </a:lnTo>
                <a:lnTo>
                  <a:pt x="8709781" y="1170426"/>
                </a:lnTo>
                <a:cubicBezTo>
                  <a:pt x="8702732" y="1165797"/>
                  <a:pt x="8695620" y="1161187"/>
                  <a:pt x="8688572" y="1156583"/>
                </a:cubicBezTo>
                <a:close/>
                <a:moveTo>
                  <a:pt x="8693715" y="1148594"/>
                </a:moveTo>
                <a:lnTo>
                  <a:pt x="8693716" y="1148595"/>
                </a:lnTo>
                <a:lnTo>
                  <a:pt x="8690658" y="1153344"/>
                </a:lnTo>
                <a:close/>
                <a:moveTo>
                  <a:pt x="941210" y="1146797"/>
                </a:moveTo>
                <a:lnTo>
                  <a:pt x="944671" y="1152125"/>
                </a:lnTo>
                <a:lnTo>
                  <a:pt x="944669" y="1152127"/>
                </a:lnTo>
                <a:lnTo>
                  <a:pt x="941210" y="1146798"/>
                </a:lnTo>
                <a:close/>
                <a:moveTo>
                  <a:pt x="8695430" y="1145934"/>
                </a:moveTo>
                <a:cubicBezTo>
                  <a:pt x="8702542" y="1150538"/>
                  <a:pt x="8709654" y="1155160"/>
                  <a:pt x="8716702" y="1159796"/>
                </a:cubicBezTo>
                <a:lnTo>
                  <a:pt x="8714978" y="1162444"/>
                </a:lnTo>
                <a:lnTo>
                  <a:pt x="8693716" y="1148595"/>
                </a:lnTo>
                <a:close/>
                <a:moveTo>
                  <a:pt x="939483" y="1144137"/>
                </a:moveTo>
                <a:lnTo>
                  <a:pt x="941210" y="1146798"/>
                </a:lnTo>
                <a:lnTo>
                  <a:pt x="919964" y="1160634"/>
                </a:lnTo>
                <a:lnTo>
                  <a:pt x="923436" y="1165949"/>
                </a:lnTo>
                <a:lnTo>
                  <a:pt x="944669" y="1152127"/>
                </a:lnTo>
                <a:lnTo>
                  <a:pt x="946398" y="1154792"/>
                </a:lnTo>
                <a:cubicBezTo>
                  <a:pt x="939312" y="1159383"/>
                  <a:pt x="932237" y="1163993"/>
                  <a:pt x="925171" y="1168610"/>
                </a:cubicBezTo>
                <a:lnTo>
                  <a:pt x="918223" y="1157980"/>
                </a:lnTo>
                <a:cubicBezTo>
                  <a:pt x="925303" y="1153351"/>
                  <a:pt x="932390" y="1148740"/>
                  <a:pt x="939483" y="1144137"/>
                </a:cubicBezTo>
                <a:close/>
                <a:moveTo>
                  <a:pt x="8672432" y="1134802"/>
                </a:moveTo>
                <a:lnTo>
                  <a:pt x="8672443" y="1134809"/>
                </a:lnTo>
                <a:lnTo>
                  <a:pt x="8670697" y="1137479"/>
                </a:lnTo>
                <a:close/>
                <a:moveTo>
                  <a:pt x="983876" y="1119346"/>
                </a:moveTo>
                <a:lnTo>
                  <a:pt x="987292" y="1124699"/>
                </a:lnTo>
                <a:lnTo>
                  <a:pt x="987291" y="1124701"/>
                </a:lnTo>
                <a:lnTo>
                  <a:pt x="983874" y="1119348"/>
                </a:lnTo>
                <a:close/>
                <a:moveTo>
                  <a:pt x="8652757" y="1118426"/>
                </a:moveTo>
                <a:cubicBezTo>
                  <a:pt x="8659869" y="1122985"/>
                  <a:pt x="8667045" y="1127557"/>
                  <a:pt x="8674157" y="1132142"/>
                </a:cubicBezTo>
                <a:lnTo>
                  <a:pt x="8672432" y="1134802"/>
                </a:lnTo>
                <a:lnTo>
                  <a:pt x="8651044" y="1121099"/>
                </a:lnTo>
                <a:lnTo>
                  <a:pt x="8647614" y="1126452"/>
                </a:lnTo>
                <a:cubicBezTo>
                  <a:pt x="8654726" y="1131005"/>
                  <a:pt x="8661838" y="1135570"/>
                  <a:pt x="8668950" y="1140149"/>
                </a:cubicBezTo>
                <a:lnTo>
                  <a:pt x="8670697" y="1137479"/>
                </a:lnTo>
                <a:lnTo>
                  <a:pt x="8667236" y="1142816"/>
                </a:lnTo>
                <a:cubicBezTo>
                  <a:pt x="8660124" y="1138244"/>
                  <a:pt x="8653012" y="1133678"/>
                  <a:pt x="8645900" y="1129125"/>
                </a:cubicBezTo>
                <a:close/>
                <a:moveTo>
                  <a:pt x="982167" y="1116673"/>
                </a:moveTo>
                <a:lnTo>
                  <a:pt x="983874" y="1119348"/>
                </a:lnTo>
                <a:lnTo>
                  <a:pt x="962521" y="1133037"/>
                </a:lnTo>
                <a:lnTo>
                  <a:pt x="965957" y="1138377"/>
                </a:lnTo>
                <a:lnTo>
                  <a:pt x="987291" y="1124701"/>
                </a:lnTo>
                <a:lnTo>
                  <a:pt x="989000" y="1127379"/>
                </a:lnTo>
                <a:cubicBezTo>
                  <a:pt x="981882" y="1131919"/>
                  <a:pt x="974770" y="1136479"/>
                  <a:pt x="967671" y="1141044"/>
                </a:cubicBezTo>
                <a:lnTo>
                  <a:pt x="960801" y="1130370"/>
                </a:lnTo>
                <a:cubicBezTo>
                  <a:pt x="967912" y="1125792"/>
                  <a:pt x="975036" y="1121226"/>
                  <a:pt x="982167" y="1116673"/>
                </a:cubicBezTo>
                <a:close/>
                <a:moveTo>
                  <a:pt x="8629610" y="1107444"/>
                </a:moveTo>
                <a:lnTo>
                  <a:pt x="8629644" y="1107465"/>
                </a:lnTo>
                <a:lnTo>
                  <a:pt x="8626215" y="1112831"/>
                </a:lnTo>
                <a:lnTo>
                  <a:pt x="8626203" y="1112823"/>
                </a:lnTo>
                <a:close/>
                <a:moveTo>
                  <a:pt x="1005283" y="1105731"/>
                </a:moveTo>
                <a:lnTo>
                  <a:pt x="1008682" y="1111097"/>
                </a:lnTo>
                <a:lnTo>
                  <a:pt x="1008679" y="1111098"/>
                </a:lnTo>
                <a:lnTo>
                  <a:pt x="1005281" y="1105732"/>
                </a:lnTo>
                <a:close/>
                <a:moveTo>
                  <a:pt x="8604774" y="1099294"/>
                </a:moveTo>
                <a:lnTo>
                  <a:pt x="8626203" y="1112823"/>
                </a:lnTo>
                <a:lnTo>
                  <a:pt x="8624500" y="1115511"/>
                </a:lnTo>
                <a:cubicBezTo>
                  <a:pt x="8617388" y="1110983"/>
                  <a:pt x="8610213" y="1106469"/>
                  <a:pt x="8603101" y="1101966"/>
                </a:cubicBezTo>
                <a:close/>
                <a:moveTo>
                  <a:pt x="1030122" y="1097567"/>
                </a:moveTo>
                <a:lnTo>
                  <a:pt x="1031812" y="1100258"/>
                </a:lnTo>
                <a:cubicBezTo>
                  <a:pt x="1024663" y="1104754"/>
                  <a:pt x="1017518" y="1109263"/>
                  <a:pt x="1010380" y="1113777"/>
                </a:cubicBezTo>
                <a:lnTo>
                  <a:pt x="1008682" y="1111097"/>
                </a:lnTo>
                <a:close/>
                <a:moveTo>
                  <a:pt x="8606435" y="1096641"/>
                </a:moveTo>
                <a:lnTo>
                  <a:pt x="8604774" y="1099294"/>
                </a:lnTo>
                <a:lnTo>
                  <a:pt x="8604752" y="1099280"/>
                </a:lnTo>
                <a:close/>
                <a:moveTo>
                  <a:pt x="1028652" y="1095227"/>
                </a:moveTo>
                <a:lnTo>
                  <a:pt x="1030123" y="1097566"/>
                </a:lnTo>
                <a:lnTo>
                  <a:pt x="1030122" y="1097567"/>
                </a:lnTo>
                <a:close/>
                <a:moveTo>
                  <a:pt x="8609831" y="1091216"/>
                </a:moveTo>
                <a:cubicBezTo>
                  <a:pt x="8617007" y="1095724"/>
                  <a:pt x="8624182" y="1100252"/>
                  <a:pt x="8631294" y="1104786"/>
                </a:cubicBezTo>
                <a:lnTo>
                  <a:pt x="8629610" y="1107444"/>
                </a:lnTo>
                <a:lnTo>
                  <a:pt x="8608181" y="1093902"/>
                </a:lnTo>
                <a:lnTo>
                  <a:pt x="8606435" y="1096641"/>
                </a:lnTo>
                <a:close/>
                <a:moveTo>
                  <a:pt x="1025055" y="1089501"/>
                </a:moveTo>
                <a:lnTo>
                  <a:pt x="1028652" y="1095227"/>
                </a:lnTo>
                <a:lnTo>
                  <a:pt x="1026745" y="1092194"/>
                </a:lnTo>
                <a:lnTo>
                  <a:pt x="1005283" y="1105731"/>
                </a:lnTo>
                <a:lnTo>
                  <a:pt x="1003586" y="1103052"/>
                </a:lnTo>
                <a:cubicBezTo>
                  <a:pt x="1010730" y="1098525"/>
                  <a:pt x="1017886" y="1094010"/>
                  <a:pt x="1025055" y="1089501"/>
                </a:cubicBezTo>
                <a:close/>
                <a:moveTo>
                  <a:pt x="8586632" y="1080413"/>
                </a:moveTo>
                <a:lnTo>
                  <a:pt x="8586655" y="1080427"/>
                </a:lnTo>
                <a:lnTo>
                  <a:pt x="8583289" y="1085812"/>
                </a:lnTo>
                <a:lnTo>
                  <a:pt x="8583266" y="1085798"/>
                </a:lnTo>
                <a:close/>
                <a:moveTo>
                  <a:pt x="1048242" y="1078731"/>
                </a:moveTo>
                <a:lnTo>
                  <a:pt x="1051602" y="1084121"/>
                </a:lnTo>
                <a:lnTo>
                  <a:pt x="1051598" y="1084123"/>
                </a:lnTo>
                <a:lnTo>
                  <a:pt x="1048240" y="1078732"/>
                </a:lnTo>
                <a:close/>
                <a:moveTo>
                  <a:pt x="8563391" y="1069764"/>
                </a:moveTo>
                <a:lnTo>
                  <a:pt x="8561762" y="1072426"/>
                </a:lnTo>
                <a:lnTo>
                  <a:pt x="8583266" y="1085798"/>
                </a:lnTo>
                <a:lnTo>
                  <a:pt x="8581574" y="1088504"/>
                </a:lnTo>
                <a:cubicBezTo>
                  <a:pt x="8574462" y="1084034"/>
                  <a:pt x="8567287" y="1079576"/>
                  <a:pt x="8560048" y="1075125"/>
                </a:cubicBezTo>
                <a:close/>
                <a:moveTo>
                  <a:pt x="8565064" y="1067029"/>
                </a:moveTo>
                <a:lnTo>
                  <a:pt x="8565087" y="1067044"/>
                </a:lnTo>
                <a:lnTo>
                  <a:pt x="8563391" y="1069764"/>
                </a:lnTo>
                <a:close/>
                <a:moveTo>
                  <a:pt x="8566779" y="1064330"/>
                </a:moveTo>
                <a:cubicBezTo>
                  <a:pt x="8573955" y="1068781"/>
                  <a:pt x="8581130" y="1073252"/>
                  <a:pt x="8588306" y="1077735"/>
                </a:cubicBezTo>
                <a:lnTo>
                  <a:pt x="8586632" y="1080413"/>
                </a:lnTo>
                <a:lnTo>
                  <a:pt x="8565087" y="1067044"/>
                </a:lnTo>
                <a:close/>
                <a:moveTo>
                  <a:pt x="1068115" y="1062653"/>
                </a:moveTo>
                <a:lnTo>
                  <a:pt x="1074795" y="1073455"/>
                </a:lnTo>
                <a:cubicBezTo>
                  <a:pt x="1067613" y="1077900"/>
                  <a:pt x="1060444" y="1082351"/>
                  <a:pt x="1053281" y="1086815"/>
                </a:cubicBezTo>
                <a:lnTo>
                  <a:pt x="1051602" y="1084121"/>
                </a:lnTo>
                <a:lnTo>
                  <a:pt x="1073125" y="1070756"/>
                </a:lnTo>
                <a:lnTo>
                  <a:pt x="1069785" y="1065359"/>
                </a:lnTo>
                <a:lnTo>
                  <a:pt x="1048242" y="1078731"/>
                </a:lnTo>
                <a:lnTo>
                  <a:pt x="1046564" y="1076039"/>
                </a:lnTo>
                <a:cubicBezTo>
                  <a:pt x="1053739" y="1071569"/>
                  <a:pt x="1060920" y="1067105"/>
                  <a:pt x="1068115" y="1062653"/>
                </a:cubicBezTo>
                <a:close/>
                <a:moveTo>
                  <a:pt x="8543472" y="1053705"/>
                </a:moveTo>
                <a:lnTo>
                  <a:pt x="8543474" y="1053706"/>
                </a:lnTo>
                <a:lnTo>
                  <a:pt x="8540172" y="1059117"/>
                </a:lnTo>
                <a:lnTo>
                  <a:pt x="8540171" y="1059117"/>
                </a:lnTo>
                <a:close/>
                <a:moveTo>
                  <a:pt x="1091376" y="1052055"/>
                </a:moveTo>
                <a:lnTo>
                  <a:pt x="1094699" y="1057465"/>
                </a:lnTo>
                <a:lnTo>
                  <a:pt x="1094696" y="1057466"/>
                </a:lnTo>
                <a:lnTo>
                  <a:pt x="1091376" y="1052055"/>
                </a:lnTo>
                <a:close/>
                <a:moveTo>
                  <a:pt x="1116318" y="1044245"/>
                </a:moveTo>
                <a:lnTo>
                  <a:pt x="1117968" y="1046956"/>
                </a:lnTo>
                <a:cubicBezTo>
                  <a:pt x="1110755" y="1051350"/>
                  <a:pt x="1103555" y="1055751"/>
                  <a:pt x="1096360" y="1060171"/>
                </a:cubicBezTo>
                <a:lnTo>
                  <a:pt x="1094699" y="1057465"/>
                </a:lnTo>
                <a:close/>
                <a:moveTo>
                  <a:pt x="8520170" y="1043166"/>
                </a:moveTo>
                <a:lnTo>
                  <a:pt x="8518519" y="1045877"/>
                </a:lnTo>
                <a:lnTo>
                  <a:pt x="8540171" y="1059117"/>
                </a:lnTo>
                <a:lnTo>
                  <a:pt x="8538521" y="1061822"/>
                </a:lnTo>
                <a:cubicBezTo>
                  <a:pt x="8531282" y="1057396"/>
                  <a:pt x="8524106" y="1052982"/>
                  <a:pt x="8516868" y="1048588"/>
                </a:cubicBezTo>
                <a:close/>
                <a:moveTo>
                  <a:pt x="8521821" y="1040454"/>
                </a:moveTo>
                <a:lnTo>
                  <a:pt x="8521821" y="1040454"/>
                </a:lnTo>
                <a:lnTo>
                  <a:pt x="8520170" y="1043166"/>
                </a:lnTo>
                <a:close/>
                <a:moveTo>
                  <a:pt x="1113017" y="1038822"/>
                </a:moveTo>
                <a:lnTo>
                  <a:pt x="1116318" y="1044245"/>
                </a:lnTo>
                <a:lnTo>
                  <a:pt x="1116318" y="1044245"/>
                </a:lnTo>
                <a:lnTo>
                  <a:pt x="1113016" y="1038822"/>
                </a:lnTo>
                <a:close/>
                <a:moveTo>
                  <a:pt x="8523472" y="1037743"/>
                </a:moveTo>
                <a:cubicBezTo>
                  <a:pt x="8530711" y="1042149"/>
                  <a:pt x="8537950" y="1046569"/>
                  <a:pt x="8545125" y="1050995"/>
                </a:cubicBezTo>
                <a:lnTo>
                  <a:pt x="8543472" y="1053705"/>
                </a:lnTo>
                <a:lnTo>
                  <a:pt x="8521821" y="1040454"/>
                </a:lnTo>
                <a:close/>
                <a:moveTo>
                  <a:pt x="1111365" y="1036110"/>
                </a:moveTo>
                <a:lnTo>
                  <a:pt x="1113016" y="1038822"/>
                </a:lnTo>
                <a:lnTo>
                  <a:pt x="1091376" y="1052055"/>
                </a:lnTo>
                <a:lnTo>
                  <a:pt x="1089712" y="1049344"/>
                </a:lnTo>
                <a:cubicBezTo>
                  <a:pt x="1096926" y="1044924"/>
                  <a:pt x="1104138" y="1040511"/>
                  <a:pt x="1111365" y="1036110"/>
                </a:cubicBezTo>
                <a:close/>
                <a:moveTo>
                  <a:pt x="8498485" y="1029996"/>
                </a:moveTo>
                <a:lnTo>
                  <a:pt x="8496865" y="1032713"/>
                </a:lnTo>
                <a:lnTo>
                  <a:pt x="8496854" y="1032706"/>
                </a:lnTo>
                <a:close/>
                <a:moveTo>
                  <a:pt x="8475120" y="1019647"/>
                </a:moveTo>
                <a:lnTo>
                  <a:pt x="8496854" y="1032706"/>
                </a:lnTo>
                <a:lnTo>
                  <a:pt x="8495214" y="1035431"/>
                </a:lnTo>
                <a:cubicBezTo>
                  <a:pt x="8487975" y="1031056"/>
                  <a:pt x="8480736" y="1026693"/>
                  <a:pt x="8473497" y="1022350"/>
                </a:cubicBezTo>
                <a:close/>
                <a:moveTo>
                  <a:pt x="8478387" y="1014178"/>
                </a:moveTo>
                <a:lnTo>
                  <a:pt x="8478398" y="1014185"/>
                </a:lnTo>
                <a:lnTo>
                  <a:pt x="8475120" y="1019647"/>
                </a:lnTo>
                <a:lnTo>
                  <a:pt x="8475085" y="1019626"/>
                </a:lnTo>
                <a:close/>
                <a:moveTo>
                  <a:pt x="1156456" y="1012590"/>
                </a:moveTo>
                <a:lnTo>
                  <a:pt x="1159720" y="1018038"/>
                </a:lnTo>
                <a:lnTo>
                  <a:pt x="1159720" y="1018038"/>
                </a:lnTo>
                <a:lnTo>
                  <a:pt x="1156456" y="1012590"/>
                </a:lnTo>
                <a:close/>
                <a:moveTo>
                  <a:pt x="8480038" y="1011453"/>
                </a:moveTo>
                <a:cubicBezTo>
                  <a:pt x="8487277" y="1015810"/>
                  <a:pt x="8494516" y="1020178"/>
                  <a:pt x="8501755" y="1024560"/>
                </a:cubicBezTo>
                <a:lnTo>
                  <a:pt x="8498485" y="1029996"/>
                </a:lnTo>
                <a:lnTo>
                  <a:pt x="8500104" y="1027278"/>
                </a:lnTo>
                <a:lnTo>
                  <a:pt x="8478398" y="1014185"/>
                </a:lnTo>
                <a:close/>
                <a:moveTo>
                  <a:pt x="1154824" y="1009866"/>
                </a:moveTo>
                <a:lnTo>
                  <a:pt x="1156456" y="1012590"/>
                </a:lnTo>
                <a:lnTo>
                  <a:pt x="1134715" y="1025671"/>
                </a:lnTo>
                <a:lnTo>
                  <a:pt x="1137997" y="1031107"/>
                </a:lnTo>
                <a:lnTo>
                  <a:pt x="1159720" y="1018038"/>
                </a:lnTo>
                <a:lnTo>
                  <a:pt x="1161352" y="1020763"/>
                </a:lnTo>
                <a:cubicBezTo>
                  <a:pt x="1154100" y="1025100"/>
                  <a:pt x="1146868" y="1029456"/>
                  <a:pt x="1139636" y="1033825"/>
                </a:cubicBezTo>
                <a:lnTo>
                  <a:pt x="1133069" y="1022953"/>
                </a:lnTo>
                <a:cubicBezTo>
                  <a:pt x="1140314" y="1018578"/>
                  <a:pt x="1147566" y="1014216"/>
                  <a:pt x="1154824" y="1009866"/>
                </a:cubicBezTo>
                <a:close/>
                <a:moveTo>
                  <a:pt x="8456583" y="1001146"/>
                </a:moveTo>
                <a:lnTo>
                  <a:pt x="8456607" y="1001160"/>
                </a:lnTo>
                <a:lnTo>
                  <a:pt x="8454927" y="1003936"/>
                </a:lnTo>
                <a:close/>
                <a:moveTo>
                  <a:pt x="1201674" y="989410"/>
                </a:moveTo>
                <a:lnTo>
                  <a:pt x="1203287" y="992143"/>
                </a:lnTo>
                <a:lnTo>
                  <a:pt x="1203287" y="992144"/>
                </a:lnTo>
                <a:close/>
                <a:moveTo>
                  <a:pt x="8436350" y="985488"/>
                </a:moveTo>
                <a:cubicBezTo>
                  <a:pt x="8443652" y="989793"/>
                  <a:pt x="8450955" y="994105"/>
                  <a:pt x="8458194" y="998430"/>
                </a:cubicBezTo>
                <a:lnTo>
                  <a:pt x="8456583" y="1001146"/>
                </a:lnTo>
                <a:lnTo>
                  <a:pt x="8434762" y="988225"/>
                </a:lnTo>
                <a:lnTo>
                  <a:pt x="8431524" y="993692"/>
                </a:lnTo>
                <a:cubicBezTo>
                  <a:pt x="8438826" y="997991"/>
                  <a:pt x="8446065" y="1002297"/>
                  <a:pt x="8453305" y="1006615"/>
                </a:cubicBezTo>
                <a:lnTo>
                  <a:pt x="8454927" y="1003936"/>
                </a:lnTo>
                <a:lnTo>
                  <a:pt x="8451717" y="1009345"/>
                </a:lnTo>
                <a:cubicBezTo>
                  <a:pt x="8444478" y="1005027"/>
                  <a:pt x="8437175" y="1000722"/>
                  <a:pt x="8429873" y="996429"/>
                </a:cubicBezTo>
                <a:close/>
                <a:moveTo>
                  <a:pt x="1198448" y="983939"/>
                </a:moveTo>
                <a:lnTo>
                  <a:pt x="1201674" y="989410"/>
                </a:lnTo>
                <a:lnTo>
                  <a:pt x="1200061" y="986676"/>
                </a:lnTo>
                <a:cubicBezTo>
                  <a:pt x="1192778" y="990968"/>
                  <a:pt x="1185507" y="995274"/>
                  <a:pt x="1178243" y="999585"/>
                </a:cubicBezTo>
                <a:lnTo>
                  <a:pt x="1181488" y="1005046"/>
                </a:lnTo>
                <a:lnTo>
                  <a:pt x="1203287" y="992144"/>
                </a:lnTo>
                <a:lnTo>
                  <a:pt x="1204900" y="994880"/>
                </a:lnTo>
                <a:cubicBezTo>
                  <a:pt x="1197629" y="999166"/>
                  <a:pt x="1190365" y="1003465"/>
                  <a:pt x="1183107" y="1007777"/>
                </a:cubicBezTo>
                <a:lnTo>
                  <a:pt x="1176617" y="996861"/>
                </a:lnTo>
                <a:cubicBezTo>
                  <a:pt x="1183888" y="992537"/>
                  <a:pt x="1191165" y="988232"/>
                  <a:pt x="1198448" y="983939"/>
                </a:cubicBezTo>
                <a:close/>
                <a:moveTo>
                  <a:pt x="8412843" y="975359"/>
                </a:moveTo>
                <a:lnTo>
                  <a:pt x="8412855" y="975366"/>
                </a:lnTo>
                <a:lnTo>
                  <a:pt x="8409680" y="980846"/>
                </a:lnTo>
                <a:lnTo>
                  <a:pt x="8409646" y="980826"/>
                </a:lnTo>
                <a:close/>
                <a:moveTo>
                  <a:pt x="1221933" y="973835"/>
                </a:moveTo>
                <a:lnTo>
                  <a:pt x="1223496" y="976509"/>
                </a:lnTo>
                <a:lnTo>
                  <a:pt x="1221931" y="973836"/>
                </a:lnTo>
                <a:close/>
                <a:moveTo>
                  <a:pt x="8392535" y="959834"/>
                </a:moveTo>
                <a:cubicBezTo>
                  <a:pt x="8399837" y="964089"/>
                  <a:pt x="8407140" y="968350"/>
                  <a:pt x="8414443" y="972623"/>
                </a:cubicBezTo>
                <a:lnTo>
                  <a:pt x="8412843" y="975359"/>
                </a:lnTo>
                <a:lnTo>
                  <a:pt x="8390947" y="962584"/>
                </a:lnTo>
                <a:lnTo>
                  <a:pt x="8387772" y="968077"/>
                </a:lnTo>
                <a:lnTo>
                  <a:pt x="8409646" y="980826"/>
                </a:lnTo>
                <a:lnTo>
                  <a:pt x="8408029" y="983590"/>
                </a:lnTo>
                <a:cubicBezTo>
                  <a:pt x="8400790" y="979316"/>
                  <a:pt x="8393487" y="975062"/>
                  <a:pt x="8386121" y="970820"/>
                </a:cubicBezTo>
                <a:close/>
                <a:moveTo>
                  <a:pt x="1242257" y="958323"/>
                </a:moveTo>
                <a:lnTo>
                  <a:pt x="1248626" y="969309"/>
                </a:lnTo>
                <a:cubicBezTo>
                  <a:pt x="1241324" y="973550"/>
                  <a:pt x="1234027" y="977798"/>
                  <a:pt x="1226738" y="982059"/>
                </a:cubicBezTo>
                <a:lnTo>
                  <a:pt x="1223496" y="976509"/>
                </a:lnTo>
                <a:lnTo>
                  <a:pt x="1225139" y="979316"/>
                </a:lnTo>
                <a:cubicBezTo>
                  <a:pt x="1232427" y="975055"/>
                  <a:pt x="1239730" y="970801"/>
                  <a:pt x="1247032" y="966565"/>
                </a:cubicBezTo>
                <a:lnTo>
                  <a:pt x="1243852" y="961073"/>
                </a:lnTo>
                <a:lnTo>
                  <a:pt x="1221933" y="973835"/>
                </a:lnTo>
                <a:lnTo>
                  <a:pt x="1220332" y="971093"/>
                </a:lnTo>
                <a:cubicBezTo>
                  <a:pt x="1227627" y="966826"/>
                  <a:pt x="1234936" y="962571"/>
                  <a:pt x="1242257" y="958323"/>
                </a:cubicBezTo>
                <a:close/>
                <a:moveTo>
                  <a:pt x="8368975" y="949878"/>
                </a:moveTo>
                <a:lnTo>
                  <a:pt x="8368976" y="949878"/>
                </a:lnTo>
                <a:lnTo>
                  <a:pt x="8367540" y="952365"/>
                </a:lnTo>
                <a:close/>
                <a:moveTo>
                  <a:pt x="1265819" y="948384"/>
                </a:moveTo>
                <a:lnTo>
                  <a:pt x="1268985" y="953891"/>
                </a:lnTo>
                <a:lnTo>
                  <a:pt x="1268984" y="953891"/>
                </a:lnTo>
                <a:lnTo>
                  <a:pt x="1265816" y="948385"/>
                </a:lnTo>
                <a:close/>
                <a:moveTo>
                  <a:pt x="8348466" y="934485"/>
                </a:moveTo>
                <a:cubicBezTo>
                  <a:pt x="8355831" y="938689"/>
                  <a:pt x="8363198" y="942899"/>
                  <a:pt x="8370564" y="947122"/>
                </a:cubicBezTo>
                <a:lnTo>
                  <a:pt x="8368975" y="949878"/>
                </a:lnTo>
                <a:lnTo>
                  <a:pt x="8346942" y="937247"/>
                </a:lnTo>
                <a:lnTo>
                  <a:pt x="8343767" y="942759"/>
                </a:lnTo>
                <a:cubicBezTo>
                  <a:pt x="8351132" y="946950"/>
                  <a:pt x="8358435" y="951160"/>
                  <a:pt x="8365801" y="955377"/>
                </a:cubicBezTo>
                <a:lnTo>
                  <a:pt x="8367540" y="952365"/>
                </a:lnTo>
                <a:lnTo>
                  <a:pt x="8364214" y="958132"/>
                </a:lnTo>
                <a:cubicBezTo>
                  <a:pt x="8356848" y="953916"/>
                  <a:pt x="8349545" y="949706"/>
                  <a:pt x="8342180" y="945515"/>
                </a:cubicBezTo>
                <a:close/>
                <a:moveTo>
                  <a:pt x="1286263" y="933012"/>
                </a:moveTo>
                <a:lnTo>
                  <a:pt x="1292556" y="944048"/>
                </a:lnTo>
                <a:cubicBezTo>
                  <a:pt x="1285215" y="948233"/>
                  <a:pt x="1277887" y="952430"/>
                  <a:pt x="1270566" y="956640"/>
                </a:cubicBezTo>
                <a:lnTo>
                  <a:pt x="1268985" y="953891"/>
                </a:lnTo>
                <a:lnTo>
                  <a:pt x="1290981" y="941286"/>
                </a:lnTo>
                <a:lnTo>
                  <a:pt x="1287837" y="935774"/>
                </a:lnTo>
                <a:lnTo>
                  <a:pt x="1265819" y="948384"/>
                </a:lnTo>
                <a:lnTo>
                  <a:pt x="1264235" y="945629"/>
                </a:lnTo>
                <a:cubicBezTo>
                  <a:pt x="1271569" y="941413"/>
                  <a:pt x="1278910" y="937209"/>
                  <a:pt x="1286263" y="933012"/>
                </a:cubicBezTo>
                <a:close/>
                <a:moveTo>
                  <a:pt x="8323282" y="927463"/>
                </a:moveTo>
                <a:lnTo>
                  <a:pt x="8321732" y="930218"/>
                </a:lnTo>
                <a:lnTo>
                  <a:pt x="8321719" y="930211"/>
                </a:lnTo>
                <a:close/>
                <a:moveTo>
                  <a:pt x="1333634" y="913720"/>
                </a:moveTo>
                <a:lnTo>
                  <a:pt x="1335100" y="916330"/>
                </a:lnTo>
                <a:lnTo>
                  <a:pt x="1335098" y="916331"/>
                </a:lnTo>
                <a:close/>
                <a:moveTo>
                  <a:pt x="8304269" y="909460"/>
                </a:moveTo>
                <a:cubicBezTo>
                  <a:pt x="8311699" y="913600"/>
                  <a:pt x="8319065" y="917759"/>
                  <a:pt x="8326432" y="921925"/>
                </a:cubicBezTo>
                <a:lnTo>
                  <a:pt x="8323282" y="927463"/>
                </a:lnTo>
                <a:lnTo>
                  <a:pt x="8324844" y="924687"/>
                </a:lnTo>
                <a:cubicBezTo>
                  <a:pt x="8317478" y="920521"/>
                  <a:pt x="8310112" y="916369"/>
                  <a:pt x="8302746" y="912228"/>
                </a:cubicBezTo>
                <a:lnTo>
                  <a:pt x="8299634" y="917759"/>
                </a:lnTo>
                <a:lnTo>
                  <a:pt x="8321719" y="930211"/>
                </a:lnTo>
                <a:lnTo>
                  <a:pt x="8320144" y="932980"/>
                </a:lnTo>
                <a:cubicBezTo>
                  <a:pt x="8312779" y="928814"/>
                  <a:pt x="8305413" y="924668"/>
                  <a:pt x="8298047" y="920528"/>
                </a:cubicBezTo>
                <a:close/>
                <a:moveTo>
                  <a:pt x="1330440" y="908025"/>
                </a:moveTo>
                <a:lnTo>
                  <a:pt x="1333634" y="913720"/>
                </a:lnTo>
                <a:lnTo>
                  <a:pt x="1331989" y="910793"/>
                </a:lnTo>
                <a:cubicBezTo>
                  <a:pt x="1324623" y="914927"/>
                  <a:pt x="1317257" y="919074"/>
                  <a:pt x="1309904" y="923239"/>
                </a:cubicBezTo>
                <a:lnTo>
                  <a:pt x="1313028" y="928764"/>
                </a:lnTo>
                <a:lnTo>
                  <a:pt x="1335098" y="916331"/>
                </a:lnTo>
                <a:lnTo>
                  <a:pt x="1336650" y="919099"/>
                </a:lnTo>
                <a:cubicBezTo>
                  <a:pt x="1329290" y="923227"/>
                  <a:pt x="1321937" y="927373"/>
                  <a:pt x="1314591" y="931526"/>
                </a:cubicBezTo>
                <a:lnTo>
                  <a:pt x="1308335" y="920471"/>
                </a:lnTo>
                <a:cubicBezTo>
                  <a:pt x="1315695" y="916311"/>
                  <a:pt x="1323061" y="912159"/>
                  <a:pt x="1330440" y="908025"/>
                </a:cubicBezTo>
                <a:close/>
                <a:moveTo>
                  <a:pt x="8280571" y="899832"/>
                </a:moveTo>
                <a:lnTo>
                  <a:pt x="8280584" y="899839"/>
                </a:lnTo>
                <a:lnTo>
                  <a:pt x="8278836" y="902958"/>
                </a:lnTo>
                <a:close/>
                <a:moveTo>
                  <a:pt x="8255321" y="893096"/>
                </a:moveTo>
                <a:lnTo>
                  <a:pt x="8277473" y="905389"/>
                </a:lnTo>
                <a:lnTo>
                  <a:pt x="8278836" y="902958"/>
                </a:lnTo>
                <a:lnTo>
                  <a:pt x="8275949" y="908158"/>
                </a:lnTo>
                <a:cubicBezTo>
                  <a:pt x="8268582" y="904050"/>
                  <a:pt x="8261153" y="899954"/>
                  <a:pt x="8253787" y="895864"/>
                </a:cubicBezTo>
                <a:close/>
                <a:moveTo>
                  <a:pt x="8256839" y="890359"/>
                </a:moveTo>
                <a:lnTo>
                  <a:pt x="8255321" y="893096"/>
                </a:lnTo>
                <a:lnTo>
                  <a:pt x="8255311" y="893090"/>
                </a:lnTo>
                <a:close/>
                <a:moveTo>
                  <a:pt x="1376312" y="886130"/>
                </a:moveTo>
                <a:cubicBezTo>
                  <a:pt x="1368908" y="890219"/>
                  <a:pt x="1361516" y="894315"/>
                  <a:pt x="1354131" y="898423"/>
                </a:cubicBezTo>
                <a:lnTo>
                  <a:pt x="1357217" y="903973"/>
                </a:lnTo>
                <a:cubicBezTo>
                  <a:pt x="1364596" y="899865"/>
                  <a:pt x="1371982" y="895775"/>
                  <a:pt x="1379379" y="891693"/>
                </a:cubicBezTo>
                <a:close/>
                <a:moveTo>
                  <a:pt x="8259947" y="884752"/>
                </a:moveTo>
                <a:cubicBezTo>
                  <a:pt x="8267313" y="888841"/>
                  <a:pt x="8274743" y="892950"/>
                  <a:pt x="8282108" y="897064"/>
                </a:cubicBezTo>
                <a:lnTo>
                  <a:pt x="8280571" y="899832"/>
                </a:lnTo>
                <a:lnTo>
                  <a:pt x="8258423" y="887527"/>
                </a:lnTo>
                <a:lnTo>
                  <a:pt x="8256839" y="890359"/>
                </a:lnTo>
                <a:close/>
                <a:moveTo>
                  <a:pt x="1374782" y="883355"/>
                </a:moveTo>
                <a:lnTo>
                  <a:pt x="1380916" y="894474"/>
                </a:lnTo>
                <a:cubicBezTo>
                  <a:pt x="1373524" y="898550"/>
                  <a:pt x="1366140" y="902640"/>
                  <a:pt x="1358762" y="906748"/>
                </a:cubicBezTo>
                <a:lnTo>
                  <a:pt x="1352583" y="895648"/>
                </a:lnTo>
                <a:cubicBezTo>
                  <a:pt x="1359973" y="891540"/>
                  <a:pt x="1367371" y="887438"/>
                  <a:pt x="1374782" y="883355"/>
                </a:cubicBezTo>
                <a:close/>
                <a:moveTo>
                  <a:pt x="8236133" y="875297"/>
                </a:moveTo>
                <a:lnTo>
                  <a:pt x="8236134" y="875297"/>
                </a:lnTo>
                <a:lnTo>
                  <a:pt x="8234141" y="878938"/>
                </a:lnTo>
                <a:close/>
                <a:moveTo>
                  <a:pt x="1398544" y="873919"/>
                </a:moveTo>
                <a:lnTo>
                  <a:pt x="1400771" y="877989"/>
                </a:lnTo>
                <a:lnTo>
                  <a:pt x="1398543" y="873919"/>
                </a:lnTo>
                <a:close/>
                <a:moveTo>
                  <a:pt x="8210836" y="868739"/>
                </a:moveTo>
                <a:lnTo>
                  <a:pt x="8233086" y="880866"/>
                </a:lnTo>
                <a:lnTo>
                  <a:pt x="8234141" y="878938"/>
                </a:lnTo>
                <a:lnTo>
                  <a:pt x="8231562" y="883653"/>
                </a:lnTo>
                <a:cubicBezTo>
                  <a:pt x="8224132" y="879589"/>
                  <a:pt x="8216767" y="875544"/>
                  <a:pt x="8209337" y="871512"/>
                </a:cubicBezTo>
                <a:close/>
                <a:moveTo>
                  <a:pt x="8213846" y="863136"/>
                </a:moveTo>
                <a:lnTo>
                  <a:pt x="8213859" y="863143"/>
                </a:lnTo>
                <a:lnTo>
                  <a:pt x="8210836" y="868739"/>
                </a:lnTo>
                <a:lnTo>
                  <a:pt x="8210798" y="868718"/>
                </a:lnTo>
                <a:close/>
                <a:moveTo>
                  <a:pt x="8215369" y="860349"/>
                </a:moveTo>
                <a:cubicBezTo>
                  <a:pt x="8222799" y="864387"/>
                  <a:pt x="8230229" y="868445"/>
                  <a:pt x="8237658" y="872509"/>
                </a:cubicBezTo>
                <a:lnTo>
                  <a:pt x="8236133" y="875297"/>
                </a:lnTo>
                <a:lnTo>
                  <a:pt x="8213859" y="863143"/>
                </a:lnTo>
                <a:close/>
                <a:moveTo>
                  <a:pt x="1419314" y="858990"/>
                </a:moveTo>
                <a:lnTo>
                  <a:pt x="1425366" y="870153"/>
                </a:lnTo>
                <a:cubicBezTo>
                  <a:pt x="1417943" y="874179"/>
                  <a:pt x="1410526" y="878224"/>
                  <a:pt x="1403115" y="882275"/>
                </a:cubicBezTo>
                <a:lnTo>
                  <a:pt x="1400771" y="877989"/>
                </a:lnTo>
                <a:lnTo>
                  <a:pt x="1401591" y="879488"/>
                </a:lnTo>
                <a:cubicBezTo>
                  <a:pt x="1409008" y="875437"/>
                  <a:pt x="1416425" y="871391"/>
                  <a:pt x="1423854" y="867365"/>
                </a:cubicBezTo>
                <a:lnTo>
                  <a:pt x="1420826" y="861784"/>
                </a:lnTo>
                <a:lnTo>
                  <a:pt x="1398544" y="873919"/>
                </a:lnTo>
                <a:lnTo>
                  <a:pt x="1397019" y="871131"/>
                </a:lnTo>
                <a:cubicBezTo>
                  <a:pt x="1404442" y="867073"/>
                  <a:pt x="1411872" y="863022"/>
                  <a:pt x="1419314" y="858990"/>
                </a:cubicBezTo>
                <a:close/>
                <a:moveTo>
                  <a:pt x="8189996" y="853867"/>
                </a:moveTo>
                <a:lnTo>
                  <a:pt x="8188509" y="856653"/>
                </a:lnTo>
                <a:lnTo>
                  <a:pt x="8188496" y="856646"/>
                </a:lnTo>
                <a:close/>
                <a:moveTo>
                  <a:pt x="1444660" y="852516"/>
                </a:moveTo>
                <a:lnTo>
                  <a:pt x="1446164" y="855312"/>
                </a:lnTo>
                <a:lnTo>
                  <a:pt x="1446162" y="855313"/>
                </a:lnTo>
                <a:close/>
                <a:moveTo>
                  <a:pt x="1468508" y="843351"/>
                </a:moveTo>
                <a:lnTo>
                  <a:pt x="1470001" y="846150"/>
                </a:lnTo>
                <a:cubicBezTo>
                  <a:pt x="1462545" y="850125"/>
                  <a:pt x="1455103" y="854107"/>
                  <a:pt x="1447668" y="858107"/>
                </a:cubicBezTo>
                <a:lnTo>
                  <a:pt x="1446164" y="855312"/>
                </a:lnTo>
                <a:close/>
                <a:moveTo>
                  <a:pt x="1467410" y="841291"/>
                </a:moveTo>
                <a:lnTo>
                  <a:pt x="1468508" y="843350"/>
                </a:lnTo>
                <a:lnTo>
                  <a:pt x="1468508" y="843351"/>
                </a:lnTo>
                <a:close/>
                <a:moveTo>
                  <a:pt x="8170602" y="836263"/>
                </a:moveTo>
                <a:cubicBezTo>
                  <a:pt x="8178095" y="840251"/>
                  <a:pt x="8185588" y="844252"/>
                  <a:pt x="8193018" y="848265"/>
                </a:cubicBezTo>
                <a:lnTo>
                  <a:pt x="8189996" y="853867"/>
                </a:lnTo>
                <a:lnTo>
                  <a:pt x="8191494" y="851059"/>
                </a:lnTo>
                <a:cubicBezTo>
                  <a:pt x="8184064" y="847052"/>
                  <a:pt x="8176571" y="843051"/>
                  <a:pt x="8169142" y="839064"/>
                </a:cubicBezTo>
                <a:lnTo>
                  <a:pt x="8166157" y="844671"/>
                </a:lnTo>
                <a:lnTo>
                  <a:pt x="8188496" y="856646"/>
                </a:lnTo>
                <a:lnTo>
                  <a:pt x="8186985" y="859447"/>
                </a:lnTo>
                <a:cubicBezTo>
                  <a:pt x="8179556" y="855440"/>
                  <a:pt x="8172126" y="851453"/>
                  <a:pt x="8164633" y="847471"/>
                </a:cubicBezTo>
                <a:close/>
                <a:moveTo>
                  <a:pt x="1464025" y="834942"/>
                </a:moveTo>
                <a:lnTo>
                  <a:pt x="1467410" y="841291"/>
                </a:lnTo>
                <a:lnTo>
                  <a:pt x="1465517" y="837743"/>
                </a:lnTo>
                <a:cubicBezTo>
                  <a:pt x="1458055" y="841724"/>
                  <a:pt x="1450602" y="845718"/>
                  <a:pt x="1443159" y="849719"/>
                </a:cubicBezTo>
                <a:lnTo>
                  <a:pt x="1444660" y="852516"/>
                </a:lnTo>
                <a:lnTo>
                  <a:pt x="1441653" y="846925"/>
                </a:lnTo>
                <a:cubicBezTo>
                  <a:pt x="1449102" y="842918"/>
                  <a:pt x="1456557" y="838924"/>
                  <a:pt x="1464025" y="834942"/>
                </a:cubicBezTo>
                <a:close/>
                <a:moveTo>
                  <a:pt x="1489333" y="828543"/>
                </a:moveTo>
                <a:lnTo>
                  <a:pt x="1490881" y="831469"/>
                </a:lnTo>
                <a:lnTo>
                  <a:pt x="1490879" y="831469"/>
                </a:lnTo>
                <a:close/>
                <a:moveTo>
                  <a:pt x="8146714" y="827151"/>
                </a:moveTo>
                <a:lnTo>
                  <a:pt x="8146726" y="827157"/>
                </a:lnTo>
                <a:lnTo>
                  <a:pt x="8145304" y="829833"/>
                </a:lnTo>
                <a:close/>
                <a:moveTo>
                  <a:pt x="8121337" y="820959"/>
                </a:moveTo>
                <a:lnTo>
                  <a:pt x="8143742" y="832771"/>
                </a:lnTo>
                <a:lnTo>
                  <a:pt x="8145304" y="829833"/>
                </a:lnTo>
                <a:lnTo>
                  <a:pt x="8142282" y="835578"/>
                </a:lnTo>
                <a:cubicBezTo>
                  <a:pt x="8134788" y="831628"/>
                  <a:pt x="8127359" y="827691"/>
                  <a:pt x="8119866" y="823760"/>
                </a:cubicBezTo>
                <a:close/>
                <a:moveTo>
                  <a:pt x="1513299" y="819665"/>
                </a:moveTo>
                <a:lnTo>
                  <a:pt x="1514774" y="822477"/>
                </a:lnTo>
                <a:cubicBezTo>
                  <a:pt x="1507293" y="826402"/>
                  <a:pt x="1499826" y="830332"/>
                  <a:pt x="1492365" y="834276"/>
                </a:cubicBezTo>
                <a:lnTo>
                  <a:pt x="1490881" y="831469"/>
                </a:lnTo>
                <a:close/>
                <a:moveTo>
                  <a:pt x="1511458" y="816157"/>
                </a:moveTo>
                <a:lnTo>
                  <a:pt x="1513301" y="819664"/>
                </a:lnTo>
                <a:lnTo>
                  <a:pt x="1513299" y="819665"/>
                </a:lnTo>
                <a:close/>
                <a:moveTo>
                  <a:pt x="8124247" y="815327"/>
                </a:moveTo>
                <a:lnTo>
                  <a:pt x="8124284" y="815347"/>
                </a:lnTo>
                <a:lnTo>
                  <a:pt x="8121337" y="820959"/>
                </a:lnTo>
                <a:lnTo>
                  <a:pt x="8121326" y="820953"/>
                </a:lnTo>
                <a:close/>
                <a:moveTo>
                  <a:pt x="8125771" y="812514"/>
                </a:moveTo>
                <a:cubicBezTo>
                  <a:pt x="8133264" y="816451"/>
                  <a:pt x="8140757" y="820395"/>
                  <a:pt x="8148187" y="824351"/>
                </a:cubicBezTo>
                <a:lnTo>
                  <a:pt x="8146714" y="827151"/>
                </a:lnTo>
                <a:lnTo>
                  <a:pt x="8124284" y="815347"/>
                </a:lnTo>
                <a:close/>
                <a:moveTo>
                  <a:pt x="1508874" y="811232"/>
                </a:moveTo>
                <a:lnTo>
                  <a:pt x="1511458" y="816157"/>
                </a:lnTo>
                <a:lnTo>
                  <a:pt x="1510349" y="814045"/>
                </a:lnTo>
                <a:cubicBezTo>
                  <a:pt x="1502861" y="817969"/>
                  <a:pt x="1495381" y="821906"/>
                  <a:pt x="1487913" y="825856"/>
                </a:cubicBezTo>
                <a:lnTo>
                  <a:pt x="1489333" y="828543"/>
                </a:lnTo>
                <a:lnTo>
                  <a:pt x="1486427" y="823049"/>
                </a:lnTo>
                <a:cubicBezTo>
                  <a:pt x="1493901" y="819099"/>
                  <a:pt x="1501388" y="815156"/>
                  <a:pt x="1508874" y="811232"/>
                </a:cubicBezTo>
                <a:close/>
                <a:moveTo>
                  <a:pt x="8077432" y="795365"/>
                </a:moveTo>
                <a:lnTo>
                  <a:pt x="8076306" y="797542"/>
                </a:lnTo>
                <a:lnTo>
                  <a:pt x="8076305" y="797541"/>
                </a:lnTo>
                <a:close/>
                <a:moveTo>
                  <a:pt x="1555370" y="790651"/>
                </a:moveTo>
                <a:cubicBezTo>
                  <a:pt x="1547852" y="794525"/>
                  <a:pt x="1540340" y="798411"/>
                  <a:pt x="1532839" y="802310"/>
                </a:cubicBezTo>
                <a:lnTo>
                  <a:pt x="1535767" y="807942"/>
                </a:lnTo>
                <a:cubicBezTo>
                  <a:pt x="1543260" y="804050"/>
                  <a:pt x="1550766" y="800164"/>
                  <a:pt x="1558278" y="796296"/>
                </a:cubicBezTo>
                <a:close/>
                <a:moveTo>
                  <a:pt x="8080686" y="789076"/>
                </a:moveTo>
                <a:cubicBezTo>
                  <a:pt x="8088180" y="792956"/>
                  <a:pt x="8095736" y="796849"/>
                  <a:pt x="8103229" y="800760"/>
                </a:cubicBezTo>
                <a:lnTo>
                  <a:pt x="8097387" y="812025"/>
                </a:lnTo>
                <a:cubicBezTo>
                  <a:pt x="8089894" y="808126"/>
                  <a:pt x="8082401" y="804240"/>
                  <a:pt x="8074844" y="800367"/>
                </a:cubicBezTo>
                <a:lnTo>
                  <a:pt x="8076306" y="797542"/>
                </a:lnTo>
                <a:lnTo>
                  <a:pt x="8098847" y="809206"/>
                </a:lnTo>
                <a:lnTo>
                  <a:pt x="8101769" y="803573"/>
                </a:lnTo>
                <a:cubicBezTo>
                  <a:pt x="8094275" y="799668"/>
                  <a:pt x="8086782" y="795776"/>
                  <a:pt x="8079226" y="791902"/>
                </a:cubicBezTo>
                <a:lnTo>
                  <a:pt x="8077432" y="795365"/>
                </a:lnTo>
                <a:close/>
                <a:moveTo>
                  <a:pt x="1553915" y="787825"/>
                </a:moveTo>
                <a:lnTo>
                  <a:pt x="1559733" y="799116"/>
                </a:lnTo>
                <a:cubicBezTo>
                  <a:pt x="1552227" y="802989"/>
                  <a:pt x="1544721" y="806869"/>
                  <a:pt x="1537227" y="810762"/>
                </a:cubicBezTo>
                <a:lnTo>
                  <a:pt x="1531373" y="799490"/>
                </a:lnTo>
                <a:cubicBezTo>
                  <a:pt x="1538879" y="795592"/>
                  <a:pt x="1546397" y="791705"/>
                  <a:pt x="1553915" y="787825"/>
                </a:cubicBezTo>
                <a:close/>
                <a:moveTo>
                  <a:pt x="8055120" y="783271"/>
                </a:moveTo>
                <a:lnTo>
                  <a:pt x="8053762" y="785959"/>
                </a:lnTo>
                <a:lnTo>
                  <a:pt x="8053749" y="785953"/>
                </a:lnTo>
                <a:close/>
                <a:moveTo>
                  <a:pt x="1577951" y="779069"/>
                </a:moveTo>
                <a:lnTo>
                  <a:pt x="1580145" y="783368"/>
                </a:lnTo>
                <a:lnTo>
                  <a:pt x="1577950" y="779069"/>
                </a:lnTo>
                <a:close/>
                <a:moveTo>
                  <a:pt x="1603442" y="773241"/>
                </a:moveTo>
                <a:lnTo>
                  <a:pt x="1604874" y="776072"/>
                </a:lnTo>
                <a:cubicBezTo>
                  <a:pt x="1597336" y="779888"/>
                  <a:pt x="1589805" y="783711"/>
                  <a:pt x="1582281" y="787552"/>
                </a:cubicBezTo>
                <a:lnTo>
                  <a:pt x="1580145" y="783368"/>
                </a:lnTo>
                <a:lnTo>
                  <a:pt x="1580839" y="784727"/>
                </a:lnTo>
                <a:close/>
                <a:moveTo>
                  <a:pt x="1600576" y="767569"/>
                </a:moveTo>
                <a:lnTo>
                  <a:pt x="1603445" y="773239"/>
                </a:lnTo>
                <a:lnTo>
                  <a:pt x="1603442" y="773241"/>
                </a:lnTo>
                <a:lnTo>
                  <a:pt x="1600574" y="767570"/>
                </a:lnTo>
                <a:close/>
                <a:moveTo>
                  <a:pt x="8035411" y="765950"/>
                </a:moveTo>
                <a:cubicBezTo>
                  <a:pt x="8042968" y="769779"/>
                  <a:pt x="8050524" y="773620"/>
                  <a:pt x="8058081" y="777475"/>
                </a:cubicBezTo>
                <a:lnTo>
                  <a:pt x="8055120" y="783271"/>
                </a:lnTo>
                <a:lnTo>
                  <a:pt x="8056619" y="780301"/>
                </a:lnTo>
                <a:cubicBezTo>
                  <a:pt x="8049127" y="776453"/>
                  <a:pt x="8041570" y="772611"/>
                  <a:pt x="8034014" y="768782"/>
                </a:cubicBezTo>
                <a:lnTo>
                  <a:pt x="8031157" y="774452"/>
                </a:lnTo>
                <a:lnTo>
                  <a:pt x="8053749" y="785953"/>
                </a:lnTo>
                <a:lnTo>
                  <a:pt x="8052302" y="788784"/>
                </a:lnTo>
                <a:cubicBezTo>
                  <a:pt x="8044745" y="784936"/>
                  <a:pt x="8037252" y="781101"/>
                  <a:pt x="8029696" y="777285"/>
                </a:cubicBezTo>
                <a:close/>
                <a:moveTo>
                  <a:pt x="1599140" y="764737"/>
                </a:moveTo>
                <a:lnTo>
                  <a:pt x="1600574" y="767570"/>
                </a:lnTo>
                <a:lnTo>
                  <a:pt x="1577951" y="779069"/>
                </a:lnTo>
                <a:lnTo>
                  <a:pt x="1576508" y="776243"/>
                </a:lnTo>
                <a:cubicBezTo>
                  <a:pt x="1584046" y="772395"/>
                  <a:pt x="1591590" y="768560"/>
                  <a:pt x="1599140" y="764737"/>
                </a:cubicBezTo>
                <a:close/>
                <a:moveTo>
                  <a:pt x="8011334" y="757353"/>
                </a:moveTo>
                <a:lnTo>
                  <a:pt x="8011344" y="757358"/>
                </a:lnTo>
                <a:lnTo>
                  <a:pt x="8010115" y="759800"/>
                </a:lnTo>
                <a:close/>
                <a:moveTo>
                  <a:pt x="1623214" y="756164"/>
                </a:moveTo>
                <a:lnTo>
                  <a:pt x="1624149" y="758027"/>
                </a:lnTo>
                <a:lnTo>
                  <a:pt x="1623213" y="756164"/>
                </a:lnTo>
                <a:close/>
                <a:moveTo>
                  <a:pt x="7985831" y="751707"/>
                </a:moveTo>
                <a:lnTo>
                  <a:pt x="8008487" y="763035"/>
                </a:lnTo>
                <a:lnTo>
                  <a:pt x="8010115" y="759800"/>
                </a:lnTo>
                <a:lnTo>
                  <a:pt x="8007090" y="765873"/>
                </a:lnTo>
                <a:cubicBezTo>
                  <a:pt x="7999533" y="762083"/>
                  <a:pt x="7991977" y="758304"/>
                  <a:pt x="7984420" y="754545"/>
                </a:cubicBezTo>
                <a:close/>
                <a:moveTo>
                  <a:pt x="1647314" y="747681"/>
                </a:moveTo>
                <a:lnTo>
                  <a:pt x="1650143" y="753364"/>
                </a:lnTo>
                <a:cubicBezTo>
                  <a:pt x="1642580" y="757123"/>
                  <a:pt x="1635030" y="760895"/>
                  <a:pt x="1627487" y="764680"/>
                </a:cubicBezTo>
                <a:lnTo>
                  <a:pt x="1624149" y="758027"/>
                </a:lnTo>
                <a:lnTo>
                  <a:pt x="1626064" y="761841"/>
                </a:lnTo>
                <a:cubicBezTo>
                  <a:pt x="1633609" y="758057"/>
                  <a:pt x="1641164" y="754285"/>
                  <a:pt x="1648728" y="750526"/>
                </a:cubicBezTo>
                <a:close/>
                <a:moveTo>
                  <a:pt x="7988611" y="746017"/>
                </a:moveTo>
                <a:lnTo>
                  <a:pt x="7988649" y="746036"/>
                </a:lnTo>
                <a:lnTo>
                  <a:pt x="7985831" y="751707"/>
                </a:lnTo>
                <a:lnTo>
                  <a:pt x="7985818" y="751700"/>
                </a:lnTo>
                <a:close/>
                <a:moveTo>
                  <a:pt x="1645901" y="744836"/>
                </a:moveTo>
                <a:lnTo>
                  <a:pt x="1647314" y="747681"/>
                </a:lnTo>
                <a:lnTo>
                  <a:pt x="1645899" y="744837"/>
                </a:lnTo>
                <a:close/>
                <a:moveTo>
                  <a:pt x="7990072" y="743172"/>
                </a:moveTo>
                <a:cubicBezTo>
                  <a:pt x="7997628" y="746944"/>
                  <a:pt x="8005185" y="750729"/>
                  <a:pt x="8012742" y="754526"/>
                </a:cubicBezTo>
                <a:lnTo>
                  <a:pt x="8011334" y="757353"/>
                </a:lnTo>
                <a:lnTo>
                  <a:pt x="7988649" y="746036"/>
                </a:lnTo>
                <a:close/>
                <a:moveTo>
                  <a:pt x="1644485" y="741998"/>
                </a:moveTo>
                <a:lnTo>
                  <a:pt x="1645899" y="744837"/>
                </a:lnTo>
                <a:lnTo>
                  <a:pt x="1623214" y="756164"/>
                </a:lnTo>
                <a:lnTo>
                  <a:pt x="1621791" y="753326"/>
                </a:lnTo>
                <a:cubicBezTo>
                  <a:pt x="1629347" y="749535"/>
                  <a:pt x="1636916" y="745757"/>
                  <a:pt x="1644485" y="741998"/>
                </a:cubicBezTo>
                <a:close/>
                <a:moveTo>
                  <a:pt x="1668636" y="733589"/>
                </a:moveTo>
                <a:lnTo>
                  <a:pt x="1671442" y="739286"/>
                </a:lnTo>
                <a:lnTo>
                  <a:pt x="1671441" y="739286"/>
                </a:lnTo>
                <a:lnTo>
                  <a:pt x="1668634" y="733590"/>
                </a:lnTo>
                <a:close/>
                <a:moveTo>
                  <a:pt x="7943081" y="723563"/>
                </a:moveTo>
                <a:lnTo>
                  <a:pt x="7943093" y="723569"/>
                </a:lnTo>
                <a:lnTo>
                  <a:pt x="7940326" y="729285"/>
                </a:lnTo>
                <a:lnTo>
                  <a:pt x="7940288" y="729266"/>
                </a:lnTo>
                <a:close/>
                <a:moveTo>
                  <a:pt x="7944479" y="720706"/>
                </a:moveTo>
                <a:cubicBezTo>
                  <a:pt x="7952099" y="724427"/>
                  <a:pt x="7959719" y="728155"/>
                  <a:pt x="7967275" y="731901"/>
                </a:cubicBezTo>
                <a:lnTo>
                  <a:pt x="7961687" y="743293"/>
                </a:lnTo>
                <a:cubicBezTo>
                  <a:pt x="7954131" y="739553"/>
                  <a:pt x="7946511" y="735832"/>
                  <a:pt x="7938955" y="732117"/>
                </a:cubicBezTo>
                <a:lnTo>
                  <a:pt x="7940326" y="729285"/>
                </a:lnTo>
                <a:lnTo>
                  <a:pt x="7963084" y="740442"/>
                </a:lnTo>
                <a:lnTo>
                  <a:pt x="7965878" y="734746"/>
                </a:lnTo>
                <a:lnTo>
                  <a:pt x="7943093" y="723569"/>
                </a:lnTo>
                <a:close/>
                <a:moveTo>
                  <a:pt x="1690015" y="719563"/>
                </a:moveTo>
                <a:lnTo>
                  <a:pt x="1695590" y="730974"/>
                </a:lnTo>
                <a:cubicBezTo>
                  <a:pt x="1687995" y="734682"/>
                  <a:pt x="1680413" y="738403"/>
                  <a:pt x="1672845" y="742131"/>
                </a:cubicBezTo>
                <a:lnTo>
                  <a:pt x="1671442" y="739286"/>
                </a:lnTo>
                <a:lnTo>
                  <a:pt x="1694193" y="728123"/>
                </a:lnTo>
                <a:lnTo>
                  <a:pt x="1691405" y="722420"/>
                </a:lnTo>
                <a:lnTo>
                  <a:pt x="1668636" y="733589"/>
                </a:lnTo>
                <a:lnTo>
                  <a:pt x="1667232" y="730739"/>
                </a:lnTo>
                <a:cubicBezTo>
                  <a:pt x="1674819" y="726999"/>
                  <a:pt x="1682414" y="723278"/>
                  <a:pt x="1690015" y="719563"/>
                </a:cubicBezTo>
                <a:close/>
                <a:moveTo>
                  <a:pt x="7919764" y="713517"/>
                </a:moveTo>
                <a:lnTo>
                  <a:pt x="7917492" y="718166"/>
                </a:lnTo>
                <a:lnTo>
                  <a:pt x="7917491" y="718166"/>
                </a:lnTo>
                <a:close/>
                <a:moveTo>
                  <a:pt x="1714231" y="711325"/>
                </a:moveTo>
                <a:lnTo>
                  <a:pt x="1716997" y="717042"/>
                </a:lnTo>
                <a:lnTo>
                  <a:pt x="1716996" y="717042"/>
                </a:lnTo>
                <a:lnTo>
                  <a:pt x="1714227" y="711327"/>
                </a:lnTo>
                <a:close/>
                <a:moveTo>
                  <a:pt x="7894658" y="707155"/>
                </a:moveTo>
                <a:lnTo>
                  <a:pt x="7917491" y="718166"/>
                </a:lnTo>
                <a:lnTo>
                  <a:pt x="7916094" y="721023"/>
                </a:lnTo>
                <a:cubicBezTo>
                  <a:pt x="7908538" y="717341"/>
                  <a:pt x="7900918" y="713664"/>
                  <a:pt x="7893298" y="710006"/>
                </a:cubicBezTo>
                <a:close/>
                <a:moveTo>
                  <a:pt x="7897362" y="701421"/>
                </a:moveTo>
                <a:lnTo>
                  <a:pt x="7897387" y="701433"/>
                </a:lnTo>
                <a:lnTo>
                  <a:pt x="7894658" y="707155"/>
                </a:lnTo>
                <a:lnTo>
                  <a:pt x="7894632" y="707142"/>
                </a:lnTo>
                <a:close/>
                <a:moveTo>
                  <a:pt x="7898759" y="698557"/>
                </a:moveTo>
                <a:cubicBezTo>
                  <a:pt x="7906379" y="702221"/>
                  <a:pt x="7914062" y="705904"/>
                  <a:pt x="7921682" y="709594"/>
                </a:cubicBezTo>
                <a:lnTo>
                  <a:pt x="7919764" y="713517"/>
                </a:lnTo>
                <a:lnTo>
                  <a:pt x="7920285" y="712451"/>
                </a:lnTo>
                <a:lnTo>
                  <a:pt x="7897387" y="701433"/>
                </a:lnTo>
                <a:close/>
                <a:moveTo>
                  <a:pt x="1735729" y="697446"/>
                </a:moveTo>
                <a:lnTo>
                  <a:pt x="1741215" y="708901"/>
                </a:lnTo>
                <a:cubicBezTo>
                  <a:pt x="1733596" y="712553"/>
                  <a:pt x="1725981" y="716223"/>
                  <a:pt x="1718380" y="719900"/>
                </a:cubicBezTo>
                <a:lnTo>
                  <a:pt x="1716997" y="717042"/>
                </a:lnTo>
                <a:lnTo>
                  <a:pt x="1739844" y="706038"/>
                </a:lnTo>
                <a:lnTo>
                  <a:pt x="1737100" y="700310"/>
                </a:lnTo>
                <a:lnTo>
                  <a:pt x="1714231" y="711325"/>
                </a:lnTo>
                <a:lnTo>
                  <a:pt x="1712850" y="708470"/>
                </a:lnTo>
                <a:cubicBezTo>
                  <a:pt x="1720463" y="704780"/>
                  <a:pt x="1728089" y="701110"/>
                  <a:pt x="1735729" y="697446"/>
                </a:cubicBezTo>
                <a:close/>
                <a:moveTo>
                  <a:pt x="1761275" y="692105"/>
                </a:moveTo>
                <a:lnTo>
                  <a:pt x="1762713" y="695127"/>
                </a:lnTo>
                <a:lnTo>
                  <a:pt x="1762710" y="695128"/>
                </a:lnTo>
                <a:close/>
                <a:moveTo>
                  <a:pt x="7874477" y="690468"/>
                </a:moveTo>
                <a:lnTo>
                  <a:pt x="7874502" y="690480"/>
                </a:lnTo>
                <a:lnTo>
                  <a:pt x="7871771" y="696214"/>
                </a:lnTo>
                <a:lnTo>
                  <a:pt x="7871746" y="696203"/>
                </a:lnTo>
                <a:close/>
                <a:moveTo>
                  <a:pt x="7848862" y="685375"/>
                </a:moveTo>
                <a:lnTo>
                  <a:pt x="7871746" y="696203"/>
                </a:lnTo>
                <a:lnTo>
                  <a:pt x="7870374" y="699084"/>
                </a:lnTo>
                <a:cubicBezTo>
                  <a:pt x="7862755" y="695458"/>
                  <a:pt x="7855134" y="691845"/>
                  <a:pt x="7847514" y="688245"/>
                </a:cubicBezTo>
                <a:close/>
                <a:moveTo>
                  <a:pt x="1785607" y="684296"/>
                </a:moveTo>
                <a:lnTo>
                  <a:pt x="1786960" y="687172"/>
                </a:lnTo>
                <a:cubicBezTo>
                  <a:pt x="1779321" y="690766"/>
                  <a:pt x="1771696" y="694373"/>
                  <a:pt x="1764075" y="697992"/>
                </a:cubicBezTo>
                <a:lnTo>
                  <a:pt x="1762713" y="695127"/>
                </a:lnTo>
                <a:close/>
                <a:moveTo>
                  <a:pt x="7850220" y="682484"/>
                </a:moveTo>
                <a:lnTo>
                  <a:pt x="7848862" y="685375"/>
                </a:lnTo>
                <a:lnTo>
                  <a:pt x="7848848" y="685368"/>
                </a:lnTo>
                <a:close/>
                <a:moveTo>
                  <a:pt x="1783898" y="680665"/>
                </a:moveTo>
                <a:lnTo>
                  <a:pt x="1785608" y="684295"/>
                </a:lnTo>
                <a:lnTo>
                  <a:pt x="1785607" y="684296"/>
                </a:lnTo>
                <a:close/>
                <a:moveTo>
                  <a:pt x="7852912" y="676751"/>
                </a:moveTo>
                <a:cubicBezTo>
                  <a:pt x="7860531" y="680358"/>
                  <a:pt x="7868215" y="683978"/>
                  <a:pt x="7875835" y="687616"/>
                </a:cubicBezTo>
                <a:lnTo>
                  <a:pt x="7874477" y="690468"/>
                </a:lnTo>
                <a:lnTo>
                  <a:pt x="7851578" y="679628"/>
                </a:lnTo>
                <a:lnTo>
                  <a:pt x="7850220" y="682484"/>
                </a:lnTo>
                <a:close/>
                <a:moveTo>
                  <a:pt x="1781550" y="675678"/>
                </a:moveTo>
                <a:lnTo>
                  <a:pt x="1783898" y="680665"/>
                </a:lnTo>
                <a:lnTo>
                  <a:pt x="1782903" y="678555"/>
                </a:lnTo>
                <a:cubicBezTo>
                  <a:pt x="1775257" y="682149"/>
                  <a:pt x="1767618" y="685762"/>
                  <a:pt x="1759985" y="689388"/>
                </a:cubicBezTo>
                <a:lnTo>
                  <a:pt x="1761275" y="692105"/>
                </a:lnTo>
                <a:lnTo>
                  <a:pt x="1758620" y="686524"/>
                </a:lnTo>
                <a:cubicBezTo>
                  <a:pt x="1766259" y="682892"/>
                  <a:pt x="1773898" y="679279"/>
                  <a:pt x="1781550" y="675678"/>
                </a:cubicBezTo>
                <a:close/>
                <a:moveTo>
                  <a:pt x="1807340" y="670950"/>
                </a:moveTo>
                <a:lnTo>
                  <a:pt x="1808554" y="673550"/>
                </a:lnTo>
                <a:lnTo>
                  <a:pt x="1808550" y="673551"/>
                </a:lnTo>
                <a:close/>
                <a:moveTo>
                  <a:pt x="7828578" y="668846"/>
                </a:moveTo>
                <a:lnTo>
                  <a:pt x="7828592" y="668852"/>
                </a:lnTo>
                <a:lnTo>
                  <a:pt x="7827174" y="671840"/>
                </a:lnTo>
                <a:close/>
                <a:moveTo>
                  <a:pt x="7802874" y="663918"/>
                </a:moveTo>
                <a:lnTo>
                  <a:pt x="7825861" y="674605"/>
                </a:lnTo>
                <a:lnTo>
                  <a:pt x="7827174" y="671840"/>
                </a:lnTo>
                <a:lnTo>
                  <a:pt x="7824527" y="677482"/>
                </a:lnTo>
                <a:cubicBezTo>
                  <a:pt x="7816907" y="673907"/>
                  <a:pt x="7809224" y="670350"/>
                  <a:pt x="7801540" y="666801"/>
                </a:cubicBezTo>
                <a:close/>
                <a:moveTo>
                  <a:pt x="7803217" y="663178"/>
                </a:moveTo>
                <a:lnTo>
                  <a:pt x="7802874" y="663918"/>
                </a:lnTo>
                <a:lnTo>
                  <a:pt x="7802874" y="663918"/>
                </a:lnTo>
                <a:close/>
                <a:moveTo>
                  <a:pt x="1829116" y="657636"/>
                </a:moveTo>
                <a:lnTo>
                  <a:pt x="1832871" y="665759"/>
                </a:lnTo>
                <a:cubicBezTo>
                  <a:pt x="1825207" y="669303"/>
                  <a:pt x="1817549" y="672859"/>
                  <a:pt x="1809897" y="676427"/>
                </a:cubicBezTo>
                <a:lnTo>
                  <a:pt x="1808554" y="673550"/>
                </a:lnTo>
                <a:lnTo>
                  <a:pt x="1831538" y="662877"/>
                </a:lnTo>
                <a:close/>
                <a:moveTo>
                  <a:pt x="1828876" y="657117"/>
                </a:moveTo>
                <a:lnTo>
                  <a:pt x="1829116" y="657636"/>
                </a:lnTo>
                <a:lnTo>
                  <a:pt x="1828876" y="657117"/>
                </a:lnTo>
                <a:close/>
                <a:moveTo>
                  <a:pt x="7806874" y="655276"/>
                </a:moveTo>
                <a:cubicBezTo>
                  <a:pt x="7814557" y="658825"/>
                  <a:pt x="7822242" y="662394"/>
                  <a:pt x="7829925" y="665975"/>
                </a:cubicBezTo>
                <a:lnTo>
                  <a:pt x="7828578" y="668846"/>
                </a:lnTo>
                <a:lnTo>
                  <a:pt x="7805541" y="658159"/>
                </a:lnTo>
                <a:lnTo>
                  <a:pt x="7803217" y="663178"/>
                </a:lnTo>
                <a:close/>
                <a:moveTo>
                  <a:pt x="1827543" y="654234"/>
                </a:moveTo>
                <a:lnTo>
                  <a:pt x="1828876" y="657117"/>
                </a:lnTo>
                <a:lnTo>
                  <a:pt x="1805871" y="667791"/>
                </a:lnTo>
                <a:lnTo>
                  <a:pt x="1807340" y="670950"/>
                </a:lnTo>
                <a:lnTo>
                  <a:pt x="1804524" y="664915"/>
                </a:lnTo>
                <a:cubicBezTo>
                  <a:pt x="1812190" y="661340"/>
                  <a:pt x="1819866" y="657778"/>
                  <a:pt x="1827543" y="654234"/>
                </a:cubicBezTo>
                <a:close/>
                <a:moveTo>
                  <a:pt x="1851927" y="646513"/>
                </a:moveTo>
                <a:lnTo>
                  <a:pt x="1853251" y="649402"/>
                </a:lnTo>
                <a:lnTo>
                  <a:pt x="1851927" y="646513"/>
                </a:lnTo>
                <a:close/>
                <a:moveTo>
                  <a:pt x="1877650" y="641783"/>
                </a:moveTo>
                <a:lnTo>
                  <a:pt x="1878959" y="644671"/>
                </a:lnTo>
                <a:cubicBezTo>
                  <a:pt x="1871263" y="648157"/>
                  <a:pt x="1863573" y="651662"/>
                  <a:pt x="1855896" y="655174"/>
                </a:cubicBezTo>
                <a:lnTo>
                  <a:pt x="1853251" y="649402"/>
                </a:lnTo>
                <a:lnTo>
                  <a:pt x="1854575" y="652291"/>
                </a:lnTo>
                <a:close/>
                <a:moveTo>
                  <a:pt x="7759376" y="637007"/>
                </a:moveTo>
                <a:lnTo>
                  <a:pt x="7759387" y="637013"/>
                </a:lnTo>
                <a:lnTo>
                  <a:pt x="7758210" y="639596"/>
                </a:lnTo>
                <a:close/>
                <a:moveTo>
                  <a:pt x="1875028" y="635997"/>
                </a:moveTo>
                <a:lnTo>
                  <a:pt x="1877651" y="641782"/>
                </a:lnTo>
                <a:lnTo>
                  <a:pt x="1877650" y="641783"/>
                </a:lnTo>
                <a:lnTo>
                  <a:pt x="1875027" y="635998"/>
                </a:lnTo>
                <a:close/>
                <a:moveTo>
                  <a:pt x="7760710" y="634111"/>
                </a:moveTo>
                <a:cubicBezTo>
                  <a:pt x="7768394" y="637610"/>
                  <a:pt x="7776077" y="641128"/>
                  <a:pt x="7783824" y="644652"/>
                </a:cubicBezTo>
                <a:lnTo>
                  <a:pt x="7778490" y="656203"/>
                </a:lnTo>
                <a:cubicBezTo>
                  <a:pt x="7770807" y="652678"/>
                  <a:pt x="7763123" y="649173"/>
                  <a:pt x="7755439" y="645674"/>
                </a:cubicBezTo>
                <a:lnTo>
                  <a:pt x="7758210" y="639596"/>
                </a:lnTo>
                <a:lnTo>
                  <a:pt x="7756773" y="642785"/>
                </a:lnTo>
                <a:cubicBezTo>
                  <a:pt x="7764457" y="646284"/>
                  <a:pt x="7772140" y="649789"/>
                  <a:pt x="7779823" y="653313"/>
                </a:cubicBezTo>
                <a:lnTo>
                  <a:pt x="7782490" y="647541"/>
                </a:lnTo>
                <a:lnTo>
                  <a:pt x="7759387" y="637013"/>
                </a:lnTo>
                <a:close/>
                <a:moveTo>
                  <a:pt x="1873714" y="633101"/>
                </a:moveTo>
                <a:lnTo>
                  <a:pt x="1875027" y="635998"/>
                </a:lnTo>
                <a:lnTo>
                  <a:pt x="1851927" y="646513"/>
                </a:lnTo>
                <a:lnTo>
                  <a:pt x="1850606" y="643630"/>
                </a:lnTo>
                <a:cubicBezTo>
                  <a:pt x="1858303" y="640105"/>
                  <a:pt x="1866005" y="636600"/>
                  <a:pt x="1873714" y="633101"/>
                </a:cubicBezTo>
                <a:close/>
                <a:moveTo>
                  <a:pt x="7711872" y="618896"/>
                </a:moveTo>
                <a:lnTo>
                  <a:pt x="7710495" y="622001"/>
                </a:lnTo>
                <a:lnTo>
                  <a:pt x="7710482" y="621995"/>
                </a:lnTo>
                <a:close/>
                <a:moveTo>
                  <a:pt x="1922590" y="618119"/>
                </a:moveTo>
                <a:lnTo>
                  <a:pt x="1923879" y="621017"/>
                </a:lnTo>
                <a:lnTo>
                  <a:pt x="1923879" y="621018"/>
                </a:lnTo>
                <a:close/>
                <a:moveTo>
                  <a:pt x="7714355" y="613296"/>
                </a:moveTo>
                <a:cubicBezTo>
                  <a:pt x="7722102" y="616731"/>
                  <a:pt x="7729785" y="620186"/>
                  <a:pt x="7737532" y="623659"/>
                </a:cubicBezTo>
                <a:lnTo>
                  <a:pt x="7732325" y="635241"/>
                </a:lnTo>
                <a:cubicBezTo>
                  <a:pt x="7724642" y="631781"/>
                  <a:pt x="7716894" y="628333"/>
                  <a:pt x="7709211" y="624897"/>
                </a:cubicBezTo>
                <a:lnTo>
                  <a:pt x="7710495" y="622001"/>
                </a:lnTo>
                <a:lnTo>
                  <a:pt x="7733595" y="632346"/>
                </a:lnTo>
                <a:lnTo>
                  <a:pt x="7736199" y="626555"/>
                </a:lnTo>
                <a:cubicBezTo>
                  <a:pt x="7728515" y="623087"/>
                  <a:pt x="7720769" y="619633"/>
                  <a:pt x="7713085" y="616191"/>
                </a:cubicBezTo>
                <a:lnTo>
                  <a:pt x="7711872" y="618896"/>
                </a:lnTo>
                <a:close/>
                <a:moveTo>
                  <a:pt x="1920012" y="612318"/>
                </a:moveTo>
                <a:lnTo>
                  <a:pt x="1922590" y="618119"/>
                </a:lnTo>
                <a:lnTo>
                  <a:pt x="1921301" y="615220"/>
                </a:lnTo>
                <a:cubicBezTo>
                  <a:pt x="1913579" y="618655"/>
                  <a:pt x="1905864" y="622097"/>
                  <a:pt x="1898155" y="625558"/>
                </a:cubicBezTo>
                <a:lnTo>
                  <a:pt x="1900759" y="631355"/>
                </a:lnTo>
                <a:lnTo>
                  <a:pt x="1923879" y="621018"/>
                </a:lnTo>
                <a:lnTo>
                  <a:pt x="1925168" y="623919"/>
                </a:lnTo>
                <a:cubicBezTo>
                  <a:pt x="1917459" y="627348"/>
                  <a:pt x="1909756" y="630796"/>
                  <a:pt x="1902060" y="634251"/>
                </a:cubicBezTo>
                <a:lnTo>
                  <a:pt x="1896853" y="622662"/>
                </a:lnTo>
                <a:cubicBezTo>
                  <a:pt x="1904570" y="619201"/>
                  <a:pt x="1912285" y="615753"/>
                  <a:pt x="1920012" y="612318"/>
                </a:cubicBezTo>
                <a:close/>
                <a:moveTo>
                  <a:pt x="1944489" y="604957"/>
                </a:moveTo>
                <a:lnTo>
                  <a:pt x="1947048" y="610767"/>
                </a:lnTo>
                <a:lnTo>
                  <a:pt x="1947044" y="610768"/>
                </a:lnTo>
                <a:lnTo>
                  <a:pt x="1944485" y="604958"/>
                </a:lnTo>
                <a:close/>
                <a:moveTo>
                  <a:pt x="1968410" y="596370"/>
                </a:moveTo>
                <a:lnTo>
                  <a:pt x="1971523" y="603504"/>
                </a:lnTo>
                <a:cubicBezTo>
                  <a:pt x="1963783" y="606882"/>
                  <a:pt x="1956048" y="610273"/>
                  <a:pt x="1948327" y="613670"/>
                </a:cubicBezTo>
                <a:lnTo>
                  <a:pt x="1947048" y="610767"/>
                </a:lnTo>
                <a:lnTo>
                  <a:pt x="1970253" y="600596"/>
                </a:lnTo>
                <a:close/>
                <a:moveTo>
                  <a:pt x="7666603" y="595719"/>
                </a:moveTo>
                <a:lnTo>
                  <a:pt x="7666604" y="595719"/>
                </a:lnTo>
                <a:lnTo>
                  <a:pt x="7664065" y="601537"/>
                </a:lnTo>
                <a:lnTo>
                  <a:pt x="7664063" y="601536"/>
                </a:lnTo>
                <a:close/>
                <a:moveTo>
                  <a:pt x="1967713" y="594773"/>
                </a:moveTo>
                <a:lnTo>
                  <a:pt x="1968410" y="596370"/>
                </a:lnTo>
                <a:lnTo>
                  <a:pt x="1967713" y="594774"/>
                </a:lnTo>
                <a:close/>
                <a:moveTo>
                  <a:pt x="7667873" y="592811"/>
                </a:moveTo>
                <a:cubicBezTo>
                  <a:pt x="7675683" y="596195"/>
                  <a:pt x="7683431" y="599599"/>
                  <a:pt x="7691177" y="603009"/>
                </a:cubicBezTo>
                <a:lnTo>
                  <a:pt x="7686034" y="614629"/>
                </a:lnTo>
                <a:cubicBezTo>
                  <a:pt x="7678287" y="611226"/>
                  <a:pt x="7670540" y="607828"/>
                  <a:pt x="7662793" y="604450"/>
                </a:cubicBezTo>
                <a:lnTo>
                  <a:pt x="7664065" y="601537"/>
                </a:lnTo>
                <a:lnTo>
                  <a:pt x="7687304" y="611727"/>
                </a:lnTo>
                <a:lnTo>
                  <a:pt x="7689844" y="605917"/>
                </a:lnTo>
                <a:lnTo>
                  <a:pt x="7666604" y="595719"/>
                </a:lnTo>
                <a:close/>
                <a:moveTo>
                  <a:pt x="1966443" y="591864"/>
                </a:moveTo>
                <a:lnTo>
                  <a:pt x="1967713" y="594774"/>
                </a:lnTo>
                <a:lnTo>
                  <a:pt x="1944489" y="604957"/>
                </a:lnTo>
                <a:lnTo>
                  <a:pt x="1943208" y="602050"/>
                </a:lnTo>
                <a:cubicBezTo>
                  <a:pt x="1950942" y="598640"/>
                  <a:pt x="1958690" y="595249"/>
                  <a:pt x="1966443" y="591864"/>
                </a:cubicBezTo>
                <a:close/>
                <a:moveTo>
                  <a:pt x="7643322" y="585586"/>
                </a:moveTo>
                <a:lnTo>
                  <a:pt x="7643362" y="585603"/>
                </a:lnTo>
                <a:lnTo>
                  <a:pt x="7640822" y="591433"/>
                </a:lnTo>
                <a:lnTo>
                  <a:pt x="7640809" y="591428"/>
                </a:lnTo>
                <a:close/>
                <a:moveTo>
                  <a:pt x="1990987" y="584676"/>
                </a:moveTo>
                <a:lnTo>
                  <a:pt x="1991713" y="586356"/>
                </a:lnTo>
                <a:lnTo>
                  <a:pt x="1990986" y="584676"/>
                </a:lnTo>
                <a:close/>
                <a:moveTo>
                  <a:pt x="2015917" y="578428"/>
                </a:moveTo>
                <a:lnTo>
                  <a:pt x="2018050" y="583413"/>
                </a:lnTo>
                <a:cubicBezTo>
                  <a:pt x="2010277" y="586734"/>
                  <a:pt x="2002518" y="590067"/>
                  <a:pt x="1994764" y="593420"/>
                </a:cubicBezTo>
                <a:lnTo>
                  <a:pt x="1991713" y="586356"/>
                </a:lnTo>
                <a:lnTo>
                  <a:pt x="1993507" y="590506"/>
                </a:lnTo>
                <a:cubicBezTo>
                  <a:pt x="2001260" y="587153"/>
                  <a:pt x="2009026" y="583813"/>
                  <a:pt x="2016798" y="580492"/>
                </a:cubicBezTo>
                <a:close/>
                <a:moveTo>
                  <a:pt x="7618790" y="578403"/>
                </a:moveTo>
                <a:lnTo>
                  <a:pt x="7617518" y="581400"/>
                </a:lnTo>
                <a:lnTo>
                  <a:pt x="7640809" y="591428"/>
                </a:lnTo>
                <a:lnTo>
                  <a:pt x="7639552" y="594347"/>
                </a:lnTo>
                <a:cubicBezTo>
                  <a:pt x="7631805" y="590988"/>
                  <a:pt x="7624057" y="587648"/>
                  <a:pt x="7616247" y="584321"/>
                </a:cubicBezTo>
                <a:close/>
                <a:moveTo>
                  <a:pt x="7619994" y="575564"/>
                </a:moveTo>
                <a:lnTo>
                  <a:pt x="7620007" y="575570"/>
                </a:lnTo>
                <a:lnTo>
                  <a:pt x="7618790" y="578403"/>
                </a:lnTo>
                <a:close/>
                <a:moveTo>
                  <a:pt x="2014303" y="574650"/>
                </a:moveTo>
                <a:lnTo>
                  <a:pt x="2015917" y="578428"/>
                </a:lnTo>
                <a:lnTo>
                  <a:pt x="2014301" y="574651"/>
                </a:lnTo>
                <a:close/>
                <a:moveTo>
                  <a:pt x="7621264" y="572643"/>
                </a:moveTo>
                <a:cubicBezTo>
                  <a:pt x="7629011" y="575977"/>
                  <a:pt x="7636821" y="579330"/>
                  <a:pt x="7644569" y="582689"/>
                </a:cubicBezTo>
                <a:lnTo>
                  <a:pt x="7643322" y="585586"/>
                </a:lnTo>
                <a:lnTo>
                  <a:pt x="7620007" y="575570"/>
                </a:lnTo>
                <a:close/>
                <a:moveTo>
                  <a:pt x="2013052" y="571735"/>
                </a:moveTo>
                <a:lnTo>
                  <a:pt x="2014301" y="574651"/>
                </a:lnTo>
                <a:lnTo>
                  <a:pt x="1990987" y="584676"/>
                </a:lnTo>
                <a:lnTo>
                  <a:pt x="1989728" y="581762"/>
                </a:lnTo>
                <a:cubicBezTo>
                  <a:pt x="1997495" y="578403"/>
                  <a:pt x="2005273" y="575062"/>
                  <a:pt x="2013052" y="571735"/>
                </a:cubicBezTo>
                <a:close/>
                <a:moveTo>
                  <a:pt x="2038897" y="567636"/>
                </a:moveTo>
                <a:lnTo>
                  <a:pt x="2040136" y="570560"/>
                </a:lnTo>
                <a:lnTo>
                  <a:pt x="2040135" y="570560"/>
                </a:lnTo>
                <a:close/>
                <a:moveTo>
                  <a:pt x="7572020" y="558680"/>
                </a:moveTo>
                <a:lnTo>
                  <a:pt x="7570795" y="561613"/>
                </a:lnTo>
                <a:lnTo>
                  <a:pt x="7570782" y="561607"/>
                </a:lnTo>
                <a:close/>
                <a:moveTo>
                  <a:pt x="2062252" y="557797"/>
                </a:moveTo>
                <a:lnTo>
                  <a:pt x="2064710" y="563651"/>
                </a:lnTo>
                <a:cubicBezTo>
                  <a:pt x="2056924" y="566915"/>
                  <a:pt x="2049145" y="570192"/>
                  <a:pt x="2041373" y="573481"/>
                </a:cubicBezTo>
                <a:lnTo>
                  <a:pt x="2040136" y="570560"/>
                </a:lnTo>
                <a:lnTo>
                  <a:pt x="2063477" y="560724"/>
                </a:lnTo>
                <a:close/>
                <a:moveTo>
                  <a:pt x="2061027" y="554869"/>
                </a:moveTo>
                <a:lnTo>
                  <a:pt x="2062252" y="557797"/>
                </a:lnTo>
                <a:lnTo>
                  <a:pt x="2061024" y="554871"/>
                </a:lnTo>
                <a:close/>
                <a:moveTo>
                  <a:pt x="7574464" y="552825"/>
                </a:moveTo>
                <a:cubicBezTo>
                  <a:pt x="7582275" y="556095"/>
                  <a:pt x="7590085" y="559384"/>
                  <a:pt x="7597896" y="562686"/>
                </a:cubicBezTo>
                <a:lnTo>
                  <a:pt x="7592943" y="574377"/>
                </a:lnTo>
                <a:cubicBezTo>
                  <a:pt x="7585132" y="571081"/>
                  <a:pt x="7577385" y="567798"/>
                  <a:pt x="7569575" y="564534"/>
                </a:cubicBezTo>
                <a:lnTo>
                  <a:pt x="7570795" y="561613"/>
                </a:lnTo>
                <a:lnTo>
                  <a:pt x="7594149" y="571456"/>
                </a:lnTo>
                <a:lnTo>
                  <a:pt x="7596626" y="565607"/>
                </a:lnTo>
                <a:cubicBezTo>
                  <a:pt x="7588815" y="562312"/>
                  <a:pt x="7581069" y="559022"/>
                  <a:pt x="7573257" y="555752"/>
                </a:cubicBezTo>
                <a:lnTo>
                  <a:pt x="7572020" y="558680"/>
                </a:lnTo>
                <a:close/>
                <a:moveTo>
                  <a:pt x="2059794" y="551942"/>
                </a:moveTo>
                <a:lnTo>
                  <a:pt x="2061024" y="554871"/>
                </a:lnTo>
                <a:lnTo>
                  <a:pt x="2037659" y="564712"/>
                </a:lnTo>
                <a:lnTo>
                  <a:pt x="2038897" y="567636"/>
                </a:lnTo>
                <a:lnTo>
                  <a:pt x="2036420" y="561791"/>
                </a:lnTo>
                <a:cubicBezTo>
                  <a:pt x="2044205" y="558495"/>
                  <a:pt x="2051997" y="555212"/>
                  <a:pt x="2059794" y="551942"/>
                </a:cubicBezTo>
                <a:close/>
                <a:moveTo>
                  <a:pt x="7549825" y="545973"/>
                </a:moveTo>
                <a:lnTo>
                  <a:pt x="7549826" y="545973"/>
                </a:lnTo>
                <a:lnTo>
                  <a:pt x="7547413" y="551840"/>
                </a:lnTo>
                <a:lnTo>
                  <a:pt x="7547411" y="551840"/>
                </a:lnTo>
                <a:close/>
                <a:moveTo>
                  <a:pt x="2084423" y="545108"/>
                </a:moveTo>
                <a:lnTo>
                  <a:pt x="2085607" y="547962"/>
                </a:lnTo>
                <a:lnTo>
                  <a:pt x="2084420" y="545109"/>
                </a:lnTo>
                <a:close/>
                <a:moveTo>
                  <a:pt x="7523983" y="542151"/>
                </a:moveTo>
                <a:lnTo>
                  <a:pt x="7547411" y="551840"/>
                </a:lnTo>
                <a:lnTo>
                  <a:pt x="7546206" y="554768"/>
                </a:lnTo>
                <a:cubicBezTo>
                  <a:pt x="7538396" y="551529"/>
                  <a:pt x="7530586" y="548303"/>
                  <a:pt x="7522775" y="545090"/>
                </a:cubicBezTo>
                <a:close/>
                <a:moveTo>
                  <a:pt x="2110277" y="541306"/>
                </a:moveTo>
                <a:lnTo>
                  <a:pt x="2111483" y="544239"/>
                </a:lnTo>
                <a:cubicBezTo>
                  <a:pt x="2103674" y="547446"/>
                  <a:pt x="2095870" y="550672"/>
                  <a:pt x="2088072" y="553904"/>
                </a:cubicBezTo>
                <a:lnTo>
                  <a:pt x="2085607" y="547962"/>
                </a:lnTo>
                <a:lnTo>
                  <a:pt x="2086858" y="550970"/>
                </a:lnTo>
                <a:close/>
                <a:moveTo>
                  <a:pt x="2109956" y="540527"/>
                </a:moveTo>
                <a:lnTo>
                  <a:pt x="2110277" y="541306"/>
                </a:lnTo>
                <a:lnTo>
                  <a:pt x="2110277" y="541306"/>
                </a:lnTo>
                <a:close/>
                <a:moveTo>
                  <a:pt x="7525573" y="538280"/>
                </a:moveTo>
                <a:lnTo>
                  <a:pt x="7523983" y="542151"/>
                </a:lnTo>
                <a:lnTo>
                  <a:pt x="7523981" y="542150"/>
                </a:lnTo>
                <a:close/>
                <a:moveTo>
                  <a:pt x="7527601" y="533343"/>
                </a:moveTo>
                <a:cubicBezTo>
                  <a:pt x="7535412" y="536562"/>
                  <a:pt x="7543222" y="539795"/>
                  <a:pt x="7551032" y="543039"/>
                </a:cubicBezTo>
                <a:lnTo>
                  <a:pt x="7549825" y="545973"/>
                </a:lnTo>
                <a:lnTo>
                  <a:pt x="7526394" y="536283"/>
                </a:lnTo>
                <a:lnTo>
                  <a:pt x="7525573" y="538280"/>
                </a:lnTo>
                <a:close/>
                <a:moveTo>
                  <a:pt x="2106651" y="532492"/>
                </a:moveTo>
                <a:lnTo>
                  <a:pt x="2109956" y="540527"/>
                </a:lnTo>
                <a:lnTo>
                  <a:pt x="2107858" y="535432"/>
                </a:lnTo>
                <a:lnTo>
                  <a:pt x="2084423" y="545108"/>
                </a:lnTo>
                <a:lnTo>
                  <a:pt x="2083208" y="542176"/>
                </a:lnTo>
                <a:cubicBezTo>
                  <a:pt x="2091012" y="538937"/>
                  <a:pt x="2098828" y="535705"/>
                  <a:pt x="2106651" y="532492"/>
                </a:cubicBezTo>
                <a:close/>
                <a:moveTo>
                  <a:pt x="2131341" y="525831"/>
                </a:moveTo>
                <a:lnTo>
                  <a:pt x="2131833" y="527041"/>
                </a:lnTo>
                <a:lnTo>
                  <a:pt x="2131340" y="525831"/>
                </a:lnTo>
                <a:close/>
                <a:moveTo>
                  <a:pt x="2156051" y="519259"/>
                </a:moveTo>
                <a:lnTo>
                  <a:pt x="2158423" y="525151"/>
                </a:lnTo>
                <a:cubicBezTo>
                  <a:pt x="2150580" y="528307"/>
                  <a:pt x="2142752" y="531476"/>
                  <a:pt x="2134928" y="534657"/>
                </a:cubicBezTo>
                <a:lnTo>
                  <a:pt x="2131833" y="527041"/>
                </a:lnTo>
                <a:lnTo>
                  <a:pt x="2133734" y="531711"/>
                </a:lnTo>
                <a:cubicBezTo>
                  <a:pt x="2141563" y="528530"/>
                  <a:pt x="2149393" y="525361"/>
                  <a:pt x="2157236" y="522205"/>
                </a:cubicBezTo>
                <a:close/>
                <a:moveTo>
                  <a:pt x="7479342" y="517138"/>
                </a:moveTo>
                <a:lnTo>
                  <a:pt x="7479354" y="517143"/>
                </a:lnTo>
                <a:lnTo>
                  <a:pt x="7478223" y="519940"/>
                </a:lnTo>
                <a:close/>
                <a:moveTo>
                  <a:pt x="2154866" y="516312"/>
                </a:moveTo>
                <a:lnTo>
                  <a:pt x="2156051" y="519259"/>
                </a:lnTo>
                <a:lnTo>
                  <a:pt x="2154865" y="516313"/>
                </a:lnTo>
                <a:close/>
                <a:moveTo>
                  <a:pt x="7480548" y="514191"/>
                </a:moveTo>
                <a:cubicBezTo>
                  <a:pt x="7488422" y="517354"/>
                  <a:pt x="7496232" y="520535"/>
                  <a:pt x="7504107" y="523729"/>
                </a:cubicBezTo>
                <a:lnTo>
                  <a:pt x="7499281" y="535489"/>
                </a:lnTo>
                <a:cubicBezTo>
                  <a:pt x="7491469" y="532301"/>
                  <a:pt x="7483659" y="529126"/>
                  <a:pt x="7475785" y="525971"/>
                </a:cubicBezTo>
                <a:lnTo>
                  <a:pt x="7478223" y="519940"/>
                </a:lnTo>
                <a:lnTo>
                  <a:pt x="7476992" y="523024"/>
                </a:lnTo>
                <a:cubicBezTo>
                  <a:pt x="7484802" y="526186"/>
                  <a:pt x="7492676" y="529361"/>
                  <a:pt x="7500487" y="532549"/>
                </a:cubicBezTo>
                <a:lnTo>
                  <a:pt x="7502900" y="526669"/>
                </a:lnTo>
                <a:lnTo>
                  <a:pt x="7479354" y="517143"/>
                </a:lnTo>
                <a:close/>
                <a:moveTo>
                  <a:pt x="2153679" y="513366"/>
                </a:moveTo>
                <a:lnTo>
                  <a:pt x="2154865" y="516313"/>
                </a:lnTo>
                <a:lnTo>
                  <a:pt x="2131341" y="525831"/>
                </a:lnTo>
                <a:lnTo>
                  <a:pt x="2130146" y="522891"/>
                </a:lnTo>
                <a:cubicBezTo>
                  <a:pt x="2137982" y="519703"/>
                  <a:pt x="2145830" y="516528"/>
                  <a:pt x="2153679" y="513366"/>
                </a:cubicBezTo>
                <a:close/>
                <a:moveTo>
                  <a:pt x="7455757" y="507672"/>
                </a:moveTo>
                <a:lnTo>
                  <a:pt x="7455782" y="507682"/>
                </a:lnTo>
                <a:lnTo>
                  <a:pt x="7453433" y="513582"/>
                </a:lnTo>
                <a:lnTo>
                  <a:pt x="7453407" y="513572"/>
                </a:lnTo>
                <a:close/>
                <a:moveTo>
                  <a:pt x="2178426" y="506876"/>
                </a:moveTo>
                <a:lnTo>
                  <a:pt x="2178507" y="507081"/>
                </a:lnTo>
                <a:lnTo>
                  <a:pt x="2178425" y="506876"/>
                </a:lnTo>
                <a:close/>
                <a:moveTo>
                  <a:pt x="7429826" y="504234"/>
                </a:moveTo>
                <a:lnTo>
                  <a:pt x="7453407" y="513572"/>
                </a:lnTo>
                <a:lnTo>
                  <a:pt x="7452227" y="516534"/>
                </a:lnTo>
                <a:cubicBezTo>
                  <a:pt x="7444417" y="513404"/>
                  <a:pt x="7436543" y="510286"/>
                  <a:pt x="7428669" y="507181"/>
                </a:cubicBezTo>
                <a:close/>
                <a:moveTo>
                  <a:pt x="2204346" y="503442"/>
                </a:moveTo>
                <a:lnTo>
                  <a:pt x="2205508" y="506393"/>
                </a:lnTo>
                <a:cubicBezTo>
                  <a:pt x="2197653" y="509492"/>
                  <a:pt x="2189798" y="512604"/>
                  <a:pt x="2181956" y="515728"/>
                </a:cubicBezTo>
                <a:lnTo>
                  <a:pt x="2178507" y="507081"/>
                </a:lnTo>
                <a:lnTo>
                  <a:pt x="2180781" y="512775"/>
                </a:lnTo>
                <a:close/>
                <a:moveTo>
                  <a:pt x="7431024" y="501181"/>
                </a:moveTo>
                <a:lnTo>
                  <a:pt x="7429826" y="504234"/>
                </a:lnTo>
                <a:lnTo>
                  <a:pt x="7429811" y="504228"/>
                </a:lnTo>
                <a:close/>
                <a:moveTo>
                  <a:pt x="2203225" y="500598"/>
                </a:moveTo>
                <a:lnTo>
                  <a:pt x="2204346" y="503441"/>
                </a:lnTo>
                <a:lnTo>
                  <a:pt x="2204346" y="503442"/>
                </a:lnTo>
                <a:close/>
                <a:moveTo>
                  <a:pt x="7433304" y="495370"/>
                </a:moveTo>
                <a:cubicBezTo>
                  <a:pt x="7441242" y="498475"/>
                  <a:pt x="7449052" y="501599"/>
                  <a:pt x="7456926" y="504736"/>
                </a:cubicBezTo>
                <a:lnTo>
                  <a:pt x="7455757" y="507672"/>
                </a:lnTo>
                <a:lnTo>
                  <a:pt x="7432161" y="498323"/>
                </a:lnTo>
                <a:lnTo>
                  <a:pt x="7431024" y="501181"/>
                </a:lnTo>
                <a:close/>
                <a:moveTo>
                  <a:pt x="2200853" y="494576"/>
                </a:moveTo>
                <a:lnTo>
                  <a:pt x="2203225" y="500598"/>
                </a:lnTo>
                <a:lnTo>
                  <a:pt x="2202016" y="497529"/>
                </a:lnTo>
                <a:lnTo>
                  <a:pt x="2178426" y="506876"/>
                </a:lnTo>
                <a:lnTo>
                  <a:pt x="2177250" y="503930"/>
                </a:lnTo>
                <a:cubicBezTo>
                  <a:pt x="2185111" y="500799"/>
                  <a:pt x="2192980" y="497681"/>
                  <a:pt x="2200853" y="494576"/>
                </a:cubicBezTo>
                <a:close/>
                <a:moveTo>
                  <a:pt x="2226857" y="491473"/>
                </a:moveTo>
                <a:lnTo>
                  <a:pt x="2227919" y="494195"/>
                </a:lnTo>
                <a:lnTo>
                  <a:pt x="2227918" y="494195"/>
                </a:lnTo>
                <a:close/>
                <a:moveTo>
                  <a:pt x="7408538" y="489058"/>
                </a:moveTo>
                <a:lnTo>
                  <a:pt x="7408539" y="489058"/>
                </a:lnTo>
                <a:lnTo>
                  <a:pt x="7406592" y="494094"/>
                </a:lnTo>
                <a:close/>
                <a:moveTo>
                  <a:pt x="7384266" y="481557"/>
                </a:moveTo>
                <a:lnTo>
                  <a:pt x="7382631" y="485794"/>
                </a:lnTo>
                <a:cubicBezTo>
                  <a:pt x="7390505" y="488836"/>
                  <a:pt x="7398379" y="491896"/>
                  <a:pt x="7406253" y="494970"/>
                </a:cubicBezTo>
                <a:lnTo>
                  <a:pt x="7406592" y="494094"/>
                </a:lnTo>
                <a:lnTo>
                  <a:pt x="7405110" y="497929"/>
                </a:lnTo>
                <a:cubicBezTo>
                  <a:pt x="7397236" y="494855"/>
                  <a:pt x="7389362" y="491801"/>
                  <a:pt x="7381488" y="488753"/>
                </a:cubicBezTo>
                <a:close/>
                <a:moveTo>
                  <a:pt x="7384917" y="479870"/>
                </a:moveTo>
                <a:lnTo>
                  <a:pt x="7384917" y="479870"/>
                </a:lnTo>
                <a:lnTo>
                  <a:pt x="7384266" y="481557"/>
                </a:lnTo>
                <a:close/>
                <a:moveTo>
                  <a:pt x="7386060" y="476910"/>
                </a:moveTo>
                <a:cubicBezTo>
                  <a:pt x="7393934" y="479958"/>
                  <a:pt x="7401807" y="483019"/>
                  <a:pt x="7409681" y="486099"/>
                </a:cubicBezTo>
                <a:lnTo>
                  <a:pt x="7408538" y="489058"/>
                </a:lnTo>
                <a:lnTo>
                  <a:pt x="7384917" y="479870"/>
                </a:lnTo>
                <a:close/>
                <a:moveTo>
                  <a:pt x="2248110" y="476142"/>
                </a:moveTo>
                <a:lnTo>
                  <a:pt x="2252682" y="487991"/>
                </a:lnTo>
                <a:cubicBezTo>
                  <a:pt x="2244803" y="491033"/>
                  <a:pt x="2236934" y="494087"/>
                  <a:pt x="2229073" y="497154"/>
                </a:cubicBezTo>
                <a:lnTo>
                  <a:pt x="2227919" y="494195"/>
                </a:lnTo>
                <a:lnTo>
                  <a:pt x="2251539" y="485032"/>
                </a:lnTo>
                <a:lnTo>
                  <a:pt x="2249253" y="479107"/>
                </a:lnTo>
                <a:cubicBezTo>
                  <a:pt x="2241366" y="482149"/>
                  <a:pt x="2233486" y="485210"/>
                  <a:pt x="2225613" y="488277"/>
                </a:cubicBezTo>
                <a:lnTo>
                  <a:pt x="2226857" y="491473"/>
                </a:lnTo>
                <a:lnTo>
                  <a:pt x="2224456" y="485318"/>
                </a:lnTo>
                <a:cubicBezTo>
                  <a:pt x="2232336" y="482251"/>
                  <a:pt x="2240217" y="479190"/>
                  <a:pt x="2248110" y="476142"/>
                </a:cubicBezTo>
                <a:close/>
                <a:moveTo>
                  <a:pt x="7361190" y="470748"/>
                </a:moveTo>
                <a:lnTo>
                  <a:pt x="7361232" y="470764"/>
                </a:lnTo>
                <a:lnTo>
                  <a:pt x="7358945" y="476695"/>
                </a:lnTo>
                <a:lnTo>
                  <a:pt x="7358931" y="476690"/>
                </a:lnTo>
                <a:close/>
                <a:moveTo>
                  <a:pt x="2272927" y="470014"/>
                </a:moveTo>
                <a:lnTo>
                  <a:pt x="2273239" y="470834"/>
                </a:lnTo>
                <a:lnTo>
                  <a:pt x="2272926" y="470014"/>
                </a:lnTo>
                <a:close/>
                <a:moveTo>
                  <a:pt x="7335223" y="467695"/>
                </a:moveTo>
                <a:lnTo>
                  <a:pt x="7358931" y="476690"/>
                </a:lnTo>
                <a:lnTo>
                  <a:pt x="7357802" y="479660"/>
                </a:lnTo>
                <a:cubicBezTo>
                  <a:pt x="7349928" y="476644"/>
                  <a:pt x="7341991" y="473640"/>
                  <a:pt x="7334117" y="470649"/>
                </a:cubicBezTo>
                <a:close/>
                <a:moveTo>
                  <a:pt x="7336359" y="464661"/>
                </a:moveTo>
                <a:lnTo>
                  <a:pt x="7335223" y="467695"/>
                </a:lnTo>
                <a:lnTo>
                  <a:pt x="7335196" y="467684"/>
                </a:lnTo>
                <a:close/>
                <a:moveTo>
                  <a:pt x="2297713" y="463828"/>
                </a:moveTo>
                <a:lnTo>
                  <a:pt x="2300015" y="469919"/>
                </a:lnTo>
                <a:cubicBezTo>
                  <a:pt x="2292109" y="472904"/>
                  <a:pt x="2284216" y="475901"/>
                  <a:pt x="2276324" y="478917"/>
                </a:cubicBezTo>
                <a:lnTo>
                  <a:pt x="2273239" y="470834"/>
                </a:lnTo>
                <a:lnTo>
                  <a:pt x="2275193" y="475952"/>
                </a:lnTo>
                <a:cubicBezTo>
                  <a:pt x="2283086" y="472935"/>
                  <a:pt x="2290985" y="469938"/>
                  <a:pt x="2298891" y="466947"/>
                </a:cubicBezTo>
                <a:close/>
                <a:moveTo>
                  <a:pt x="2296649" y="461010"/>
                </a:moveTo>
                <a:lnTo>
                  <a:pt x="2297713" y="463828"/>
                </a:lnTo>
                <a:lnTo>
                  <a:pt x="2296649" y="461011"/>
                </a:lnTo>
                <a:close/>
                <a:moveTo>
                  <a:pt x="7338562" y="458775"/>
                </a:moveTo>
                <a:cubicBezTo>
                  <a:pt x="7346499" y="461766"/>
                  <a:pt x="7354437" y="464776"/>
                  <a:pt x="7362311" y="467798"/>
                </a:cubicBezTo>
                <a:lnTo>
                  <a:pt x="7361190" y="470748"/>
                </a:lnTo>
                <a:lnTo>
                  <a:pt x="7337482" y="461740"/>
                </a:lnTo>
                <a:lnTo>
                  <a:pt x="7336359" y="464661"/>
                </a:lnTo>
                <a:close/>
                <a:moveTo>
                  <a:pt x="2295526" y="458038"/>
                </a:moveTo>
                <a:lnTo>
                  <a:pt x="2296649" y="461011"/>
                </a:lnTo>
                <a:lnTo>
                  <a:pt x="2272927" y="470014"/>
                </a:lnTo>
                <a:lnTo>
                  <a:pt x="2271795" y="467049"/>
                </a:lnTo>
                <a:cubicBezTo>
                  <a:pt x="2279701" y="464033"/>
                  <a:pt x="2287607" y="461029"/>
                  <a:pt x="2295526" y="458038"/>
                </a:cubicBezTo>
                <a:close/>
                <a:moveTo>
                  <a:pt x="2320775" y="453073"/>
                </a:moveTo>
                <a:lnTo>
                  <a:pt x="2322628" y="458032"/>
                </a:lnTo>
                <a:lnTo>
                  <a:pt x="2322627" y="458032"/>
                </a:lnTo>
                <a:close/>
                <a:moveTo>
                  <a:pt x="2346407" y="449194"/>
                </a:moveTo>
                <a:lnTo>
                  <a:pt x="2347507" y="452171"/>
                </a:lnTo>
                <a:cubicBezTo>
                  <a:pt x="2339575" y="455105"/>
                  <a:pt x="2331657" y="458051"/>
                  <a:pt x="2323739" y="461004"/>
                </a:cubicBezTo>
                <a:lnTo>
                  <a:pt x="2322628" y="458032"/>
                </a:lnTo>
                <a:close/>
                <a:moveTo>
                  <a:pt x="2345588" y="446975"/>
                </a:moveTo>
                <a:lnTo>
                  <a:pt x="2346408" y="449193"/>
                </a:lnTo>
                <a:lnTo>
                  <a:pt x="2346407" y="449194"/>
                </a:lnTo>
                <a:close/>
                <a:moveTo>
                  <a:pt x="7289857" y="443948"/>
                </a:moveTo>
                <a:lnTo>
                  <a:pt x="7289884" y="443958"/>
                </a:lnTo>
                <a:lnTo>
                  <a:pt x="7288764" y="446962"/>
                </a:lnTo>
                <a:close/>
                <a:moveTo>
                  <a:pt x="7291000" y="440969"/>
                </a:moveTo>
                <a:cubicBezTo>
                  <a:pt x="7298938" y="443909"/>
                  <a:pt x="7306875" y="446862"/>
                  <a:pt x="7314813" y="449828"/>
                </a:cubicBezTo>
                <a:lnTo>
                  <a:pt x="7310368" y="461721"/>
                </a:lnTo>
                <a:cubicBezTo>
                  <a:pt x="7302431" y="458762"/>
                  <a:pt x="7294493" y="455816"/>
                  <a:pt x="7286556" y="452876"/>
                </a:cubicBezTo>
                <a:lnTo>
                  <a:pt x="7288764" y="446962"/>
                </a:lnTo>
                <a:lnTo>
                  <a:pt x="7287698" y="449898"/>
                </a:lnTo>
                <a:cubicBezTo>
                  <a:pt x="7295636" y="452838"/>
                  <a:pt x="7303573" y="455784"/>
                  <a:pt x="7311447" y="458749"/>
                </a:cubicBezTo>
                <a:lnTo>
                  <a:pt x="7313669" y="452800"/>
                </a:lnTo>
                <a:lnTo>
                  <a:pt x="7289884" y="443958"/>
                </a:lnTo>
                <a:close/>
                <a:moveTo>
                  <a:pt x="2343106" y="440258"/>
                </a:moveTo>
                <a:lnTo>
                  <a:pt x="2345588" y="446975"/>
                </a:lnTo>
                <a:lnTo>
                  <a:pt x="2344204" y="443236"/>
                </a:lnTo>
                <a:cubicBezTo>
                  <a:pt x="2336267" y="446176"/>
                  <a:pt x="2328329" y="449123"/>
                  <a:pt x="2320405" y="452082"/>
                </a:cubicBezTo>
                <a:lnTo>
                  <a:pt x="2320775" y="453073"/>
                </a:lnTo>
                <a:lnTo>
                  <a:pt x="2319294" y="449110"/>
                </a:lnTo>
                <a:cubicBezTo>
                  <a:pt x="2327224" y="446145"/>
                  <a:pt x="2335162" y="443198"/>
                  <a:pt x="2343106" y="440258"/>
                </a:cubicBezTo>
                <a:close/>
                <a:moveTo>
                  <a:pt x="2369157" y="437668"/>
                </a:moveTo>
                <a:lnTo>
                  <a:pt x="2370179" y="440461"/>
                </a:lnTo>
                <a:lnTo>
                  <a:pt x="2370176" y="440461"/>
                </a:lnTo>
                <a:close/>
                <a:moveTo>
                  <a:pt x="7242232" y="426517"/>
                </a:moveTo>
                <a:lnTo>
                  <a:pt x="7240073" y="432486"/>
                </a:lnTo>
                <a:cubicBezTo>
                  <a:pt x="7248011" y="435362"/>
                  <a:pt x="7255948" y="438252"/>
                  <a:pt x="7263886" y="441154"/>
                </a:cubicBezTo>
                <a:lnTo>
                  <a:pt x="7266044" y="435185"/>
                </a:lnTo>
                <a:cubicBezTo>
                  <a:pt x="7258107" y="432283"/>
                  <a:pt x="7250169" y="429393"/>
                  <a:pt x="7242232" y="426517"/>
                </a:cubicBezTo>
                <a:close/>
                <a:moveTo>
                  <a:pt x="7243312" y="423526"/>
                </a:moveTo>
                <a:cubicBezTo>
                  <a:pt x="7251249" y="426409"/>
                  <a:pt x="7259187" y="429298"/>
                  <a:pt x="7267188" y="432206"/>
                </a:cubicBezTo>
                <a:lnTo>
                  <a:pt x="7262807" y="444132"/>
                </a:lnTo>
                <a:cubicBezTo>
                  <a:pt x="7254869" y="441230"/>
                  <a:pt x="7246932" y="438347"/>
                  <a:pt x="7238994" y="435470"/>
                </a:cubicBezTo>
                <a:close/>
                <a:moveTo>
                  <a:pt x="2390745" y="422853"/>
                </a:moveTo>
                <a:lnTo>
                  <a:pt x="2395055" y="434791"/>
                </a:lnTo>
                <a:cubicBezTo>
                  <a:pt x="2387118" y="437661"/>
                  <a:pt x="2379187" y="440544"/>
                  <a:pt x="2371269" y="443440"/>
                </a:cubicBezTo>
                <a:lnTo>
                  <a:pt x="2370179" y="440461"/>
                </a:lnTo>
                <a:lnTo>
                  <a:pt x="2393976" y="431806"/>
                </a:lnTo>
                <a:lnTo>
                  <a:pt x="2391817" y="425837"/>
                </a:lnTo>
                <a:cubicBezTo>
                  <a:pt x="2383874" y="428708"/>
                  <a:pt x="2375930" y="431597"/>
                  <a:pt x="2367998" y="434492"/>
                </a:cubicBezTo>
                <a:lnTo>
                  <a:pt x="2369157" y="437668"/>
                </a:lnTo>
                <a:lnTo>
                  <a:pt x="2366906" y="431514"/>
                </a:lnTo>
                <a:cubicBezTo>
                  <a:pt x="2374843" y="428612"/>
                  <a:pt x="2382787" y="425723"/>
                  <a:pt x="2390745" y="422853"/>
                </a:cubicBezTo>
                <a:close/>
                <a:moveTo>
                  <a:pt x="7218356" y="417925"/>
                </a:moveTo>
                <a:lnTo>
                  <a:pt x="7218357" y="417925"/>
                </a:lnTo>
                <a:lnTo>
                  <a:pt x="7216850" y="422096"/>
                </a:lnTo>
                <a:close/>
                <a:moveTo>
                  <a:pt x="7193441" y="412206"/>
                </a:moveTo>
                <a:lnTo>
                  <a:pt x="7192321" y="415404"/>
                </a:lnTo>
                <a:cubicBezTo>
                  <a:pt x="7200259" y="418224"/>
                  <a:pt x="7208260" y="421056"/>
                  <a:pt x="7216197" y="423901"/>
                </a:cubicBezTo>
                <a:lnTo>
                  <a:pt x="7216850" y="422096"/>
                </a:lnTo>
                <a:lnTo>
                  <a:pt x="7215118" y="426891"/>
                </a:lnTo>
                <a:cubicBezTo>
                  <a:pt x="7207181" y="424047"/>
                  <a:pt x="7199243" y="421215"/>
                  <a:pt x="7191242" y="418395"/>
                </a:cubicBezTo>
                <a:close/>
                <a:moveTo>
                  <a:pt x="7194417" y="409416"/>
                </a:moveTo>
                <a:lnTo>
                  <a:pt x="7194430" y="409421"/>
                </a:lnTo>
                <a:lnTo>
                  <a:pt x="7193441" y="412206"/>
                </a:lnTo>
                <a:close/>
                <a:moveTo>
                  <a:pt x="2439589" y="408762"/>
                </a:moveTo>
                <a:lnTo>
                  <a:pt x="2441256" y="413486"/>
                </a:lnTo>
                <a:lnTo>
                  <a:pt x="2439586" y="408763"/>
                </a:lnTo>
                <a:close/>
                <a:moveTo>
                  <a:pt x="7195496" y="406419"/>
                </a:moveTo>
                <a:cubicBezTo>
                  <a:pt x="7203497" y="409245"/>
                  <a:pt x="7211435" y="412083"/>
                  <a:pt x="7219436" y="414934"/>
                </a:cubicBezTo>
                <a:lnTo>
                  <a:pt x="7218356" y="417925"/>
                </a:lnTo>
                <a:lnTo>
                  <a:pt x="7194430" y="409421"/>
                </a:lnTo>
                <a:close/>
                <a:moveTo>
                  <a:pt x="2438527" y="405771"/>
                </a:moveTo>
                <a:lnTo>
                  <a:pt x="2439586" y="408763"/>
                </a:lnTo>
                <a:lnTo>
                  <a:pt x="2415687" y="417259"/>
                </a:lnTo>
                <a:lnTo>
                  <a:pt x="2417820" y="423240"/>
                </a:lnTo>
                <a:cubicBezTo>
                  <a:pt x="2425777" y="420395"/>
                  <a:pt x="2433733" y="417563"/>
                  <a:pt x="2441702" y="414750"/>
                </a:cubicBezTo>
                <a:lnTo>
                  <a:pt x="2441256" y="413486"/>
                </a:lnTo>
                <a:lnTo>
                  <a:pt x="2442763" y="417747"/>
                </a:lnTo>
                <a:cubicBezTo>
                  <a:pt x="2434800" y="420560"/>
                  <a:pt x="2426837" y="423386"/>
                  <a:pt x="2418887" y="426231"/>
                </a:cubicBezTo>
                <a:lnTo>
                  <a:pt x="2414614" y="414268"/>
                </a:lnTo>
                <a:cubicBezTo>
                  <a:pt x="2422583" y="411423"/>
                  <a:pt x="2430553" y="408591"/>
                  <a:pt x="2438527" y="405771"/>
                </a:cubicBezTo>
                <a:close/>
                <a:moveTo>
                  <a:pt x="7170449" y="400981"/>
                </a:moveTo>
                <a:lnTo>
                  <a:pt x="7170477" y="400990"/>
                </a:lnTo>
                <a:lnTo>
                  <a:pt x="7168381" y="406984"/>
                </a:lnTo>
                <a:lnTo>
                  <a:pt x="7168353" y="406975"/>
                </a:lnTo>
                <a:close/>
                <a:moveTo>
                  <a:pt x="2463528" y="400355"/>
                </a:moveTo>
                <a:lnTo>
                  <a:pt x="2465624" y="406349"/>
                </a:lnTo>
                <a:lnTo>
                  <a:pt x="2465623" y="406349"/>
                </a:lnTo>
                <a:lnTo>
                  <a:pt x="2463527" y="400355"/>
                </a:lnTo>
                <a:close/>
                <a:moveTo>
                  <a:pt x="7144394" y="398653"/>
                </a:moveTo>
                <a:lnTo>
                  <a:pt x="7168353" y="406975"/>
                </a:lnTo>
                <a:lnTo>
                  <a:pt x="7167302" y="409981"/>
                </a:lnTo>
                <a:cubicBezTo>
                  <a:pt x="7159365" y="407187"/>
                  <a:pt x="7151364" y="404412"/>
                  <a:pt x="7143363" y="401650"/>
                </a:cubicBezTo>
                <a:close/>
                <a:moveTo>
                  <a:pt x="2489581" y="398025"/>
                </a:moveTo>
                <a:lnTo>
                  <a:pt x="2490616" y="401028"/>
                </a:lnTo>
                <a:cubicBezTo>
                  <a:pt x="2482628" y="403784"/>
                  <a:pt x="2474647" y="406559"/>
                  <a:pt x="2466671" y="409346"/>
                </a:cubicBezTo>
                <a:lnTo>
                  <a:pt x="2465624" y="406349"/>
                </a:lnTo>
                <a:close/>
                <a:moveTo>
                  <a:pt x="7145495" y="395452"/>
                </a:moveTo>
                <a:lnTo>
                  <a:pt x="7144394" y="398653"/>
                </a:lnTo>
                <a:lnTo>
                  <a:pt x="7144379" y="398647"/>
                </a:lnTo>
                <a:close/>
                <a:moveTo>
                  <a:pt x="2488546" y="395024"/>
                </a:moveTo>
                <a:lnTo>
                  <a:pt x="2489581" y="398024"/>
                </a:lnTo>
                <a:lnTo>
                  <a:pt x="2489581" y="398025"/>
                </a:lnTo>
                <a:close/>
                <a:moveTo>
                  <a:pt x="7147490" y="389649"/>
                </a:moveTo>
                <a:cubicBezTo>
                  <a:pt x="7155492" y="392417"/>
                  <a:pt x="7163493" y="395199"/>
                  <a:pt x="7171494" y="397993"/>
                </a:cubicBezTo>
                <a:lnTo>
                  <a:pt x="7170449" y="400981"/>
                </a:lnTo>
                <a:lnTo>
                  <a:pt x="7146474" y="392646"/>
                </a:lnTo>
                <a:lnTo>
                  <a:pt x="7145495" y="395452"/>
                </a:lnTo>
                <a:close/>
                <a:moveTo>
                  <a:pt x="2486477" y="389020"/>
                </a:moveTo>
                <a:lnTo>
                  <a:pt x="2488546" y="395024"/>
                </a:lnTo>
                <a:lnTo>
                  <a:pt x="2487512" y="392024"/>
                </a:lnTo>
                <a:lnTo>
                  <a:pt x="2463528" y="400355"/>
                </a:lnTo>
                <a:lnTo>
                  <a:pt x="2462480" y="397358"/>
                </a:lnTo>
                <a:cubicBezTo>
                  <a:pt x="2470475" y="394564"/>
                  <a:pt x="2478470" y="391789"/>
                  <a:pt x="2486477" y="389020"/>
                </a:cubicBezTo>
                <a:close/>
                <a:moveTo>
                  <a:pt x="7122457" y="384392"/>
                </a:moveTo>
                <a:lnTo>
                  <a:pt x="7122471" y="384397"/>
                </a:lnTo>
                <a:lnTo>
                  <a:pt x="7120439" y="390404"/>
                </a:lnTo>
                <a:lnTo>
                  <a:pt x="7120397" y="390390"/>
                </a:lnTo>
                <a:close/>
                <a:moveTo>
                  <a:pt x="7096437" y="382257"/>
                </a:moveTo>
                <a:lnTo>
                  <a:pt x="7120397" y="390390"/>
                </a:lnTo>
                <a:lnTo>
                  <a:pt x="7119360" y="393408"/>
                </a:lnTo>
                <a:cubicBezTo>
                  <a:pt x="7111422" y="390684"/>
                  <a:pt x="7103421" y="387966"/>
                  <a:pt x="7095420" y="385267"/>
                </a:cubicBezTo>
                <a:close/>
                <a:moveTo>
                  <a:pt x="7098469" y="376238"/>
                </a:moveTo>
                <a:lnTo>
                  <a:pt x="7098470" y="376238"/>
                </a:lnTo>
                <a:lnTo>
                  <a:pt x="7096437" y="382257"/>
                </a:lnTo>
                <a:lnTo>
                  <a:pt x="7096436" y="382257"/>
                </a:lnTo>
                <a:close/>
                <a:moveTo>
                  <a:pt x="2535506" y="375641"/>
                </a:moveTo>
                <a:lnTo>
                  <a:pt x="2537537" y="381660"/>
                </a:lnTo>
                <a:lnTo>
                  <a:pt x="2537533" y="381662"/>
                </a:lnTo>
                <a:lnTo>
                  <a:pt x="2535504" y="375642"/>
                </a:lnTo>
                <a:close/>
                <a:moveTo>
                  <a:pt x="7099484" y="373234"/>
                </a:moveTo>
                <a:cubicBezTo>
                  <a:pt x="7107485" y="375939"/>
                  <a:pt x="7115486" y="378657"/>
                  <a:pt x="7123487" y="381394"/>
                </a:cubicBezTo>
                <a:lnTo>
                  <a:pt x="7122457" y="384392"/>
                </a:lnTo>
                <a:lnTo>
                  <a:pt x="7098470" y="376238"/>
                </a:lnTo>
                <a:close/>
                <a:moveTo>
                  <a:pt x="2534489" y="372631"/>
                </a:moveTo>
                <a:lnTo>
                  <a:pt x="2535504" y="375642"/>
                </a:lnTo>
                <a:lnTo>
                  <a:pt x="2511509" y="383788"/>
                </a:lnTo>
                <a:lnTo>
                  <a:pt x="2513559" y="389795"/>
                </a:lnTo>
                <a:lnTo>
                  <a:pt x="2537533" y="381662"/>
                </a:lnTo>
                <a:lnTo>
                  <a:pt x="2538546" y="384670"/>
                </a:lnTo>
                <a:cubicBezTo>
                  <a:pt x="2530552" y="387363"/>
                  <a:pt x="2522563" y="390074"/>
                  <a:pt x="2514581" y="392798"/>
                </a:cubicBezTo>
                <a:lnTo>
                  <a:pt x="2510480" y="380778"/>
                </a:lnTo>
                <a:cubicBezTo>
                  <a:pt x="2518475" y="378054"/>
                  <a:pt x="2526482" y="375336"/>
                  <a:pt x="2534489" y="372631"/>
                </a:cubicBezTo>
                <a:close/>
                <a:moveTo>
                  <a:pt x="2559540" y="367582"/>
                </a:moveTo>
                <a:lnTo>
                  <a:pt x="2560536" y="370568"/>
                </a:lnTo>
                <a:lnTo>
                  <a:pt x="2559539" y="367582"/>
                </a:lnTo>
                <a:close/>
                <a:moveTo>
                  <a:pt x="2585605" y="365634"/>
                </a:moveTo>
                <a:lnTo>
                  <a:pt x="2586597" y="368649"/>
                </a:lnTo>
                <a:cubicBezTo>
                  <a:pt x="2578577" y="371291"/>
                  <a:pt x="2570563" y="373952"/>
                  <a:pt x="2562555" y="376619"/>
                </a:cubicBezTo>
                <a:lnTo>
                  <a:pt x="2560536" y="370568"/>
                </a:lnTo>
                <a:lnTo>
                  <a:pt x="2561552" y="373609"/>
                </a:lnTo>
                <a:close/>
                <a:moveTo>
                  <a:pt x="2584693" y="362863"/>
                </a:moveTo>
                <a:lnTo>
                  <a:pt x="2585606" y="365633"/>
                </a:lnTo>
                <a:lnTo>
                  <a:pt x="2585605" y="365634"/>
                </a:lnTo>
                <a:close/>
                <a:moveTo>
                  <a:pt x="7050272" y="360178"/>
                </a:moveTo>
                <a:lnTo>
                  <a:pt x="7050286" y="360183"/>
                </a:lnTo>
                <a:lnTo>
                  <a:pt x="7049348" y="363012"/>
                </a:lnTo>
                <a:close/>
                <a:moveTo>
                  <a:pt x="7051288" y="357162"/>
                </a:moveTo>
                <a:cubicBezTo>
                  <a:pt x="7059352" y="359810"/>
                  <a:pt x="7067353" y="362477"/>
                  <a:pt x="7075418" y="365157"/>
                </a:cubicBezTo>
                <a:lnTo>
                  <a:pt x="7071354" y="377203"/>
                </a:lnTo>
                <a:cubicBezTo>
                  <a:pt x="7063353" y="374529"/>
                  <a:pt x="7055352" y="371869"/>
                  <a:pt x="7047287" y="369221"/>
                </a:cubicBezTo>
                <a:lnTo>
                  <a:pt x="7049348" y="363012"/>
                </a:lnTo>
                <a:lnTo>
                  <a:pt x="7048303" y="366211"/>
                </a:lnTo>
                <a:cubicBezTo>
                  <a:pt x="7056368" y="368853"/>
                  <a:pt x="7064369" y="371513"/>
                  <a:pt x="7072369" y="374193"/>
                </a:cubicBezTo>
                <a:lnTo>
                  <a:pt x="7074402" y="368167"/>
                </a:lnTo>
                <a:lnTo>
                  <a:pt x="7050286" y="360183"/>
                </a:lnTo>
                <a:close/>
                <a:moveTo>
                  <a:pt x="2582628" y="356591"/>
                </a:moveTo>
                <a:lnTo>
                  <a:pt x="2584693" y="362863"/>
                </a:lnTo>
                <a:lnTo>
                  <a:pt x="2583619" y="359607"/>
                </a:lnTo>
                <a:lnTo>
                  <a:pt x="2559540" y="367582"/>
                </a:lnTo>
                <a:lnTo>
                  <a:pt x="2558537" y="364573"/>
                </a:lnTo>
                <a:cubicBezTo>
                  <a:pt x="2566563" y="361893"/>
                  <a:pt x="2574589" y="359232"/>
                  <a:pt x="2582628" y="356591"/>
                </a:cubicBezTo>
                <a:close/>
                <a:moveTo>
                  <a:pt x="2607733" y="351706"/>
                </a:moveTo>
                <a:lnTo>
                  <a:pt x="2609699" y="357746"/>
                </a:lnTo>
                <a:lnTo>
                  <a:pt x="2609698" y="357746"/>
                </a:lnTo>
                <a:lnTo>
                  <a:pt x="2607730" y="351707"/>
                </a:lnTo>
                <a:close/>
                <a:moveTo>
                  <a:pt x="7000995" y="347575"/>
                </a:moveTo>
                <a:lnTo>
                  <a:pt x="7000058" y="350500"/>
                </a:lnTo>
                <a:lnTo>
                  <a:pt x="7000044" y="350495"/>
                </a:lnTo>
                <a:close/>
                <a:moveTo>
                  <a:pt x="7002964" y="341427"/>
                </a:moveTo>
                <a:cubicBezTo>
                  <a:pt x="7011029" y="344018"/>
                  <a:pt x="7019094" y="346628"/>
                  <a:pt x="7027157" y="349250"/>
                </a:cubicBezTo>
                <a:lnTo>
                  <a:pt x="7023221" y="361328"/>
                </a:lnTo>
                <a:cubicBezTo>
                  <a:pt x="7015157" y="358712"/>
                  <a:pt x="7007156" y="356108"/>
                  <a:pt x="6999091" y="353517"/>
                </a:cubicBezTo>
                <a:lnTo>
                  <a:pt x="7000058" y="350500"/>
                </a:lnTo>
                <a:lnTo>
                  <a:pt x="7024173" y="358311"/>
                </a:lnTo>
                <a:lnTo>
                  <a:pt x="7026142" y="352273"/>
                </a:lnTo>
                <a:cubicBezTo>
                  <a:pt x="7018141" y="349650"/>
                  <a:pt x="7010076" y="347040"/>
                  <a:pt x="7002012" y="344449"/>
                </a:cubicBezTo>
                <a:lnTo>
                  <a:pt x="7000995" y="347575"/>
                </a:lnTo>
                <a:close/>
                <a:moveTo>
                  <a:pt x="2630913" y="340874"/>
                </a:moveTo>
                <a:lnTo>
                  <a:pt x="2634799" y="352971"/>
                </a:lnTo>
                <a:cubicBezTo>
                  <a:pt x="2626754" y="355556"/>
                  <a:pt x="2618716" y="358153"/>
                  <a:pt x="2610682" y="360769"/>
                </a:cubicBezTo>
                <a:lnTo>
                  <a:pt x="2609699" y="357746"/>
                </a:lnTo>
                <a:lnTo>
                  <a:pt x="2633828" y="349949"/>
                </a:lnTo>
                <a:lnTo>
                  <a:pt x="2631885" y="343903"/>
                </a:lnTo>
                <a:lnTo>
                  <a:pt x="2607733" y="351706"/>
                </a:lnTo>
                <a:lnTo>
                  <a:pt x="2606752" y="348691"/>
                </a:lnTo>
                <a:cubicBezTo>
                  <a:pt x="2614797" y="346075"/>
                  <a:pt x="2622855" y="343465"/>
                  <a:pt x="2630913" y="340874"/>
                </a:cubicBezTo>
                <a:close/>
                <a:moveTo>
                  <a:pt x="6977805" y="336705"/>
                </a:moveTo>
                <a:lnTo>
                  <a:pt x="6977819" y="336709"/>
                </a:lnTo>
                <a:lnTo>
                  <a:pt x="6976858" y="339663"/>
                </a:lnTo>
                <a:close/>
                <a:moveTo>
                  <a:pt x="2656075" y="336175"/>
                </a:moveTo>
                <a:lnTo>
                  <a:pt x="2657840" y="341737"/>
                </a:lnTo>
                <a:lnTo>
                  <a:pt x="2656073" y="336175"/>
                </a:lnTo>
                <a:close/>
                <a:moveTo>
                  <a:pt x="6951720" y="335135"/>
                </a:moveTo>
                <a:lnTo>
                  <a:pt x="6975850" y="342760"/>
                </a:lnTo>
                <a:lnTo>
                  <a:pt x="6976858" y="339663"/>
                </a:lnTo>
                <a:lnTo>
                  <a:pt x="6974897" y="345789"/>
                </a:lnTo>
                <a:cubicBezTo>
                  <a:pt x="6966832" y="343230"/>
                  <a:pt x="6958831" y="340690"/>
                  <a:pt x="6950768" y="338163"/>
                </a:cubicBezTo>
                <a:close/>
                <a:moveTo>
                  <a:pt x="2681435" y="332362"/>
                </a:moveTo>
                <a:lnTo>
                  <a:pt x="2683091" y="337636"/>
                </a:lnTo>
                <a:cubicBezTo>
                  <a:pt x="2675040" y="340163"/>
                  <a:pt x="2666994" y="342703"/>
                  <a:pt x="2658955" y="345249"/>
                </a:cubicBezTo>
                <a:lnTo>
                  <a:pt x="2657840" y="341737"/>
                </a:lnTo>
                <a:lnTo>
                  <a:pt x="2657996" y="342227"/>
                </a:lnTo>
                <a:cubicBezTo>
                  <a:pt x="2666035" y="339674"/>
                  <a:pt x="2674088" y="337134"/>
                  <a:pt x="2682139" y="334607"/>
                </a:cubicBezTo>
                <a:close/>
                <a:moveTo>
                  <a:pt x="6953625" y="329070"/>
                </a:moveTo>
                <a:lnTo>
                  <a:pt x="6953625" y="329070"/>
                </a:lnTo>
                <a:lnTo>
                  <a:pt x="6951720" y="335135"/>
                </a:lnTo>
                <a:lnTo>
                  <a:pt x="6951719" y="335134"/>
                </a:lnTo>
                <a:close/>
                <a:moveTo>
                  <a:pt x="2680240" y="328549"/>
                </a:moveTo>
                <a:lnTo>
                  <a:pt x="2681435" y="332362"/>
                </a:lnTo>
                <a:lnTo>
                  <a:pt x="2680239" y="328550"/>
                </a:lnTo>
                <a:close/>
                <a:moveTo>
                  <a:pt x="6954577" y="326041"/>
                </a:moveTo>
                <a:cubicBezTo>
                  <a:pt x="6962642" y="328574"/>
                  <a:pt x="6970707" y="331121"/>
                  <a:pt x="6978771" y="333686"/>
                </a:cubicBezTo>
                <a:lnTo>
                  <a:pt x="6977805" y="336705"/>
                </a:lnTo>
                <a:lnTo>
                  <a:pt x="6953625" y="329070"/>
                </a:lnTo>
                <a:close/>
                <a:moveTo>
                  <a:pt x="2679287" y="325520"/>
                </a:moveTo>
                <a:lnTo>
                  <a:pt x="2680239" y="328550"/>
                </a:lnTo>
                <a:lnTo>
                  <a:pt x="2656075" y="336175"/>
                </a:lnTo>
                <a:lnTo>
                  <a:pt x="2655113" y="333146"/>
                </a:lnTo>
                <a:cubicBezTo>
                  <a:pt x="2663165" y="330594"/>
                  <a:pt x="2671223" y="328047"/>
                  <a:pt x="2679287" y="325520"/>
                </a:cubicBezTo>
                <a:close/>
                <a:moveTo>
                  <a:pt x="6928393" y="324732"/>
                </a:moveTo>
                <a:lnTo>
                  <a:pt x="6927526" y="327584"/>
                </a:lnTo>
                <a:lnTo>
                  <a:pt x="6927513" y="327580"/>
                </a:lnTo>
                <a:close/>
                <a:moveTo>
                  <a:pt x="2704441" y="321012"/>
                </a:moveTo>
                <a:lnTo>
                  <a:pt x="2704937" y="322616"/>
                </a:lnTo>
                <a:lnTo>
                  <a:pt x="2704440" y="321012"/>
                </a:lnTo>
                <a:close/>
                <a:moveTo>
                  <a:pt x="6904134" y="317274"/>
                </a:moveTo>
                <a:lnTo>
                  <a:pt x="6903269" y="320123"/>
                </a:lnTo>
                <a:lnTo>
                  <a:pt x="6927513" y="327580"/>
                </a:lnTo>
                <a:lnTo>
                  <a:pt x="6926574" y="330619"/>
                </a:lnTo>
                <a:cubicBezTo>
                  <a:pt x="6918509" y="328117"/>
                  <a:pt x="6910444" y="325634"/>
                  <a:pt x="6902317" y="323164"/>
                </a:cubicBezTo>
                <a:close/>
                <a:moveTo>
                  <a:pt x="6905111" y="314052"/>
                </a:moveTo>
                <a:lnTo>
                  <a:pt x="6905126" y="314057"/>
                </a:lnTo>
                <a:lnTo>
                  <a:pt x="6904134" y="317274"/>
                </a:lnTo>
                <a:close/>
                <a:moveTo>
                  <a:pt x="6906063" y="311017"/>
                </a:moveTo>
                <a:cubicBezTo>
                  <a:pt x="6914128" y="313493"/>
                  <a:pt x="6922256" y="315982"/>
                  <a:pt x="6930320" y="318491"/>
                </a:cubicBezTo>
                <a:lnTo>
                  <a:pt x="6928393" y="324732"/>
                </a:lnTo>
                <a:lnTo>
                  <a:pt x="6929368" y="321520"/>
                </a:lnTo>
                <a:lnTo>
                  <a:pt x="6905126" y="314057"/>
                </a:lnTo>
                <a:close/>
                <a:moveTo>
                  <a:pt x="2727751" y="310515"/>
                </a:moveTo>
                <a:lnTo>
                  <a:pt x="2731459" y="322663"/>
                </a:lnTo>
                <a:cubicBezTo>
                  <a:pt x="2723388" y="325133"/>
                  <a:pt x="2715317" y="327616"/>
                  <a:pt x="2707259" y="330111"/>
                </a:cubicBezTo>
                <a:lnTo>
                  <a:pt x="2704937" y="322616"/>
                </a:lnTo>
                <a:lnTo>
                  <a:pt x="2706320" y="327076"/>
                </a:lnTo>
                <a:cubicBezTo>
                  <a:pt x="2714384" y="324580"/>
                  <a:pt x="2722455" y="322097"/>
                  <a:pt x="2730532" y="319627"/>
                </a:cubicBezTo>
                <a:lnTo>
                  <a:pt x="2728678" y="313557"/>
                </a:lnTo>
                <a:lnTo>
                  <a:pt x="2704441" y="321012"/>
                </a:lnTo>
                <a:lnTo>
                  <a:pt x="2703500" y="317976"/>
                </a:lnTo>
                <a:cubicBezTo>
                  <a:pt x="2711577" y="315474"/>
                  <a:pt x="2719661" y="312991"/>
                  <a:pt x="2727751" y="310515"/>
                </a:cubicBezTo>
                <a:close/>
                <a:moveTo>
                  <a:pt x="6880826" y="306659"/>
                </a:moveTo>
                <a:lnTo>
                  <a:pt x="6880854" y="306667"/>
                </a:lnTo>
                <a:lnTo>
                  <a:pt x="6879012" y="312750"/>
                </a:lnTo>
                <a:lnTo>
                  <a:pt x="6878983" y="312741"/>
                </a:lnTo>
                <a:close/>
                <a:moveTo>
                  <a:pt x="2752951" y="306183"/>
                </a:moveTo>
                <a:lnTo>
                  <a:pt x="2754786" y="312261"/>
                </a:lnTo>
                <a:lnTo>
                  <a:pt x="2754784" y="312261"/>
                </a:lnTo>
                <a:lnTo>
                  <a:pt x="2752948" y="306184"/>
                </a:lnTo>
                <a:close/>
                <a:moveTo>
                  <a:pt x="6854707" y="305459"/>
                </a:moveTo>
                <a:lnTo>
                  <a:pt x="6878983" y="312741"/>
                </a:lnTo>
                <a:lnTo>
                  <a:pt x="6878060" y="315785"/>
                </a:lnTo>
                <a:cubicBezTo>
                  <a:pt x="6869995" y="313347"/>
                  <a:pt x="6861868" y="310915"/>
                  <a:pt x="6853803" y="308496"/>
                </a:cubicBezTo>
                <a:close/>
                <a:moveTo>
                  <a:pt x="2779072" y="304978"/>
                </a:moveTo>
                <a:lnTo>
                  <a:pt x="2779980" y="308026"/>
                </a:lnTo>
                <a:cubicBezTo>
                  <a:pt x="2771884" y="310432"/>
                  <a:pt x="2763787" y="312858"/>
                  <a:pt x="2755704" y="315303"/>
                </a:cubicBezTo>
                <a:lnTo>
                  <a:pt x="2754786" y="312261"/>
                </a:lnTo>
                <a:close/>
                <a:moveTo>
                  <a:pt x="6855611" y="302419"/>
                </a:moveTo>
                <a:lnTo>
                  <a:pt x="6854707" y="305459"/>
                </a:lnTo>
                <a:lnTo>
                  <a:pt x="6854692" y="305454"/>
                </a:lnTo>
                <a:close/>
                <a:moveTo>
                  <a:pt x="2777263" y="298895"/>
                </a:moveTo>
                <a:lnTo>
                  <a:pt x="2779073" y="304978"/>
                </a:lnTo>
                <a:lnTo>
                  <a:pt x="2779072" y="304978"/>
                </a:lnTo>
                <a:lnTo>
                  <a:pt x="2777261" y="298896"/>
                </a:lnTo>
                <a:close/>
                <a:moveTo>
                  <a:pt x="6857422" y="296329"/>
                </a:moveTo>
                <a:cubicBezTo>
                  <a:pt x="6865550" y="298748"/>
                  <a:pt x="6873678" y="301180"/>
                  <a:pt x="6881743" y="303632"/>
                </a:cubicBezTo>
                <a:lnTo>
                  <a:pt x="6880826" y="306659"/>
                </a:lnTo>
                <a:lnTo>
                  <a:pt x="6856533" y="299371"/>
                </a:lnTo>
                <a:lnTo>
                  <a:pt x="6855611" y="302419"/>
                </a:lnTo>
                <a:close/>
                <a:moveTo>
                  <a:pt x="2776354" y="295853"/>
                </a:moveTo>
                <a:lnTo>
                  <a:pt x="2777261" y="298896"/>
                </a:lnTo>
                <a:lnTo>
                  <a:pt x="2752951" y="306183"/>
                </a:lnTo>
                <a:lnTo>
                  <a:pt x="2752033" y="303143"/>
                </a:lnTo>
                <a:cubicBezTo>
                  <a:pt x="2760137" y="300698"/>
                  <a:pt x="2768239" y="298266"/>
                  <a:pt x="2776354" y="295853"/>
                </a:cubicBezTo>
                <a:close/>
                <a:moveTo>
                  <a:pt x="6832149" y="292157"/>
                </a:moveTo>
                <a:lnTo>
                  <a:pt x="6832149" y="292157"/>
                </a:lnTo>
                <a:lnTo>
                  <a:pt x="6831503" y="294370"/>
                </a:lnTo>
                <a:close/>
                <a:moveTo>
                  <a:pt x="6805989" y="291129"/>
                </a:moveTo>
                <a:lnTo>
                  <a:pt x="6830371" y="298247"/>
                </a:lnTo>
                <a:lnTo>
                  <a:pt x="6831503" y="294370"/>
                </a:lnTo>
                <a:lnTo>
                  <a:pt x="6829482" y="301295"/>
                </a:lnTo>
                <a:cubicBezTo>
                  <a:pt x="6821355" y="298907"/>
                  <a:pt x="6813226" y="296539"/>
                  <a:pt x="6805098" y="294183"/>
                </a:cubicBezTo>
                <a:close/>
                <a:moveTo>
                  <a:pt x="6807765" y="285032"/>
                </a:moveTo>
                <a:lnTo>
                  <a:pt x="6807766" y="285033"/>
                </a:lnTo>
                <a:lnTo>
                  <a:pt x="6805989" y="291129"/>
                </a:lnTo>
                <a:lnTo>
                  <a:pt x="6805987" y="291128"/>
                </a:lnTo>
                <a:close/>
                <a:moveTo>
                  <a:pt x="2825960" y="284582"/>
                </a:moveTo>
                <a:cubicBezTo>
                  <a:pt x="2817838" y="286937"/>
                  <a:pt x="2809717" y="289306"/>
                  <a:pt x="2801609" y="291687"/>
                </a:cubicBezTo>
                <a:lnTo>
                  <a:pt x="2803399" y="297783"/>
                </a:lnTo>
                <a:cubicBezTo>
                  <a:pt x="2811501" y="295402"/>
                  <a:pt x="2819610" y="293033"/>
                  <a:pt x="2827725" y="290678"/>
                </a:cubicBezTo>
                <a:close/>
                <a:moveTo>
                  <a:pt x="6808655" y="281984"/>
                </a:moveTo>
                <a:cubicBezTo>
                  <a:pt x="6816782" y="284347"/>
                  <a:pt x="6824910" y="286722"/>
                  <a:pt x="6833038" y="289109"/>
                </a:cubicBezTo>
                <a:lnTo>
                  <a:pt x="6832149" y="292157"/>
                </a:lnTo>
                <a:lnTo>
                  <a:pt x="6807766" y="285033"/>
                </a:lnTo>
                <a:close/>
                <a:moveTo>
                  <a:pt x="2825077" y="281527"/>
                </a:moveTo>
                <a:lnTo>
                  <a:pt x="2828614" y="293726"/>
                </a:lnTo>
                <a:cubicBezTo>
                  <a:pt x="2820499" y="296081"/>
                  <a:pt x="2812390" y="298450"/>
                  <a:pt x="2804294" y="300831"/>
                </a:cubicBezTo>
                <a:lnTo>
                  <a:pt x="2800712" y="288646"/>
                </a:lnTo>
                <a:cubicBezTo>
                  <a:pt x="2808829" y="286258"/>
                  <a:pt x="2816949" y="283889"/>
                  <a:pt x="2825077" y="281527"/>
                </a:cubicBezTo>
                <a:close/>
                <a:moveTo>
                  <a:pt x="6782549" y="280975"/>
                </a:moveTo>
                <a:lnTo>
                  <a:pt x="6781667" y="284112"/>
                </a:lnTo>
                <a:lnTo>
                  <a:pt x="6781653" y="284108"/>
                </a:lnTo>
                <a:close/>
                <a:moveTo>
                  <a:pt x="2850310" y="277564"/>
                </a:moveTo>
                <a:lnTo>
                  <a:pt x="2851182" y="280616"/>
                </a:lnTo>
                <a:lnTo>
                  <a:pt x="2850306" y="277565"/>
                </a:lnTo>
                <a:close/>
                <a:moveTo>
                  <a:pt x="6758112" y="274220"/>
                </a:moveTo>
                <a:lnTo>
                  <a:pt x="6757282" y="277177"/>
                </a:lnTo>
                <a:lnTo>
                  <a:pt x="6781653" y="284108"/>
                </a:lnTo>
                <a:lnTo>
                  <a:pt x="6780778" y="287166"/>
                </a:lnTo>
                <a:cubicBezTo>
                  <a:pt x="6772650" y="284836"/>
                  <a:pt x="6764522" y="282531"/>
                  <a:pt x="6756394" y="280232"/>
                </a:cubicBezTo>
                <a:close/>
                <a:moveTo>
                  <a:pt x="2875309" y="272808"/>
                </a:moveTo>
                <a:lnTo>
                  <a:pt x="2877281" y="279800"/>
                </a:lnTo>
                <a:cubicBezTo>
                  <a:pt x="2869159" y="282092"/>
                  <a:pt x="2861044" y="284397"/>
                  <a:pt x="2852929" y="286722"/>
                </a:cubicBezTo>
                <a:lnTo>
                  <a:pt x="2851182" y="280616"/>
                </a:lnTo>
                <a:lnTo>
                  <a:pt x="2852058" y="283667"/>
                </a:lnTo>
                <a:cubicBezTo>
                  <a:pt x="2860175" y="281350"/>
                  <a:pt x="2868289" y="279038"/>
                  <a:pt x="2876417" y="276746"/>
                </a:cubicBezTo>
                <a:close/>
                <a:moveTo>
                  <a:pt x="6758997" y="271062"/>
                </a:moveTo>
                <a:lnTo>
                  <a:pt x="6759012" y="271067"/>
                </a:lnTo>
                <a:lnTo>
                  <a:pt x="6758112" y="274220"/>
                </a:lnTo>
                <a:close/>
                <a:moveTo>
                  <a:pt x="2874696" y="270631"/>
                </a:moveTo>
                <a:lnTo>
                  <a:pt x="2875309" y="272808"/>
                </a:lnTo>
                <a:lnTo>
                  <a:pt x="2874695" y="270632"/>
                </a:lnTo>
                <a:close/>
                <a:moveTo>
                  <a:pt x="6759886" y="268008"/>
                </a:moveTo>
                <a:cubicBezTo>
                  <a:pt x="6768014" y="270313"/>
                  <a:pt x="6776143" y="272625"/>
                  <a:pt x="6784270" y="274955"/>
                </a:cubicBezTo>
                <a:lnTo>
                  <a:pt x="6782549" y="280975"/>
                </a:lnTo>
                <a:lnTo>
                  <a:pt x="6783382" y="278009"/>
                </a:lnTo>
                <a:lnTo>
                  <a:pt x="6759012" y="271067"/>
                </a:lnTo>
                <a:close/>
                <a:moveTo>
                  <a:pt x="2873833" y="267576"/>
                </a:moveTo>
                <a:lnTo>
                  <a:pt x="2874695" y="270632"/>
                </a:lnTo>
                <a:lnTo>
                  <a:pt x="2850310" y="277564"/>
                </a:lnTo>
                <a:lnTo>
                  <a:pt x="2849436" y="274510"/>
                </a:lnTo>
                <a:cubicBezTo>
                  <a:pt x="2857564" y="272186"/>
                  <a:pt x="2865692" y="269875"/>
                  <a:pt x="2873833" y="267576"/>
                </a:cubicBezTo>
                <a:close/>
                <a:moveTo>
                  <a:pt x="2899113" y="263785"/>
                </a:moveTo>
                <a:lnTo>
                  <a:pt x="2899966" y="266846"/>
                </a:lnTo>
                <a:lnTo>
                  <a:pt x="2899112" y="263785"/>
                </a:lnTo>
                <a:close/>
                <a:moveTo>
                  <a:pt x="2925253" y="263151"/>
                </a:moveTo>
                <a:lnTo>
                  <a:pt x="2926094" y="266211"/>
                </a:lnTo>
                <a:cubicBezTo>
                  <a:pt x="2917947" y="268446"/>
                  <a:pt x="2909805" y="270701"/>
                  <a:pt x="2901671" y="272961"/>
                </a:cubicBezTo>
                <a:lnTo>
                  <a:pt x="2899966" y="266846"/>
                </a:lnTo>
                <a:lnTo>
                  <a:pt x="2900820" y="269907"/>
                </a:lnTo>
                <a:close/>
                <a:moveTo>
                  <a:pt x="6709245" y="260496"/>
                </a:moveTo>
                <a:lnTo>
                  <a:pt x="6708402" y="263561"/>
                </a:lnTo>
                <a:lnTo>
                  <a:pt x="6708388" y="263557"/>
                </a:lnTo>
                <a:close/>
                <a:moveTo>
                  <a:pt x="2923572" y="257023"/>
                </a:moveTo>
                <a:lnTo>
                  <a:pt x="2925256" y="263150"/>
                </a:lnTo>
                <a:lnTo>
                  <a:pt x="2925253" y="263151"/>
                </a:lnTo>
                <a:lnTo>
                  <a:pt x="2923570" y="257024"/>
                </a:lnTo>
                <a:close/>
                <a:moveTo>
                  <a:pt x="6710928" y="254375"/>
                </a:moveTo>
                <a:cubicBezTo>
                  <a:pt x="6719119" y="256616"/>
                  <a:pt x="6727247" y="258877"/>
                  <a:pt x="6735439" y="261150"/>
                </a:cubicBezTo>
                <a:lnTo>
                  <a:pt x="6732010" y="273380"/>
                </a:lnTo>
                <a:cubicBezTo>
                  <a:pt x="6723881" y="271113"/>
                  <a:pt x="6715754" y="268859"/>
                  <a:pt x="6707562" y="266617"/>
                </a:cubicBezTo>
                <a:lnTo>
                  <a:pt x="6708402" y="263561"/>
                </a:lnTo>
                <a:lnTo>
                  <a:pt x="6732835" y="270326"/>
                </a:lnTo>
                <a:lnTo>
                  <a:pt x="6734550" y="264204"/>
                </a:lnTo>
                <a:cubicBezTo>
                  <a:pt x="6726422" y="261938"/>
                  <a:pt x="6718231" y="259677"/>
                  <a:pt x="6710102" y="257435"/>
                </a:cubicBezTo>
                <a:lnTo>
                  <a:pt x="6709245" y="260496"/>
                </a:lnTo>
                <a:close/>
                <a:moveTo>
                  <a:pt x="2922728" y="253962"/>
                </a:moveTo>
                <a:lnTo>
                  <a:pt x="2923570" y="257024"/>
                </a:lnTo>
                <a:lnTo>
                  <a:pt x="2899113" y="263785"/>
                </a:lnTo>
                <a:lnTo>
                  <a:pt x="2898261" y="260731"/>
                </a:lnTo>
                <a:cubicBezTo>
                  <a:pt x="2906414" y="258458"/>
                  <a:pt x="2914569" y="256203"/>
                  <a:pt x="2922728" y="253962"/>
                </a:cubicBezTo>
                <a:close/>
                <a:moveTo>
                  <a:pt x="2948893" y="253413"/>
                </a:moveTo>
                <a:lnTo>
                  <a:pt x="2949723" y="256477"/>
                </a:lnTo>
                <a:lnTo>
                  <a:pt x="2949722" y="256477"/>
                </a:lnTo>
                <a:close/>
                <a:moveTo>
                  <a:pt x="6685591" y="250749"/>
                </a:moveTo>
                <a:lnTo>
                  <a:pt x="6685592" y="250749"/>
                </a:lnTo>
                <a:lnTo>
                  <a:pt x="6683940" y="256877"/>
                </a:lnTo>
                <a:lnTo>
                  <a:pt x="6683940" y="256877"/>
                </a:lnTo>
                <a:close/>
                <a:moveTo>
                  <a:pt x="6660224" y="247212"/>
                </a:moveTo>
                <a:lnTo>
                  <a:pt x="6659430" y="250279"/>
                </a:lnTo>
                <a:lnTo>
                  <a:pt x="6683940" y="256877"/>
                </a:lnTo>
                <a:lnTo>
                  <a:pt x="6683115" y="259937"/>
                </a:lnTo>
                <a:cubicBezTo>
                  <a:pt x="6674923" y="257727"/>
                  <a:pt x="6666731" y="255530"/>
                  <a:pt x="6658604" y="253346"/>
                </a:cubicBezTo>
                <a:close/>
                <a:moveTo>
                  <a:pt x="2973408" y="246825"/>
                </a:moveTo>
                <a:lnTo>
                  <a:pt x="2975046" y="252959"/>
                </a:lnTo>
                <a:cubicBezTo>
                  <a:pt x="2966874" y="255137"/>
                  <a:pt x="2958707" y="257334"/>
                  <a:pt x="2950554" y="259544"/>
                </a:cubicBezTo>
                <a:lnTo>
                  <a:pt x="2949723" y="256477"/>
                </a:lnTo>
                <a:lnTo>
                  <a:pt x="2974226" y="249892"/>
                </a:lnTo>
                <a:close/>
                <a:moveTo>
                  <a:pt x="6661017" y="244145"/>
                </a:moveTo>
                <a:lnTo>
                  <a:pt x="6661032" y="244149"/>
                </a:lnTo>
                <a:lnTo>
                  <a:pt x="6660224" y="247212"/>
                </a:lnTo>
                <a:close/>
                <a:moveTo>
                  <a:pt x="2972589" y="243757"/>
                </a:moveTo>
                <a:lnTo>
                  <a:pt x="2973408" y="246825"/>
                </a:lnTo>
                <a:lnTo>
                  <a:pt x="2972588" y="243757"/>
                </a:lnTo>
                <a:close/>
                <a:moveTo>
                  <a:pt x="6661843" y="241078"/>
                </a:moveTo>
                <a:cubicBezTo>
                  <a:pt x="6670034" y="243262"/>
                  <a:pt x="6678225" y="245466"/>
                  <a:pt x="6686417" y="247682"/>
                </a:cubicBezTo>
                <a:lnTo>
                  <a:pt x="6685591" y="250749"/>
                </a:lnTo>
                <a:lnTo>
                  <a:pt x="6661032" y="244149"/>
                </a:lnTo>
                <a:close/>
                <a:moveTo>
                  <a:pt x="6635682" y="240834"/>
                </a:moveTo>
                <a:lnTo>
                  <a:pt x="6634919" y="243783"/>
                </a:lnTo>
                <a:lnTo>
                  <a:pt x="6634905" y="243780"/>
                </a:lnTo>
                <a:close/>
                <a:moveTo>
                  <a:pt x="2971769" y="240690"/>
                </a:moveTo>
                <a:lnTo>
                  <a:pt x="2972588" y="243757"/>
                </a:lnTo>
                <a:lnTo>
                  <a:pt x="2948064" y="250349"/>
                </a:lnTo>
                <a:lnTo>
                  <a:pt x="2948893" y="253413"/>
                </a:lnTo>
                <a:lnTo>
                  <a:pt x="2947232" y="247282"/>
                </a:lnTo>
                <a:cubicBezTo>
                  <a:pt x="2955406" y="245072"/>
                  <a:pt x="2963585" y="242875"/>
                  <a:pt x="2971769" y="240690"/>
                </a:cubicBezTo>
                <a:close/>
                <a:moveTo>
                  <a:pt x="2997083" y="237268"/>
                </a:moveTo>
                <a:lnTo>
                  <a:pt x="2998387" y="242224"/>
                </a:lnTo>
                <a:lnTo>
                  <a:pt x="2997081" y="237268"/>
                </a:lnTo>
                <a:close/>
                <a:moveTo>
                  <a:pt x="3023196" y="237008"/>
                </a:moveTo>
                <a:lnTo>
                  <a:pt x="3023992" y="240081"/>
                </a:lnTo>
                <a:cubicBezTo>
                  <a:pt x="3015826" y="242202"/>
                  <a:pt x="3007659" y="244329"/>
                  <a:pt x="2999507" y="246475"/>
                </a:cubicBezTo>
                <a:lnTo>
                  <a:pt x="2998387" y="242224"/>
                </a:lnTo>
                <a:lnTo>
                  <a:pt x="2998700" y="243408"/>
                </a:lnTo>
                <a:close/>
                <a:moveTo>
                  <a:pt x="3022627" y="234809"/>
                </a:moveTo>
                <a:lnTo>
                  <a:pt x="3023198" y="237007"/>
                </a:lnTo>
                <a:lnTo>
                  <a:pt x="3023196" y="237008"/>
                </a:lnTo>
                <a:close/>
                <a:moveTo>
                  <a:pt x="6612756" y="228155"/>
                </a:moveTo>
                <a:cubicBezTo>
                  <a:pt x="6620948" y="230283"/>
                  <a:pt x="6629140" y="232423"/>
                  <a:pt x="6637332" y="234575"/>
                </a:cubicBezTo>
                <a:lnTo>
                  <a:pt x="6635682" y="240834"/>
                </a:lnTo>
                <a:lnTo>
                  <a:pt x="6636506" y="237642"/>
                </a:lnTo>
                <a:cubicBezTo>
                  <a:pt x="6628378" y="235490"/>
                  <a:pt x="6620186" y="233356"/>
                  <a:pt x="6611994" y="231229"/>
                </a:cubicBezTo>
                <a:lnTo>
                  <a:pt x="6610407" y="237376"/>
                </a:lnTo>
                <a:lnTo>
                  <a:pt x="6634905" y="243780"/>
                </a:lnTo>
                <a:lnTo>
                  <a:pt x="6634093" y="246856"/>
                </a:lnTo>
                <a:cubicBezTo>
                  <a:pt x="6625965" y="244704"/>
                  <a:pt x="6617773" y="242570"/>
                  <a:pt x="6609581" y="240449"/>
                </a:cubicBezTo>
                <a:close/>
                <a:moveTo>
                  <a:pt x="3020810" y="227787"/>
                </a:moveTo>
                <a:lnTo>
                  <a:pt x="3022627" y="234809"/>
                </a:lnTo>
                <a:lnTo>
                  <a:pt x="3021603" y="230861"/>
                </a:lnTo>
                <a:lnTo>
                  <a:pt x="2997083" y="237268"/>
                </a:lnTo>
                <a:lnTo>
                  <a:pt x="2996273" y="234194"/>
                </a:lnTo>
                <a:cubicBezTo>
                  <a:pt x="3004447" y="232048"/>
                  <a:pt x="3012624" y="229908"/>
                  <a:pt x="3020810" y="227787"/>
                </a:cubicBezTo>
                <a:close/>
                <a:moveTo>
                  <a:pt x="6587405" y="224900"/>
                </a:moveTo>
                <a:lnTo>
                  <a:pt x="6587420" y="224904"/>
                </a:lnTo>
                <a:lnTo>
                  <a:pt x="6586653" y="227875"/>
                </a:lnTo>
                <a:close/>
                <a:moveTo>
                  <a:pt x="6561273" y="224819"/>
                </a:moveTo>
                <a:lnTo>
                  <a:pt x="6585832" y="231051"/>
                </a:lnTo>
                <a:lnTo>
                  <a:pt x="6586653" y="227875"/>
                </a:lnTo>
                <a:lnTo>
                  <a:pt x="6585071" y="234131"/>
                </a:lnTo>
                <a:cubicBezTo>
                  <a:pt x="6576880" y="232035"/>
                  <a:pt x="6568688" y="229959"/>
                  <a:pt x="6560496" y="227895"/>
                </a:cubicBezTo>
                <a:close/>
                <a:moveTo>
                  <a:pt x="6562782" y="218656"/>
                </a:moveTo>
                <a:lnTo>
                  <a:pt x="6562828" y="218668"/>
                </a:lnTo>
                <a:lnTo>
                  <a:pt x="6561273" y="224819"/>
                </a:lnTo>
                <a:lnTo>
                  <a:pt x="6561258" y="224815"/>
                </a:lnTo>
                <a:close/>
                <a:moveTo>
                  <a:pt x="3070746" y="218313"/>
                </a:moveTo>
                <a:cubicBezTo>
                  <a:pt x="3062548" y="220377"/>
                  <a:pt x="3054350" y="222453"/>
                  <a:pt x="3046160" y="224542"/>
                </a:cubicBezTo>
                <a:lnTo>
                  <a:pt x="3047735" y="230696"/>
                </a:lnTo>
                <a:cubicBezTo>
                  <a:pt x="3055914" y="228606"/>
                  <a:pt x="3064104" y="226530"/>
                  <a:pt x="3072296" y="224473"/>
                </a:cubicBezTo>
                <a:close/>
                <a:moveTo>
                  <a:pt x="6563607" y="215582"/>
                </a:moveTo>
                <a:cubicBezTo>
                  <a:pt x="6571799" y="217646"/>
                  <a:pt x="6579991" y="219729"/>
                  <a:pt x="6588182" y="221825"/>
                </a:cubicBezTo>
                <a:lnTo>
                  <a:pt x="6587405" y="224900"/>
                </a:lnTo>
                <a:lnTo>
                  <a:pt x="6562828" y="218668"/>
                </a:lnTo>
                <a:close/>
                <a:moveTo>
                  <a:pt x="3069979" y="215233"/>
                </a:moveTo>
                <a:lnTo>
                  <a:pt x="3073071" y="227546"/>
                </a:lnTo>
                <a:cubicBezTo>
                  <a:pt x="3064879" y="229610"/>
                  <a:pt x="3056694" y="231686"/>
                  <a:pt x="3048516" y="233775"/>
                </a:cubicBezTo>
                <a:lnTo>
                  <a:pt x="3045371" y="221469"/>
                </a:lnTo>
                <a:cubicBezTo>
                  <a:pt x="3053569" y="219373"/>
                  <a:pt x="3061768" y="217297"/>
                  <a:pt x="3069979" y="215233"/>
                </a:cubicBezTo>
                <a:close/>
                <a:moveTo>
                  <a:pt x="6511983" y="212598"/>
                </a:moveTo>
                <a:lnTo>
                  <a:pt x="6536620" y="218662"/>
                </a:lnTo>
                <a:lnTo>
                  <a:pt x="6537951" y="213284"/>
                </a:lnTo>
                <a:lnTo>
                  <a:pt x="6535858" y="221748"/>
                </a:lnTo>
                <a:cubicBezTo>
                  <a:pt x="6527667" y="219710"/>
                  <a:pt x="6519475" y="217691"/>
                  <a:pt x="6511220" y="215684"/>
                </a:cubicBezTo>
                <a:close/>
                <a:moveTo>
                  <a:pt x="6538144" y="212503"/>
                </a:moveTo>
                <a:lnTo>
                  <a:pt x="6538144" y="212503"/>
                </a:lnTo>
                <a:lnTo>
                  <a:pt x="6537951" y="213284"/>
                </a:lnTo>
                <a:close/>
                <a:moveTo>
                  <a:pt x="3095374" y="212166"/>
                </a:moveTo>
                <a:lnTo>
                  <a:pt x="3096137" y="215246"/>
                </a:lnTo>
                <a:lnTo>
                  <a:pt x="3095372" y="212166"/>
                </a:lnTo>
                <a:close/>
                <a:moveTo>
                  <a:pt x="6513507" y="206426"/>
                </a:moveTo>
                <a:lnTo>
                  <a:pt x="6513508" y="206427"/>
                </a:lnTo>
                <a:lnTo>
                  <a:pt x="6511983" y="212598"/>
                </a:lnTo>
                <a:lnTo>
                  <a:pt x="6511982" y="212598"/>
                </a:lnTo>
                <a:close/>
                <a:moveTo>
                  <a:pt x="6488068" y="203565"/>
                </a:moveTo>
                <a:lnTo>
                  <a:pt x="6487344" y="206623"/>
                </a:lnTo>
                <a:lnTo>
                  <a:pt x="6487329" y="206620"/>
                </a:lnTo>
                <a:close/>
                <a:moveTo>
                  <a:pt x="6514269" y="203346"/>
                </a:moveTo>
                <a:cubicBezTo>
                  <a:pt x="6522460" y="205353"/>
                  <a:pt x="6530715" y="207378"/>
                  <a:pt x="6538907" y="209417"/>
                </a:cubicBezTo>
                <a:lnTo>
                  <a:pt x="6538144" y="212503"/>
                </a:lnTo>
                <a:lnTo>
                  <a:pt x="6513508" y="206427"/>
                </a:lnTo>
                <a:close/>
                <a:moveTo>
                  <a:pt x="3119279" y="203016"/>
                </a:moveTo>
                <a:lnTo>
                  <a:pt x="3122290" y="215354"/>
                </a:lnTo>
                <a:cubicBezTo>
                  <a:pt x="3114073" y="217360"/>
                  <a:pt x="3105869" y="219380"/>
                  <a:pt x="3097665" y="221412"/>
                </a:cubicBezTo>
                <a:lnTo>
                  <a:pt x="3096137" y="215246"/>
                </a:lnTo>
                <a:lnTo>
                  <a:pt x="3096902" y="218326"/>
                </a:lnTo>
                <a:cubicBezTo>
                  <a:pt x="3105107" y="216294"/>
                  <a:pt x="3113317" y="214274"/>
                  <a:pt x="3121534" y="212268"/>
                </a:cubicBezTo>
                <a:lnTo>
                  <a:pt x="3120028" y="206102"/>
                </a:lnTo>
                <a:lnTo>
                  <a:pt x="3095374" y="212166"/>
                </a:lnTo>
                <a:lnTo>
                  <a:pt x="3094609" y="209080"/>
                </a:lnTo>
                <a:cubicBezTo>
                  <a:pt x="3102827" y="207048"/>
                  <a:pt x="3111049" y="205022"/>
                  <a:pt x="3119279" y="203016"/>
                </a:cubicBezTo>
                <a:close/>
                <a:moveTo>
                  <a:pt x="3170067" y="197349"/>
                </a:moveTo>
                <a:lnTo>
                  <a:pt x="3170798" y="200438"/>
                </a:lnTo>
                <a:lnTo>
                  <a:pt x="3170797" y="200438"/>
                </a:lnTo>
                <a:close/>
                <a:moveTo>
                  <a:pt x="6464865" y="191478"/>
                </a:moveTo>
                <a:cubicBezTo>
                  <a:pt x="6473120" y="193427"/>
                  <a:pt x="6481312" y="195390"/>
                  <a:pt x="6489567" y="197364"/>
                </a:cubicBezTo>
                <a:lnTo>
                  <a:pt x="6488068" y="203565"/>
                </a:lnTo>
                <a:lnTo>
                  <a:pt x="6488805" y="200450"/>
                </a:lnTo>
                <a:cubicBezTo>
                  <a:pt x="6480613" y="198476"/>
                  <a:pt x="6472358" y="196513"/>
                  <a:pt x="6464167" y="194570"/>
                </a:cubicBezTo>
                <a:lnTo>
                  <a:pt x="6462707" y="200749"/>
                </a:lnTo>
                <a:lnTo>
                  <a:pt x="6487329" y="206620"/>
                </a:lnTo>
                <a:lnTo>
                  <a:pt x="6486582" y="209709"/>
                </a:lnTo>
                <a:cubicBezTo>
                  <a:pt x="6478391" y="207740"/>
                  <a:pt x="6470136" y="205778"/>
                  <a:pt x="6461944" y="203835"/>
                </a:cubicBezTo>
                <a:close/>
                <a:moveTo>
                  <a:pt x="3168607" y="191167"/>
                </a:moveTo>
                <a:lnTo>
                  <a:pt x="3170067" y="197349"/>
                </a:lnTo>
                <a:lnTo>
                  <a:pt x="3169337" y="194259"/>
                </a:lnTo>
                <a:cubicBezTo>
                  <a:pt x="3161119" y="196202"/>
                  <a:pt x="3152903" y="198158"/>
                  <a:pt x="3144693" y="200133"/>
                </a:cubicBezTo>
                <a:lnTo>
                  <a:pt x="3146178" y="206305"/>
                </a:lnTo>
                <a:lnTo>
                  <a:pt x="3170797" y="200438"/>
                </a:lnTo>
                <a:lnTo>
                  <a:pt x="3171528" y="203530"/>
                </a:lnTo>
                <a:cubicBezTo>
                  <a:pt x="3163324" y="205467"/>
                  <a:pt x="3155120" y="207423"/>
                  <a:pt x="3146915" y="209391"/>
                </a:cubicBezTo>
                <a:lnTo>
                  <a:pt x="3143950" y="197047"/>
                </a:lnTo>
                <a:cubicBezTo>
                  <a:pt x="3152166" y="195072"/>
                  <a:pt x="3160384" y="193116"/>
                  <a:pt x="3168607" y="191167"/>
                </a:cubicBezTo>
                <a:close/>
                <a:moveTo>
                  <a:pt x="6413303" y="189249"/>
                </a:moveTo>
                <a:lnTo>
                  <a:pt x="6438005" y="194958"/>
                </a:lnTo>
                <a:lnTo>
                  <a:pt x="6438749" y="191808"/>
                </a:lnTo>
                <a:lnTo>
                  <a:pt x="6437307" y="198050"/>
                </a:lnTo>
                <a:cubicBezTo>
                  <a:pt x="6429051" y="196132"/>
                  <a:pt x="6420796" y="194234"/>
                  <a:pt x="6412605" y="192341"/>
                </a:cubicBezTo>
                <a:close/>
                <a:moveTo>
                  <a:pt x="6439451" y="188770"/>
                </a:moveTo>
                <a:lnTo>
                  <a:pt x="6439465" y="188773"/>
                </a:lnTo>
                <a:lnTo>
                  <a:pt x="6438749" y="191808"/>
                </a:lnTo>
                <a:close/>
                <a:moveTo>
                  <a:pt x="3194021" y="188474"/>
                </a:moveTo>
                <a:lnTo>
                  <a:pt x="3195459" y="194658"/>
                </a:lnTo>
                <a:lnTo>
                  <a:pt x="3195454" y="194659"/>
                </a:lnTo>
                <a:lnTo>
                  <a:pt x="3194020" y="188474"/>
                </a:lnTo>
                <a:close/>
                <a:moveTo>
                  <a:pt x="6414700" y="183058"/>
                </a:moveTo>
                <a:lnTo>
                  <a:pt x="6414701" y="183058"/>
                </a:lnTo>
                <a:lnTo>
                  <a:pt x="6413303" y="189249"/>
                </a:lnTo>
                <a:lnTo>
                  <a:pt x="6413303" y="189249"/>
                </a:lnTo>
                <a:close/>
                <a:moveTo>
                  <a:pt x="6415399" y="179965"/>
                </a:moveTo>
                <a:cubicBezTo>
                  <a:pt x="6423654" y="181858"/>
                  <a:pt x="6431909" y="183763"/>
                  <a:pt x="6440164" y="185680"/>
                </a:cubicBezTo>
                <a:lnTo>
                  <a:pt x="6439451" y="188770"/>
                </a:lnTo>
                <a:lnTo>
                  <a:pt x="6414701" y="183058"/>
                </a:lnTo>
                <a:close/>
                <a:moveTo>
                  <a:pt x="3218023" y="179673"/>
                </a:moveTo>
                <a:lnTo>
                  <a:pt x="3220855" y="192056"/>
                </a:lnTo>
                <a:cubicBezTo>
                  <a:pt x="3212625" y="193942"/>
                  <a:pt x="3204395" y="195834"/>
                  <a:pt x="3196179" y="197752"/>
                </a:cubicBezTo>
                <a:lnTo>
                  <a:pt x="3195459" y="194658"/>
                </a:lnTo>
                <a:lnTo>
                  <a:pt x="3220143" y="188963"/>
                </a:lnTo>
                <a:lnTo>
                  <a:pt x="3218727" y="182772"/>
                </a:lnTo>
                <a:lnTo>
                  <a:pt x="3194021" y="188474"/>
                </a:lnTo>
                <a:lnTo>
                  <a:pt x="3193302" y="185382"/>
                </a:lnTo>
                <a:cubicBezTo>
                  <a:pt x="3201532" y="183464"/>
                  <a:pt x="3209774" y="181559"/>
                  <a:pt x="3218023" y="179673"/>
                </a:cubicBezTo>
                <a:close/>
                <a:moveTo>
                  <a:pt x="6389871" y="177723"/>
                </a:moveTo>
                <a:lnTo>
                  <a:pt x="6387840" y="186728"/>
                </a:lnTo>
                <a:cubicBezTo>
                  <a:pt x="6379585" y="184868"/>
                  <a:pt x="6371330" y="183026"/>
                  <a:pt x="6363075" y="181197"/>
                </a:cubicBezTo>
                <a:lnTo>
                  <a:pt x="6363774" y="178098"/>
                </a:lnTo>
                <a:lnTo>
                  <a:pt x="6388538" y="183629"/>
                </a:lnTo>
                <a:close/>
                <a:moveTo>
                  <a:pt x="6389935" y="177438"/>
                </a:moveTo>
                <a:lnTo>
                  <a:pt x="6389935" y="177438"/>
                </a:lnTo>
                <a:lnTo>
                  <a:pt x="6389871" y="177723"/>
                </a:lnTo>
                <a:close/>
                <a:moveTo>
                  <a:pt x="6365170" y="171895"/>
                </a:moveTo>
                <a:lnTo>
                  <a:pt x="6365171" y="171896"/>
                </a:lnTo>
                <a:lnTo>
                  <a:pt x="6363774" y="178098"/>
                </a:lnTo>
                <a:lnTo>
                  <a:pt x="6363773" y="178098"/>
                </a:lnTo>
                <a:close/>
                <a:moveTo>
                  <a:pt x="3268251" y="171621"/>
                </a:moveTo>
                <a:lnTo>
                  <a:pt x="3269120" y="175550"/>
                </a:lnTo>
                <a:lnTo>
                  <a:pt x="3268250" y="171621"/>
                </a:lnTo>
                <a:close/>
                <a:moveTo>
                  <a:pt x="6365869" y="168796"/>
                </a:moveTo>
                <a:cubicBezTo>
                  <a:pt x="6374124" y="170631"/>
                  <a:pt x="6382379" y="172479"/>
                  <a:pt x="6390634" y="174339"/>
                </a:cubicBezTo>
                <a:lnTo>
                  <a:pt x="6389935" y="177438"/>
                </a:lnTo>
                <a:lnTo>
                  <a:pt x="6365171" y="171896"/>
                </a:lnTo>
                <a:close/>
                <a:moveTo>
                  <a:pt x="3267565" y="168523"/>
                </a:moveTo>
                <a:lnTo>
                  <a:pt x="3268250" y="171621"/>
                </a:lnTo>
                <a:lnTo>
                  <a:pt x="3243473" y="177152"/>
                </a:lnTo>
                <a:lnTo>
                  <a:pt x="3244871" y="183350"/>
                </a:lnTo>
                <a:cubicBezTo>
                  <a:pt x="3253113" y="181496"/>
                  <a:pt x="3261368" y="179654"/>
                  <a:pt x="3269623" y="177825"/>
                </a:cubicBezTo>
                <a:lnTo>
                  <a:pt x="3269120" y="175550"/>
                </a:lnTo>
                <a:lnTo>
                  <a:pt x="3270309" y="180924"/>
                </a:lnTo>
                <a:cubicBezTo>
                  <a:pt x="3262054" y="182753"/>
                  <a:pt x="3253805" y="184595"/>
                  <a:pt x="3245561" y="186449"/>
                </a:cubicBezTo>
                <a:lnTo>
                  <a:pt x="3242775" y="174060"/>
                </a:lnTo>
                <a:cubicBezTo>
                  <a:pt x="3251035" y="172199"/>
                  <a:pt x="3259298" y="170351"/>
                  <a:pt x="3267565" y="168523"/>
                </a:cubicBezTo>
                <a:close/>
                <a:moveTo>
                  <a:pt x="6314209" y="167310"/>
                </a:moveTo>
                <a:lnTo>
                  <a:pt x="6338944" y="172650"/>
                </a:lnTo>
                <a:lnTo>
                  <a:pt x="6339639" y="169569"/>
                </a:lnTo>
                <a:lnTo>
                  <a:pt x="6338310" y="175749"/>
                </a:lnTo>
                <a:cubicBezTo>
                  <a:pt x="6330055" y="173952"/>
                  <a:pt x="6321800" y="172174"/>
                  <a:pt x="6313544" y="170402"/>
                </a:cubicBezTo>
                <a:close/>
                <a:moveTo>
                  <a:pt x="3293132" y="166511"/>
                </a:moveTo>
                <a:lnTo>
                  <a:pt x="3294410" y="172383"/>
                </a:lnTo>
                <a:lnTo>
                  <a:pt x="3294407" y="172383"/>
                </a:lnTo>
                <a:close/>
                <a:moveTo>
                  <a:pt x="6340311" y="166440"/>
                </a:moveTo>
                <a:lnTo>
                  <a:pt x="6340342" y="166446"/>
                </a:lnTo>
                <a:lnTo>
                  <a:pt x="6339639" y="169569"/>
                </a:lnTo>
                <a:close/>
                <a:moveTo>
                  <a:pt x="6315513" y="161093"/>
                </a:moveTo>
                <a:lnTo>
                  <a:pt x="6315543" y="161100"/>
                </a:lnTo>
                <a:lnTo>
                  <a:pt x="6314209" y="167310"/>
                </a:lnTo>
                <a:lnTo>
                  <a:pt x="6314180" y="167303"/>
                </a:lnTo>
                <a:close/>
                <a:moveTo>
                  <a:pt x="6316212" y="157988"/>
                </a:moveTo>
                <a:cubicBezTo>
                  <a:pt x="6324467" y="159760"/>
                  <a:pt x="6332722" y="161544"/>
                  <a:pt x="6340977" y="163341"/>
                </a:cubicBezTo>
                <a:lnTo>
                  <a:pt x="6340311" y="166440"/>
                </a:lnTo>
                <a:lnTo>
                  <a:pt x="6315543" y="161100"/>
                </a:lnTo>
                <a:close/>
                <a:moveTo>
                  <a:pt x="3317172" y="157734"/>
                </a:moveTo>
                <a:lnTo>
                  <a:pt x="3319826" y="170148"/>
                </a:lnTo>
                <a:cubicBezTo>
                  <a:pt x="3311571" y="171914"/>
                  <a:pt x="3303329" y="173692"/>
                  <a:pt x="3295086" y="175489"/>
                </a:cubicBezTo>
                <a:lnTo>
                  <a:pt x="3294410" y="172383"/>
                </a:lnTo>
                <a:lnTo>
                  <a:pt x="3319159" y="167050"/>
                </a:lnTo>
                <a:lnTo>
                  <a:pt x="3317832" y="160839"/>
                </a:lnTo>
                <a:cubicBezTo>
                  <a:pt x="3309571" y="162604"/>
                  <a:pt x="3301308" y="164382"/>
                  <a:pt x="3293061" y="166179"/>
                </a:cubicBezTo>
                <a:lnTo>
                  <a:pt x="3293132" y="166511"/>
                </a:lnTo>
                <a:lnTo>
                  <a:pt x="3292386" y="163081"/>
                </a:lnTo>
                <a:cubicBezTo>
                  <a:pt x="3300642" y="161284"/>
                  <a:pt x="3308903" y="159499"/>
                  <a:pt x="3317172" y="157734"/>
                </a:cubicBezTo>
                <a:close/>
                <a:moveTo>
                  <a:pt x="6264602" y="156874"/>
                </a:moveTo>
                <a:lnTo>
                  <a:pt x="6289415" y="162046"/>
                </a:lnTo>
                <a:lnTo>
                  <a:pt x="6290082" y="158938"/>
                </a:lnTo>
                <a:lnTo>
                  <a:pt x="6288780" y="165151"/>
                </a:lnTo>
                <a:cubicBezTo>
                  <a:pt x="6280525" y="163411"/>
                  <a:pt x="6272207" y="161690"/>
                  <a:pt x="6263951" y="159982"/>
                </a:cubicBezTo>
                <a:close/>
                <a:moveTo>
                  <a:pt x="6290733" y="155826"/>
                </a:moveTo>
                <a:lnTo>
                  <a:pt x="6290748" y="155829"/>
                </a:lnTo>
                <a:lnTo>
                  <a:pt x="6290082" y="158938"/>
                </a:lnTo>
                <a:close/>
                <a:moveTo>
                  <a:pt x="6265857" y="150654"/>
                </a:moveTo>
                <a:lnTo>
                  <a:pt x="6265902" y="150664"/>
                </a:lnTo>
                <a:lnTo>
                  <a:pt x="6264602" y="156874"/>
                </a:lnTo>
                <a:lnTo>
                  <a:pt x="6264586" y="156870"/>
                </a:lnTo>
                <a:close/>
                <a:moveTo>
                  <a:pt x="3367445" y="150412"/>
                </a:moveTo>
                <a:lnTo>
                  <a:pt x="3368445" y="155270"/>
                </a:lnTo>
                <a:lnTo>
                  <a:pt x="3367443" y="150412"/>
                </a:lnTo>
                <a:close/>
                <a:moveTo>
                  <a:pt x="6266555" y="147542"/>
                </a:moveTo>
                <a:cubicBezTo>
                  <a:pt x="6274810" y="149257"/>
                  <a:pt x="6283128" y="150984"/>
                  <a:pt x="6291383" y="152724"/>
                </a:cubicBezTo>
                <a:lnTo>
                  <a:pt x="6290733" y="155826"/>
                </a:lnTo>
                <a:lnTo>
                  <a:pt x="6265902" y="150664"/>
                </a:lnTo>
                <a:close/>
                <a:moveTo>
                  <a:pt x="3366803" y="147307"/>
                </a:moveTo>
                <a:lnTo>
                  <a:pt x="3367443" y="150412"/>
                </a:lnTo>
                <a:lnTo>
                  <a:pt x="3342622" y="155581"/>
                </a:lnTo>
                <a:lnTo>
                  <a:pt x="3343929" y="161798"/>
                </a:lnTo>
                <a:cubicBezTo>
                  <a:pt x="3352185" y="160064"/>
                  <a:pt x="3360452" y="158344"/>
                  <a:pt x="3368727" y="156636"/>
                </a:cubicBezTo>
                <a:lnTo>
                  <a:pt x="3368445" y="155270"/>
                </a:lnTo>
                <a:lnTo>
                  <a:pt x="3369368" y="159741"/>
                </a:lnTo>
                <a:cubicBezTo>
                  <a:pt x="3361101" y="161449"/>
                  <a:pt x="3352839" y="163170"/>
                  <a:pt x="3344578" y="164903"/>
                </a:cubicBezTo>
                <a:lnTo>
                  <a:pt x="3341968" y="152476"/>
                </a:lnTo>
                <a:cubicBezTo>
                  <a:pt x="3350242" y="150736"/>
                  <a:pt x="3358516" y="149015"/>
                  <a:pt x="3366803" y="147307"/>
                </a:cubicBezTo>
                <a:close/>
                <a:moveTo>
                  <a:pt x="3418412" y="146565"/>
                </a:moveTo>
                <a:lnTo>
                  <a:pt x="3419032" y="149682"/>
                </a:lnTo>
                <a:cubicBezTo>
                  <a:pt x="3410745" y="151327"/>
                  <a:pt x="3402464" y="152991"/>
                  <a:pt x="3394183" y="154667"/>
                </a:cubicBezTo>
                <a:lnTo>
                  <a:pt x="3392856" y="148113"/>
                </a:lnTo>
                <a:lnTo>
                  <a:pt x="3393556" y="151555"/>
                </a:lnTo>
                <a:close/>
                <a:moveTo>
                  <a:pt x="3392293" y="145332"/>
                </a:moveTo>
                <a:lnTo>
                  <a:pt x="3392856" y="148113"/>
                </a:lnTo>
                <a:lnTo>
                  <a:pt x="3392292" y="145332"/>
                </a:lnTo>
                <a:close/>
                <a:moveTo>
                  <a:pt x="6216136" y="140557"/>
                </a:moveTo>
                <a:lnTo>
                  <a:pt x="6214866" y="146787"/>
                </a:lnTo>
                <a:cubicBezTo>
                  <a:pt x="6223184" y="148438"/>
                  <a:pt x="6231439" y="150108"/>
                  <a:pt x="6239757" y="151784"/>
                </a:cubicBezTo>
                <a:lnTo>
                  <a:pt x="6241028" y="145561"/>
                </a:lnTo>
                <a:cubicBezTo>
                  <a:pt x="6232709" y="143878"/>
                  <a:pt x="6224391" y="142215"/>
                  <a:pt x="6216136" y="140557"/>
                </a:cubicBezTo>
                <a:close/>
                <a:moveTo>
                  <a:pt x="3417178" y="140335"/>
                </a:moveTo>
                <a:lnTo>
                  <a:pt x="3418416" y="146564"/>
                </a:lnTo>
                <a:lnTo>
                  <a:pt x="3418412" y="146565"/>
                </a:lnTo>
                <a:lnTo>
                  <a:pt x="3417173" y="140336"/>
                </a:lnTo>
                <a:close/>
                <a:moveTo>
                  <a:pt x="6190595" y="138670"/>
                </a:moveTo>
                <a:lnTo>
                  <a:pt x="6189974" y="141872"/>
                </a:lnTo>
                <a:lnTo>
                  <a:pt x="6189959" y="141869"/>
                </a:lnTo>
                <a:close/>
                <a:moveTo>
                  <a:pt x="6216707" y="137446"/>
                </a:moveTo>
                <a:cubicBezTo>
                  <a:pt x="6225026" y="139097"/>
                  <a:pt x="6233344" y="140767"/>
                  <a:pt x="6241663" y="142450"/>
                </a:cubicBezTo>
                <a:lnTo>
                  <a:pt x="6239123" y="154896"/>
                </a:lnTo>
                <a:cubicBezTo>
                  <a:pt x="6230868" y="153219"/>
                  <a:pt x="6222549" y="151549"/>
                  <a:pt x="6214231" y="149898"/>
                </a:cubicBezTo>
                <a:close/>
                <a:moveTo>
                  <a:pt x="3416555" y="137224"/>
                </a:moveTo>
                <a:lnTo>
                  <a:pt x="3417173" y="140336"/>
                </a:lnTo>
                <a:lnTo>
                  <a:pt x="3392293" y="145332"/>
                </a:lnTo>
                <a:lnTo>
                  <a:pt x="3391663" y="142221"/>
                </a:lnTo>
                <a:cubicBezTo>
                  <a:pt x="3399956" y="140538"/>
                  <a:pt x="3408256" y="138874"/>
                  <a:pt x="3416555" y="137224"/>
                </a:cubicBezTo>
                <a:close/>
                <a:moveTo>
                  <a:pt x="6165049" y="137058"/>
                </a:moveTo>
                <a:lnTo>
                  <a:pt x="6189959" y="141869"/>
                </a:lnTo>
                <a:lnTo>
                  <a:pt x="6189339" y="144990"/>
                </a:lnTo>
                <a:cubicBezTo>
                  <a:pt x="6181084" y="143370"/>
                  <a:pt x="6172766" y="141764"/>
                  <a:pt x="6164447" y="140170"/>
                </a:cubicBezTo>
                <a:close/>
                <a:moveTo>
                  <a:pt x="3468212" y="136843"/>
                </a:moveTo>
                <a:lnTo>
                  <a:pt x="3468810" y="139967"/>
                </a:lnTo>
                <a:cubicBezTo>
                  <a:pt x="3460504" y="141554"/>
                  <a:pt x="3452211" y="143161"/>
                  <a:pt x="3443916" y="144774"/>
                </a:cubicBezTo>
                <a:lnTo>
                  <a:pt x="3443309" y="141662"/>
                </a:lnTo>
                <a:close/>
                <a:moveTo>
                  <a:pt x="3442093" y="135425"/>
                </a:moveTo>
                <a:lnTo>
                  <a:pt x="3443309" y="141662"/>
                </a:lnTo>
                <a:lnTo>
                  <a:pt x="3443307" y="141662"/>
                </a:lnTo>
                <a:lnTo>
                  <a:pt x="3442088" y="135426"/>
                </a:lnTo>
                <a:close/>
                <a:moveTo>
                  <a:pt x="6166225" y="130816"/>
                </a:moveTo>
                <a:lnTo>
                  <a:pt x="6166256" y="130822"/>
                </a:lnTo>
                <a:lnTo>
                  <a:pt x="6165049" y="137058"/>
                </a:lnTo>
                <a:lnTo>
                  <a:pt x="6165019" y="137052"/>
                </a:lnTo>
                <a:close/>
                <a:moveTo>
                  <a:pt x="3467018" y="130607"/>
                </a:moveTo>
                <a:lnTo>
                  <a:pt x="3468213" y="136843"/>
                </a:lnTo>
                <a:lnTo>
                  <a:pt x="3468212" y="136843"/>
                </a:lnTo>
                <a:lnTo>
                  <a:pt x="3467018" y="130607"/>
                </a:lnTo>
                <a:close/>
                <a:moveTo>
                  <a:pt x="3492410" y="128593"/>
                </a:moveTo>
                <a:lnTo>
                  <a:pt x="3493076" y="132131"/>
                </a:lnTo>
                <a:lnTo>
                  <a:pt x="3493073" y="132131"/>
                </a:lnTo>
                <a:close/>
                <a:moveTo>
                  <a:pt x="6166860" y="127699"/>
                </a:moveTo>
                <a:cubicBezTo>
                  <a:pt x="6175179" y="129292"/>
                  <a:pt x="6183497" y="130899"/>
                  <a:pt x="6191815" y="132524"/>
                </a:cubicBezTo>
                <a:lnTo>
                  <a:pt x="6190595" y="138670"/>
                </a:lnTo>
                <a:lnTo>
                  <a:pt x="6191181" y="135642"/>
                </a:lnTo>
                <a:lnTo>
                  <a:pt x="6166256" y="130822"/>
                </a:lnTo>
                <a:close/>
                <a:moveTo>
                  <a:pt x="6115235" y="127692"/>
                </a:moveTo>
                <a:lnTo>
                  <a:pt x="6140127" y="132328"/>
                </a:lnTo>
                <a:lnTo>
                  <a:pt x="6140752" y="129095"/>
                </a:lnTo>
                <a:lnTo>
                  <a:pt x="6139555" y="135452"/>
                </a:lnTo>
                <a:cubicBezTo>
                  <a:pt x="6131300" y="133890"/>
                  <a:pt x="6122982" y="132347"/>
                  <a:pt x="6114663" y="130816"/>
                </a:cubicBezTo>
                <a:close/>
                <a:moveTo>
                  <a:pt x="3517968" y="127503"/>
                </a:moveTo>
                <a:lnTo>
                  <a:pt x="3518543" y="130626"/>
                </a:lnTo>
                <a:cubicBezTo>
                  <a:pt x="3510243" y="132150"/>
                  <a:pt x="3501950" y="133693"/>
                  <a:pt x="3493663" y="135249"/>
                </a:cubicBezTo>
                <a:lnTo>
                  <a:pt x="3493076" y="132131"/>
                </a:lnTo>
                <a:close/>
                <a:moveTo>
                  <a:pt x="3466422" y="127489"/>
                </a:moveTo>
                <a:lnTo>
                  <a:pt x="3467018" y="130607"/>
                </a:lnTo>
                <a:lnTo>
                  <a:pt x="3442093" y="135425"/>
                </a:lnTo>
                <a:lnTo>
                  <a:pt x="3441485" y="132309"/>
                </a:lnTo>
                <a:cubicBezTo>
                  <a:pt x="3449791" y="130689"/>
                  <a:pt x="3458102" y="129083"/>
                  <a:pt x="3466422" y="127489"/>
                </a:cubicBezTo>
                <a:close/>
                <a:moveTo>
                  <a:pt x="6141319" y="126084"/>
                </a:moveTo>
                <a:lnTo>
                  <a:pt x="6141333" y="126086"/>
                </a:lnTo>
                <a:lnTo>
                  <a:pt x="6140752" y="129095"/>
                </a:lnTo>
                <a:close/>
                <a:moveTo>
                  <a:pt x="6115789" y="124663"/>
                </a:moveTo>
                <a:lnTo>
                  <a:pt x="6115235" y="127692"/>
                </a:lnTo>
                <a:lnTo>
                  <a:pt x="6115234" y="127692"/>
                </a:lnTo>
                <a:close/>
                <a:moveTo>
                  <a:pt x="3516822" y="121260"/>
                </a:moveTo>
                <a:lnTo>
                  <a:pt x="3517971" y="127502"/>
                </a:lnTo>
                <a:lnTo>
                  <a:pt x="3517968" y="127503"/>
                </a:lnTo>
                <a:lnTo>
                  <a:pt x="3516819" y="121261"/>
                </a:lnTo>
                <a:close/>
                <a:moveTo>
                  <a:pt x="6090851" y="120019"/>
                </a:moveTo>
                <a:lnTo>
                  <a:pt x="6090279" y="123146"/>
                </a:lnTo>
                <a:lnTo>
                  <a:pt x="6090279" y="123146"/>
                </a:lnTo>
                <a:close/>
                <a:moveTo>
                  <a:pt x="6116949" y="118326"/>
                </a:moveTo>
                <a:cubicBezTo>
                  <a:pt x="6125268" y="119856"/>
                  <a:pt x="6133586" y="121406"/>
                  <a:pt x="6141905" y="122968"/>
                </a:cubicBezTo>
                <a:lnTo>
                  <a:pt x="6141319" y="126084"/>
                </a:lnTo>
                <a:lnTo>
                  <a:pt x="6116378" y="121450"/>
                </a:lnTo>
                <a:lnTo>
                  <a:pt x="6115789" y="124663"/>
                </a:lnTo>
                <a:close/>
                <a:moveTo>
                  <a:pt x="3516244" y="118135"/>
                </a:moveTo>
                <a:lnTo>
                  <a:pt x="3516819" y="121261"/>
                </a:lnTo>
                <a:lnTo>
                  <a:pt x="3491904" y="125889"/>
                </a:lnTo>
                <a:lnTo>
                  <a:pt x="3492410" y="128593"/>
                </a:lnTo>
                <a:lnTo>
                  <a:pt x="3491314" y="122771"/>
                </a:lnTo>
                <a:cubicBezTo>
                  <a:pt x="3499619" y="121209"/>
                  <a:pt x="3507932" y="119666"/>
                  <a:pt x="3516244" y="118135"/>
                </a:cubicBezTo>
                <a:close/>
                <a:moveTo>
                  <a:pt x="6065864" y="115551"/>
                </a:moveTo>
                <a:lnTo>
                  <a:pt x="6065323" y="118682"/>
                </a:lnTo>
                <a:lnTo>
                  <a:pt x="6090279" y="123146"/>
                </a:lnTo>
                <a:lnTo>
                  <a:pt x="6089707" y="126270"/>
                </a:lnTo>
                <a:cubicBezTo>
                  <a:pt x="6081389" y="124765"/>
                  <a:pt x="6073070" y="123279"/>
                  <a:pt x="6064752" y="121806"/>
                </a:cubicBezTo>
                <a:close/>
                <a:moveTo>
                  <a:pt x="6066403" y="112427"/>
                </a:moveTo>
                <a:lnTo>
                  <a:pt x="6066419" y="112430"/>
                </a:lnTo>
                <a:lnTo>
                  <a:pt x="6065864" y="115551"/>
                </a:lnTo>
                <a:close/>
                <a:moveTo>
                  <a:pt x="3566746" y="112249"/>
                </a:moveTo>
                <a:lnTo>
                  <a:pt x="3567850" y="118504"/>
                </a:lnTo>
                <a:lnTo>
                  <a:pt x="3567845" y="118505"/>
                </a:lnTo>
                <a:lnTo>
                  <a:pt x="3566739" y="112250"/>
                </a:lnTo>
                <a:close/>
                <a:moveTo>
                  <a:pt x="6066974" y="109303"/>
                </a:moveTo>
                <a:cubicBezTo>
                  <a:pt x="6075293" y="110776"/>
                  <a:pt x="6083675" y="112268"/>
                  <a:pt x="6091994" y="113767"/>
                </a:cubicBezTo>
                <a:lnTo>
                  <a:pt x="6090851" y="120019"/>
                </a:lnTo>
                <a:lnTo>
                  <a:pt x="6091422" y="116891"/>
                </a:lnTo>
                <a:lnTo>
                  <a:pt x="6066419" y="112430"/>
                </a:lnTo>
                <a:close/>
                <a:moveTo>
                  <a:pt x="3566186" y="109125"/>
                </a:moveTo>
                <a:lnTo>
                  <a:pt x="3566739" y="112250"/>
                </a:lnTo>
                <a:lnTo>
                  <a:pt x="3541765" y="116713"/>
                </a:lnTo>
                <a:lnTo>
                  <a:pt x="3542895" y="122961"/>
                </a:lnTo>
                <a:lnTo>
                  <a:pt x="3567845" y="118505"/>
                </a:lnTo>
                <a:lnTo>
                  <a:pt x="3568397" y="121628"/>
                </a:lnTo>
                <a:cubicBezTo>
                  <a:pt x="3560078" y="123101"/>
                  <a:pt x="3551766" y="124587"/>
                  <a:pt x="3543453" y="126086"/>
                </a:cubicBezTo>
                <a:lnTo>
                  <a:pt x="3541199" y="113589"/>
                </a:lnTo>
                <a:cubicBezTo>
                  <a:pt x="3549524" y="112084"/>
                  <a:pt x="3557856" y="110598"/>
                  <a:pt x="3566186" y="109125"/>
                </a:cubicBezTo>
                <a:close/>
                <a:moveTo>
                  <a:pt x="6015836" y="106820"/>
                </a:moveTo>
                <a:lnTo>
                  <a:pt x="6015301" y="110017"/>
                </a:lnTo>
                <a:lnTo>
                  <a:pt x="6015285" y="110014"/>
                </a:lnTo>
                <a:close/>
                <a:moveTo>
                  <a:pt x="3642492" y="103616"/>
                </a:moveTo>
                <a:lnTo>
                  <a:pt x="3642831" y="105664"/>
                </a:lnTo>
                <a:lnTo>
                  <a:pt x="3642831" y="105664"/>
                </a:lnTo>
                <a:close/>
                <a:moveTo>
                  <a:pt x="3616783" y="103594"/>
                </a:moveTo>
                <a:cubicBezTo>
                  <a:pt x="3608433" y="105004"/>
                  <a:pt x="3600089" y="106432"/>
                  <a:pt x="3591751" y="107880"/>
                </a:cubicBezTo>
                <a:lnTo>
                  <a:pt x="3592831" y="114135"/>
                </a:lnTo>
                <a:cubicBezTo>
                  <a:pt x="3601162" y="112693"/>
                  <a:pt x="3609500" y="111265"/>
                  <a:pt x="3617844" y="109855"/>
                </a:cubicBezTo>
                <a:close/>
                <a:moveTo>
                  <a:pt x="5965312" y="101721"/>
                </a:moveTo>
                <a:lnTo>
                  <a:pt x="5990267" y="105823"/>
                </a:lnTo>
                <a:lnTo>
                  <a:pt x="5990791" y="102782"/>
                </a:lnTo>
                <a:lnTo>
                  <a:pt x="5989758" y="108953"/>
                </a:lnTo>
                <a:cubicBezTo>
                  <a:pt x="5981440" y="107575"/>
                  <a:pt x="5973121" y="106210"/>
                  <a:pt x="5964803" y="104858"/>
                </a:cubicBezTo>
                <a:close/>
                <a:moveTo>
                  <a:pt x="3667807" y="101576"/>
                </a:moveTo>
                <a:lnTo>
                  <a:pt x="3668314" y="104712"/>
                </a:lnTo>
                <a:cubicBezTo>
                  <a:pt x="3659988" y="106058"/>
                  <a:pt x="3651671" y="107423"/>
                  <a:pt x="3643351" y="108801"/>
                </a:cubicBezTo>
                <a:lnTo>
                  <a:pt x="3642831" y="105664"/>
                </a:lnTo>
                <a:close/>
                <a:moveTo>
                  <a:pt x="6016873" y="100622"/>
                </a:moveTo>
                <a:cubicBezTo>
                  <a:pt x="6025255" y="102038"/>
                  <a:pt x="6033573" y="103473"/>
                  <a:pt x="6041956" y="104921"/>
                </a:cubicBezTo>
                <a:lnTo>
                  <a:pt x="6039796" y="117431"/>
                </a:lnTo>
                <a:cubicBezTo>
                  <a:pt x="6031415" y="115989"/>
                  <a:pt x="6023096" y="114560"/>
                  <a:pt x="6014778" y="113144"/>
                </a:cubicBezTo>
                <a:lnTo>
                  <a:pt x="6015301" y="110017"/>
                </a:lnTo>
                <a:lnTo>
                  <a:pt x="6040305" y="114306"/>
                </a:lnTo>
                <a:lnTo>
                  <a:pt x="6041384" y="108045"/>
                </a:lnTo>
                <a:cubicBezTo>
                  <a:pt x="6033066" y="106604"/>
                  <a:pt x="6024683" y="105169"/>
                  <a:pt x="6016365" y="103753"/>
                </a:cubicBezTo>
                <a:lnTo>
                  <a:pt x="6015836" y="106820"/>
                </a:lnTo>
                <a:close/>
                <a:moveTo>
                  <a:pt x="3616256" y="100463"/>
                </a:moveTo>
                <a:lnTo>
                  <a:pt x="3618376" y="112986"/>
                </a:lnTo>
                <a:cubicBezTo>
                  <a:pt x="3610034" y="114395"/>
                  <a:pt x="3601702" y="115824"/>
                  <a:pt x="3593371" y="117265"/>
                </a:cubicBezTo>
                <a:lnTo>
                  <a:pt x="3591205" y="104750"/>
                </a:lnTo>
                <a:cubicBezTo>
                  <a:pt x="3599549" y="103308"/>
                  <a:pt x="3607899" y="101879"/>
                  <a:pt x="3616256" y="100463"/>
                </a:cubicBezTo>
                <a:close/>
                <a:moveTo>
                  <a:pt x="5991331" y="99553"/>
                </a:moveTo>
                <a:lnTo>
                  <a:pt x="5991346" y="99555"/>
                </a:lnTo>
                <a:lnTo>
                  <a:pt x="5990791" y="102782"/>
                </a:lnTo>
                <a:close/>
                <a:moveTo>
                  <a:pt x="5966327" y="95453"/>
                </a:moveTo>
                <a:lnTo>
                  <a:pt x="5966328" y="95453"/>
                </a:lnTo>
                <a:lnTo>
                  <a:pt x="5965312" y="101721"/>
                </a:lnTo>
                <a:lnTo>
                  <a:pt x="5965311" y="101721"/>
                </a:lnTo>
                <a:close/>
                <a:moveTo>
                  <a:pt x="3666796" y="95307"/>
                </a:moveTo>
                <a:lnTo>
                  <a:pt x="3667812" y="101575"/>
                </a:lnTo>
                <a:lnTo>
                  <a:pt x="3667807" y="101576"/>
                </a:lnTo>
                <a:lnTo>
                  <a:pt x="3666794" y="95307"/>
                </a:lnTo>
                <a:close/>
                <a:moveTo>
                  <a:pt x="3717848" y="93650"/>
                </a:moveTo>
                <a:lnTo>
                  <a:pt x="3718333" y="96787"/>
                </a:lnTo>
                <a:cubicBezTo>
                  <a:pt x="3709989" y="98076"/>
                  <a:pt x="3701645" y="99384"/>
                  <a:pt x="3693313" y="100705"/>
                </a:cubicBezTo>
                <a:lnTo>
                  <a:pt x="3692816" y="97568"/>
                </a:lnTo>
                <a:close/>
                <a:moveTo>
                  <a:pt x="5966835" y="92323"/>
                </a:moveTo>
                <a:cubicBezTo>
                  <a:pt x="5975154" y="93675"/>
                  <a:pt x="5983472" y="95040"/>
                  <a:pt x="5991854" y="96425"/>
                </a:cubicBezTo>
                <a:lnTo>
                  <a:pt x="5991331" y="99553"/>
                </a:lnTo>
                <a:lnTo>
                  <a:pt x="5966328" y="95453"/>
                </a:lnTo>
                <a:close/>
                <a:moveTo>
                  <a:pt x="3666287" y="92170"/>
                </a:moveTo>
                <a:lnTo>
                  <a:pt x="3666794" y="95307"/>
                </a:lnTo>
                <a:lnTo>
                  <a:pt x="3641796" y="99403"/>
                </a:lnTo>
                <a:lnTo>
                  <a:pt x="3642492" y="103616"/>
                </a:lnTo>
                <a:lnTo>
                  <a:pt x="3641275" y="96272"/>
                </a:lnTo>
                <a:cubicBezTo>
                  <a:pt x="3649607" y="94888"/>
                  <a:pt x="3657943" y="93523"/>
                  <a:pt x="3666287" y="92170"/>
                </a:cubicBezTo>
                <a:close/>
                <a:moveTo>
                  <a:pt x="3691822" y="91294"/>
                </a:moveTo>
                <a:lnTo>
                  <a:pt x="3692816" y="97568"/>
                </a:lnTo>
                <a:lnTo>
                  <a:pt x="3692812" y="97568"/>
                </a:lnTo>
                <a:lnTo>
                  <a:pt x="3691822" y="91294"/>
                </a:lnTo>
                <a:close/>
                <a:moveTo>
                  <a:pt x="3717364" y="90513"/>
                </a:moveTo>
                <a:lnTo>
                  <a:pt x="3717850" y="93650"/>
                </a:lnTo>
                <a:lnTo>
                  <a:pt x="3717848" y="93650"/>
                </a:lnTo>
                <a:close/>
                <a:moveTo>
                  <a:pt x="5916162" y="87509"/>
                </a:moveTo>
                <a:lnTo>
                  <a:pt x="5916178" y="87512"/>
                </a:lnTo>
                <a:lnTo>
                  <a:pt x="5915672" y="90736"/>
                </a:lnTo>
                <a:close/>
                <a:moveTo>
                  <a:pt x="5864997" y="86197"/>
                </a:moveTo>
                <a:lnTo>
                  <a:pt x="5890096" y="89944"/>
                </a:lnTo>
                <a:lnTo>
                  <a:pt x="5889619" y="93085"/>
                </a:lnTo>
                <a:cubicBezTo>
                  <a:pt x="5881301" y="91821"/>
                  <a:pt x="5872919" y="90570"/>
                  <a:pt x="5864536" y="89338"/>
                </a:cubicBezTo>
                <a:close/>
                <a:moveTo>
                  <a:pt x="3768009" y="86074"/>
                </a:moveTo>
                <a:lnTo>
                  <a:pt x="3768472" y="89211"/>
                </a:lnTo>
                <a:cubicBezTo>
                  <a:pt x="3760103" y="90449"/>
                  <a:pt x="3751747" y="91694"/>
                  <a:pt x="3743389" y="92958"/>
                </a:cubicBezTo>
                <a:lnTo>
                  <a:pt x="3742914" y="89814"/>
                </a:lnTo>
                <a:close/>
                <a:moveTo>
                  <a:pt x="3742282" y="85632"/>
                </a:moveTo>
                <a:lnTo>
                  <a:pt x="3742914" y="89814"/>
                </a:lnTo>
                <a:lnTo>
                  <a:pt x="3742912" y="89814"/>
                </a:lnTo>
                <a:close/>
                <a:moveTo>
                  <a:pt x="5916670" y="84372"/>
                </a:moveTo>
                <a:cubicBezTo>
                  <a:pt x="5925052" y="85668"/>
                  <a:pt x="5933370" y="86976"/>
                  <a:pt x="5941753" y="88303"/>
                </a:cubicBezTo>
                <a:lnTo>
                  <a:pt x="5939784" y="100844"/>
                </a:lnTo>
                <a:cubicBezTo>
                  <a:pt x="5931402" y="99524"/>
                  <a:pt x="5923083" y="98215"/>
                  <a:pt x="5914702" y="96920"/>
                </a:cubicBezTo>
                <a:lnTo>
                  <a:pt x="5915672" y="90736"/>
                </a:lnTo>
                <a:lnTo>
                  <a:pt x="5915209" y="93783"/>
                </a:lnTo>
                <a:cubicBezTo>
                  <a:pt x="5923528" y="95079"/>
                  <a:pt x="5931910" y="96387"/>
                  <a:pt x="5940229" y="97707"/>
                </a:cubicBezTo>
                <a:lnTo>
                  <a:pt x="5941244" y="91440"/>
                </a:lnTo>
                <a:lnTo>
                  <a:pt x="5916178" y="87512"/>
                </a:lnTo>
                <a:close/>
                <a:moveTo>
                  <a:pt x="3716395" y="84239"/>
                </a:moveTo>
                <a:lnTo>
                  <a:pt x="3717364" y="90513"/>
                </a:lnTo>
                <a:lnTo>
                  <a:pt x="3716878" y="87376"/>
                </a:lnTo>
                <a:lnTo>
                  <a:pt x="3691822" y="91294"/>
                </a:lnTo>
                <a:lnTo>
                  <a:pt x="3691325" y="88163"/>
                </a:lnTo>
                <a:cubicBezTo>
                  <a:pt x="3699677" y="86836"/>
                  <a:pt x="3708033" y="85528"/>
                  <a:pt x="3716395" y="84239"/>
                </a:cubicBezTo>
                <a:close/>
                <a:moveTo>
                  <a:pt x="5891049" y="83664"/>
                </a:moveTo>
                <a:lnTo>
                  <a:pt x="5891080" y="83668"/>
                </a:lnTo>
                <a:lnTo>
                  <a:pt x="5890127" y="89948"/>
                </a:lnTo>
                <a:lnTo>
                  <a:pt x="5890096" y="89944"/>
                </a:lnTo>
                <a:close/>
                <a:moveTo>
                  <a:pt x="5865455" y="83069"/>
                </a:moveTo>
                <a:lnTo>
                  <a:pt x="5864997" y="86197"/>
                </a:lnTo>
                <a:lnTo>
                  <a:pt x="5864981" y="86195"/>
                </a:lnTo>
                <a:close/>
                <a:moveTo>
                  <a:pt x="3767082" y="79788"/>
                </a:moveTo>
                <a:lnTo>
                  <a:pt x="3768009" y="86074"/>
                </a:lnTo>
                <a:lnTo>
                  <a:pt x="3768009" y="86074"/>
                </a:lnTo>
                <a:lnTo>
                  <a:pt x="3767081" y="79788"/>
                </a:lnTo>
                <a:close/>
                <a:moveTo>
                  <a:pt x="3818179" y="78861"/>
                </a:moveTo>
                <a:lnTo>
                  <a:pt x="3818619" y="82004"/>
                </a:lnTo>
                <a:cubicBezTo>
                  <a:pt x="3810268" y="83172"/>
                  <a:pt x="3801924" y="84360"/>
                  <a:pt x="3793580" y="85560"/>
                </a:cubicBezTo>
                <a:lnTo>
                  <a:pt x="3792830" y="80347"/>
                </a:lnTo>
                <a:lnTo>
                  <a:pt x="3793128" y="82417"/>
                </a:lnTo>
                <a:close/>
                <a:moveTo>
                  <a:pt x="5866378" y="76771"/>
                </a:moveTo>
                <a:cubicBezTo>
                  <a:pt x="5874760" y="78010"/>
                  <a:pt x="5883142" y="79261"/>
                  <a:pt x="5891524" y="80531"/>
                </a:cubicBezTo>
                <a:lnTo>
                  <a:pt x="5891049" y="83664"/>
                </a:lnTo>
                <a:lnTo>
                  <a:pt x="5865933" y="79915"/>
                </a:lnTo>
                <a:lnTo>
                  <a:pt x="5865455" y="83069"/>
                </a:lnTo>
                <a:close/>
                <a:moveTo>
                  <a:pt x="3766617" y="76651"/>
                </a:moveTo>
                <a:lnTo>
                  <a:pt x="3767081" y="79788"/>
                </a:lnTo>
                <a:lnTo>
                  <a:pt x="3741967" y="83541"/>
                </a:lnTo>
                <a:lnTo>
                  <a:pt x="3742282" y="85632"/>
                </a:lnTo>
                <a:lnTo>
                  <a:pt x="3741490" y="80397"/>
                </a:lnTo>
                <a:cubicBezTo>
                  <a:pt x="3749860" y="79134"/>
                  <a:pt x="3758236" y="77883"/>
                  <a:pt x="3766617" y="76651"/>
                </a:cubicBezTo>
                <a:close/>
                <a:moveTo>
                  <a:pt x="5840772" y="76242"/>
                </a:moveTo>
                <a:lnTo>
                  <a:pt x="5840788" y="76244"/>
                </a:lnTo>
                <a:lnTo>
                  <a:pt x="5840312" y="79384"/>
                </a:lnTo>
                <a:close/>
                <a:moveTo>
                  <a:pt x="3792223" y="76130"/>
                </a:moveTo>
                <a:lnTo>
                  <a:pt x="3792830" y="80347"/>
                </a:lnTo>
                <a:lnTo>
                  <a:pt x="3792221" y="76130"/>
                </a:lnTo>
                <a:close/>
                <a:moveTo>
                  <a:pt x="3817749" y="75788"/>
                </a:moveTo>
                <a:lnTo>
                  <a:pt x="3818180" y="78861"/>
                </a:lnTo>
                <a:lnTo>
                  <a:pt x="3818179" y="78861"/>
                </a:lnTo>
                <a:close/>
                <a:moveTo>
                  <a:pt x="3868303" y="71599"/>
                </a:moveTo>
                <a:lnTo>
                  <a:pt x="3868777" y="75152"/>
                </a:lnTo>
                <a:cubicBezTo>
                  <a:pt x="3860407" y="76263"/>
                  <a:pt x="3852045" y="77394"/>
                  <a:pt x="3843681" y="78537"/>
                </a:cubicBezTo>
                <a:lnTo>
                  <a:pt x="3842751" y="71709"/>
                </a:lnTo>
                <a:lnTo>
                  <a:pt x="3843255" y="75387"/>
                </a:lnTo>
                <a:cubicBezTo>
                  <a:pt x="3851619" y="74244"/>
                  <a:pt x="3859981" y="73120"/>
                  <a:pt x="3868358" y="72009"/>
                </a:cubicBezTo>
                <a:close/>
                <a:moveTo>
                  <a:pt x="5816086" y="69539"/>
                </a:moveTo>
                <a:cubicBezTo>
                  <a:pt x="5824468" y="70714"/>
                  <a:pt x="5832850" y="71901"/>
                  <a:pt x="5841232" y="73101"/>
                </a:cubicBezTo>
                <a:lnTo>
                  <a:pt x="5840772" y="76242"/>
                </a:lnTo>
                <a:lnTo>
                  <a:pt x="5815705" y="72682"/>
                </a:lnTo>
                <a:lnTo>
                  <a:pt x="5814816" y="78969"/>
                </a:lnTo>
                <a:cubicBezTo>
                  <a:pt x="5823134" y="80143"/>
                  <a:pt x="5831517" y="81331"/>
                  <a:pt x="5839835" y="82531"/>
                </a:cubicBezTo>
                <a:lnTo>
                  <a:pt x="5840312" y="79384"/>
                </a:lnTo>
                <a:lnTo>
                  <a:pt x="5839391" y="85674"/>
                </a:lnTo>
                <a:cubicBezTo>
                  <a:pt x="5831072" y="84474"/>
                  <a:pt x="5822690" y="83287"/>
                  <a:pt x="5814371" y="82112"/>
                </a:cubicBezTo>
                <a:close/>
                <a:moveTo>
                  <a:pt x="3816859" y="69425"/>
                </a:moveTo>
                <a:lnTo>
                  <a:pt x="3817749" y="75788"/>
                </a:lnTo>
                <a:lnTo>
                  <a:pt x="3817298" y="72568"/>
                </a:lnTo>
                <a:lnTo>
                  <a:pt x="3792223" y="76130"/>
                </a:lnTo>
                <a:lnTo>
                  <a:pt x="3791771" y="72987"/>
                </a:lnTo>
                <a:cubicBezTo>
                  <a:pt x="3800127" y="71787"/>
                  <a:pt x="3808489" y="70599"/>
                  <a:pt x="3816859" y="69425"/>
                </a:cubicBezTo>
                <a:close/>
                <a:moveTo>
                  <a:pt x="3842395" y="69094"/>
                </a:moveTo>
                <a:lnTo>
                  <a:pt x="3842751" y="71709"/>
                </a:lnTo>
                <a:lnTo>
                  <a:pt x="3842392" y="69094"/>
                </a:lnTo>
                <a:close/>
                <a:moveTo>
                  <a:pt x="5765413" y="65811"/>
                </a:moveTo>
                <a:lnTo>
                  <a:pt x="5765429" y="65813"/>
                </a:lnTo>
                <a:lnTo>
                  <a:pt x="5765011" y="68879"/>
                </a:lnTo>
                <a:close/>
                <a:moveTo>
                  <a:pt x="3867520" y="65710"/>
                </a:moveTo>
                <a:lnTo>
                  <a:pt x="3868303" y="71599"/>
                </a:lnTo>
                <a:lnTo>
                  <a:pt x="3867518" y="65710"/>
                </a:lnTo>
                <a:close/>
                <a:moveTo>
                  <a:pt x="5714248" y="65598"/>
                </a:moveTo>
                <a:lnTo>
                  <a:pt x="5739410" y="68805"/>
                </a:lnTo>
                <a:lnTo>
                  <a:pt x="5738997" y="71958"/>
                </a:lnTo>
                <a:cubicBezTo>
                  <a:pt x="5730615" y="70872"/>
                  <a:pt x="5722233" y="69799"/>
                  <a:pt x="5713851" y="68745"/>
                </a:cubicBezTo>
                <a:close/>
                <a:moveTo>
                  <a:pt x="3892989" y="64876"/>
                </a:moveTo>
                <a:lnTo>
                  <a:pt x="3893485" y="68713"/>
                </a:lnTo>
                <a:lnTo>
                  <a:pt x="3918641" y="65507"/>
                </a:lnTo>
                <a:lnTo>
                  <a:pt x="3919036" y="68656"/>
                </a:lnTo>
                <a:cubicBezTo>
                  <a:pt x="3910655" y="69710"/>
                  <a:pt x="3902273" y="70777"/>
                  <a:pt x="3893891" y="71863"/>
                </a:cubicBezTo>
                <a:close/>
                <a:moveTo>
                  <a:pt x="3918375" y="63385"/>
                </a:moveTo>
                <a:lnTo>
                  <a:pt x="3918642" y="65507"/>
                </a:lnTo>
                <a:lnTo>
                  <a:pt x="3918641" y="65507"/>
                </a:lnTo>
                <a:close/>
                <a:moveTo>
                  <a:pt x="5765857" y="62668"/>
                </a:moveTo>
                <a:cubicBezTo>
                  <a:pt x="5774240" y="63779"/>
                  <a:pt x="5782621" y="64910"/>
                  <a:pt x="5791004" y="66059"/>
                </a:cubicBezTo>
                <a:lnTo>
                  <a:pt x="5789289" y="78638"/>
                </a:lnTo>
                <a:cubicBezTo>
                  <a:pt x="5780907" y="77495"/>
                  <a:pt x="5772525" y="76371"/>
                  <a:pt x="5764143" y="75254"/>
                </a:cubicBezTo>
                <a:lnTo>
                  <a:pt x="5765011" y="68879"/>
                </a:lnTo>
                <a:lnTo>
                  <a:pt x="5764588" y="72111"/>
                </a:lnTo>
                <a:cubicBezTo>
                  <a:pt x="5772969" y="73222"/>
                  <a:pt x="5781352" y="74352"/>
                  <a:pt x="5789670" y="75495"/>
                </a:cubicBezTo>
                <a:lnTo>
                  <a:pt x="5790559" y="69202"/>
                </a:lnTo>
                <a:lnTo>
                  <a:pt x="5765429" y="65813"/>
                </a:lnTo>
                <a:close/>
                <a:moveTo>
                  <a:pt x="3867100" y="62567"/>
                </a:moveTo>
                <a:lnTo>
                  <a:pt x="3867518" y="65710"/>
                </a:lnTo>
                <a:lnTo>
                  <a:pt x="3842395" y="69094"/>
                </a:lnTo>
                <a:lnTo>
                  <a:pt x="3841966" y="65951"/>
                </a:lnTo>
                <a:cubicBezTo>
                  <a:pt x="3850337" y="64808"/>
                  <a:pt x="3858717" y="63678"/>
                  <a:pt x="3867100" y="62567"/>
                </a:cubicBezTo>
                <a:close/>
                <a:moveTo>
                  <a:pt x="5740236" y="62505"/>
                </a:moveTo>
                <a:lnTo>
                  <a:pt x="5740267" y="62509"/>
                </a:lnTo>
                <a:lnTo>
                  <a:pt x="5739442" y="68809"/>
                </a:lnTo>
                <a:lnTo>
                  <a:pt x="5739410" y="68805"/>
                </a:lnTo>
                <a:close/>
                <a:moveTo>
                  <a:pt x="3892672" y="62414"/>
                </a:moveTo>
                <a:lnTo>
                  <a:pt x="3892989" y="64876"/>
                </a:lnTo>
                <a:lnTo>
                  <a:pt x="3892671" y="62414"/>
                </a:lnTo>
                <a:close/>
                <a:moveTo>
                  <a:pt x="5714656" y="62358"/>
                </a:moveTo>
                <a:lnTo>
                  <a:pt x="5714248" y="65598"/>
                </a:lnTo>
                <a:lnTo>
                  <a:pt x="5714232" y="65596"/>
                </a:lnTo>
                <a:close/>
                <a:moveTo>
                  <a:pt x="3969007" y="59361"/>
                </a:moveTo>
                <a:lnTo>
                  <a:pt x="3969380" y="62509"/>
                </a:lnTo>
                <a:cubicBezTo>
                  <a:pt x="3960991" y="63506"/>
                  <a:pt x="3952597" y="64516"/>
                  <a:pt x="3944214" y="65538"/>
                </a:cubicBezTo>
                <a:lnTo>
                  <a:pt x="3943828" y="62382"/>
                </a:lnTo>
                <a:close/>
                <a:moveTo>
                  <a:pt x="3943443" y="59233"/>
                </a:moveTo>
                <a:lnTo>
                  <a:pt x="3943828" y="62382"/>
                </a:lnTo>
                <a:lnTo>
                  <a:pt x="3943828" y="62382"/>
                </a:lnTo>
                <a:close/>
                <a:moveTo>
                  <a:pt x="5715439" y="56147"/>
                </a:moveTo>
                <a:cubicBezTo>
                  <a:pt x="5723820" y="57201"/>
                  <a:pt x="5732266" y="58274"/>
                  <a:pt x="5740648" y="59360"/>
                </a:cubicBezTo>
                <a:lnTo>
                  <a:pt x="5740236" y="62505"/>
                </a:lnTo>
                <a:lnTo>
                  <a:pt x="5715057" y="59296"/>
                </a:lnTo>
                <a:lnTo>
                  <a:pt x="5714656" y="62358"/>
                </a:lnTo>
                <a:close/>
                <a:moveTo>
                  <a:pt x="3917455" y="56051"/>
                </a:moveTo>
                <a:lnTo>
                  <a:pt x="3918375" y="63385"/>
                </a:lnTo>
                <a:lnTo>
                  <a:pt x="3917849" y="59207"/>
                </a:lnTo>
                <a:lnTo>
                  <a:pt x="3892672" y="62414"/>
                </a:lnTo>
                <a:lnTo>
                  <a:pt x="3892265" y="59265"/>
                </a:lnTo>
                <a:cubicBezTo>
                  <a:pt x="3900660" y="58179"/>
                  <a:pt x="3909055" y="57112"/>
                  <a:pt x="3917455" y="56051"/>
                </a:cubicBezTo>
                <a:close/>
                <a:moveTo>
                  <a:pt x="5664575" y="53130"/>
                </a:moveTo>
                <a:lnTo>
                  <a:pt x="5664591" y="53132"/>
                </a:lnTo>
                <a:lnTo>
                  <a:pt x="5663860" y="59442"/>
                </a:lnTo>
                <a:lnTo>
                  <a:pt x="5663813" y="59436"/>
                </a:lnTo>
                <a:close/>
                <a:moveTo>
                  <a:pt x="3968262" y="53048"/>
                </a:moveTo>
                <a:lnTo>
                  <a:pt x="3969012" y="59360"/>
                </a:lnTo>
                <a:lnTo>
                  <a:pt x="3969007" y="59361"/>
                </a:lnTo>
                <a:lnTo>
                  <a:pt x="3968260" y="53049"/>
                </a:lnTo>
                <a:close/>
                <a:moveTo>
                  <a:pt x="4019043" y="51308"/>
                </a:moveTo>
                <a:lnTo>
                  <a:pt x="4019297" y="53581"/>
                </a:lnTo>
                <a:lnTo>
                  <a:pt x="4019295" y="53581"/>
                </a:lnTo>
                <a:close/>
                <a:moveTo>
                  <a:pt x="5664956" y="49981"/>
                </a:moveTo>
                <a:cubicBezTo>
                  <a:pt x="5673402" y="50978"/>
                  <a:pt x="5681783" y="51987"/>
                  <a:pt x="5690229" y="53016"/>
                </a:cubicBezTo>
                <a:lnTo>
                  <a:pt x="5688642" y="65621"/>
                </a:lnTo>
                <a:cubicBezTo>
                  <a:pt x="5680259" y="64599"/>
                  <a:pt x="5671878" y="63589"/>
                  <a:pt x="5663495" y="62592"/>
                </a:cubicBezTo>
                <a:lnTo>
                  <a:pt x="5663860" y="59442"/>
                </a:lnTo>
                <a:lnTo>
                  <a:pt x="5689022" y="62471"/>
                </a:lnTo>
                <a:lnTo>
                  <a:pt x="5689784" y="56166"/>
                </a:lnTo>
                <a:lnTo>
                  <a:pt x="5664591" y="53132"/>
                </a:lnTo>
                <a:close/>
                <a:moveTo>
                  <a:pt x="3967888" y="49898"/>
                </a:moveTo>
                <a:lnTo>
                  <a:pt x="3968260" y="53049"/>
                </a:lnTo>
                <a:lnTo>
                  <a:pt x="3943059" y="56083"/>
                </a:lnTo>
                <a:lnTo>
                  <a:pt x="3943443" y="59233"/>
                </a:lnTo>
                <a:lnTo>
                  <a:pt x="3942672" y="52927"/>
                </a:lnTo>
                <a:cubicBezTo>
                  <a:pt x="3951073" y="51905"/>
                  <a:pt x="3959480" y="50895"/>
                  <a:pt x="3967888" y="49898"/>
                </a:cubicBezTo>
                <a:close/>
                <a:moveTo>
                  <a:pt x="5614219" y="47339"/>
                </a:moveTo>
                <a:lnTo>
                  <a:pt x="5614236" y="47341"/>
                </a:lnTo>
                <a:lnTo>
                  <a:pt x="5613858" y="50606"/>
                </a:lnTo>
                <a:close/>
                <a:moveTo>
                  <a:pt x="5563357" y="45684"/>
                </a:moveTo>
                <a:lnTo>
                  <a:pt x="5563102" y="48216"/>
                </a:lnTo>
                <a:cubicBezTo>
                  <a:pt x="5571484" y="49092"/>
                  <a:pt x="5579930" y="49981"/>
                  <a:pt x="5588311" y="50889"/>
                </a:cubicBezTo>
                <a:lnTo>
                  <a:pt x="5588673" y="47618"/>
                </a:lnTo>
                <a:lnTo>
                  <a:pt x="5587994" y="54045"/>
                </a:lnTo>
                <a:cubicBezTo>
                  <a:pt x="5579548" y="53143"/>
                  <a:pt x="5571167" y="52248"/>
                  <a:pt x="5562784" y="51371"/>
                </a:cubicBezTo>
                <a:close/>
                <a:moveTo>
                  <a:pt x="5588995" y="44576"/>
                </a:moveTo>
                <a:lnTo>
                  <a:pt x="5589010" y="44577"/>
                </a:lnTo>
                <a:lnTo>
                  <a:pt x="5588673" y="47618"/>
                </a:lnTo>
                <a:close/>
                <a:moveTo>
                  <a:pt x="5614601" y="44183"/>
                </a:moveTo>
                <a:cubicBezTo>
                  <a:pt x="5622982" y="45123"/>
                  <a:pt x="5631365" y="46069"/>
                  <a:pt x="5639810" y="47041"/>
                </a:cubicBezTo>
                <a:lnTo>
                  <a:pt x="5638349" y="59652"/>
                </a:lnTo>
                <a:cubicBezTo>
                  <a:pt x="5629968" y="58693"/>
                  <a:pt x="5621585" y="57741"/>
                  <a:pt x="5613140" y="56807"/>
                </a:cubicBezTo>
                <a:lnTo>
                  <a:pt x="5613858" y="50606"/>
                </a:lnTo>
                <a:lnTo>
                  <a:pt x="5613521" y="53651"/>
                </a:lnTo>
                <a:cubicBezTo>
                  <a:pt x="5621903" y="54585"/>
                  <a:pt x="5630285" y="55537"/>
                  <a:pt x="5638667" y="56502"/>
                </a:cubicBezTo>
                <a:lnTo>
                  <a:pt x="5639429" y="50190"/>
                </a:lnTo>
                <a:lnTo>
                  <a:pt x="5614236" y="47341"/>
                </a:lnTo>
                <a:close/>
                <a:moveTo>
                  <a:pt x="4018242" y="44113"/>
                </a:moveTo>
                <a:lnTo>
                  <a:pt x="4019043" y="51308"/>
                </a:lnTo>
                <a:lnTo>
                  <a:pt x="4018591" y="47269"/>
                </a:lnTo>
                <a:cubicBezTo>
                  <a:pt x="4010198" y="48203"/>
                  <a:pt x="4001802" y="49155"/>
                  <a:pt x="3993415" y="50114"/>
                </a:cubicBezTo>
                <a:lnTo>
                  <a:pt x="3994138" y="56426"/>
                </a:lnTo>
                <a:lnTo>
                  <a:pt x="4019295" y="53581"/>
                </a:lnTo>
                <a:lnTo>
                  <a:pt x="4019646" y="56737"/>
                </a:lnTo>
                <a:cubicBezTo>
                  <a:pt x="4011264" y="57671"/>
                  <a:pt x="4002881" y="58617"/>
                  <a:pt x="3994501" y="59582"/>
                </a:cubicBezTo>
                <a:lnTo>
                  <a:pt x="3993052" y="46965"/>
                </a:lnTo>
                <a:cubicBezTo>
                  <a:pt x="4001447" y="45999"/>
                  <a:pt x="4009842" y="45047"/>
                  <a:pt x="4018242" y="44113"/>
                </a:cubicBezTo>
                <a:close/>
                <a:moveTo>
                  <a:pt x="5563737" y="41897"/>
                </a:moveTo>
                <a:lnTo>
                  <a:pt x="5563738" y="41897"/>
                </a:lnTo>
                <a:lnTo>
                  <a:pt x="5563357" y="45684"/>
                </a:lnTo>
                <a:close/>
                <a:moveTo>
                  <a:pt x="4069030" y="41840"/>
                </a:moveTo>
                <a:cubicBezTo>
                  <a:pt x="4060617" y="42716"/>
                  <a:pt x="4052209" y="43605"/>
                  <a:pt x="4043802" y="44507"/>
                </a:cubicBezTo>
                <a:lnTo>
                  <a:pt x="4044481" y="50825"/>
                </a:lnTo>
                <a:cubicBezTo>
                  <a:pt x="4052882" y="49917"/>
                  <a:pt x="4061283" y="49028"/>
                  <a:pt x="4069690" y="48152"/>
                </a:cubicBezTo>
                <a:close/>
                <a:moveTo>
                  <a:pt x="5512842" y="39972"/>
                </a:moveTo>
                <a:lnTo>
                  <a:pt x="5512556" y="43129"/>
                </a:lnTo>
                <a:lnTo>
                  <a:pt x="5537829" y="45631"/>
                </a:lnTo>
                <a:lnTo>
                  <a:pt x="5537511" y="48787"/>
                </a:lnTo>
                <a:cubicBezTo>
                  <a:pt x="5529066" y="47943"/>
                  <a:pt x="5520684" y="47111"/>
                  <a:pt x="5512239" y="46291"/>
                </a:cubicBezTo>
                <a:close/>
                <a:moveTo>
                  <a:pt x="5538464" y="39313"/>
                </a:moveTo>
                <a:lnTo>
                  <a:pt x="5538464" y="39313"/>
                </a:lnTo>
                <a:lnTo>
                  <a:pt x="5537829" y="45631"/>
                </a:lnTo>
                <a:lnTo>
                  <a:pt x="5537829" y="45631"/>
                </a:lnTo>
                <a:close/>
                <a:moveTo>
                  <a:pt x="4094291" y="39256"/>
                </a:moveTo>
                <a:lnTo>
                  <a:pt x="4094926" y="45574"/>
                </a:lnTo>
                <a:lnTo>
                  <a:pt x="4094926" y="45574"/>
                </a:lnTo>
                <a:lnTo>
                  <a:pt x="4094291" y="39256"/>
                </a:lnTo>
                <a:close/>
                <a:moveTo>
                  <a:pt x="5564055" y="38741"/>
                </a:moveTo>
                <a:cubicBezTo>
                  <a:pt x="5572500" y="39618"/>
                  <a:pt x="5580945" y="40513"/>
                  <a:pt x="5589328" y="41421"/>
                </a:cubicBezTo>
                <a:lnTo>
                  <a:pt x="5588995" y="44576"/>
                </a:lnTo>
                <a:lnTo>
                  <a:pt x="5563738" y="41897"/>
                </a:lnTo>
                <a:close/>
                <a:moveTo>
                  <a:pt x="4068707" y="38678"/>
                </a:moveTo>
                <a:lnTo>
                  <a:pt x="4070021" y="51314"/>
                </a:lnTo>
                <a:cubicBezTo>
                  <a:pt x="4061614" y="52184"/>
                  <a:pt x="4053213" y="53073"/>
                  <a:pt x="4044818" y="53981"/>
                </a:cubicBezTo>
                <a:lnTo>
                  <a:pt x="4043459" y="41351"/>
                </a:lnTo>
                <a:cubicBezTo>
                  <a:pt x="4051873" y="40449"/>
                  <a:pt x="4060287" y="39554"/>
                  <a:pt x="4068707" y="38678"/>
                </a:cubicBezTo>
                <a:close/>
                <a:moveTo>
                  <a:pt x="5487601" y="37567"/>
                </a:moveTo>
                <a:lnTo>
                  <a:pt x="5487029" y="43891"/>
                </a:lnTo>
                <a:cubicBezTo>
                  <a:pt x="5478583" y="43104"/>
                  <a:pt x="5470202" y="42335"/>
                  <a:pt x="5461819" y="41580"/>
                </a:cubicBezTo>
                <a:lnTo>
                  <a:pt x="5462105" y="38421"/>
                </a:lnTo>
                <a:lnTo>
                  <a:pt x="5487283" y="40729"/>
                </a:lnTo>
                <a:close/>
                <a:moveTo>
                  <a:pt x="5513128" y="36811"/>
                </a:moveTo>
                <a:lnTo>
                  <a:pt x="5513143" y="36813"/>
                </a:lnTo>
                <a:lnTo>
                  <a:pt x="5512842" y="39972"/>
                </a:lnTo>
                <a:close/>
                <a:moveTo>
                  <a:pt x="5487887" y="34401"/>
                </a:moveTo>
                <a:lnTo>
                  <a:pt x="5487918" y="34404"/>
                </a:lnTo>
                <a:lnTo>
                  <a:pt x="5487601" y="37567"/>
                </a:lnTo>
                <a:close/>
                <a:moveTo>
                  <a:pt x="5411592" y="34055"/>
                </a:moveTo>
                <a:lnTo>
                  <a:pt x="5436832" y="36193"/>
                </a:lnTo>
                <a:lnTo>
                  <a:pt x="5436546" y="39357"/>
                </a:lnTo>
                <a:cubicBezTo>
                  <a:pt x="5428165" y="38627"/>
                  <a:pt x="5419719" y="37916"/>
                  <a:pt x="5411337" y="37224"/>
                </a:cubicBezTo>
                <a:close/>
                <a:moveTo>
                  <a:pt x="5513445" y="33649"/>
                </a:moveTo>
                <a:cubicBezTo>
                  <a:pt x="5521891" y="34468"/>
                  <a:pt x="5530336" y="35306"/>
                  <a:pt x="5538782" y="36151"/>
                </a:cubicBezTo>
                <a:lnTo>
                  <a:pt x="5538464" y="39313"/>
                </a:lnTo>
                <a:lnTo>
                  <a:pt x="5513143" y="36813"/>
                </a:lnTo>
                <a:close/>
                <a:moveTo>
                  <a:pt x="4119272" y="33598"/>
                </a:moveTo>
                <a:lnTo>
                  <a:pt x="4120496" y="46241"/>
                </a:lnTo>
                <a:cubicBezTo>
                  <a:pt x="4112071" y="47054"/>
                  <a:pt x="4103656" y="47885"/>
                  <a:pt x="4095243" y="48730"/>
                </a:cubicBezTo>
                <a:lnTo>
                  <a:pt x="4094926" y="45574"/>
                </a:lnTo>
                <a:lnTo>
                  <a:pt x="4120186" y="43078"/>
                </a:lnTo>
                <a:lnTo>
                  <a:pt x="4119577" y="36760"/>
                </a:lnTo>
                <a:lnTo>
                  <a:pt x="4094291" y="39256"/>
                </a:lnTo>
                <a:lnTo>
                  <a:pt x="4093973" y="36093"/>
                </a:lnTo>
                <a:cubicBezTo>
                  <a:pt x="4102400" y="35249"/>
                  <a:pt x="4110831" y="34417"/>
                  <a:pt x="4119272" y="33598"/>
                </a:cubicBezTo>
                <a:close/>
                <a:moveTo>
                  <a:pt x="5437118" y="33030"/>
                </a:moveTo>
                <a:lnTo>
                  <a:pt x="5436864" y="36195"/>
                </a:lnTo>
                <a:lnTo>
                  <a:pt x="5436832" y="36193"/>
                </a:lnTo>
                <a:close/>
                <a:moveTo>
                  <a:pt x="5462645" y="32093"/>
                </a:moveTo>
                <a:lnTo>
                  <a:pt x="5462677" y="32096"/>
                </a:lnTo>
                <a:lnTo>
                  <a:pt x="5462105" y="38421"/>
                </a:lnTo>
                <a:lnTo>
                  <a:pt x="5462073" y="38418"/>
                </a:lnTo>
                <a:close/>
                <a:moveTo>
                  <a:pt x="4170040" y="32048"/>
                </a:moveTo>
                <a:lnTo>
                  <a:pt x="4170320" y="35192"/>
                </a:lnTo>
                <a:lnTo>
                  <a:pt x="4170038" y="32048"/>
                </a:lnTo>
                <a:close/>
                <a:moveTo>
                  <a:pt x="5411917" y="30001"/>
                </a:moveTo>
                <a:lnTo>
                  <a:pt x="5411592" y="34055"/>
                </a:lnTo>
                <a:lnTo>
                  <a:pt x="5411591" y="34055"/>
                </a:lnTo>
                <a:close/>
                <a:moveTo>
                  <a:pt x="4195281" y="29826"/>
                </a:moveTo>
                <a:lnTo>
                  <a:pt x="4195827" y="36151"/>
                </a:lnTo>
                <a:lnTo>
                  <a:pt x="4195827" y="36151"/>
                </a:lnTo>
                <a:lnTo>
                  <a:pt x="4195281" y="29826"/>
                </a:lnTo>
                <a:close/>
                <a:moveTo>
                  <a:pt x="5462963" y="28931"/>
                </a:moveTo>
                <a:cubicBezTo>
                  <a:pt x="5471344" y="29686"/>
                  <a:pt x="5479790" y="30461"/>
                  <a:pt x="5488172" y="31242"/>
                </a:cubicBezTo>
                <a:lnTo>
                  <a:pt x="5487887" y="34401"/>
                </a:lnTo>
                <a:lnTo>
                  <a:pt x="5462677" y="32096"/>
                </a:lnTo>
                <a:close/>
                <a:moveTo>
                  <a:pt x="4169754" y="28886"/>
                </a:moveTo>
                <a:lnTo>
                  <a:pt x="4170038" y="32048"/>
                </a:lnTo>
                <a:lnTo>
                  <a:pt x="4144818" y="34354"/>
                </a:lnTo>
                <a:lnTo>
                  <a:pt x="4145408" y="40678"/>
                </a:lnTo>
                <a:cubicBezTo>
                  <a:pt x="4153803" y="39897"/>
                  <a:pt x="4162204" y="39122"/>
                  <a:pt x="4170605" y="38373"/>
                </a:cubicBezTo>
                <a:lnTo>
                  <a:pt x="4170320" y="35192"/>
                </a:lnTo>
                <a:lnTo>
                  <a:pt x="4170891" y="41535"/>
                </a:lnTo>
                <a:cubicBezTo>
                  <a:pt x="4162490" y="42285"/>
                  <a:pt x="4154095" y="43053"/>
                  <a:pt x="4145701" y="43840"/>
                </a:cubicBezTo>
                <a:lnTo>
                  <a:pt x="4144520" y="31191"/>
                </a:lnTo>
                <a:cubicBezTo>
                  <a:pt x="4152926" y="30410"/>
                  <a:pt x="4161341" y="29642"/>
                  <a:pt x="4169754" y="28886"/>
                </a:cubicBezTo>
                <a:close/>
                <a:moveTo>
                  <a:pt x="5361204" y="26891"/>
                </a:moveTo>
                <a:lnTo>
                  <a:pt x="5360982" y="30048"/>
                </a:lnTo>
                <a:lnTo>
                  <a:pt x="5386255" y="32010"/>
                </a:lnTo>
                <a:lnTo>
                  <a:pt x="5386001" y="35173"/>
                </a:lnTo>
                <a:cubicBezTo>
                  <a:pt x="5377619" y="34506"/>
                  <a:pt x="5369173" y="33852"/>
                  <a:pt x="5360728" y="33217"/>
                </a:cubicBezTo>
                <a:close/>
                <a:moveTo>
                  <a:pt x="4271409" y="26819"/>
                </a:moveTo>
                <a:lnTo>
                  <a:pt x="4271653" y="30016"/>
                </a:lnTo>
                <a:lnTo>
                  <a:pt x="4271649" y="30017"/>
                </a:lnTo>
                <a:close/>
                <a:moveTo>
                  <a:pt x="5386763" y="25679"/>
                </a:moveTo>
                <a:lnTo>
                  <a:pt x="5386763" y="25679"/>
                </a:lnTo>
                <a:lnTo>
                  <a:pt x="5386255" y="32010"/>
                </a:lnTo>
                <a:lnTo>
                  <a:pt x="5386255" y="32010"/>
                </a:lnTo>
                <a:close/>
                <a:moveTo>
                  <a:pt x="5412353" y="24562"/>
                </a:moveTo>
                <a:cubicBezTo>
                  <a:pt x="5420798" y="25260"/>
                  <a:pt x="5429244" y="25978"/>
                  <a:pt x="5437690" y="26702"/>
                </a:cubicBezTo>
                <a:lnTo>
                  <a:pt x="5437118" y="33030"/>
                </a:lnTo>
                <a:lnTo>
                  <a:pt x="5437372" y="29864"/>
                </a:lnTo>
                <a:cubicBezTo>
                  <a:pt x="5428990" y="29140"/>
                  <a:pt x="5420544" y="28429"/>
                  <a:pt x="5412099" y="27730"/>
                </a:cubicBezTo>
                <a:lnTo>
                  <a:pt x="5411917" y="30001"/>
                </a:lnTo>
                <a:close/>
                <a:moveTo>
                  <a:pt x="4220293" y="24524"/>
                </a:moveTo>
                <a:lnTo>
                  <a:pt x="4221342" y="37179"/>
                </a:lnTo>
                <a:cubicBezTo>
                  <a:pt x="4212921" y="37878"/>
                  <a:pt x="4204508" y="38589"/>
                  <a:pt x="4196101" y="39313"/>
                </a:cubicBezTo>
                <a:lnTo>
                  <a:pt x="4195827" y="36151"/>
                </a:lnTo>
                <a:lnTo>
                  <a:pt x="4221074" y="34017"/>
                </a:lnTo>
                <a:lnTo>
                  <a:pt x="4220554" y="27686"/>
                </a:lnTo>
                <a:lnTo>
                  <a:pt x="4195281" y="29826"/>
                </a:lnTo>
                <a:lnTo>
                  <a:pt x="4195007" y="26657"/>
                </a:lnTo>
                <a:cubicBezTo>
                  <a:pt x="4203434" y="25933"/>
                  <a:pt x="4211861" y="25222"/>
                  <a:pt x="4220293" y="24524"/>
                </a:cubicBezTo>
                <a:close/>
                <a:moveTo>
                  <a:pt x="5361426" y="23717"/>
                </a:moveTo>
                <a:lnTo>
                  <a:pt x="5361442" y="23718"/>
                </a:lnTo>
                <a:lnTo>
                  <a:pt x="5361204" y="26891"/>
                </a:lnTo>
                <a:close/>
                <a:moveTo>
                  <a:pt x="4322013" y="23420"/>
                </a:moveTo>
                <a:lnTo>
                  <a:pt x="4322218" y="26378"/>
                </a:lnTo>
                <a:lnTo>
                  <a:pt x="4322216" y="26378"/>
                </a:lnTo>
                <a:close/>
                <a:moveTo>
                  <a:pt x="5259779" y="23115"/>
                </a:moveTo>
                <a:lnTo>
                  <a:pt x="5285099" y="24714"/>
                </a:lnTo>
                <a:lnTo>
                  <a:pt x="5284908" y="27883"/>
                </a:lnTo>
                <a:cubicBezTo>
                  <a:pt x="5276463" y="27337"/>
                  <a:pt x="5268018" y="26803"/>
                  <a:pt x="5259572" y="26283"/>
                </a:cubicBezTo>
                <a:close/>
                <a:moveTo>
                  <a:pt x="5336058" y="21842"/>
                </a:moveTo>
                <a:lnTo>
                  <a:pt x="5336090" y="21844"/>
                </a:lnTo>
                <a:lnTo>
                  <a:pt x="5335645" y="28175"/>
                </a:lnTo>
                <a:lnTo>
                  <a:pt x="5335614" y="28173"/>
                </a:lnTo>
                <a:close/>
                <a:moveTo>
                  <a:pt x="4372606" y="20938"/>
                </a:moveTo>
                <a:lnTo>
                  <a:pt x="4372935" y="26264"/>
                </a:lnTo>
                <a:cubicBezTo>
                  <a:pt x="4364508" y="26778"/>
                  <a:pt x="4356089" y="27311"/>
                  <a:pt x="4347674" y="27857"/>
                </a:cubicBezTo>
                <a:lnTo>
                  <a:pt x="4347468" y="24689"/>
                </a:lnTo>
                <a:lnTo>
                  <a:pt x="4372738" y="23095"/>
                </a:lnTo>
                <a:close/>
                <a:moveTo>
                  <a:pt x="5361680" y="20549"/>
                </a:moveTo>
                <a:cubicBezTo>
                  <a:pt x="5370126" y="21190"/>
                  <a:pt x="5378571" y="21844"/>
                  <a:pt x="5387017" y="22511"/>
                </a:cubicBezTo>
                <a:lnTo>
                  <a:pt x="5386763" y="25679"/>
                </a:lnTo>
                <a:lnTo>
                  <a:pt x="5361442" y="23718"/>
                </a:lnTo>
                <a:close/>
                <a:moveTo>
                  <a:pt x="4270935" y="20517"/>
                </a:moveTo>
                <a:lnTo>
                  <a:pt x="4271409" y="26819"/>
                </a:lnTo>
                <a:lnTo>
                  <a:pt x="4271170" y="23685"/>
                </a:lnTo>
                <a:cubicBezTo>
                  <a:pt x="4262725" y="24321"/>
                  <a:pt x="4254285" y="24975"/>
                  <a:pt x="4245852" y="25641"/>
                </a:cubicBezTo>
                <a:lnTo>
                  <a:pt x="4246353" y="31972"/>
                </a:lnTo>
                <a:lnTo>
                  <a:pt x="4271649" y="30017"/>
                </a:lnTo>
                <a:lnTo>
                  <a:pt x="4271888" y="33185"/>
                </a:lnTo>
                <a:cubicBezTo>
                  <a:pt x="4263455" y="33820"/>
                  <a:pt x="4255028" y="34474"/>
                  <a:pt x="4246601" y="35141"/>
                </a:cubicBezTo>
                <a:lnTo>
                  <a:pt x="4245599" y="22479"/>
                </a:lnTo>
                <a:cubicBezTo>
                  <a:pt x="4254038" y="21812"/>
                  <a:pt x="4262483" y="21158"/>
                  <a:pt x="4270935" y="20517"/>
                </a:cubicBezTo>
                <a:close/>
                <a:moveTo>
                  <a:pt x="4423360" y="20168"/>
                </a:moveTo>
                <a:lnTo>
                  <a:pt x="4423532" y="23336"/>
                </a:lnTo>
                <a:cubicBezTo>
                  <a:pt x="4415093" y="23793"/>
                  <a:pt x="4406654" y="24270"/>
                  <a:pt x="4398221" y="24759"/>
                </a:cubicBezTo>
                <a:lnTo>
                  <a:pt x="4398038" y="21584"/>
                </a:lnTo>
                <a:close/>
                <a:moveTo>
                  <a:pt x="5259979" y="20031"/>
                </a:moveTo>
                <a:lnTo>
                  <a:pt x="5259779" y="23115"/>
                </a:lnTo>
                <a:lnTo>
                  <a:pt x="5259763" y="23114"/>
                </a:lnTo>
                <a:close/>
                <a:moveTo>
                  <a:pt x="4397878" y="18815"/>
                </a:moveTo>
                <a:lnTo>
                  <a:pt x="4398038" y="21584"/>
                </a:lnTo>
                <a:lnTo>
                  <a:pt x="4398036" y="21584"/>
                </a:lnTo>
                <a:close/>
                <a:moveTo>
                  <a:pt x="5285480" y="18377"/>
                </a:moveTo>
                <a:lnTo>
                  <a:pt x="5285480" y="18377"/>
                </a:lnTo>
                <a:lnTo>
                  <a:pt x="5285099" y="24714"/>
                </a:lnTo>
                <a:lnTo>
                  <a:pt x="5285099" y="24714"/>
                </a:lnTo>
                <a:close/>
                <a:moveTo>
                  <a:pt x="5234652" y="18358"/>
                </a:moveTo>
                <a:lnTo>
                  <a:pt x="5234490" y="21603"/>
                </a:lnTo>
                <a:lnTo>
                  <a:pt x="5234474" y="21602"/>
                </a:lnTo>
                <a:close/>
                <a:moveTo>
                  <a:pt x="4347055" y="18351"/>
                </a:moveTo>
                <a:lnTo>
                  <a:pt x="4347468" y="24689"/>
                </a:lnTo>
                <a:lnTo>
                  <a:pt x="4347465" y="24689"/>
                </a:lnTo>
                <a:lnTo>
                  <a:pt x="4347053" y="18351"/>
                </a:lnTo>
                <a:close/>
                <a:moveTo>
                  <a:pt x="5209312" y="17016"/>
                </a:moveTo>
                <a:lnTo>
                  <a:pt x="5209153" y="20180"/>
                </a:lnTo>
                <a:lnTo>
                  <a:pt x="5234474" y="21602"/>
                </a:lnTo>
                <a:lnTo>
                  <a:pt x="5234299" y="24778"/>
                </a:lnTo>
                <a:cubicBezTo>
                  <a:pt x="5225854" y="24289"/>
                  <a:pt x="5217408" y="23813"/>
                  <a:pt x="5208963" y="23355"/>
                </a:cubicBezTo>
                <a:close/>
                <a:moveTo>
                  <a:pt x="5311007" y="16897"/>
                </a:moveTo>
                <a:cubicBezTo>
                  <a:pt x="5319453" y="17475"/>
                  <a:pt x="5327898" y="18072"/>
                  <a:pt x="5336280" y="18675"/>
                </a:cubicBezTo>
                <a:lnTo>
                  <a:pt x="5336058" y="21842"/>
                </a:lnTo>
                <a:lnTo>
                  <a:pt x="5310817" y="20066"/>
                </a:lnTo>
                <a:lnTo>
                  <a:pt x="5310372" y="26403"/>
                </a:lnTo>
                <a:lnTo>
                  <a:pt x="5335614" y="28173"/>
                </a:lnTo>
                <a:lnTo>
                  <a:pt x="5335391" y="31344"/>
                </a:lnTo>
                <a:cubicBezTo>
                  <a:pt x="5326945" y="30740"/>
                  <a:pt x="5318564" y="30143"/>
                  <a:pt x="5310118" y="29572"/>
                </a:cubicBezTo>
                <a:close/>
                <a:moveTo>
                  <a:pt x="4321564" y="16872"/>
                </a:moveTo>
                <a:lnTo>
                  <a:pt x="4322013" y="23420"/>
                </a:lnTo>
                <a:lnTo>
                  <a:pt x="4321780" y="20041"/>
                </a:lnTo>
                <a:cubicBezTo>
                  <a:pt x="4313353" y="20618"/>
                  <a:pt x="4304933" y="21209"/>
                  <a:pt x="4296519" y="21812"/>
                </a:cubicBezTo>
                <a:lnTo>
                  <a:pt x="4296977" y="28150"/>
                </a:lnTo>
                <a:lnTo>
                  <a:pt x="4322216" y="26378"/>
                </a:lnTo>
                <a:lnTo>
                  <a:pt x="4322433" y="29540"/>
                </a:lnTo>
                <a:cubicBezTo>
                  <a:pt x="4314020" y="30118"/>
                  <a:pt x="4305605" y="30709"/>
                  <a:pt x="4297198" y="31312"/>
                </a:cubicBezTo>
                <a:lnTo>
                  <a:pt x="4296291" y="18650"/>
                </a:lnTo>
                <a:cubicBezTo>
                  <a:pt x="4304710" y="18040"/>
                  <a:pt x="4313137" y="17450"/>
                  <a:pt x="4321564" y="16872"/>
                </a:cubicBezTo>
                <a:close/>
                <a:moveTo>
                  <a:pt x="4372351" y="16758"/>
                </a:moveTo>
                <a:lnTo>
                  <a:pt x="4372606" y="20938"/>
                </a:lnTo>
                <a:lnTo>
                  <a:pt x="4372349" y="16758"/>
                </a:lnTo>
                <a:close/>
                <a:moveTo>
                  <a:pt x="4448545" y="15684"/>
                </a:moveTo>
                <a:lnTo>
                  <a:pt x="4448706" y="18834"/>
                </a:lnTo>
                <a:lnTo>
                  <a:pt x="4448702" y="18834"/>
                </a:lnTo>
                <a:close/>
                <a:moveTo>
                  <a:pt x="4473961" y="15519"/>
                </a:moveTo>
                <a:lnTo>
                  <a:pt x="4474211" y="20765"/>
                </a:lnTo>
                <a:cubicBezTo>
                  <a:pt x="4465759" y="21158"/>
                  <a:pt x="4457314" y="21577"/>
                  <a:pt x="4448868" y="22003"/>
                </a:cubicBezTo>
                <a:lnTo>
                  <a:pt x="4448706" y="18834"/>
                </a:lnTo>
                <a:lnTo>
                  <a:pt x="4474059" y="17590"/>
                </a:lnTo>
                <a:close/>
                <a:moveTo>
                  <a:pt x="5209471" y="13843"/>
                </a:moveTo>
                <a:lnTo>
                  <a:pt x="5209487" y="13844"/>
                </a:lnTo>
                <a:lnTo>
                  <a:pt x="5209312" y="17016"/>
                </a:lnTo>
                <a:close/>
                <a:moveTo>
                  <a:pt x="4423017" y="13824"/>
                </a:moveTo>
                <a:lnTo>
                  <a:pt x="4423360" y="20168"/>
                </a:lnTo>
                <a:lnTo>
                  <a:pt x="4423360" y="20168"/>
                </a:lnTo>
                <a:lnTo>
                  <a:pt x="4423017" y="13824"/>
                </a:lnTo>
                <a:close/>
                <a:moveTo>
                  <a:pt x="5260397" y="13608"/>
                </a:moveTo>
                <a:cubicBezTo>
                  <a:pt x="5268843" y="14129"/>
                  <a:pt x="5277289" y="14662"/>
                  <a:pt x="5285670" y="15208"/>
                </a:cubicBezTo>
                <a:lnTo>
                  <a:pt x="5285480" y="18377"/>
                </a:lnTo>
                <a:lnTo>
                  <a:pt x="5260207" y="16777"/>
                </a:lnTo>
                <a:lnTo>
                  <a:pt x="5259979" y="20031"/>
                </a:lnTo>
                <a:close/>
                <a:moveTo>
                  <a:pt x="4372154" y="13589"/>
                </a:moveTo>
                <a:lnTo>
                  <a:pt x="4372349" y="16758"/>
                </a:lnTo>
                <a:lnTo>
                  <a:pt x="4347055" y="18351"/>
                </a:lnTo>
                <a:lnTo>
                  <a:pt x="4346848" y="15183"/>
                </a:lnTo>
                <a:cubicBezTo>
                  <a:pt x="4355281" y="14637"/>
                  <a:pt x="4363715" y="14103"/>
                  <a:pt x="4372154" y="13589"/>
                </a:cubicBezTo>
                <a:close/>
                <a:moveTo>
                  <a:pt x="5057112" y="13526"/>
                </a:moveTo>
                <a:lnTo>
                  <a:pt x="5082455" y="14415"/>
                </a:lnTo>
                <a:lnTo>
                  <a:pt x="5082344" y="17583"/>
                </a:lnTo>
                <a:cubicBezTo>
                  <a:pt x="5073898" y="17272"/>
                  <a:pt x="5065459" y="16980"/>
                  <a:pt x="5057007" y="16701"/>
                </a:cubicBezTo>
                <a:close/>
                <a:moveTo>
                  <a:pt x="5133239" y="13284"/>
                </a:moveTo>
                <a:lnTo>
                  <a:pt x="5132953" y="19621"/>
                </a:lnTo>
                <a:cubicBezTo>
                  <a:pt x="5124508" y="19253"/>
                  <a:pt x="5116126" y="18898"/>
                  <a:pt x="5107680" y="18561"/>
                </a:cubicBezTo>
                <a:lnTo>
                  <a:pt x="5107807" y="15386"/>
                </a:lnTo>
                <a:lnTo>
                  <a:pt x="5133080" y="16453"/>
                </a:lnTo>
                <a:close/>
                <a:moveTo>
                  <a:pt x="5158671" y="11259"/>
                </a:moveTo>
                <a:lnTo>
                  <a:pt x="5158702" y="11261"/>
                </a:lnTo>
                <a:lnTo>
                  <a:pt x="5158544" y="14432"/>
                </a:lnTo>
                <a:close/>
                <a:moveTo>
                  <a:pt x="4473760" y="11246"/>
                </a:moveTo>
                <a:lnTo>
                  <a:pt x="4473961" y="15519"/>
                </a:lnTo>
                <a:lnTo>
                  <a:pt x="4473758" y="11246"/>
                </a:lnTo>
                <a:close/>
                <a:moveTo>
                  <a:pt x="4955658" y="10865"/>
                </a:moveTo>
                <a:lnTo>
                  <a:pt x="4980963" y="11398"/>
                </a:lnTo>
                <a:lnTo>
                  <a:pt x="4980890" y="14567"/>
                </a:lnTo>
                <a:cubicBezTo>
                  <a:pt x="4972463" y="14376"/>
                  <a:pt x="4964030" y="14199"/>
                  <a:pt x="4955597" y="14040"/>
                </a:cubicBezTo>
                <a:close/>
                <a:moveTo>
                  <a:pt x="5209661" y="10674"/>
                </a:moveTo>
                <a:cubicBezTo>
                  <a:pt x="5218107" y="11132"/>
                  <a:pt x="5226552" y="11608"/>
                  <a:pt x="5234997" y="12097"/>
                </a:cubicBezTo>
                <a:lnTo>
                  <a:pt x="5234652" y="18358"/>
                </a:lnTo>
                <a:lnTo>
                  <a:pt x="5234807" y="15265"/>
                </a:lnTo>
                <a:lnTo>
                  <a:pt x="5209487" y="13844"/>
                </a:lnTo>
                <a:close/>
                <a:moveTo>
                  <a:pt x="4422846" y="10655"/>
                </a:moveTo>
                <a:lnTo>
                  <a:pt x="4423017" y="13824"/>
                </a:lnTo>
                <a:lnTo>
                  <a:pt x="4397675" y="15246"/>
                </a:lnTo>
                <a:lnTo>
                  <a:pt x="4397878" y="18815"/>
                </a:lnTo>
                <a:lnTo>
                  <a:pt x="4397490" y="12078"/>
                </a:lnTo>
                <a:cubicBezTo>
                  <a:pt x="4405935" y="11589"/>
                  <a:pt x="4414387" y="11113"/>
                  <a:pt x="4422846" y="10655"/>
                </a:cubicBezTo>
                <a:close/>
                <a:moveTo>
                  <a:pt x="5057221" y="10234"/>
                </a:moveTo>
                <a:lnTo>
                  <a:pt x="5057112" y="13526"/>
                </a:lnTo>
                <a:lnTo>
                  <a:pt x="5057109" y="13526"/>
                </a:lnTo>
                <a:close/>
                <a:moveTo>
                  <a:pt x="5133381" y="10109"/>
                </a:moveTo>
                <a:lnTo>
                  <a:pt x="5133397" y="10109"/>
                </a:lnTo>
                <a:lnTo>
                  <a:pt x="5133239" y="13284"/>
                </a:lnTo>
                <a:close/>
                <a:moveTo>
                  <a:pt x="4575136" y="10016"/>
                </a:moveTo>
                <a:lnTo>
                  <a:pt x="4575361" y="16694"/>
                </a:lnTo>
                <a:cubicBezTo>
                  <a:pt x="4566915" y="16974"/>
                  <a:pt x="4558476" y="17266"/>
                  <a:pt x="4550037" y="17577"/>
                </a:cubicBezTo>
                <a:lnTo>
                  <a:pt x="4549849" y="12452"/>
                </a:lnTo>
                <a:lnTo>
                  <a:pt x="4549921" y="14402"/>
                </a:lnTo>
                <a:cubicBezTo>
                  <a:pt x="4558362" y="14097"/>
                  <a:pt x="4566806" y="13799"/>
                  <a:pt x="4575253" y="13519"/>
                </a:cubicBezTo>
                <a:close/>
                <a:moveTo>
                  <a:pt x="4816089" y="9525"/>
                </a:moveTo>
                <a:lnTo>
                  <a:pt x="4828801" y="9538"/>
                </a:lnTo>
                <a:lnTo>
                  <a:pt x="4828794" y="12713"/>
                </a:lnTo>
                <a:cubicBezTo>
                  <a:pt x="4824559" y="12706"/>
                  <a:pt x="4820324" y="12700"/>
                  <a:pt x="4816089" y="12700"/>
                </a:cubicBezTo>
                <a:cubicBezTo>
                  <a:pt x="4811854" y="12700"/>
                  <a:pt x="4807618" y="12706"/>
                  <a:pt x="4803383" y="12713"/>
                </a:cubicBezTo>
                <a:lnTo>
                  <a:pt x="4803376" y="9538"/>
                </a:lnTo>
                <a:close/>
                <a:moveTo>
                  <a:pt x="5108061" y="9042"/>
                </a:moveTo>
                <a:lnTo>
                  <a:pt x="5108062" y="9042"/>
                </a:lnTo>
                <a:lnTo>
                  <a:pt x="5107807" y="15386"/>
                </a:lnTo>
                <a:lnTo>
                  <a:pt x="5107807" y="15386"/>
                </a:lnTo>
                <a:close/>
                <a:moveTo>
                  <a:pt x="4524356" y="9036"/>
                </a:moveTo>
                <a:cubicBezTo>
                  <a:pt x="4515918" y="9373"/>
                  <a:pt x="4507479" y="9728"/>
                  <a:pt x="4499046" y="10096"/>
                </a:cubicBezTo>
                <a:lnTo>
                  <a:pt x="4499326" y="16440"/>
                </a:lnTo>
                <a:cubicBezTo>
                  <a:pt x="4507751" y="16072"/>
                  <a:pt x="4516178" y="15716"/>
                  <a:pt x="4524611" y="15380"/>
                </a:cubicBezTo>
                <a:close/>
                <a:moveTo>
                  <a:pt x="4981026" y="8684"/>
                </a:moveTo>
                <a:lnTo>
                  <a:pt x="4980966" y="11398"/>
                </a:lnTo>
                <a:lnTo>
                  <a:pt x="4980963" y="11398"/>
                </a:lnTo>
                <a:close/>
                <a:moveTo>
                  <a:pt x="4955706" y="8312"/>
                </a:moveTo>
                <a:lnTo>
                  <a:pt x="4955658" y="10865"/>
                </a:lnTo>
                <a:lnTo>
                  <a:pt x="4955655" y="10865"/>
                </a:lnTo>
                <a:close/>
                <a:moveTo>
                  <a:pt x="4651268" y="8215"/>
                </a:moveTo>
                <a:lnTo>
                  <a:pt x="4651341" y="11392"/>
                </a:lnTo>
                <a:lnTo>
                  <a:pt x="4651337" y="11392"/>
                </a:lnTo>
                <a:close/>
                <a:moveTo>
                  <a:pt x="5158861" y="8090"/>
                </a:moveTo>
                <a:cubicBezTo>
                  <a:pt x="5167307" y="8490"/>
                  <a:pt x="5175752" y="8903"/>
                  <a:pt x="5184261" y="9335"/>
                </a:cubicBezTo>
                <a:lnTo>
                  <a:pt x="5183626" y="22022"/>
                </a:lnTo>
                <a:cubicBezTo>
                  <a:pt x="5175180" y="21590"/>
                  <a:pt x="5166672" y="21177"/>
                  <a:pt x="5158226" y="20777"/>
                </a:cubicBezTo>
                <a:lnTo>
                  <a:pt x="5158544" y="14432"/>
                </a:lnTo>
                <a:lnTo>
                  <a:pt x="5158416" y="17602"/>
                </a:lnTo>
                <a:cubicBezTo>
                  <a:pt x="5166862" y="18002"/>
                  <a:pt x="5175308" y="18421"/>
                  <a:pt x="5183753" y="18847"/>
                </a:cubicBezTo>
                <a:lnTo>
                  <a:pt x="5184071" y="12510"/>
                </a:lnTo>
                <a:lnTo>
                  <a:pt x="5158702" y="11261"/>
                </a:lnTo>
                <a:close/>
                <a:moveTo>
                  <a:pt x="4473608" y="8077"/>
                </a:moveTo>
                <a:lnTo>
                  <a:pt x="4473758" y="11246"/>
                </a:lnTo>
                <a:lnTo>
                  <a:pt x="4448386" y="12490"/>
                </a:lnTo>
                <a:lnTo>
                  <a:pt x="4448545" y="15684"/>
                </a:lnTo>
                <a:lnTo>
                  <a:pt x="4448221" y="9322"/>
                </a:lnTo>
                <a:cubicBezTo>
                  <a:pt x="4456679" y="8890"/>
                  <a:pt x="4465143" y="8477"/>
                  <a:pt x="4473608" y="8077"/>
                </a:cubicBezTo>
                <a:close/>
                <a:moveTo>
                  <a:pt x="5082677" y="8064"/>
                </a:moveTo>
                <a:lnTo>
                  <a:pt x="5082724" y="8065"/>
                </a:lnTo>
                <a:lnTo>
                  <a:pt x="5082471" y="14415"/>
                </a:lnTo>
                <a:lnTo>
                  <a:pt x="5082455" y="14415"/>
                </a:lnTo>
                <a:close/>
                <a:moveTo>
                  <a:pt x="4549689" y="8058"/>
                </a:moveTo>
                <a:lnTo>
                  <a:pt x="4549849" y="12452"/>
                </a:lnTo>
                <a:lnTo>
                  <a:pt x="4549686" y="8058"/>
                </a:lnTo>
                <a:close/>
                <a:moveTo>
                  <a:pt x="4930379" y="7248"/>
                </a:moveTo>
                <a:lnTo>
                  <a:pt x="4930331" y="10420"/>
                </a:lnTo>
                <a:lnTo>
                  <a:pt x="4930330" y="10420"/>
                </a:lnTo>
                <a:close/>
                <a:moveTo>
                  <a:pt x="4575042" y="7176"/>
                </a:moveTo>
                <a:lnTo>
                  <a:pt x="4575136" y="10016"/>
                </a:lnTo>
                <a:lnTo>
                  <a:pt x="4575041" y="7176"/>
                </a:lnTo>
                <a:close/>
                <a:moveTo>
                  <a:pt x="4854230" y="7016"/>
                </a:moveTo>
                <a:lnTo>
                  <a:pt x="4854217" y="9627"/>
                </a:lnTo>
                <a:lnTo>
                  <a:pt x="4854214" y="9627"/>
                </a:lnTo>
                <a:close/>
                <a:moveTo>
                  <a:pt x="4777967" y="6453"/>
                </a:moveTo>
                <a:lnTo>
                  <a:pt x="4778002" y="12802"/>
                </a:lnTo>
                <a:cubicBezTo>
                  <a:pt x="4769542" y="12846"/>
                  <a:pt x="4761091" y="12903"/>
                  <a:pt x="4752639" y="12979"/>
                </a:cubicBezTo>
                <a:lnTo>
                  <a:pt x="4752586" y="6628"/>
                </a:lnTo>
                <a:lnTo>
                  <a:pt x="4752615" y="9804"/>
                </a:lnTo>
                <a:cubicBezTo>
                  <a:pt x="4761066" y="9728"/>
                  <a:pt x="4769524" y="9671"/>
                  <a:pt x="4777983" y="9627"/>
                </a:cubicBezTo>
                <a:close/>
                <a:moveTo>
                  <a:pt x="5108188" y="5874"/>
                </a:moveTo>
                <a:cubicBezTo>
                  <a:pt x="5116634" y="6210"/>
                  <a:pt x="5125079" y="6566"/>
                  <a:pt x="5133524" y="6934"/>
                </a:cubicBezTo>
                <a:lnTo>
                  <a:pt x="5133381" y="10109"/>
                </a:lnTo>
                <a:lnTo>
                  <a:pt x="5108062" y="9042"/>
                </a:lnTo>
                <a:close/>
                <a:moveTo>
                  <a:pt x="4524230" y="5861"/>
                </a:moveTo>
                <a:lnTo>
                  <a:pt x="4524737" y="18548"/>
                </a:lnTo>
                <a:cubicBezTo>
                  <a:pt x="4516312" y="18891"/>
                  <a:pt x="4507885" y="19247"/>
                  <a:pt x="4499464" y="19615"/>
                </a:cubicBezTo>
                <a:lnTo>
                  <a:pt x="4498906" y="6928"/>
                </a:lnTo>
                <a:cubicBezTo>
                  <a:pt x="4507345" y="6553"/>
                  <a:pt x="4515785" y="6204"/>
                  <a:pt x="4524230" y="5861"/>
                </a:cubicBezTo>
                <a:close/>
                <a:moveTo>
                  <a:pt x="4879644" y="5720"/>
                </a:moveTo>
                <a:lnTo>
                  <a:pt x="4879582" y="12979"/>
                </a:lnTo>
                <a:cubicBezTo>
                  <a:pt x="4871123" y="12903"/>
                  <a:pt x="4862665" y="12846"/>
                  <a:pt x="4854201" y="12802"/>
                </a:cubicBezTo>
                <a:lnTo>
                  <a:pt x="4854217" y="9627"/>
                </a:lnTo>
                <a:lnTo>
                  <a:pt x="4879607" y="9804"/>
                </a:lnTo>
                <a:close/>
                <a:moveTo>
                  <a:pt x="5006505" y="5671"/>
                </a:moveTo>
                <a:lnTo>
                  <a:pt x="5006506" y="5671"/>
                </a:lnTo>
                <a:lnTo>
                  <a:pt x="5006341" y="12014"/>
                </a:lnTo>
                <a:lnTo>
                  <a:pt x="5006340" y="12014"/>
                </a:lnTo>
                <a:close/>
                <a:moveTo>
                  <a:pt x="4625818" y="5664"/>
                </a:moveTo>
                <a:lnTo>
                  <a:pt x="4625983" y="12014"/>
                </a:lnTo>
                <a:lnTo>
                  <a:pt x="4625982" y="12014"/>
                </a:lnTo>
                <a:lnTo>
                  <a:pt x="4625817" y="5664"/>
                </a:lnTo>
                <a:close/>
                <a:moveTo>
                  <a:pt x="4727204" y="5362"/>
                </a:moveTo>
                <a:lnTo>
                  <a:pt x="4727265" y="10065"/>
                </a:lnTo>
                <a:lnTo>
                  <a:pt x="4727263" y="10065"/>
                </a:lnTo>
                <a:close/>
                <a:moveTo>
                  <a:pt x="5057426" y="4007"/>
                </a:moveTo>
                <a:cubicBezTo>
                  <a:pt x="5065891" y="4286"/>
                  <a:pt x="5074342" y="4585"/>
                  <a:pt x="5082788" y="4896"/>
                </a:cubicBezTo>
                <a:lnTo>
                  <a:pt x="5082677" y="8064"/>
                </a:lnTo>
                <a:lnTo>
                  <a:pt x="5057324" y="7176"/>
                </a:lnTo>
                <a:lnTo>
                  <a:pt x="5057221" y="10234"/>
                </a:lnTo>
                <a:close/>
                <a:moveTo>
                  <a:pt x="4574935" y="4001"/>
                </a:moveTo>
                <a:lnTo>
                  <a:pt x="4575041" y="7176"/>
                </a:lnTo>
                <a:lnTo>
                  <a:pt x="4549689" y="8058"/>
                </a:lnTo>
                <a:lnTo>
                  <a:pt x="4549572" y="4883"/>
                </a:lnTo>
                <a:cubicBezTo>
                  <a:pt x="4558024" y="4578"/>
                  <a:pt x="4566477" y="4280"/>
                  <a:pt x="4574935" y="4001"/>
                </a:cubicBezTo>
                <a:close/>
                <a:moveTo>
                  <a:pt x="4879663" y="3454"/>
                </a:moveTo>
                <a:lnTo>
                  <a:pt x="4879664" y="3454"/>
                </a:lnTo>
                <a:lnTo>
                  <a:pt x="4879644" y="5720"/>
                </a:lnTo>
                <a:close/>
                <a:moveTo>
                  <a:pt x="4752559" y="3454"/>
                </a:moveTo>
                <a:lnTo>
                  <a:pt x="4752586" y="6628"/>
                </a:lnTo>
                <a:lnTo>
                  <a:pt x="4752556" y="3454"/>
                </a:lnTo>
                <a:close/>
                <a:moveTo>
                  <a:pt x="4777951" y="3277"/>
                </a:moveTo>
                <a:lnTo>
                  <a:pt x="4777967" y="6453"/>
                </a:lnTo>
                <a:lnTo>
                  <a:pt x="4777949" y="3277"/>
                </a:lnTo>
                <a:close/>
                <a:moveTo>
                  <a:pt x="4803363" y="3188"/>
                </a:moveTo>
                <a:lnTo>
                  <a:pt x="4803376" y="9538"/>
                </a:lnTo>
                <a:lnTo>
                  <a:pt x="4803375" y="9538"/>
                </a:lnTo>
                <a:lnTo>
                  <a:pt x="4803363" y="3188"/>
                </a:lnTo>
                <a:close/>
                <a:moveTo>
                  <a:pt x="4828814" y="3188"/>
                </a:moveTo>
                <a:lnTo>
                  <a:pt x="4828814" y="3188"/>
                </a:lnTo>
                <a:lnTo>
                  <a:pt x="4828801" y="9538"/>
                </a:lnTo>
                <a:lnTo>
                  <a:pt x="4828801" y="9538"/>
                </a:lnTo>
                <a:close/>
                <a:moveTo>
                  <a:pt x="5006588" y="2496"/>
                </a:moveTo>
                <a:cubicBezTo>
                  <a:pt x="5015072" y="2718"/>
                  <a:pt x="5023549" y="2953"/>
                  <a:pt x="5032020" y="3207"/>
                </a:cubicBezTo>
                <a:lnTo>
                  <a:pt x="5031639" y="15900"/>
                </a:lnTo>
                <a:cubicBezTo>
                  <a:pt x="5023180" y="15646"/>
                  <a:pt x="5014722" y="15411"/>
                  <a:pt x="5006258" y="15189"/>
                </a:cubicBezTo>
                <a:lnTo>
                  <a:pt x="5006341" y="12014"/>
                </a:lnTo>
                <a:lnTo>
                  <a:pt x="5031734" y="12725"/>
                </a:lnTo>
                <a:lnTo>
                  <a:pt x="5031924" y="6382"/>
                </a:lnTo>
                <a:lnTo>
                  <a:pt x="5006506" y="5671"/>
                </a:lnTo>
                <a:close/>
                <a:moveTo>
                  <a:pt x="4625735" y="2489"/>
                </a:moveTo>
                <a:lnTo>
                  <a:pt x="4625817" y="5664"/>
                </a:lnTo>
                <a:lnTo>
                  <a:pt x="4600417" y="6375"/>
                </a:lnTo>
                <a:lnTo>
                  <a:pt x="4600608" y="12719"/>
                </a:lnTo>
                <a:lnTo>
                  <a:pt x="4625982" y="12014"/>
                </a:lnTo>
                <a:lnTo>
                  <a:pt x="4626064" y="15183"/>
                </a:lnTo>
                <a:cubicBezTo>
                  <a:pt x="4617606" y="15405"/>
                  <a:pt x="4609155" y="15646"/>
                  <a:pt x="4600703" y="15894"/>
                </a:cubicBezTo>
                <a:lnTo>
                  <a:pt x="4600322" y="3200"/>
                </a:lnTo>
                <a:cubicBezTo>
                  <a:pt x="4608793" y="2946"/>
                  <a:pt x="4617263" y="2711"/>
                  <a:pt x="4625735" y="2489"/>
                </a:cubicBezTo>
                <a:close/>
                <a:moveTo>
                  <a:pt x="4955839" y="1340"/>
                </a:moveTo>
                <a:cubicBezTo>
                  <a:pt x="4964291" y="1505"/>
                  <a:pt x="4972736" y="1683"/>
                  <a:pt x="4981182" y="1873"/>
                </a:cubicBezTo>
                <a:lnTo>
                  <a:pt x="4981026" y="8684"/>
                </a:lnTo>
                <a:lnTo>
                  <a:pt x="4981105" y="5048"/>
                </a:lnTo>
                <a:cubicBezTo>
                  <a:pt x="4972666" y="4858"/>
                  <a:pt x="4964227" y="4680"/>
                  <a:pt x="4955782" y="4515"/>
                </a:cubicBezTo>
                <a:lnTo>
                  <a:pt x="4955706" y="8312"/>
                </a:lnTo>
                <a:close/>
                <a:moveTo>
                  <a:pt x="4676446" y="1340"/>
                </a:moveTo>
                <a:lnTo>
                  <a:pt x="4676687" y="14040"/>
                </a:lnTo>
                <a:cubicBezTo>
                  <a:pt x="4668260" y="14199"/>
                  <a:pt x="4659835" y="14376"/>
                  <a:pt x="4651414" y="14567"/>
                </a:cubicBezTo>
                <a:lnTo>
                  <a:pt x="4651341" y="11392"/>
                </a:lnTo>
                <a:lnTo>
                  <a:pt x="4676624" y="10865"/>
                </a:lnTo>
                <a:lnTo>
                  <a:pt x="4676503" y="4515"/>
                </a:lnTo>
                <a:cubicBezTo>
                  <a:pt x="4668064" y="4674"/>
                  <a:pt x="4659624" y="4851"/>
                  <a:pt x="4651199" y="5042"/>
                </a:cubicBezTo>
                <a:lnTo>
                  <a:pt x="4651268" y="8215"/>
                </a:lnTo>
                <a:lnTo>
                  <a:pt x="4651122" y="1867"/>
                </a:lnTo>
                <a:cubicBezTo>
                  <a:pt x="4659561" y="1676"/>
                  <a:pt x="4668001" y="1499"/>
                  <a:pt x="4676446" y="1340"/>
                </a:cubicBezTo>
                <a:close/>
                <a:moveTo>
                  <a:pt x="4905096" y="546"/>
                </a:moveTo>
                <a:cubicBezTo>
                  <a:pt x="4913560" y="648"/>
                  <a:pt x="4922019" y="768"/>
                  <a:pt x="4930477" y="895"/>
                </a:cubicBezTo>
                <a:lnTo>
                  <a:pt x="4930379" y="7248"/>
                </a:lnTo>
                <a:lnTo>
                  <a:pt x="4930426" y="4070"/>
                </a:lnTo>
                <a:cubicBezTo>
                  <a:pt x="4921974" y="3943"/>
                  <a:pt x="4913516" y="3823"/>
                  <a:pt x="4905058" y="3721"/>
                </a:cubicBezTo>
                <a:lnTo>
                  <a:pt x="4904982" y="10071"/>
                </a:lnTo>
                <a:lnTo>
                  <a:pt x="4930330" y="10420"/>
                </a:lnTo>
                <a:lnTo>
                  <a:pt x="4930280" y="13595"/>
                </a:lnTo>
                <a:cubicBezTo>
                  <a:pt x="4921835" y="13462"/>
                  <a:pt x="4913389" y="13348"/>
                  <a:pt x="4904937" y="13240"/>
                </a:cubicBezTo>
                <a:close/>
                <a:moveTo>
                  <a:pt x="4727143" y="546"/>
                </a:moveTo>
                <a:lnTo>
                  <a:pt x="4727204" y="5362"/>
                </a:lnTo>
                <a:lnTo>
                  <a:pt x="4727183" y="3715"/>
                </a:lnTo>
                <a:cubicBezTo>
                  <a:pt x="4718730" y="3823"/>
                  <a:pt x="4710278" y="3937"/>
                  <a:pt x="4701833" y="4070"/>
                </a:cubicBezTo>
                <a:lnTo>
                  <a:pt x="4701935" y="10420"/>
                </a:lnTo>
                <a:lnTo>
                  <a:pt x="4727263" y="10065"/>
                </a:lnTo>
                <a:lnTo>
                  <a:pt x="4727303" y="13240"/>
                </a:lnTo>
                <a:cubicBezTo>
                  <a:pt x="4718858" y="13348"/>
                  <a:pt x="4710418" y="13462"/>
                  <a:pt x="4701985" y="13595"/>
                </a:cubicBezTo>
                <a:lnTo>
                  <a:pt x="4701782" y="895"/>
                </a:lnTo>
                <a:cubicBezTo>
                  <a:pt x="4710234" y="762"/>
                  <a:pt x="4718685" y="648"/>
                  <a:pt x="4727143" y="546"/>
                </a:cubicBezTo>
                <a:close/>
                <a:moveTo>
                  <a:pt x="4854264" y="102"/>
                </a:moveTo>
                <a:cubicBezTo>
                  <a:pt x="4862741" y="146"/>
                  <a:pt x="4871219" y="203"/>
                  <a:pt x="4879690" y="279"/>
                </a:cubicBezTo>
                <a:lnTo>
                  <a:pt x="4879663" y="3454"/>
                </a:lnTo>
                <a:lnTo>
                  <a:pt x="4854252" y="3277"/>
                </a:lnTo>
                <a:lnTo>
                  <a:pt x="4854230" y="7016"/>
                </a:lnTo>
                <a:close/>
                <a:moveTo>
                  <a:pt x="4777931" y="102"/>
                </a:moveTo>
                <a:lnTo>
                  <a:pt x="4777949" y="3277"/>
                </a:lnTo>
                <a:lnTo>
                  <a:pt x="4752559" y="3454"/>
                </a:lnTo>
                <a:lnTo>
                  <a:pt x="4752532" y="279"/>
                </a:lnTo>
                <a:cubicBezTo>
                  <a:pt x="4760996" y="203"/>
                  <a:pt x="4769461" y="146"/>
                  <a:pt x="4777931" y="102"/>
                </a:cubicBezTo>
                <a:close/>
                <a:moveTo>
                  <a:pt x="4816089" y="0"/>
                </a:moveTo>
                <a:cubicBezTo>
                  <a:pt x="4820331" y="0"/>
                  <a:pt x="4824579" y="6"/>
                  <a:pt x="4828820" y="13"/>
                </a:cubicBezTo>
                <a:lnTo>
                  <a:pt x="4828814" y="3188"/>
                </a:lnTo>
                <a:lnTo>
                  <a:pt x="4816089" y="3175"/>
                </a:lnTo>
                <a:lnTo>
                  <a:pt x="4803363" y="3188"/>
                </a:lnTo>
                <a:lnTo>
                  <a:pt x="4803356" y="13"/>
                </a:lnTo>
                <a:cubicBezTo>
                  <a:pt x="4807605" y="6"/>
                  <a:pt x="4811847" y="0"/>
                  <a:pt x="4816089" y="0"/>
                </a:cubicBezTo>
                <a:close/>
              </a:path>
            </a:pathLst>
          </a:custGeom>
          <a:gradFill>
            <a:gsLst>
              <a:gs pos="0">
                <a:srgbClr val="00BEBE"/>
              </a:gs>
              <a:gs pos="90000">
                <a:srgbClr val="D3F6F3">
                  <a:alpha val="0"/>
                </a:srgbClr>
              </a:gs>
            </a:gsLst>
            <a:lin ang="540000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4" name="任意多边形: 形状 153">
            <a:extLst>
              <a:ext uri="{FF2B5EF4-FFF2-40B4-BE49-F238E27FC236}">
                <a16:creationId xmlns:a16="http://schemas.microsoft.com/office/drawing/2014/main" id="{2CBAE582-D3AD-C86E-E2A6-4CED78FFB17A}"/>
              </a:ext>
            </a:extLst>
          </p:cNvPr>
          <p:cNvSpPr/>
          <p:nvPr/>
        </p:nvSpPr>
        <p:spPr>
          <a:xfrm>
            <a:off x="1503028" y="3454400"/>
            <a:ext cx="9179562" cy="3831548"/>
          </a:xfrm>
          <a:custGeom>
            <a:avLst/>
            <a:gdLst>
              <a:gd name="connsiteX0" fmla="*/ 7442662 w 9179562"/>
              <a:gd name="connsiteY0" fmla="*/ 973950 h 3831548"/>
              <a:gd name="connsiteX1" fmla="*/ 9125819 w 9179562"/>
              <a:gd name="connsiteY1" fmla="*/ 3574086 h 3831548"/>
              <a:gd name="connsiteX2" fmla="*/ 9179562 w 9179562"/>
              <a:gd name="connsiteY2" fmla="*/ 3831548 h 3831548"/>
              <a:gd name="connsiteX3" fmla="*/ 6833517 w 9179562"/>
              <a:gd name="connsiteY3" fmla="*/ 3831548 h 3831548"/>
              <a:gd name="connsiteX4" fmla="*/ 6844047 w 9179562"/>
              <a:gd name="connsiteY4" fmla="*/ 3679825 h 3831548"/>
              <a:gd name="connsiteX5" fmla="*/ 6238511 w 9179562"/>
              <a:gd name="connsiteY5" fmla="*/ 2143728 h 3831548"/>
              <a:gd name="connsiteX6" fmla="*/ 7372621 w 9179562"/>
              <a:gd name="connsiteY6" fmla="*/ 1034072 h 3831548"/>
              <a:gd name="connsiteX7" fmla="*/ 7442662 w 9179562"/>
              <a:gd name="connsiteY7" fmla="*/ 973950 h 3831548"/>
              <a:gd name="connsiteX8" fmla="*/ 1741485 w 9179562"/>
              <a:gd name="connsiteY8" fmla="*/ 970458 h 3831548"/>
              <a:gd name="connsiteX9" fmla="*/ 1815603 w 9179562"/>
              <a:gd name="connsiteY9" fmla="*/ 1034072 h 3831548"/>
              <a:gd name="connsiteX10" fmla="*/ 2948603 w 9179562"/>
              <a:gd name="connsiteY10" fmla="*/ 2142484 h 3831548"/>
              <a:gd name="connsiteX11" fmla="*/ 2341897 w 9179562"/>
              <a:gd name="connsiteY11" fmla="*/ 3679825 h 3831548"/>
              <a:gd name="connsiteX12" fmla="*/ 2352439 w 9179562"/>
              <a:gd name="connsiteY12" fmla="*/ 3831548 h 3831548"/>
              <a:gd name="connsiteX13" fmla="*/ 0 w 9179562"/>
              <a:gd name="connsiteY13" fmla="*/ 3831548 h 3831548"/>
              <a:gd name="connsiteX14" fmla="*/ 54123 w 9179562"/>
              <a:gd name="connsiteY14" fmla="*/ 3572634 h 3831548"/>
              <a:gd name="connsiteX15" fmla="*/ 1741485 w 9179562"/>
              <a:gd name="connsiteY15" fmla="*/ 970458 h 3831548"/>
              <a:gd name="connsiteX16" fmla="*/ 4589797 w 9179562"/>
              <a:gd name="connsiteY16" fmla="*/ 0 h 3831548"/>
              <a:gd name="connsiteX17" fmla="*/ 7297818 w 9179562"/>
              <a:gd name="connsiteY17" fmla="*/ 866229 h 3831548"/>
              <a:gd name="connsiteX18" fmla="*/ 7257496 w 9179562"/>
              <a:gd name="connsiteY18" fmla="*/ 900919 h 3831548"/>
              <a:gd name="connsiteX19" fmla="*/ 6113290 w 9179562"/>
              <a:gd name="connsiteY19" fmla="*/ 2019694 h 3831548"/>
              <a:gd name="connsiteX20" fmla="*/ 4592972 w 9179562"/>
              <a:gd name="connsiteY20" fmla="*/ 1428750 h 3831548"/>
              <a:gd name="connsiteX21" fmla="*/ 3073914 w 9179562"/>
              <a:gd name="connsiteY21" fmla="*/ 2018544 h 3831548"/>
              <a:gd name="connsiteX22" fmla="*/ 1930690 w 9179562"/>
              <a:gd name="connsiteY22" fmla="*/ 900919 h 3831548"/>
              <a:gd name="connsiteX23" fmla="*/ 1886488 w 9179562"/>
              <a:gd name="connsiteY23" fmla="*/ 862870 h 3831548"/>
              <a:gd name="connsiteX24" fmla="*/ 4589797 w 9179562"/>
              <a:gd name="connsiteY24" fmla="*/ 0 h 3831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9179562" h="3831548">
                <a:moveTo>
                  <a:pt x="7442662" y="973950"/>
                </a:moveTo>
                <a:cubicBezTo>
                  <a:pt x="8269051" y="1613773"/>
                  <a:pt x="8874662" y="2525058"/>
                  <a:pt x="9125819" y="3574086"/>
                </a:cubicBezTo>
                <a:lnTo>
                  <a:pt x="9179562" y="3831548"/>
                </a:lnTo>
                <a:lnTo>
                  <a:pt x="6833517" y="3831548"/>
                </a:lnTo>
                <a:lnTo>
                  <a:pt x="6844047" y="3679825"/>
                </a:lnTo>
                <a:cubicBezTo>
                  <a:pt x="6844047" y="3086037"/>
                  <a:pt x="6614178" y="2545963"/>
                  <a:pt x="6238511" y="2143728"/>
                </a:cubicBezTo>
                <a:cubicBezTo>
                  <a:pt x="6564838" y="1775695"/>
                  <a:pt x="6954347" y="1395622"/>
                  <a:pt x="7372621" y="1034072"/>
                </a:cubicBezTo>
                <a:cubicBezTo>
                  <a:pt x="7395862" y="1013968"/>
                  <a:pt x="7419230" y="993927"/>
                  <a:pt x="7442662" y="973950"/>
                </a:cubicBezTo>
                <a:close/>
                <a:moveTo>
                  <a:pt x="1741485" y="970458"/>
                </a:moveTo>
                <a:cubicBezTo>
                  <a:pt x="1766282" y="991584"/>
                  <a:pt x="1790990" y="1012793"/>
                  <a:pt x="1815603" y="1034072"/>
                </a:cubicBezTo>
                <a:cubicBezTo>
                  <a:pt x="2233427" y="1395216"/>
                  <a:pt x="2622485" y="1774838"/>
                  <a:pt x="2948603" y="2142484"/>
                </a:cubicBezTo>
                <a:cubicBezTo>
                  <a:pt x="2572270" y="2544845"/>
                  <a:pt x="2341897" y="3085402"/>
                  <a:pt x="2341897" y="3679825"/>
                </a:cubicBezTo>
                <a:lnTo>
                  <a:pt x="2352439" y="3831548"/>
                </a:lnTo>
                <a:lnTo>
                  <a:pt x="0" y="3831548"/>
                </a:lnTo>
                <a:lnTo>
                  <a:pt x="54123" y="3572634"/>
                </a:lnTo>
                <a:cubicBezTo>
                  <a:pt x="305953" y="2522293"/>
                  <a:pt x="913154" y="1610162"/>
                  <a:pt x="1741485" y="970458"/>
                </a:cubicBezTo>
                <a:close/>
                <a:moveTo>
                  <a:pt x="4589797" y="0"/>
                </a:moveTo>
                <a:cubicBezTo>
                  <a:pt x="5599574" y="0"/>
                  <a:pt x="6534358" y="320878"/>
                  <a:pt x="7297818" y="866229"/>
                </a:cubicBezTo>
                <a:cubicBezTo>
                  <a:pt x="7284356" y="877773"/>
                  <a:pt x="7270958" y="889336"/>
                  <a:pt x="7257496" y="900919"/>
                </a:cubicBezTo>
                <a:cubicBezTo>
                  <a:pt x="6838205" y="1263358"/>
                  <a:pt x="6445077" y="1646244"/>
                  <a:pt x="6113290" y="2019694"/>
                </a:cubicBezTo>
                <a:cubicBezTo>
                  <a:pt x="5712731" y="1652702"/>
                  <a:pt x="5179015" y="1428750"/>
                  <a:pt x="4592972" y="1428750"/>
                </a:cubicBezTo>
                <a:cubicBezTo>
                  <a:pt x="4007535" y="1428750"/>
                  <a:pt x="3474300" y="1652232"/>
                  <a:pt x="3073914" y="2018544"/>
                </a:cubicBezTo>
                <a:cubicBezTo>
                  <a:pt x="2742310" y="1645463"/>
                  <a:pt x="2349582" y="1262983"/>
                  <a:pt x="1930690" y="900919"/>
                </a:cubicBezTo>
                <a:cubicBezTo>
                  <a:pt x="1915990" y="888212"/>
                  <a:pt x="1901259" y="875532"/>
                  <a:pt x="1886488" y="862870"/>
                </a:cubicBezTo>
                <a:cubicBezTo>
                  <a:pt x="2649078" y="319564"/>
                  <a:pt x="3582123" y="0"/>
                  <a:pt x="4589797" y="0"/>
                </a:cubicBezTo>
                <a:close/>
              </a:path>
            </a:pathLst>
          </a:custGeom>
          <a:gradFill>
            <a:gsLst>
              <a:gs pos="0">
                <a:srgbClr val="D3F6F3">
                  <a:alpha val="24000"/>
                </a:srgbClr>
              </a:gs>
              <a:gs pos="90000">
                <a:srgbClr val="D3F6F3">
                  <a:alpha val="0"/>
                </a:srgbClr>
              </a:gs>
            </a:gsLst>
            <a:lin ang="5400000" scaled="0"/>
          </a:gra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2" name="任意多边形: 形状 81">
            <a:extLst>
              <a:ext uri="{FF2B5EF4-FFF2-40B4-BE49-F238E27FC236}">
                <a16:creationId xmlns:a16="http://schemas.microsoft.com/office/drawing/2014/main" id="{C463D1B3-60DD-5A5F-60DC-160B1C12AE14}"/>
              </a:ext>
            </a:extLst>
          </p:cNvPr>
          <p:cNvSpPr/>
          <p:nvPr/>
        </p:nvSpPr>
        <p:spPr>
          <a:xfrm>
            <a:off x="3844925" y="4883150"/>
            <a:ext cx="4502150" cy="4502150"/>
          </a:xfrm>
          <a:custGeom>
            <a:avLst/>
            <a:gdLst>
              <a:gd name="connsiteX0" fmla="*/ 731190 w 4502150"/>
              <a:gd name="connsiteY0" fmla="*/ 590550 h 4502150"/>
              <a:gd name="connsiteX1" fmla="*/ 2251075 w 4502150"/>
              <a:gd name="connsiteY1" fmla="*/ 0 h 4502150"/>
              <a:gd name="connsiteX2" fmla="*/ 3768725 w 4502150"/>
              <a:gd name="connsiteY2" fmla="*/ 588505 h 4502150"/>
              <a:gd name="connsiteX3" fmla="*/ 606108 w 4502150"/>
              <a:gd name="connsiteY3" fmla="*/ 714375 h 4502150"/>
              <a:gd name="connsiteX4" fmla="*/ 0 w 4502150"/>
              <a:gd name="connsiteY4" fmla="*/ 2251075 h 4502150"/>
              <a:gd name="connsiteX5" fmla="*/ 2251075 w 4502150"/>
              <a:gd name="connsiteY5" fmla="*/ 4502150 h 4502150"/>
              <a:gd name="connsiteX6" fmla="*/ 4502150 w 4502150"/>
              <a:gd name="connsiteY6" fmla="*/ 2251075 h 4502150"/>
              <a:gd name="connsiteX7" fmla="*/ 3899027 w 4502150"/>
              <a:gd name="connsiteY7" fmla="*/ 717550 h 450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02150" h="4502150">
                <a:moveTo>
                  <a:pt x="731190" y="590550"/>
                </a:moveTo>
                <a:cubicBezTo>
                  <a:pt x="1131665" y="223793"/>
                  <a:pt x="1665237" y="0"/>
                  <a:pt x="2251075" y="0"/>
                </a:cubicBezTo>
                <a:cubicBezTo>
                  <a:pt x="2835846" y="0"/>
                  <a:pt x="3368484" y="222961"/>
                  <a:pt x="3768725" y="588505"/>
                </a:cubicBezTo>
                <a:moveTo>
                  <a:pt x="606108" y="714375"/>
                </a:moveTo>
                <a:cubicBezTo>
                  <a:pt x="230131" y="1116673"/>
                  <a:pt x="0" y="1656969"/>
                  <a:pt x="0" y="2251075"/>
                </a:cubicBezTo>
                <a:cubicBezTo>
                  <a:pt x="0" y="3494278"/>
                  <a:pt x="1007840" y="4502150"/>
                  <a:pt x="2251075" y="4502150"/>
                </a:cubicBezTo>
                <a:cubicBezTo>
                  <a:pt x="3494278" y="4502150"/>
                  <a:pt x="4502150" y="3494278"/>
                  <a:pt x="4502150" y="2251075"/>
                </a:cubicBezTo>
                <a:cubicBezTo>
                  <a:pt x="4502150" y="1658556"/>
                  <a:pt x="4273232" y="1119512"/>
                  <a:pt x="3899027" y="717550"/>
                </a:cubicBezTo>
              </a:path>
            </a:pathLst>
          </a:custGeom>
          <a:noFill/>
          <a:ln w="6350" cap="flat">
            <a:gradFill>
              <a:gsLst>
                <a:gs pos="0">
                  <a:srgbClr val="029E8F"/>
                </a:gs>
                <a:gs pos="47000">
                  <a:srgbClr val="029E8F">
                    <a:alpha val="0"/>
                  </a:srgbClr>
                </a:gs>
              </a:gsLst>
              <a:lin ang="5400000" scaled="1"/>
            </a:gra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6" name="任意多边形: 形状 155">
            <a:extLst>
              <a:ext uri="{FF2B5EF4-FFF2-40B4-BE49-F238E27FC236}">
                <a16:creationId xmlns:a16="http://schemas.microsoft.com/office/drawing/2014/main" id="{E8D931C1-FBFD-DE0A-0C70-C17B5B7B47DB}"/>
              </a:ext>
            </a:extLst>
          </p:cNvPr>
          <p:cNvSpPr/>
          <p:nvPr/>
        </p:nvSpPr>
        <p:spPr>
          <a:xfrm>
            <a:off x="-370718" y="1587500"/>
            <a:ext cx="12952487" cy="5698448"/>
          </a:xfrm>
          <a:custGeom>
            <a:avLst/>
            <a:gdLst>
              <a:gd name="connsiteX0" fmla="*/ 10875968 w 12952487"/>
              <a:gd name="connsiteY0" fmla="*/ 1704346 h 5698448"/>
              <a:gd name="connsiteX1" fmla="*/ 12922757 w 12952487"/>
              <a:gd name="connsiteY1" fmla="*/ 5477875 h 5698448"/>
              <a:gd name="connsiteX2" fmla="*/ 12952487 w 12952487"/>
              <a:gd name="connsiteY2" fmla="*/ 5698448 h 5698448"/>
              <a:gd name="connsiteX3" fmla="*/ 11053266 w 12952487"/>
              <a:gd name="connsiteY3" fmla="*/ 5698448 h 5698448"/>
              <a:gd name="connsiteX4" fmla="*/ 11000070 w 12952487"/>
              <a:gd name="connsiteY4" fmla="*/ 5443083 h 5698448"/>
              <a:gd name="connsiteX5" fmla="*/ 9323013 w 12952487"/>
              <a:gd name="connsiteY5" fmla="*/ 2846014 h 5698448"/>
              <a:gd name="connsiteX6" fmla="*/ 10875968 w 12952487"/>
              <a:gd name="connsiteY6" fmla="*/ 1704346 h 5698448"/>
              <a:gd name="connsiteX7" fmla="*/ 2079961 w 12952487"/>
              <a:gd name="connsiteY7" fmla="*/ 1701178 h 5698448"/>
              <a:gd name="connsiteX8" fmla="*/ 3621900 w 12952487"/>
              <a:gd name="connsiteY8" fmla="*/ 2832214 h 5698448"/>
              <a:gd name="connsiteX9" fmla="*/ 1928376 w 12952487"/>
              <a:gd name="connsiteY9" fmla="*/ 5437439 h 5698448"/>
              <a:gd name="connsiteX10" fmla="*/ 1873703 w 12952487"/>
              <a:gd name="connsiteY10" fmla="*/ 5698448 h 5698448"/>
              <a:gd name="connsiteX11" fmla="*/ 0 w 12952487"/>
              <a:gd name="connsiteY11" fmla="*/ 5698448 h 5698448"/>
              <a:gd name="connsiteX12" fmla="*/ 29879 w 12952487"/>
              <a:gd name="connsiteY12" fmla="*/ 5476967 h 5698448"/>
              <a:gd name="connsiteX13" fmla="*/ 2079961 w 12952487"/>
              <a:gd name="connsiteY13" fmla="*/ 1701178 h 5698448"/>
              <a:gd name="connsiteX14" fmla="*/ 6476245 w 12952487"/>
              <a:gd name="connsiteY14" fmla="*/ 0 h 5698448"/>
              <a:gd name="connsiteX15" fmla="*/ 10738491 w 12952487"/>
              <a:gd name="connsiteY15" fmla="*/ 1582426 h 5698448"/>
              <a:gd name="connsiteX16" fmla="*/ 9178487 w 12952487"/>
              <a:gd name="connsiteY16" fmla="*/ 2738088 h 5698448"/>
              <a:gd name="connsiteX17" fmla="*/ 6463545 w 12952487"/>
              <a:gd name="connsiteY17" fmla="*/ 1866900 h 5698448"/>
              <a:gd name="connsiteX18" fmla="*/ 3767175 w 12952487"/>
              <a:gd name="connsiteY18" fmla="*/ 2724836 h 5698448"/>
              <a:gd name="connsiteX19" fmla="*/ 2217591 w 12952487"/>
              <a:gd name="connsiteY19" fmla="*/ 1579315 h 5698448"/>
              <a:gd name="connsiteX20" fmla="*/ 6476245 w 12952487"/>
              <a:gd name="connsiteY20" fmla="*/ 0 h 569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952487" h="5698448">
                <a:moveTo>
                  <a:pt x="10875968" y="1704346"/>
                </a:moveTo>
                <a:cubicBezTo>
                  <a:pt x="11939986" y="2674789"/>
                  <a:pt x="12681934" y="3992324"/>
                  <a:pt x="12922757" y="5477875"/>
                </a:cubicBezTo>
                <a:lnTo>
                  <a:pt x="12952487" y="5698448"/>
                </a:lnTo>
                <a:lnTo>
                  <a:pt x="11053266" y="5698448"/>
                </a:lnTo>
                <a:lnTo>
                  <a:pt x="11000070" y="5443083"/>
                </a:lnTo>
                <a:cubicBezTo>
                  <a:pt x="10749893" y="4395980"/>
                  <a:pt x="10146592" y="3486003"/>
                  <a:pt x="9323013" y="2846014"/>
                </a:cubicBezTo>
                <a:cubicBezTo>
                  <a:pt x="9824789" y="2417591"/>
                  <a:pt x="10362253" y="2019998"/>
                  <a:pt x="10875968" y="1704346"/>
                </a:cubicBezTo>
                <a:close/>
                <a:moveTo>
                  <a:pt x="2079961" y="1701178"/>
                </a:moveTo>
                <a:cubicBezTo>
                  <a:pt x="2589765" y="2013953"/>
                  <a:pt x="3123108" y="2407628"/>
                  <a:pt x="3621900" y="2832214"/>
                </a:cubicBezTo>
                <a:cubicBezTo>
                  <a:pt x="2790711" y="3471743"/>
                  <a:pt x="2181188" y="4385176"/>
                  <a:pt x="1928376" y="5437439"/>
                </a:cubicBezTo>
                <a:lnTo>
                  <a:pt x="1873703" y="5698448"/>
                </a:lnTo>
                <a:lnTo>
                  <a:pt x="0" y="5698448"/>
                </a:lnTo>
                <a:lnTo>
                  <a:pt x="29879" y="5476967"/>
                </a:lnTo>
                <a:cubicBezTo>
                  <a:pt x="271118" y="3990173"/>
                  <a:pt x="1014327" y="2671729"/>
                  <a:pt x="2079961" y="1701178"/>
                </a:cubicBezTo>
                <a:close/>
                <a:moveTo>
                  <a:pt x="6476245" y="0"/>
                </a:moveTo>
                <a:cubicBezTo>
                  <a:pt x="8105083" y="0"/>
                  <a:pt x="9594602" y="596265"/>
                  <a:pt x="10738491" y="1582426"/>
                </a:cubicBezTo>
                <a:cubicBezTo>
                  <a:pt x="10218553" y="1905788"/>
                  <a:pt x="9679311" y="2308015"/>
                  <a:pt x="9178487" y="2738088"/>
                </a:cubicBezTo>
                <a:cubicBezTo>
                  <a:pt x="8413756" y="2189722"/>
                  <a:pt x="7476369" y="1866900"/>
                  <a:pt x="6463545" y="1866900"/>
                </a:cubicBezTo>
                <a:cubicBezTo>
                  <a:pt x="5458923" y="1866900"/>
                  <a:pt x="4528483" y="2184527"/>
                  <a:pt x="3767175" y="2724836"/>
                </a:cubicBezTo>
                <a:cubicBezTo>
                  <a:pt x="3269113" y="2298376"/>
                  <a:pt x="2733726" y="1899882"/>
                  <a:pt x="2217591" y="1579315"/>
                </a:cubicBezTo>
                <a:cubicBezTo>
                  <a:pt x="3361023" y="595008"/>
                  <a:pt x="4849147" y="0"/>
                  <a:pt x="6476245" y="0"/>
                </a:cubicBezTo>
                <a:close/>
              </a:path>
            </a:pathLst>
          </a:custGeom>
          <a:gradFill>
            <a:gsLst>
              <a:gs pos="0">
                <a:srgbClr val="D3F6F3">
                  <a:alpha val="76000"/>
                </a:srgbClr>
              </a:gs>
              <a:gs pos="64000">
                <a:srgbClr val="D3F6F3">
                  <a:alpha val="0"/>
                </a:srgbClr>
              </a:gs>
            </a:gsLst>
            <a:lin ang="540000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任意多边形: 形状 83">
            <a:extLst>
              <a:ext uri="{FF2B5EF4-FFF2-40B4-BE49-F238E27FC236}">
                <a16:creationId xmlns:a16="http://schemas.microsoft.com/office/drawing/2014/main" id="{88E79AB6-3F36-2AD6-4D8B-BA2F1082C400}"/>
              </a:ext>
            </a:extLst>
          </p:cNvPr>
          <p:cNvSpPr/>
          <p:nvPr/>
        </p:nvSpPr>
        <p:spPr>
          <a:xfrm>
            <a:off x="-425450" y="1587499"/>
            <a:ext cx="13061950" cy="7902385"/>
          </a:xfrm>
          <a:custGeom>
            <a:avLst/>
            <a:gdLst>
              <a:gd name="connsiteX0" fmla="*/ 10930699 w 13061950"/>
              <a:gd name="connsiteY0" fmla="*/ 1704346 h 13061950"/>
              <a:gd name="connsiteX1" fmla="*/ 13061950 w 13061950"/>
              <a:gd name="connsiteY1" fmla="*/ 6530975 h 13061950"/>
              <a:gd name="connsiteX2" fmla="*/ 12966573 w 13061950"/>
              <a:gd name="connsiteY2" fmla="*/ 7649464 h 13061950"/>
              <a:gd name="connsiteX3" fmla="*/ 7606157 w 13061950"/>
              <a:gd name="connsiteY3" fmla="*/ 7902385 h 13061950"/>
              <a:gd name="connsiteX4" fmla="*/ 7430135 w 13061950"/>
              <a:gd name="connsiteY4" fmla="*/ 8086916 h 13061950"/>
              <a:gd name="connsiteX5" fmla="*/ 12933299 w 13061950"/>
              <a:gd name="connsiteY5" fmla="*/ 7827264 h 13061950"/>
              <a:gd name="connsiteX6" fmla="*/ 6530975 w 13061950"/>
              <a:gd name="connsiteY6" fmla="*/ 13061950 h 13061950"/>
              <a:gd name="connsiteX7" fmla="*/ 128554 w 13061950"/>
              <a:gd name="connsiteY7" fmla="*/ 7826819 h 13061950"/>
              <a:gd name="connsiteX8" fmla="*/ 5640439 w 13061950"/>
              <a:gd name="connsiteY8" fmla="*/ 8086916 h 13061950"/>
              <a:gd name="connsiteX9" fmla="*/ 10793222 w 13061950"/>
              <a:gd name="connsiteY9" fmla="*/ 1582426 h 13061950"/>
              <a:gd name="connsiteX10" fmla="*/ 6530975 w 13061950"/>
              <a:gd name="connsiteY10" fmla="*/ 0 h 13061950"/>
              <a:gd name="connsiteX11" fmla="*/ 2272322 w 13061950"/>
              <a:gd name="connsiteY11" fmla="*/ 1579315 h 13061950"/>
              <a:gd name="connsiteX12" fmla="*/ 5464442 w 13061950"/>
              <a:gd name="connsiteY12" fmla="*/ 7902385 h 13061950"/>
              <a:gd name="connsiteX13" fmla="*/ 95338 w 13061950"/>
              <a:gd name="connsiteY13" fmla="*/ 7649083 h 13061950"/>
              <a:gd name="connsiteX14" fmla="*/ 0 w 13061950"/>
              <a:gd name="connsiteY14" fmla="*/ 6530975 h 13061950"/>
              <a:gd name="connsiteX15" fmla="*/ 2134692 w 13061950"/>
              <a:gd name="connsiteY15" fmla="*/ 1701178 h 13061950"/>
              <a:gd name="connsiteX0" fmla="*/ 10930699 w 13061950"/>
              <a:gd name="connsiteY0" fmla="*/ 1704346 h 13061950"/>
              <a:gd name="connsiteX1" fmla="*/ 13061950 w 13061950"/>
              <a:gd name="connsiteY1" fmla="*/ 6530975 h 13061950"/>
              <a:gd name="connsiteX2" fmla="*/ 12966573 w 13061950"/>
              <a:gd name="connsiteY2" fmla="*/ 7649464 h 13061950"/>
              <a:gd name="connsiteX3" fmla="*/ 7606157 w 13061950"/>
              <a:gd name="connsiteY3" fmla="*/ 7902385 h 13061950"/>
              <a:gd name="connsiteX4" fmla="*/ 12933299 w 13061950"/>
              <a:gd name="connsiteY4" fmla="*/ 7827264 h 13061950"/>
              <a:gd name="connsiteX5" fmla="*/ 6530975 w 13061950"/>
              <a:gd name="connsiteY5" fmla="*/ 13061950 h 13061950"/>
              <a:gd name="connsiteX6" fmla="*/ 128554 w 13061950"/>
              <a:gd name="connsiteY6" fmla="*/ 7826819 h 13061950"/>
              <a:gd name="connsiteX7" fmla="*/ 5640439 w 13061950"/>
              <a:gd name="connsiteY7" fmla="*/ 8086916 h 13061950"/>
              <a:gd name="connsiteX8" fmla="*/ 10793222 w 13061950"/>
              <a:gd name="connsiteY8" fmla="*/ 1582426 h 13061950"/>
              <a:gd name="connsiteX9" fmla="*/ 6530975 w 13061950"/>
              <a:gd name="connsiteY9" fmla="*/ 0 h 13061950"/>
              <a:gd name="connsiteX10" fmla="*/ 2272322 w 13061950"/>
              <a:gd name="connsiteY10" fmla="*/ 1579315 h 13061950"/>
              <a:gd name="connsiteX11" fmla="*/ 5464442 w 13061950"/>
              <a:gd name="connsiteY11" fmla="*/ 7902385 h 13061950"/>
              <a:gd name="connsiteX12" fmla="*/ 95338 w 13061950"/>
              <a:gd name="connsiteY12" fmla="*/ 7649083 h 13061950"/>
              <a:gd name="connsiteX13" fmla="*/ 0 w 13061950"/>
              <a:gd name="connsiteY13" fmla="*/ 6530975 h 13061950"/>
              <a:gd name="connsiteX14" fmla="*/ 2134692 w 13061950"/>
              <a:gd name="connsiteY14" fmla="*/ 1701178 h 13061950"/>
              <a:gd name="connsiteX0" fmla="*/ 10930699 w 13061950"/>
              <a:gd name="connsiteY0" fmla="*/ 1704346 h 13061950"/>
              <a:gd name="connsiteX1" fmla="*/ 13061950 w 13061950"/>
              <a:gd name="connsiteY1" fmla="*/ 6530975 h 13061950"/>
              <a:gd name="connsiteX2" fmla="*/ 12966573 w 13061950"/>
              <a:gd name="connsiteY2" fmla="*/ 7649464 h 13061950"/>
              <a:gd name="connsiteX3" fmla="*/ 7606157 w 13061950"/>
              <a:gd name="connsiteY3" fmla="*/ 7902385 h 13061950"/>
              <a:gd name="connsiteX4" fmla="*/ 6530975 w 13061950"/>
              <a:gd name="connsiteY4" fmla="*/ 13061950 h 13061950"/>
              <a:gd name="connsiteX5" fmla="*/ 128554 w 13061950"/>
              <a:gd name="connsiteY5" fmla="*/ 7826819 h 13061950"/>
              <a:gd name="connsiteX6" fmla="*/ 5640439 w 13061950"/>
              <a:gd name="connsiteY6" fmla="*/ 8086916 h 13061950"/>
              <a:gd name="connsiteX7" fmla="*/ 10793222 w 13061950"/>
              <a:gd name="connsiteY7" fmla="*/ 1582426 h 13061950"/>
              <a:gd name="connsiteX8" fmla="*/ 6530975 w 13061950"/>
              <a:gd name="connsiteY8" fmla="*/ 0 h 13061950"/>
              <a:gd name="connsiteX9" fmla="*/ 2272322 w 13061950"/>
              <a:gd name="connsiteY9" fmla="*/ 1579315 h 13061950"/>
              <a:gd name="connsiteX10" fmla="*/ 5464442 w 13061950"/>
              <a:gd name="connsiteY10" fmla="*/ 7902385 h 13061950"/>
              <a:gd name="connsiteX11" fmla="*/ 95338 w 13061950"/>
              <a:gd name="connsiteY11" fmla="*/ 7649083 h 13061950"/>
              <a:gd name="connsiteX12" fmla="*/ 0 w 13061950"/>
              <a:gd name="connsiteY12" fmla="*/ 6530975 h 13061950"/>
              <a:gd name="connsiteX13" fmla="*/ 2134692 w 13061950"/>
              <a:gd name="connsiteY13" fmla="*/ 1701178 h 13061950"/>
              <a:gd name="connsiteX0" fmla="*/ 10930699 w 13061950"/>
              <a:gd name="connsiteY0" fmla="*/ 1704346 h 8086916"/>
              <a:gd name="connsiteX1" fmla="*/ 13061950 w 13061950"/>
              <a:gd name="connsiteY1" fmla="*/ 6530975 h 8086916"/>
              <a:gd name="connsiteX2" fmla="*/ 12966573 w 13061950"/>
              <a:gd name="connsiteY2" fmla="*/ 7649464 h 8086916"/>
              <a:gd name="connsiteX3" fmla="*/ 7606157 w 13061950"/>
              <a:gd name="connsiteY3" fmla="*/ 7902385 h 8086916"/>
              <a:gd name="connsiteX4" fmla="*/ 128554 w 13061950"/>
              <a:gd name="connsiteY4" fmla="*/ 7826819 h 8086916"/>
              <a:gd name="connsiteX5" fmla="*/ 5640439 w 13061950"/>
              <a:gd name="connsiteY5" fmla="*/ 8086916 h 8086916"/>
              <a:gd name="connsiteX6" fmla="*/ 10793222 w 13061950"/>
              <a:gd name="connsiteY6" fmla="*/ 1582426 h 8086916"/>
              <a:gd name="connsiteX7" fmla="*/ 6530975 w 13061950"/>
              <a:gd name="connsiteY7" fmla="*/ 0 h 8086916"/>
              <a:gd name="connsiteX8" fmla="*/ 2272322 w 13061950"/>
              <a:gd name="connsiteY8" fmla="*/ 1579315 h 8086916"/>
              <a:gd name="connsiteX9" fmla="*/ 5464442 w 13061950"/>
              <a:gd name="connsiteY9" fmla="*/ 7902385 h 8086916"/>
              <a:gd name="connsiteX10" fmla="*/ 95338 w 13061950"/>
              <a:gd name="connsiteY10" fmla="*/ 7649083 h 8086916"/>
              <a:gd name="connsiteX11" fmla="*/ 0 w 13061950"/>
              <a:gd name="connsiteY11" fmla="*/ 6530975 h 8086916"/>
              <a:gd name="connsiteX12" fmla="*/ 2134692 w 13061950"/>
              <a:gd name="connsiteY12" fmla="*/ 1701178 h 8086916"/>
              <a:gd name="connsiteX0" fmla="*/ 10930699 w 13061950"/>
              <a:gd name="connsiteY0" fmla="*/ 1704346 h 7902385"/>
              <a:gd name="connsiteX1" fmla="*/ 13061950 w 13061950"/>
              <a:gd name="connsiteY1" fmla="*/ 6530975 h 7902385"/>
              <a:gd name="connsiteX2" fmla="*/ 12966573 w 13061950"/>
              <a:gd name="connsiteY2" fmla="*/ 7649464 h 7902385"/>
              <a:gd name="connsiteX3" fmla="*/ 7606157 w 13061950"/>
              <a:gd name="connsiteY3" fmla="*/ 7902385 h 7902385"/>
              <a:gd name="connsiteX4" fmla="*/ 10793222 w 13061950"/>
              <a:gd name="connsiteY4" fmla="*/ 1582426 h 7902385"/>
              <a:gd name="connsiteX5" fmla="*/ 6530975 w 13061950"/>
              <a:gd name="connsiteY5" fmla="*/ 0 h 7902385"/>
              <a:gd name="connsiteX6" fmla="*/ 2272322 w 13061950"/>
              <a:gd name="connsiteY6" fmla="*/ 1579315 h 7902385"/>
              <a:gd name="connsiteX7" fmla="*/ 5464442 w 13061950"/>
              <a:gd name="connsiteY7" fmla="*/ 7902385 h 7902385"/>
              <a:gd name="connsiteX8" fmla="*/ 95338 w 13061950"/>
              <a:gd name="connsiteY8" fmla="*/ 7649083 h 7902385"/>
              <a:gd name="connsiteX9" fmla="*/ 0 w 13061950"/>
              <a:gd name="connsiteY9" fmla="*/ 6530975 h 7902385"/>
              <a:gd name="connsiteX10" fmla="*/ 2134692 w 13061950"/>
              <a:gd name="connsiteY10" fmla="*/ 1701178 h 7902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061950" h="7902385">
                <a:moveTo>
                  <a:pt x="10930699" y="1704346"/>
                </a:moveTo>
                <a:cubicBezTo>
                  <a:pt x="12240260" y="2898737"/>
                  <a:pt x="13061950" y="4618901"/>
                  <a:pt x="13061950" y="6530975"/>
                </a:cubicBezTo>
                <a:cubicBezTo>
                  <a:pt x="13061950" y="6912357"/>
                  <a:pt x="13029247" y="7286054"/>
                  <a:pt x="12966573" y="7649464"/>
                </a:cubicBezTo>
                <a:lnTo>
                  <a:pt x="7606157" y="7902385"/>
                </a:lnTo>
                <a:moveTo>
                  <a:pt x="10793222" y="1582426"/>
                </a:moveTo>
                <a:cubicBezTo>
                  <a:pt x="9649333" y="596265"/>
                  <a:pt x="8159814" y="0"/>
                  <a:pt x="6530975" y="0"/>
                </a:cubicBezTo>
                <a:cubicBezTo>
                  <a:pt x="4903877" y="0"/>
                  <a:pt x="3415754" y="595008"/>
                  <a:pt x="2272322" y="1579315"/>
                </a:cubicBezTo>
                <a:moveTo>
                  <a:pt x="5464442" y="7902385"/>
                </a:moveTo>
                <a:lnTo>
                  <a:pt x="95338" y="7649083"/>
                </a:lnTo>
                <a:cubicBezTo>
                  <a:pt x="32661" y="7285800"/>
                  <a:pt x="0" y="6912166"/>
                  <a:pt x="0" y="6530975"/>
                </a:cubicBezTo>
                <a:cubicBezTo>
                  <a:pt x="0" y="4617212"/>
                  <a:pt x="823142" y="2895702"/>
                  <a:pt x="2134692" y="1701178"/>
                </a:cubicBezTo>
              </a:path>
            </a:pathLst>
          </a:custGeom>
          <a:noFill/>
          <a:ln w="6350" cap="flat">
            <a:gradFill>
              <a:gsLst>
                <a:gs pos="0">
                  <a:srgbClr val="029E8F"/>
                </a:gs>
                <a:gs pos="47000">
                  <a:srgbClr val="029E8F">
                    <a:alpha val="0"/>
                  </a:srgbClr>
                </a:gs>
              </a:gsLst>
              <a:lin ang="5400000" scaled="1"/>
            </a:gradFill>
            <a:custDash>
              <a:ds d="300000" sp="300000"/>
            </a:custDash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dirty="0"/>
              <a:t>·</a:t>
            </a:r>
            <a:endParaRPr lang="en-US" dirty="0"/>
          </a:p>
        </p:txBody>
      </p:sp>
      <p:sp>
        <p:nvSpPr>
          <p:cNvPr id="85" name="任意多边形: 形状 84">
            <a:extLst>
              <a:ext uri="{FF2B5EF4-FFF2-40B4-BE49-F238E27FC236}">
                <a16:creationId xmlns:a16="http://schemas.microsoft.com/office/drawing/2014/main" id="{18392A43-56ED-6F93-C760-8C85A2CEA2F4}"/>
              </a:ext>
            </a:extLst>
          </p:cNvPr>
          <p:cNvSpPr/>
          <p:nvPr/>
        </p:nvSpPr>
        <p:spPr>
          <a:xfrm>
            <a:off x="1428750" y="3454400"/>
            <a:ext cx="9328150" cy="9328150"/>
          </a:xfrm>
          <a:custGeom>
            <a:avLst/>
            <a:gdLst>
              <a:gd name="connsiteX0" fmla="*/ 7369175 w 9328150"/>
              <a:gd name="connsiteY0" fmla="*/ 864146 h 9328150"/>
              <a:gd name="connsiteX1" fmla="*/ 4664075 w 9328150"/>
              <a:gd name="connsiteY1" fmla="*/ 0 h 9328150"/>
              <a:gd name="connsiteX2" fmla="*/ 1965325 w 9328150"/>
              <a:gd name="connsiteY2" fmla="*/ 859625 h 9328150"/>
              <a:gd name="connsiteX3" fmla="*/ 7524750 w 9328150"/>
              <a:gd name="connsiteY3" fmla="*/ 980034 h 9328150"/>
              <a:gd name="connsiteX4" fmla="*/ 9328150 w 9328150"/>
              <a:gd name="connsiteY4" fmla="*/ 4664075 h 9328150"/>
              <a:gd name="connsiteX5" fmla="*/ 4664075 w 9328150"/>
              <a:gd name="connsiteY5" fmla="*/ 9328150 h 9328150"/>
              <a:gd name="connsiteX6" fmla="*/ 0 w 9328150"/>
              <a:gd name="connsiteY6" fmla="*/ 4664075 h 9328150"/>
              <a:gd name="connsiteX7" fmla="*/ 1819275 w 9328150"/>
              <a:gd name="connsiteY7" fmla="*/ 967746 h 932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28150" h="9328150">
                <a:moveTo>
                  <a:pt x="7369175" y="864146"/>
                </a:moveTo>
                <a:cubicBezTo>
                  <a:pt x="6606286" y="320059"/>
                  <a:pt x="5672519" y="0"/>
                  <a:pt x="4664075" y="0"/>
                </a:cubicBezTo>
                <a:cubicBezTo>
                  <a:pt x="3658407" y="0"/>
                  <a:pt x="2727071" y="318288"/>
                  <a:pt x="1965325" y="859625"/>
                </a:cubicBezTo>
                <a:moveTo>
                  <a:pt x="7524750" y="980034"/>
                </a:moveTo>
                <a:cubicBezTo>
                  <a:pt x="8622157" y="1833391"/>
                  <a:pt x="9328150" y="3166301"/>
                  <a:pt x="9328150" y="4664075"/>
                </a:cubicBezTo>
                <a:cubicBezTo>
                  <a:pt x="9328150" y="7239953"/>
                  <a:pt x="7239953" y="9328150"/>
                  <a:pt x="4664075" y="9328150"/>
                </a:cubicBezTo>
                <a:cubicBezTo>
                  <a:pt x="2088178" y="9328150"/>
                  <a:pt x="0" y="7239953"/>
                  <a:pt x="0" y="4664075"/>
                </a:cubicBezTo>
                <a:cubicBezTo>
                  <a:pt x="0" y="3159062"/>
                  <a:pt x="712826" y="1820564"/>
                  <a:pt x="1819275" y="967746"/>
                </a:cubicBezTo>
              </a:path>
            </a:pathLst>
          </a:custGeom>
          <a:noFill/>
          <a:ln w="6350" cap="flat">
            <a:gradFill>
              <a:gsLst>
                <a:gs pos="0">
                  <a:srgbClr val="029E8F"/>
                </a:gs>
                <a:gs pos="47000">
                  <a:srgbClr val="029E8F">
                    <a:alpha val="0"/>
                  </a:srgbClr>
                </a:gs>
              </a:gsLst>
              <a:lin ang="5400000" scaled="1"/>
            </a:gradFill>
            <a:custDash>
              <a:ds d="300000" sp="300000"/>
            </a:custDash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6" name="任意多边形: 形状 85">
            <a:extLst>
              <a:ext uri="{FF2B5EF4-FFF2-40B4-BE49-F238E27FC236}">
                <a16:creationId xmlns:a16="http://schemas.microsoft.com/office/drawing/2014/main" id="{8B96EA7E-D5B1-7A5F-13E5-D85F04AA2CFA}"/>
              </a:ext>
            </a:extLst>
          </p:cNvPr>
          <p:cNvSpPr/>
          <p:nvPr/>
        </p:nvSpPr>
        <p:spPr>
          <a:xfrm>
            <a:off x="8090090" y="3541318"/>
            <a:ext cx="2450210" cy="2072119"/>
          </a:xfrm>
          <a:custGeom>
            <a:avLst/>
            <a:gdLst>
              <a:gd name="connsiteX0" fmla="*/ 2340166 w 2450210"/>
              <a:gd name="connsiteY0" fmla="*/ 162287 h 2072119"/>
              <a:gd name="connsiteX1" fmla="*/ 2450211 w 2450210"/>
              <a:gd name="connsiteY1" fmla="*/ 0 h 2072119"/>
              <a:gd name="connsiteX2" fmla="*/ 2254504 w 2450210"/>
              <a:gd name="connsiteY2" fmla="*/ 11748 h 2072119"/>
              <a:gd name="connsiteX3" fmla="*/ 2273744 w 2450210"/>
              <a:gd name="connsiteY3" fmla="*/ 45517 h 2072119"/>
              <a:gd name="connsiteX4" fmla="*/ 0 w 2450210"/>
              <a:gd name="connsiteY4" fmla="*/ 2021250 h 2072119"/>
              <a:gd name="connsiteX5" fmla="*/ 56769 w 2450210"/>
              <a:gd name="connsiteY5" fmla="*/ 2072119 h 2072119"/>
              <a:gd name="connsiteX6" fmla="*/ 2311464 w 2450210"/>
              <a:gd name="connsiteY6" fmla="*/ 111766 h 2072119"/>
              <a:gd name="connsiteX7" fmla="*/ 2340166 w 2450210"/>
              <a:gd name="connsiteY7" fmla="*/ 162287 h 2072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0210" h="2072119">
                <a:moveTo>
                  <a:pt x="2340166" y="162287"/>
                </a:moveTo>
                <a:lnTo>
                  <a:pt x="2450211" y="0"/>
                </a:lnTo>
                <a:lnTo>
                  <a:pt x="2254504" y="11748"/>
                </a:lnTo>
                <a:lnTo>
                  <a:pt x="2273744" y="45517"/>
                </a:lnTo>
                <a:cubicBezTo>
                  <a:pt x="1233868" y="682282"/>
                  <a:pt x="660209" y="1284846"/>
                  <a:pt x="0" y="2021250"/>
                </a:cubicBezTo>
                <a:lnTo>
                  <a:pt x="56769" y="2072119"/>
                </a:lnTo>
                <a:cubicBezTo>
                  <a:pt x="714819" y="1338129"/>
                  <a:pt x="1282319" y="742315"/>
                  <a:pt x="2311464" y="111766"/>
                </a:cubicBezTo>
                <a:lnTo>
                  <a:pt x="2340166" y="162287"/>
                </a:lnTo>
                <a:close/>
              </a:path>
            </a:pathLst>
          </a:custGeom>
          <a:gradFill>
            <a:gsLst>
              <a:gs pos="100000">
                <a:srgbClr val="FEA761">
                  <a:alpha val="0"/>
                </a:srgbClr>
              </a:gs>
              <a:gs pos="21000">
                <a:srgbClr val="F3701A"/>
              </a:gs>
            </a:gsLst>
            <a:lin ang="540000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任意多边形: 形状 86">
            <a:extLst>
              <a:ext uri="{FF2B5EF4-FFF2-40B4-BE49-F238E27FC236}">
                <a16:creationId xmlns:a16="http://schemas.microsoft.com/office/drawing/2014/main" id="{2D5075F2-2370-2E90-54E1-7186929C17C4}"/>
              </a:ext>
            </a:extLst>
          </p:cNvPr>
          <p:cNvSpPr/>
          <p:nvPr/>
        </p:nvSpPr>
        <p:spPr>
          <a:xfrm>
            <a:off x="1656035" y="3541318"/>
            <a:ext cx="2450172" cy="2072119"/>
          </a:xfrm>
          <a:custGeom>
            <a:avLst/>
            <a:gdLst>
              <a:gd name="connsiteX0" fmla="*/ 109995 w 2450172"/>
              <a:gd name="connsiteY0" fmla="*/ 162287 h 2072119"/>
              <a:gd name="connsiteX1" fmla="*/ 0 w 2450172"/>
              <a:gd name="connsiteY1" fmla="*/ 0 h 2072119"/>
              <a:gd name="connsiteX2" fmla="*/ 195701 w 2450172"/>
              <a:gd name="connsiteY2" fmla="*/ 11748 h 2072119"/>
              <a:gd name="connsiteX3" fmla="*/ 176479 w 2450172"/>
              <a:gd name="connsiteY3" fmla="*/ 45517 h 2072119"/>
              <a:gd name="connsiteX4" fmla="*/ 2450173 w 2450172"/>
              <a:gd name="connsiteY4" fmla="*/ 2021250 h 2072119"/>
              <a:gd name="connsiteX5" fmla="*/ 2393436 w 2450172"/>
              <a:gd name="connsiteY5" fmla="*/ 2072119 h 2072119"/>
              <a:gd name="connsiteX6" fmla="*/ 138760 w 2450172"/>
              <a:gd name="connsiteY6" fmla="*/ 111773 h 2072119"/>
              <a:gd name="connsiteX7" fmla="*/ 109995 w 2450172"/>
              <a:gd name="connsiteY7" fmla="*/ 162287 h 2072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0172" h="2072119">
                <a:moveTo>
                  <a:pt x="109995" y="162287"/>
                </a:moveTo>
                <a:lnTo>
                  <a:pt x="0" y="0"/>
                </a:lnTo>
                <a:lnTo>
                  <a:pt x="195701" y="11748"/>
                </a:lnTo>
                <a:lnTo>
                  <a:pt x="176479" y="45517"/>
                </a:lnTo>
                <a:cubicBezTo>
                  <a:pt x="1216298" y="682282"/>
                  <a:pt x="1789951" y="1284846"/>
                  <a:pt x="2450173" y="2021250"/>
                </a:cubicBezTo>
                <a:lnTo>
                  <a:pt x="2393436" y="2072119"/>
                </a:lnTo>
                <a:cubicBezTo>
                  <a:pt x="1735379" y="1338129"/>
                  <a:pt x="1167873" y="742315"/>
                  <a:pt x="138760" y="111773"/>
                </a:cubicBezTo>
                <a:lnTo>
                  <a:pt x="109995" y="162287"/>
                </a:lnTo>
                <a:close/>
              </a:path>
            </a:pathLst>
          </a:custGeom>
          <a:gradFill>
            <a:gsLst>
              <a:gs pos="100000">
                <a:srgbClr val="FEA761">
                  <a:alpha val="0"/>
                </a:srgbClr>
              </a:gs>
              <a:gs pos="21000">
                <a:srgbClr val="F3701A"/>
              </a:gs>
            </a:gsLst>
            <a:lin ang="540000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任意多边形: 形状 87">
            <a:extLst>
              <a:ext uri="{FF2B5EF4-FFF2-40B4-BE49-F238E27FC236}">
                <a16:creationId xmlns:a16="http://schemas.microsoft.com/office/drawing/2014/main" id="{CF76E527-B4A9-43FD-1503-6984EEBE314F}"/>
              </a:ext>
            </a:extLst>
          </p:cNvPr>
          <p:cNvSpPr/>
          <p:nvPr/>
        </p:nvSpPr>
        <p:spPr>
          <a:xfrm>
            <a:off x="3609966" y="3489313"/>
            <a:ext cx="1660544" cy="746144"/>
          </a:xfrm>
          <a:custGeom>
            <a:avLst/>
            <a:gdLst>
              <a:gd name="connsiteX0" fmla="*/ 1659549 w 1660544"/>
              <a:gd name="connsiteY0" fmla="*/ 55263 h 746144"/>
              <a:gd name="connsiteX1" fmla="*/ 1605282 w 1660544"/>
              <a:gd name="connsiteY1" fmla="*/ 132377 h 746144"/>
              <a:gd name="connsiteX2" fmla="*/ 103158 w 1660544"/>
              <a:gd name="connsiteY2" fmla="*/ 735278 h 746144"/>
              <a:gd name="connsiteX3" fmla="*/ 10867 w 1660544"/>
              <a:gd name="connsiteY3" fmla="*/ 715936 h 746144"/>
              <a:gd name="connsiteX4" fmla="*/ 30209 w 1660544"/>
              <a:gd name="connsiteY4" fmla="*/ 623645 h 746144"/>
              <a:gd name="connsiteX5" fmla="*/ 1582434 w 1660544"/>
              <a:gd name="connsiteY5" fmla="*/ 996 h 746144"/>
              <a:gd name="connsiteX6" fmla="*/ 1659549 w 1660544"/>
              <a:gd name="connsiteY6" fmla="*/ 55263 h 746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0544" h="746144">
                <a:moveTo>
                  <a:pt x="1659549" y="55263"/>
                </a:moveTo>
                <a:cubicBezTo>
                  <a:pt x="1665854" y="91540"/>
                  <a:pt x="1641559" y="126065"/>
                  <a:pt x="1605282" y="132377"/>
                </a:cubicBezTo>
                <a:cubicBezTo>
                  <a:pt x="974784" y="242029"/>
                  <a:pt x="340146" y="580402"/>
                  <a:pt x="103158" y="735278"/>
                </a:cubicBezTo>
                <a:cubicBezTo>
                  <a:pt x="72335" y="755420"/>
                  <a:pt x="31015" y="746759"/>
                  <a:pt x="10867" y="715936"/>
                </a:cubicBezTo>
                <a:cubicBezTo>
                  <a:pt x="-9275" y="685113"/>
                  <a:pt x="-614" y="643794"/>
                  <a:pt x="30209" y="623645"/>
                </a:cubicBezTo>
                <a:cubicBezTo>
                  <a:pt x="275820" y="463143"/>
                  <a:pt x="927692" y="114864"/>
                  <a:pt x="1582434" y="996"/>
                </a:cubicBezTo>
                <a:cubicBezTo>
                  <a:pt x="1618712" y="-5310"/>
                  <a:pt x="1653237" y="18985"/>
                  <a:pt x="1659549" y="55263"/>
                </a:cubicBezTo>
                <a:close/>
              </a:path>
            </a:pathLst>
          </a:custGeom>
          <a:gradFill>
            <a:gsLst>
              <a:gs pos="100000">
                <a:srgbClr val="D3F6F3">
                  <a:alpha val="0"/>
                </a:srgbClr>
              </a:gs>
              <a:gs pos="21000">
                <a:srgbClr val="00BEBE"/>
              </a:gs>
            </a:gsLst>
            <a:lin ang="540000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任意多边形: 形状 88">
            <a:extLst>
              <a:ext uri="{FF2B5EF4-FFF2-40B4-BE49-F238E27FC236}">
                <a16:creationId xmlns:a16="http://schemas.microsoft.com/office/drawing/2014/main" id="{1E01C00C-AFC6-495D-1369-1094E2462780}"/>
              </a:ext>
            </a:extLst>
          </p:cNvPr>
          <p:cNvSpPr/>
          <p:nvPr/>
        </p:nvSpPr>
        <p:spPr>
          <a:xfrm>
            <a:off x="4711693" y="4914889"/>
            <a:ext cx="793767" cy="379340"/>
          </a:xfrm>
          <a:custGeom>
            <a:avLst/>
            <a:gdLst>
              <a:gd name="connsiteX0" fmla="*/ 793008 w 793767"/>
              <a:gd name="connsiteY0" fmla="*/ 42105 h 379340"/>
              <a:gd name="connsiteX1" fmla="*/ 751662 w 793767"/>
              <a:gd name="connsiteY1" fmla="*/ 100861 h 379340"/>
              <a:gd name="connsiteX2" fmla="*/ 78594 w 793767"/>
              <a:gd name="connsiteY2" fmla="*/ 371060 h 379340"/>
              <a:gd name="connsiteX3" fmla="*/ 8281 w 793767"/>
              <a:gd name="connsiteY3" fmla="*/ 356322 h 379340"/>
              <a:gd name="connsiteX4" fmla="*/ 23019 w 793767"/>
              <a:gd name="connsiteY4" fmla="*/ 286008 h 379340"/>
              <a:gd name="connsiteX5" fmla="*/ 734251 w 793767"/>
              <a:gd name="connsiteY5" fmla="*/ 759 h 379340"/>
              <a:gd name="connsiteX6" fmla="*/ 793008 w 793767"/>
              <a:gd name="connsiteY6" fmla="*/ 42105 h 37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3767" h="379340">
                <a:moveTo>
                  <a:pt x="793008" y="42105"/>
                </a:moveTo>
                <a:cubicBezTo>
                  <a:pt x="797814" y="69746"/>
                  <a:pt x="779304" y="96054"/>
                  <a:pt x="751662" y="100861"/>
                </a:cubicBezTo>
                <a:cubicBezTo>
                  <a:pt x="469646" y="149902"/>
                  <a:pt x="184677" y="301737"/>
                  <a:pt x="78594" y="371060"/>
                </a:cubicBezTo>
                <a:cubicBezTo>
                  <a:pt x="55112" y="386408"/>
                  <a:pt x="23629" y="379810"/>
                  <a:pt x="8281" y="356322"/>
                </a:cubicBezTo>
                <a:cubicBezTo>
                  <a:pt x="-7067" y="332839"/>
                  <a:pt x="-470" y="301356"/>
                  <a:pt x="23019" y="286008"/>
                </a:cubicBezTo>
                <a:cubicBezTo>
                  <a:pt x="135662" y="212392"/>
                  <a:pt x="433769" y="53020"/>
                  <a:pt x="734251" y="759"/>
                </a:cubicBezTo>
                <a:cubicBezTo>
                  <a:pt x="761892" y="-4047"/>
                  <a:pt x="788201" y="14463"/>
                  <a:pt x="793008" y="42105"/>
                </a:cubicBezTo>
                <a:close/>
              </a:path>
            </a:pathLst>
          </a:custGeom>
          <a:gradFill>
            <a:gsLst>
              <a:gs pos="100000">
                <a:srgbClr val="D3F6F3">
                  <a:alpha val="0"/>
                </a:srgbClr>
              </a:gs>
              <a:gs pos="21000">
                <a:srgbClr val="00BEBE"/>
              </a:gs>
            </a:gsLst>
            <a:lin ang="5400000" scaled="0"/>
          </a:gra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11BD9835-FCFF-BAE7-DB4D-99352F180106}"/>
              </a:ext>
            </a:extLst>
          </p:cNvPr>
          <p:cNvSpPr/>
          <p:nvPr/>
        </p:nvSpPr>
        <p:spPr>
          <a:xfrm>
            <a:off x="6623047" y="4914889"/>
            <a:ext cx="793761" cy="379340"/>
          </a:xfrm>
          <a:custGeom>
            <a:avLst/>
            <a:gdLst>
              <a:gd name="connsiteX0" fmla="*/ 764 w 793761"/>
              <a:gd name="connsiteY0" fmla="*/ 42105 h 379340"/>
              <a:gd name="connsiteX1" fmla="*/ 42103 w 793761"/>
              <a:gd name="connsiteY1" fmla="*/ 100861 h 379340"/>
              <a:gd name="connsiteX2" fmla="*/ 715139 w 793761"/>
              <a:gd name="connsiteY2" fmla="*/ 371060 h 379340"/>
              <a:gd name="connsiteX3" fmla="*/ 785497 w 793761"/>
              <a:gd name="connsiteY3" fmla="*/ 356322 h 379340"/>
              <a:gd name="connsiteX4" fmla="*/ 770765 w 793761"/>
              <a:gd name="connsiteY4" fmla="*/ 286008 h 379340"/>
              <a:gd name="connsiteX5" fmla="*/ 59502 w 793761"/>
              <a:gd name="connsiteY5" fmla="*/ 759 h 379340"/>
              <a:gd name="connsiteX6" fmla="*/ 764 w 793761"/>
              <a:gd name="connsiteY6" fmla="*/ 42105 h 37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3761" h="379340">
                <a:moveTo>
                  <a:pt x="764" y="42105"/>
                </a:moveTo>
                <a:cubicBezTo>
                  <a:pt x="-4062" y="69746"/>
                  <a:pt x="14480" y="96054"/>
                  <a:pt x="42103" y="100861"/>
                </a:cubicBezTo>
                <a:cubicBezTo>
                  <a:pt x="324106" y="149902"/>
                  <a:pt x="609094" y="301737"/>
                  <a:pt x="715139" y="371060"/>
                </a:cubicBezTo>
                <a:cubicBezTo>
                  <a:pt x="738634" y="386408"/>
                  <a:pt x="770130" y="379810"/>
                  <a:pt x="785497" y="356322"/>
                </a:cubicBezTo>
                <a:cubicBezTo>
                  <a:pt x="800801" y="332839"/>
                  <a:pt x="794260" y="301356"/>
                  <a:pt x="770765" y="286008"/>
                </a:cubicBezTo>
                <a:cubicBezTo>
                  <a:pt x="658116" y="212392"/>
                  <a:pt x="359983" y="53020"/>
                  <a:pt x="59502" y="759"/>
                </a:cubicBezTo>
                <a:cubicBezTo>
                  <a:pt x="31879" y="-4047"/>
                  <a:pt x="5590" y="14463"/>
                  <a:pt x="764" y="42105"/>
                </a:cubicBezTo>
                <a:close/>
              </a:path>
            </a:pathLst>
          </a:custGeom>
          <a:gradFill>
            <a:gsLst>
              <a:gs pos="100000">
                <a:srgbClr val="D3F6F3">
                  <a:alpha val="0"/>
                </a:srgbClr>
              </a:gs>
              <a:gs pos="21000">
                <a:srgbClr val="00BEBE"/>
              </a:gs>
            </a:gsLst>
            <a:lin ang="5400000" scaled="0"/>
          </a:gra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B886581F-5BC3-D4B1-28E0-AF6E89963FE2}"/>
              </a:ext>
            </a:extLst>
          </p:cNvPr>
          <p:cNvSpPr/>
          <p:nvPr/>
        </p:nvSpPr>
        <p:spPr>
          <a:xfrm>
            <a:off x="6918333" y="3489313"/>
            <a:ext cx="1660521" cy="746144"/>
          </a:xfrm>
          <a:custGeom>
            <a:avLst/>
            <a:gdLst>
              <a:gd name="connsiteX0" fmla="*/ 1008 w 1660521"/>
              <a:gd name="connsiteY0" fmla="*/ 55263 h 746144"/>
              <a:gd name="connsiteX1" fmla="*/ 55236 w 1660521"/>
              <a:gd name="connsiteY1" fmla="*/ 132377 h 746144"/>
              <a:gd name="connsiteX2" fmla="*/ 1557393 w 1660521"/>
              <a:gd name="connsiteY2" fmla="*/ 735278 h 746144"/>
              <a:gd name="connsiteX3" fmla="*/ 1649658 w 1660521"/>
              <a:gd name="connsiteY3" fmla="*/ 715936 h 746144"/>
              <a:gd name="connsiteX4" fmla="*/ 1630291 w 1660521"/>
              <a:gd name="connsiteY4" fmla="*/ 623645 h 746144"/>
              <a:gd name="connsiteX5" fmla="*/ 78097 w 1660521"/>
              <a:gd name="connsiteY5" fmla="*/ 996 h 746144"/>
              <a:gd name="connsiteX6" fmla="*/ 1008 w 1660521"/>
              <a:gd name="connsiteY6" fmla="*/ 55263 h 746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0521" h="746144">
                <a:moveTo>
                  <a:pt x="1008" y="55263"/>
                </a:moveTo>
                <a:cubicBezTo>
                  <a:pt x="-5342" y="91540"/>
                  <a:pt x="18978" y="126065"/>
                  <a:pt x="55236" y="132377"/>
                </a:cubicBezTo>
                <a:cubicBezTo>
                  <a:pt x="685728" y="242029"/>
                  <a:pt x="1320348" y="580402"/>
                  <a:pt x="1557393" y="735278"/>
                </a:cubicBezTo>
                <a:cubicBezTo>
                  <a:pt x="1588190" y="755420"/>
                  <a:pt x="1629529" y="746759"/>
                  <a:pt x="1649658" y="715936"/>
                </a:cubicBezTo>
                <a:cubicBezTo>
                  <a:pt x="1669787" y="685113"/>
                  <a:pt x="1661152" y="643794"/>
                  <a:pt x="1630291" y="623645"/>
                </a:cubicBezTo>
                <a:cubicBezTo>
                  <a:pt x="1384736" y="463143"/>
                  <a:pt x="732845" y="114864"/>
                  <a:pt x="78097" y="996"/>
                </a:cubicBezTo>
                <a:cubicBezTo>
                  <a:pt x="41838" y="-5310"/>
                  <a:pt x="7294" y="18985"/>
                  <a:pt x="1008" y="55263"/>
                </a:cubicBezTo>
                <a:close/>
              </a:path>
            </a:pathLst>
          </a:custGeom>
          <a:gradFill>
            <a:gsLst>
              <a:gs pos="100000">
                <a:srgbClr val="D3F6F3">
                  <a:alpha val="0"/>
                </a:srgbClr>
              </a:gs>
              <a:gs pos="21000">
                <a:srgbClr val="00BEBE"/>
              </a:gs>
            </a:gsLst>
            <a:lin ang="5400000" scaled="0"/>
          </a:gra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BD9CCF91-00E6-003E-B2CD-5C3EF9C6D940}"/>
              </a:ext>
            </a:extLst>
          </p:cNvPr>
          <p:cNvSpPr/>
          <p:nvPr/>
        </p:nvSpPr>
        <p:spPr>
          <a:xfrm>
            <a:off x="5641975" y="3317875"/>
            <a:ext cx="863600" cy="234950"/>
          </a:xfrm>
          <a:prstGeom prst="roundRect">
            <a:avLst>
              <a:gd name="adj" fmla="val 50000"/>
            </a:avLst>
          </a:prstGeom>
          <a:solidFill>
            <a:srgbClr val="03CFBE"/>
          </a:solidFill>
          <a:ln w="6350" cap="flat">
            <a:solidFill>
              <a:srgbClr val="1EAAA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矩形: 圆角 92">
            <a:extLst>
              <a:ext uri="{FF2B5EF4-FFF2-40B4-BE49-F238E27FC236}">
                <a16:creationId xmlns:a16="http://schemas.microsoft.com/office/drawing/2014/main" id="{BE5DC58A-47C6-767F-0043-9F53459B8B3B}"/>
              </a:ext>
            </a:extLst>
          </p:cNvPr>
          <p:cNvSpPr/>
          <p:nvPr/>
        </p:nvSpPr>
        <p:spPr>
          <a:xfrm>
            <a:off x="5635625" y="4784725"/>
            <a:ext cx="863600" cy="234950"/>
          </a:xfrm>
          <a:prstGeom prst="roundRect">
            <a:avLst>
              <a:gd name="adj" fmla="val 50000"/>
            </a:avLst>
          </a:prstGeom>
          <a:solidFill>
            <a:srgbClr val="03CFBE"/>
          </a:solidFill>
          <a:ln w="6350" cap="flat">
            <a:solidFill>
              <a:srgbClr val="1EAAA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矩形: 圆角 94">
            <a:extLst>
              <a:ext uri="{FF2B5EF4-FFF2-40B4-BE49-F238E27FC236}">
                <a16:creationId xmlns:a16="http://schemas.microsoft.com/office/drawing/2014/main" id="{5E843CD4-9C03-CC4A-C719-3D7EF43CE1B1}"/>
              </a:ext>
            </a:extLst>
          </p:cNvPr>
          <p:cNvSpPr/>
          <p:nvPr/>
        </p:nvSpPr>
        <p:spPr>
          <a:xfrm>
            <a:off x="5632450" y="6140450"/>
            <a:ext cx="869950" cy="241300"/>
          </a:xfrm>
          <a:prstGeom prst="roundRect">
            <a:avLst>
              <a:gd name="adj" fmla="val 50000"/>
            </a:avLst>
          </a:prstGeom>
          <a:solidFill>
            <a:srgbClr val="03CFBE"/>
          </a:solidFill>
          <a:ln w="6350" cap="flat">
            <a:noFill/>
            <a:prstDash val="solid"/>
            <a:miter/>
          </a:ln>
          <a:effectLst>
            <a:outerShdw blurRad="355600" sx="102000" sy="102000" algn="ctr" rotWithShape="0">
              <a:srgbClr val="029E8F">
                <a:alpha val="40000"/>
              </a:srgb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任意多边形: 形状 96">
            <a:extLst>
              <a:ext uri="{FF2B5EF4-FFF2-40B4-BE49-F238E27FC236}">
                <a16:creationId xmlns:a16="http://schemas.microsoft.com/office/drawing/2014/main" id="{0DE6F914-B34B-6EE6-96EB-3A6ADD2F76E0}"/>
              </a:ext>
            </a:extLst>
          </p:cNvPr>
          <p:cNvSpPr/>
          <p:nvPr/>
        </p:nvSpPr>
        <p:spPr>
          <a:xfrm>
            <a:off x="2788475" y="2755900"/>
            <a:ext cx="1077855" cy="1181100"/>
          </a:xfrm>
          <a:custGeom>
            <a:avLst/>
            <a:gdLst>
              <a:gd name="connsiteX0" fmla="*/ 538925 w 1077855"/>
              <a:gd name="connsiteY0" fmla="*/ 0 h 1181100"/>
              <a:gd name="connsiteX1" fmla="*/ 1077855 w 1077855"/>
              <a:gd name="connsiteY1" fmla="*/ 247650 h 1181100"/>
              <a:gd name="connsiteX2" fmla="*/ 1077855 w 1077855"/>
              <a:gd name="connsiteY2" fmla="*/ 914400 h 1181100"/>
              <a:gd name="connsiteX3" fmla="*/ 538925 w 1077855"/>
              <a:gd name="connsiteY3" fmla="*/ 1181100 h 1181100"/>
              <a:gd name="connsiteX4" fmla="*/ 0 w 1077855"/>
              <a:gd name="connsiteY4" fmla="*/ 914400 h 1181100"/>
              <a:gd name="connsiteX5" fmla="*/ 0 w 1077855"/>
              <a:gd name="connsiteY5" fmla="*/ 247650 h 1181100"/>
              <a:gd name="connsiteX6" fmla="*/ 538925 w 1077855"/>
              <a:gd name="connsiteY6" fmla="*/ 0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7855" h="1181100">
                <a:moveTo>
                  <a:pt x="538925" y="0"/>
                </a:moveTo>
                <a:lnTo>
                  <a:pt x="1077855" y="247650"/>
                </a:lnTo>
                <a:lnTo>
                  <a:pt x="1077855" y="914400"/>
                </a:lnTo>
                <a:lnTo>
                  <a:pt x="538925" y="1181100"/>
                </a:lnTo>
                <a:lnTo>
                  <a:pt x="0" y="914400"/>
                </a:lnTo>
                <a:lnTo>
                  <a:pt x="0" y="247650"/>
                </a:lnTo>
                <a:lnTo>
                  <a:pt x="538925" y="0"/>
                </a:lnTo>
                <a:close/>
              </a:path>
            </a:pathLst>
          </a:custGeom>
          <a:solidFill>
            <a:srgbClr val="FC9C54">
              <a:alpha val="11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任意多边形: 形状 97">
            <a:extLst>
              <a:ext uri="{FF2B5EF4-FFF2-40B4-BE49-F238E27FC236}">
                <a16:creationId xmlns:a16="http://schemas.microsoft.com/office/drawing/2014/main" id="{A0697705-4448-83BD-4904-154C89558D4E}"/>
              </a:ext>
            </a:extLst>
          </p:cNvPr>
          <p:cNvSpPr/>
          <p:nvPr/>
        </p:nvSpPr>
        <p:spPr>
          <a:xfrm>
            <a:off x="2791650" y="2759392"/>
            <a:ext cx="1071505" cy="1174064"/>
          </a:xfrm>
          <a:custGeom>
            <a:avLst/>
            <a:gdLst>
              <a:gd name="connsiteX0" fmla="*/ 0 w 1071505"/>
              <a:gd name="connsiteY0" fmla="*/ 246196 h 1174064"/>
              <a:gd name="connsiteX1" fmla="*/ 535750 w 1071505"/>
              <a:gd name="connsiteY1" fmla="*/ 0 h 1174064"/>
              <a:gd name="connsiteX2" fmla="*/ 1071505 w 1071505"/>
              <a:gd name="connsiteY2" fmla="*/ 246190 h 1174064"/>
              <a:gd name="connsiteX3" fmla="*/ 1071505 w 1071505"/>
              <a:gd name="connsiteY3" fmla="*/ 908939 h 1174064"/>
              <a:gd name="connsiteX4" fmla="*/ 535750 w 1071505"/>
              <a:gd name="connsiteY4" fmla="*/ 1174064 h 1174064"/>
              <a:gd name="connsiteX5" fmla="*/ 0 w 1071505"/>
              <a:gd name="connsiteY5" fmla="*/ 908939 h 1174064"/>
              <a:gd name="connsiteX6" fmla="*/ 0 w 1071505"/>
              <a:gd name="connsiteY6" fmla="*/ 246196 h 1174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1505" h="1174064">
                <a:moveTo>
                  <a:pt x="0" y="246196"/>
                </a:moveTo>
                <a:lnTo>
                  <a:pt x="535750" y="0"/>
                </a:lnTo>
                <a:lnTo>
                  <a:pt x="1071505" y="246190"/>
                </a:lnTo>
                <a:lnTo>
                  <a:pt x="1071505" y="908939"/>
                </a:lnTo>
                <a:lnTo>
                  <a:pt x="535750" y="1174064"/>
                </a:lnTo>
                <a:lnTo>
                  <a:pt x="0" y="908939"/>
                </a:lnTo>
                <a:lnTo>
                  <a:pt x="0" y="246196"/>
                </a:lnTo>
                <a:close/>
              </a:path>
            </a:pathLst>
          </a:custGeom>
          <a:noFill/>
          <a:ln w="6350" cap="flat">
            <a:solidFill>
              <a:srgbClr val="FFFFFF">
                <a:alpha val="22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任意多边形: 形状 98">
            <a:extLst>
              <a:ext uri="{FF2B5EF4-FFF2-40B4-BE49-F238E27FC236}">
                <a16:creationId xmlns:a16="http://schemas.microsoft.com/office/drawing/2014/main" id="{F9AF7249-0360-BB8A-9910-9CF2A26CB368}"/>
              </a:ext>
            </a:extLst>
          </p:cNvPr>
          <p:cNvSpPr/>
          <p:nvPr/>
        </p:nvSpPr>
        <p:spPr>
          <a:xfrm>
            <a:off x="2886989" y="2863850"/>
            <a:ext cx="880827" cy="965200"/>
          </a:xfrm>
          <a:custGeom>
            <a:avLst/>
            <a:gdLst>
              <a:gd name="connsiteX0" fmla="*/ 440411 w 880827"/>
              <a:gd name="connsiteY0" fmla="*/ 0 h 965200"/>
              <a:gd name="connsiteX1" fmla="*/ 880827 w 880827"/>
              <a:gd name="connsiteY1" fmla="*/ 202381 h 965200"/>
              <a:gd name="connsiteX2" fmla="*/ 880827 w 880827"/>
              <a:gd name="connsiteY2" fmla="*/ 747249 h 965200"/>
              <a:gd name="connsiteX3" fmla="*/ 440411 w 880827"/>
              <a:gd name="connsiteY3" fmla="*/ 965200 h 965200"/>
              <a:gd name="connsiteX4" fmla="*/ 0 w 880827"/>
              <a:gd name="connsiteY4" fmla="*/ 747249 h 965200"/>
              <a:gd name="connsiteX5" fmla="*/ 0 w 880827"/>
              <a:gd name="connsiteY5" fmla="*/ 202381 h 965200"/>
              <a:gd name="connsiteX6" fmla="*/ 440411 w 880827"/>
              <a:gd name="connsiteY6" fmla="*/ 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0827" h="965200">
                <a:moveTo>
                  <a:pt x="440411" y="0"/>
                </a:moveTo>
                <a:lnTo>
                  <a:pt x="880827" y="202381"/>
                </a:lnTo>
                <a:lnTo>
                  <a:pt x="880827" y="747249"/>
                </a:lnTo>
                <a:lnTo>
                  <a:pt x="440411" y="965200"/>
                </a:lnTo>
                <a:lnTo>
                  <a:pt x="0" y="747249"/>
                </a:lnTo>
                <a:lnTo>
                  <a:pt x="0" y="202381"/>
                </a:lnTo>
                <a:lnTo>
                  <a:pt x="440411" y="0"/>
                </a:lnTo>
                <a:close/>
              </a:path>
            </a:pathLst>
          </a:custGeom>
          <a:gradFill>
            <a:gsLst>
              <a:gs pos="0">
                <a:srgbClr val="FEA761"/>
              </a:gs>
              <a:gs pos="100000">
                <a:srgbClr val="F3701A"/>
              </a:gs>
            </a:gsLst>
            <a:lin ang="0" scaled="0"/>
          </a:gra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0" name="任意多边形: 形状 99">
            <a:extLst>
              <a:ext uri="{FF2B5EF4-FFF2-40B4-BE49-F238E27FC236}">
                <a16:creationId xmlns:a16="http://schemas.microsoft.com/office/drawing/2014/main" id="{07FC4589-E489-9397-D97C-1B4CC73FC80A}"/>
              </a:ext>
            </a:extLst>
          </p:cNvPr>
          <p:cNvSpPr/>
          <p:nvPr/>
        </p:nvSpPr>
        <p:spPr>
          <a:xfrm>
            <a:off x="3200400" y="3105150"/>
            <a:ext cx="254000" cy="247650"/>
          </a:xfrm>
          <a:custGeom>
            <a:avLst/>
            <a:gdLst>
              <a:gd name="connsiteX0" fmla="*/ 56578 w 254000"/>
              <a:gd name="connsiteY0" fmla="*/ 203200 h 247650"/>
              <a:gd name="connsiteX1" fmla="*/ 0 w 254000"/>
              <a:gd name="connsiteY1" fmla="*/ 247650 h 247650"/>
              <a:gd name="connsiteX2" fmla="*/ 0 w 254000"/>
              <a:gd name="connsiteY2" fmla="*/ 12700 h 247650"/>
              <a:gd name="connsiteX3" fmla="*/ 3721 w 254000"/>
              <a:gd name="connsiteY3" fmla="*/ 3721 h 247650"/>
              <a:gd name="connsiteX4" fmla="*/ 12700 w 254000"/>
              <a:gd name="connsiteY4" fmla="*/ 0 h 247650"/>
              <a:gd name="connsiteX5" fmla="*/ 241300 w 254000"/>
              <a:gd name="connsiteY5" fmla="*/ 0 h 247650"/>
              <a:gd name="connsiteX6" fmla="*/ 250279 w 254000"/>
              <a:gd name="connsiteY6" fmla="*/ 3721 h 247650"/>
              <a:gd name="connsiteX7" fmla="*/ 254000 w 254000"/>
              <a:gd name="connsiteY7" fmla="*/ 12700 h 247650"/>
              <a:gd name="connsiteX8" fmla="*/ 254000 w 254000"/>
              <a:gd name="connsiteY8" fmla="*/ 190500 h 247650"/>
              <a:gd name="connsiteX9" fmla="*/ 250279 w 254000"/>
              <a:gd name="connsiteY9" fmla="*/ 199479 h 247650"/>
              <a:gd name="connsiteX10" fmla="*/ 241300 w 254000"/>
              <a:gd name="connsiteY10" fmla="*/ 203200 h 247650"/>
              <a:gd name="connsiteX11" fmla="*/ 56578 w 254000"/>
              <a:gd name="connsiteY11" fmla="*/ 203200 h 247650"/>
              <a:gd name="connsiteX12" fmla="*/ 47790 w 254000"/>
              <a:gd name="connsiteY12" fmla="*/ 177800 h 247650"/>
              <a:gd name="connsiteX13" fmla="*/ 228600 w 254000"/>
              <a:gd name="connsiteY13" fmla="*/ 177800 h 247650"/>
              <a:gd name="connsiteX14" fmla="*/ 228600 w 254000"/>
              <a:gd name="connsiteY14" fmla="*/ 25400 h 247650"/>
              <a:gd name="connsiteX15" fmla="*/ 25400 w 254000"/>
              <a:gd name="connsiteY15" fmla="*/ 25400 h 247650"/>
              <a:gd name="connsiteX16" fmla="*/ 25400 w 254000"/>
              <a:gd name="connsiteY16" fmla="*/ 195390 h 247650"/>
              <a:gd name="connsiteX17" fmla="*/ 47790 w 254000"/>
              <a:gd name="connsiteY17" fmla="*/ 177800 h 247650"/>
              <a:gd name="connsiteX18" fmla="*/ 63500 w 254000"/>
              <a:gd name="connsiteY18" fmla="*/ 88900 h 247650"/>
              <a:gd name="connsiteX19" fmla="*/ 88900 w 254000"/>
              <a:gd name="connsiteY19" fmla="*/ 88900 h 247650"/>
              <a:gd name="connsiteX20" fmla="*/ 100057 w 254000"/>
              <a:gd name="connsiteY20" fmla="*/ 115843 h 247650"/>
              <a:gd name="connsiteX21" fmla="*/ 127000 w 254000"/>
              <a:gd name="connsiteY21" fmla="*/ 127000 h 247650"/>
              <a:gd name="connsiteX22" fmla="*/ 153937 w 254000"/>
              <a:gd name="connsiteY22" fmla="*/ 115843 h 247650"/>
              <a:gd name="connsiteX23" fmla="*/ 165100 w 254000"/>
              <a:gd name="connsiteY23" fmla="*/ 88900 h 247650"/>
              <a:gd name="connsiteX24" fmla="*/ 190500 w 254000"/>
              <a:gd name="connsiteY24" fmla="*/ 88900 h 247650"/>
              <a:gd name="connsiteX25" fmla="*/ 171901 w 254000"/>
              <a:gd name="connsiteY25" fmla="*/ 133801 h 247650"/>
              <a:gd name="connsiteX26" fmla="*/ 127000 w 254000"/>
              <a:gd name="connsiteY26" fmla="*/ 152400 h 247650"/>
              <a:gd name="connsiteX27" fmla="*/ 82099 w 254000"/>
              <a:gd name="connsiteY27" fmla="*/ 133801 h 247650"/>
              <a:gd name="connsiteX28" fmla="*/ 63500 w 254000"/>
              <a:gd name="connsiteY28" fmla="*/ 88900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54000" h="247650">
                <a:moveTo>
                  <a:pt x="56578" y="203200"/>
                </a:moveTo>
                <a:lnTo>
                  <a:pt x="0" y="247650"/>
                </a:lnTo>
                <a:lnTo>
                  <a:pt x="0" y="12700"/>
                </a:lnTo>
                <a:cubicBezTo>
                  <a:pt x="0" y="9335"/>
                  <a:pt x="1333" y="6102"/>
                  <a:pt x="3721" y="3721"/>
                </a:cubicBezTo>
                <a:cubicBezTo>
                  <a:pt x="6102" y="1340"/>
                  <a:pt x="9328" y="0"/>
                  <a:pt x="12700" y="0"/>
                </a:cubicBezTo>
                <a:lnTo>
                  <a:pt x="241300" y="0"/>
                </a:lnTo>
                <a:cubicBezTo>
                  <a:pt x="244666" y="0"/>
                  <a:pt x="247898" y="1340"/>
                  <a:pt x="250279" y="3721"/>
                </a:cubicBezTo>
                <a:cubicBezTo>
                  <a:pt x="252660" y="6102"/>
                  <a:pt x="254000" y="9335"/>
                  <a:pt x="254000" y="12700"/>
                </a:cubicBezTo>
                <a:lnTo>
                  <a:pt x="254000" y="190500"/>
                </a:lnTo>
                <a:cubicBezTo>
                  <a:pt x="254000" y="193866"/>
                  <a:pt x="252660" y="197098"/>
                  <a:pt x="250279" y="199479"/>
                </a:cubicBezTo>
                <a:cubicBezTo>
                  <a:pt x="247898" y="201860"/>
                  <a:pt x="244666" y="203200"/>
                  <a:pt x="241300" y="203200"/>
                </a:cubicBezTo>
                <a:lnTo>
                  <a:pt x="56578" y="203200"/>
                </a:lnTo>
                <a:close/>
                <a:moveTo>
                  <a:pt x="47790" y="177800"/>
                </a:moveTo>
                <a:lnTo>
                  <a:pt x="228600" y="177800"/>
                </a:lnTo>
                <a:lnTo>
                  <a:pt x="228600" y="25400"/>
                </a:lnTo>
                <a:lnTo>
                  <a:pt x="25400" y="25400"/>
                </a:lnTo>
                <a:lnTo>
                  <a:pt x="25400" y="195390"/>
                </a:lnTo>
                <a:lnTo>
                  <a:pt x="47790" y="177800"/>
                </a:lnTo>
                <a:close/>
                <a:moveTo>
                  <a:pt x="63500" y="88900"/>
                </a:moveTo>
                <a:lnTo>
                  <a:pt x="88900" y="88900"/>
                </a:lnTo>
                <a:cubicBezTo>
                  <a:pt x="88900" y="99003"/>
                  <a:pt x="92913" y="108693"/>
                  <a:pt x="100057" y="115843"/>
                </a:cubicBezTo>
                <a:cubicBezTo>
                  <a:pt x="107201" y="122987"/>
                  <a:pt x="116891" y="127000"/>
                  <a:pt x="127000" y="127000"/>
                </a:cubicBezTo>
                <a:cubicBezTo>
                  <a:pt x="137103" y="127000"/>
                  <a:pt x="146793" y="122987"/>
                  <a:pt x="153937" y="115843"/>
                </a:cubicBezTo>
                <a:cubicBezTo>
                  <a:pt x="161087" y="108693"/>
                  <a:pt x="165100" y="99003"/>
                  <a:pt x="165100" y="88900"/>
                </a:cubicBezTo>
                <a:lnTo>
                  <a:pt x="190500" y="88900"/>
                </a:lnTo>
                <a:cubicBezTo>
                  <a:pt x="190500" y="105740"/>
                  <a:pt x="183807" y="121895"/>
                  <a:pt x="171901" y="133801"/>
                </a:cubicBezTo>
                <a:cubicBezTo>
                  <a:pt x="159988" y="145707"/>
                  <a:pt x="143840" y="152400"/>
                  <a:pt x="127000" y="152400"/>
                </a:cubicBezTo>
                <a:cubicBezTo>
                  <a:pt x="110160" y="152400"/>
                  <a:pt x="94006" y="145707"/>
                  <a:pt x="82099" y="133801"/>
                </a:cubicBezTo>
                <a:cubicBezTo>
                  <a:pt x="70186" y="121895"/>
                  <a:pt x="63500" y="105740"/>
                  <a:pt x="63500" y="88900"/>
                </a:cubicBezTo>
                <a:close/>
              </a:path>
            </a:pathLst>
          </a:custGeom>
          <a:solidFill>
            <a:srgbClr val="FFFFF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任意多边形: 形状 100">
            <a:extLst>
              <a:ext uri="{FF2B5EF4-FFF2-40B4-BE49-F238E27FC236}">
                <a16:creationId xmlns:a16="http://schemas.microsoft.com/office/drawing/2014/main" id="{DC1963F8-F56B-9739-570A-9D04302FAB89}"/>
              </a:ext>
            </a:extLst>
          </p:cNvPr>
          <p:cNvSpPr/>
          <p:nvPr/>
        </p:nvSpPr>
        <p:spPr>
          <a:xfrm>
            <a:off x="8248650" y="2755900"/>
            <a:ext cx="1077848" cy="1181100"/>
          </a:xfrm>
          <a:custGeom>
            <a:avLst/>
            <a:gdLst>
              <a:gd name="connsiteX0" fmla="*/ 538925 w 1077848"/>
              <a:gd name="connsiteY0" fmla="*/ 0 h 1181100"/>
              <a:gd name="connsiteX1" fmla="*/ 1077849 w 1077848"/>
              <a:gd name="connsiteY1" fmla="*/ 247650 h 1181100"/>
              <a:gd name="connsiteX2" fmla="*/ 1077849 w 1077848"/>
              <a:gd name="connsiteY2" fmla="*/ 914400 h 1181100"/>
              <a:gd name="connsiteX3" fmla="*/ 538925 w 1077848"/>
              <a:gd name="connsiteY3" fmla="*/ 1181100 h 1181100"/>
              <a:gd name="connsiteX4" fmla="*/ 0 w 1077848"/>
              <a:gd name="connsiteY4" fmla="*/ 914400 h 1181100"/>
              <a:gd name="connsiteX5" fmla="*/ 0 w 1077848"/>
              <a:gd name="connsiteY5" fmla="*/ 247650 h 1181100"/>
              <a:gd name="connsiteX6" fmla="*/ 538925 w 1077848"/>
              <a:gd name="connsiteY6" fmla="*/ 0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7848" h="1181100">
                <a:moveTo>
                  <a:pt x="538925" y="0"/>
                </a:moveTo>
                <a:lnTo>
                  <a:pt x="1077849" y="247650"/>
                </a:lnTo>
                <a:lnTo>
                  <a:pt x="1077849" y="914400"/>
                </a:lnTo>
                <a:lnTo>
                  <a:pt x="538925" y="1181100"/>
                </a:lnTo>
                <a:lnTo>
                  <a:pt x="0" y="914400"/>
                </a:lnTo>
                <a:lnTo>
                  <a:pt x="0" y="247650"/>
                </a:lnTo>
                <a:lnTo>
                  <a:pt x="538925" y="0"/>
                </a:lnTo>
                <a:close/>
              </a:path>
            </a:pathLst>
          </a:custGeom>
          <a:solidFill>
            <a:srgbClr val="FC9C54">
              <a:alpha val="11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任意多边形: 形状 101">
            <a:extLst>
              <a:ext uri="{FF2B5EF4-FFF2-40B4-BE49-F238E27FC236}">
                <a16:creationId xmlns:a16="http://schemas.microsoft.com/office/drawing/2014/main" id="{11FBF45C-CD52-CA9C-2729-16639E1DFF59}"/>
              </a:ext>
            </a:extLst>
          </p:cNvPr>
          <p:cNvSpPr/>
          <p:nvPr/>
        </p:nvSpPr>
        <p:spPr>
          <a:xfrm>
            <a:off x="8251825" y="2759392"/>
            <a:ext cx="1071498" cy="1174064"/>
          </a:xfrm>
          <a:custGeom>
            <a:avLst/>
            <a:gdLst>
              <a:gd name="connsiteX0" fmla="*/ 0 w 1071498"/>
              <a:gd name="connsiteY0" fmla="*/ 246196 h 1174064"/>
              <a:gd name="connsiteX1" fmla="*/ 535750 w 1071498"/>
              <a:gd name="connsiteY1" fmla="*/ 0 h 1174064"/>
              <a:gd name="connsiteX2" fmla="*/ 1071499 w 1071498"/>
              <a:gd name="connsiteY2" fmla="*/ 246190 h 1174064"/>
              <a:gd name="connsiteX3" fmla="*/ 1071499 w 1071498"/>
              <a:gd name="connsiteY3" fmla="*/ 908939 h 1174064"/>
              <a:gd name="connsiteX4" fmla="*/ 535750 w 1071498"/>
              <a:gd name="connsiteY4" fmla="*/ 1174064 h 1174064"/>
              <a:gd name="connsiteX5" fmla="*/ 0 w 1071498"/>
              <a:gd name="connsiteY5" fmla="*/ 908939 h 1174064"/>
              <a:gd name="connsiteX6" fmla="*/ 0 w 1071498"/>
              <a:gd name="connsiteY6" fmla="*/ 246196 h 1174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1498" h="1174064">
                <a:moveTo>
                  <a:pt x="0" y="246196"/>
                </a:moveTo>
                <a:lnTo>
                  <a:pt x="535750" y="0"/>
                </a:lnTo>
                <a:lnTo>
                  <a:pt x="1071499" y="246190"/>
                </a:lnTo>
                <a:lnTo>
                  <a:pt x="1071499" y="908939"/>
                </a:lnTo>
                <a:lnTo>
                  <a:pt x="535750" y="1174064"/>
                </a:lnTo>
                <a:lnTo>
                  <a:pt x="0" y="908939"/>
                </a:lnTo>
                <a:lnTo>
                  <a:pt x="0" y="246196"/>
                </a:lnTo>
                <a:close/>
              </a:path>
            </a:pathLst>
          </a:custGeom>
          <a:noFill/>
          <a:ln w="6350" cap="flat">
            <a:solidFill>
              <a:srgbClr val="FFFFFF">
                <a:alpha val="22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任意多边形: 形状 102">
            <a:extLst>
              <a:ext uri="{FF2B5EF4-FFF2-40B4-BE49-F238E27FC236}">
                <a16:creationId xmlns:a16="http://schemas.microsoft.com/office/drawing/2014/main" id="{90AF75B4-F2C4-9C49-CF2F-D253D88F0CF1}"/>
              </a:ext>
            </a:extLst>
          </p:cNvPr>
          <p:cNvSpPr/>
          <p:nvPr/>
        </p:nvSpPr>
        <p:spPr>
          <a:xfrm>
            <a:off x="8347138" y="2863850"/>
            <a:ext cx="880871" cy="965200"/>
          </a:xfrm>
          <a:custGeom>
            <a:avLst/>
            <a:gdLst>
              <a:gd name="connsiteX0" fmla="*/ 440436 w 880871"/>
              <a:gd name="connsiteY0" fmla="*/ 0 h 965200"/>
              <a:gd name="connsiteX1" fmla="*/ 880872 w 880871"/>
              <a:gd name="connsiteY1" fmla="*/ 202381 h 965200"/>
              <a:gd name="connsiteX2" fmla="*/ 880872 w 880871"/>
              <a:gd name="connsiteY2" fmla="*/ 747249 h 965200"/>
              <a:gd name="connsiteX3" fmla="*/ 440436 w 880871"/>
              <a:gd name="connsiteY3" fmla="*/ 965200 h 965200"/>
              <a:gd name="connsiteX4" fmla="*/ 0 w 880871"/>
              <a:gd name="connsiteY4" fmla="*/ 747249 h 965200"/>
              <a:gd name="connsiteX5" fmla="*/ 0 w 880871"/>
              <a:gd name="connsiteY5" fmla="*/ 202381 h 965200"/>
              <a:gd name="connsiteX6" fmla="*/ 440436 w 880871"/>
              <a:gd name="connsiteY6" fmla="*/ 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0871" h="965200">
                <a:moveTo>
                  <a:pt x="440436" y="0"/>
                </a:moveTo>
                <a:lnTo>
                  <a:pt x="880872" y="202381"/>
                </a:lnTo>
                <a:lnTo>
                  <a:pt x="880872" y="747249"/>
                </a:lnTo>
                <a:lnTo>
                  <a:pt x="440436" y="965200"/>
                </a:lnTo>
                <a:lnTo>
                  <a:pt x="0" y="747249"/>
                </a:lnTo>
                <a:lnTo>
                  <a:pt x="0" y="202381"/>
                </a:lnTo>
                <a:lnTo>
                  <a:pt x="440436" y="0"/>
                </a:lnTo>
                <a:close/>
              </a:path>
            </a:pathLst>
          </a:custGeom>
          <a:gradFill>
            <a:gsLst>
              <a:gs pos="0">
                <a:srgbClr val="FEA761"/>
              </a:gs>
              <a:gs pos="100000">
                <a:srgbClr val="F3701A"/>
              </a:gs>
            </a:gsLst>
            <a:lin ang="0" scaled="0"/>
          </a:gra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4" name="任意多边形: 形状 103">
            <a:extLst>
              <a:ext uri="{FF2B5EF4-FFF2-40B4-BE49-F238E27FC236}">
                <a16:creationId xmlns:a16="http://schemas.microsoft.com/office/drawing/2014/main" id="{CA6ED51E-DF6A-6BCC-7936-0740A22A604F}"/>
              </a:ext>
            </a:extLst>
          </p:cNvPr>
          <p:cNvSpPr/>
          <p:nvPr/>
        </p:nvSpPr>
        <p:spPr>
          <a:xfrm>
            <a:off x="8661400" y="3105150"/>
            <a:ext cx="254000" cy="228600"/>
          </a:xfrm>
          <a:custGeom>
            <a:avLst/>
            <a:gdLst>
              <a:gd name="connsiteX0" fmla="*/ 228600 w 254000"/>
              <a:gd name="connsiteY0" fmla="*/ 76200 h 228600"/>
              <a:gd name="connsiteX1" fmla="*/ 228600 w 254000"/>
              <a:gd name="connsiteY1" fmla="*/ 25400 h 228600"/>
              <a:gd name="connsiteX2" fmla="*/ 25400 w 254000"/>
              <a:gd name="connsiteY2" fmla="*/ 25400 h 228600"/>
              <a:gd name="connsiteX3" fmla="*/ 25400 w 254000"/>
              <a:gd name="connsiteY3" fmla="*/ 76200 h 228600"/>
              <a:gd name="connsiteX4" fmla="*/ 228600 w 254000"/>
              <a:gd name="connsiteY4" fmla="*/ 76200 h 228600"/>
              <a:gd name="connsiteX5" fmla="*/ 228600 w 254000"/>
              <a:gd name="connsiteY5" fmla="*/ 101600 h 228600"/>
              <a:gd name="connsiteX6" fmla="*/ 25400 w 254000"/>
              <a:gd name="connsiteY6" fmla="*/ 101600 h 228600"/>
              <a:gd name="connsiteX7" fmla="*/ 25400 w 254000"/>
              <a:gd name="connsiteY7" fmla="*/ 203200 h 228600"/>
              <a:gd name="connsiteX8" fmla="*/ 228600 w 254000"/>
              <a:gd name="connsiteY8" fmla="*/ 203200 h 228600"/>
              <a:gd name="connsiteX9" fmla="*/ 228600 w 254000"/>
              <a:gd name="connsiteY9" fmla="*/ 101600 h 228600"/>
              <a:gd name="connsiteX10" fmla="*/ 12700 w 254000"/>
              <a:gd name="connsiteY10" fmla="*/ 0 h 228600"/>
              <a:gd name="connsiteX11" fmla="*/ 241300 w 254000"/>
              <a:gd name="connsiteY11" fmla="*/ 0 h 228600"/>
              <a:gd name="connsiteX12" fmla="*/ 250254 w 254000"/>
              <a:gd name="connsiteY12" fmla="*/ 3721 h 228600"/>
              <a:gd name="connsiteX13" fmla="*/ 254000 w 254000"/>
              <a:gd name="connsiteY13" fmla="*/ 12700 h 228600"/>
              <a:gd name="connsiteX14" fmla="*/ 254000 w 254000"/>
              <a:gd name="connsiteY14" fmla="*/ 215900 h 228600"/>
              <a:gd name="connsiteX15" fmla="*/ 250254 w 254000"/>
              <a:gd name="connsiteY15" fmla="*/ 224879 h 228600"/>
              <a:gd name="connsiteX16" fmla="*/ 241300 w 254000"/>
              <a:gd name="connsiteY16" fmla="*/ 228600 h 228600"/>
              <a:gd name="connsiteX17" fmla="*/ 12700 w 254000"/>
              <a:gd name="connsiteY17" fmla="*/ 228600 h 228600"/>
              <a:gd name="connsiteX18" fmla="*/ 3746 w 254000"/>
              <a:gd name="connsiteY18" fmla="*/ 224879 h 228600"/>
              <a:gd name="connsiteX19" fmla="*/ 0 w 254000"/>
              <a:gd name="connsiteY19" fmla="*/ 215900 h 228600"/>
              <a:gd name="connsiteX20" fmla="*/ 0 w 254000"/>
              <a:gd name="connsiteY20" fmla="*/ 12700 h 228600"/>
              <a:gd name="connsiteX21" fmla="*/ 3746 w 254000"/>
              <a:gd name="connsiteY21" fmla="*/ 3721 h 228600"/>
              <a:gd name="connsiteX22" fmla="*/ 12700 w 254000"/>
              <a:gd name="connsiteY22" fmla="*/ 0 h 228600"/>
              <a:gd name="connsiteX23" fmla="*/ 38100 w 254000"/>
              <a:gd name="connsiteY23" fmla="*/ 114300 h 228600"/>
              <a:gd name="connsiteX24" fmla="*/ 76200 w 254000"/>
              <a:gd name="connsiteY24" fmla="*/ 114300 h 228600"/>
              <a:gd name="connsiteX25" fmla="*/ 76200 w 254000"/>
              <a:gd name="connsiteY25" fmla="*/ 177800 h 228600"/>
              <a:gd name="connsiteX26" fmla="*/ 38100 w 254000"/>
              <a:gd name="connsiteY26" fmla="*/ 177800 h 228600"/>
              <a:gd name="connsiteX27" fmla="*/ 38100 w 254000"/>
              <a:gd name="connsiteY27" fmla="*/ 114300 h 228600"/>
              <a:gd name="connsiteX28" fmla="*/ 38100 w 254000"/>
              <a:gd name="connsiteY28" fmla="*/ 38100 h 228600"/>
              <a:gd name="connsiteX29" fmla="*/ 63500 w 254000"/>
              <a:gd name="connsiteY29" fmla="*/ 38100 h 228600"/>
              <a:gd name="connsiteX30" fmla="*/ 63500 w 254000"/>
              <a:gd name="connsiteY30" fmla="*/ 63500 h 228600"/>
              <a:gd name="connsiteX31" fmla="*/ 38100 w 254000"/>
              <a:gd name="connsiteY31" fmla="*/ 63500 h 228600"/>
              <a:gd name="connsiteX32" fmla="*/ 38100 w 254000"/>
              <a:gd name="connsiteY32" fmla="*/ 38100 h 228600"/>
              <a:gd name="connsiteX33" fmla="*/ 88900 w 254000"/>
              <a:gd name="connsiteY33" fmla="*/ 38100 h 228600"/>
              <a:gd name="connsiteX34" fmla="*/ 114300 w 254000"/>
              <a:gd name="connsiteY34" fmla="*/ 38100 h 228600"/>
              <a:gd name="connsiteX35" fmla="*/ 114300 w 254000"/>
              <a:gd name="connsiteY35" fmla="*/ 63500 h 228600"/>
              <a:gd name="connsiteX36" fmla="*/ 88900 w 254000"/>
              <a:gd name="connsiteY36" fmla="*/ 63500 h 228600"/>
              <a:gd name="connsiteX37" fmla="*/ 88900 w 254000"/>
              <a:gd name="connsiteY37" fmla="*/ 381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54000" h="228600">
                <a:moveTo>
                  <a:pt x="228600" y="76200"/>
                </a:moveTo>
                <a:lnTo>
                  <a:pt x="228600" y="25400"/>
                </a:lnTo>
                <a:lnTo>
                  <a:pt x="25400" y="25400"/>
                </a:lnTo>
                <a:lnTo>
                  <a:pt x="25400" y="76200"/>
                </a:lnTo>
                <a:lnTo>
                  <a:pt x="228600" y="76200"/>
                </a:lnTo>
                <a:close/>
                <a:moveTo>
                  <a:pt x="228600" y="101600"/>
                </a:moveTo>
                <a:lnTo>
                  <a:pt x="25400" y="101600"/>
                </a:lnTo>
                <a:lnTo>
                  <a:pt x="25400" y="203200"/>
                </a:lnTo>
                <a:lnTo>
                  <a:pt x="228600" y="203200"/>
                </a:lnTo>
                <a:lnTo>
                  <a:pt x="228600" y="101600"/>
                </a:lnTo>
                <a:close/>
                <a:moveTo>
                  <a:pt x="12700" y="0"/>
                </a:moveTo>
                <a:lnTo>
                  <a:pt x="241300" y="0"/>
                </a:lnTo>
                <a:cubicBezTo>
                  <a:pt x="244666" y="0"/>
                  <a:pt x="247904" y="1340"/>
                  <a:pt x="250254" y="3721"/>
                </a:cubicBezTo>
                <a:cubicBezTo>
                  <a:pt x="252667" y="6102"/>
                  <a:pt x="254000" y="9335"/>
                  <a:pt x="254000" y="12700"/>
                </a:cubicBezTo>
                <a:lnTo>
                  <a:pt x="254000" y="215900"/>
                </a:lnTo>
                <a:cubicBezTo>
                  <a:pt x="254000" y="219266"/>
                  <a:pt x="252667" y="222498"/>
                  <a:pt x="250254" y="224879"/>
                </a:cubicBezTo>
                <a:cubicBezTo>
                  <a:pt x="247904" y="227260"/>
                  <a:pt x="244666" y="228600"/>
                  <a:pt x="241300" y="228600"/>
                </a:cubicBezTo>
                <a:lnTo>
                  <a:pt x="12700" y="228600"/>
                </a:lnTo>
                <a:cubicBezTo>
                  <a:pt x="9334" y="228600"/>
                  <a:pt x="6096" y="227260"/>
                  <a:pt x="3746" y="224879"/>
                </a:cubicBezTo>
                <a:cubicBezTo>
                  <a:pt x="1333" y="222498"/>
                  <a:pt x="0" y="219266"/>
                  <a:pt x="0" y="215900"/>
                </a:cubicBezTo>
                <a:lnTo>
                  <a:pt x="0" y="12700"/>
                </a:lnTo>
                <a:cubicBezTo>
                  <a:pt x="0" y="9335"/>
                  <a:pt x="1333" y="6102"/>
                  <a:pt x="3746" y="3721"/>
                </a:cubicBezTo>
                <a:cubicBezTo>
                  <a:pt x="6096" y="1340"/>
                  <a:pt x="9334" y="0"/>
                  <a:pt x="12700" y="0"/>
                </a:cubicBezTo>
                <a:close/>
                <a:moveTo>
                  <a:pt x="38100" y="114300"/>
                </a:moveTo>
                <a:lnTo>
                  <a:pt x="76200" y="114300"/>
                </a:lnTo>
                <a:lnTo>
                  <a:pt x="76200" y="177800"/>
                </a:lnTo>
                <a:lnTo>
                  <a:pt x="38100" y="177800"/>
                </a:lnTo>
                <a:lnTo>
                  <a:pt x="38100" y="114300"/>
                </a:lnTo>
                <a:close/>
                <a:moveTo>
                  <a:pt x="38100" y="38100"/>
                </a:moveTo>
                <a:lnTo>
                  <a:pt x="63500" y="38100"/>
                </a:lnTo>
                <a:lnTo>
                  <a:pt x="63500" y="63500"/>
                </a:lnTo>
                <a:lnTo>
                  <a:pt x="38100" y="63500"/>
                </a:lnTo>
                <a:lnTo>
                  <a:pt x="38100" y="38100"/>
                </a:lnTo>
                <a:close/>
                <a:moveTo>
                  <a:pt x="88900" y="38100"/>
                </a:moveTo>
                <a:lnTo>
                  <a:pt x="114300" y="38100"/>
                </a:lnTo>
                <a:lnTo>
                  <a:pt x="114300" y="63500"/>
                </a:lnTo>
                <a:lnTo>
                  <a:pt x="88900" y="63500"/>
                </a:lnTo>
                <a:lnTo>
                  <a:pt x="88900" y="38100"/>
                </a:lnTo>
                <a:close/>
              </a:path>
            </a:pathLst>
          </a:custGeom>
          <a:solidFill>
            <a:srgbClr val="FFFFF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任意多边形: 形状 104">
            <a:extLst>
              <a:ext uri="{FF2B5EF4-FFF2-40B4-BE49-F238E27FC236}">
                <a16:creationId xmlns:a16="http://schemas.microsoft.com/office/drawing/2014/main" id="{D6081B88-35C0-0CF3-E505-EDE21E88196E}"/>
              </a:ext>
            </a:extLst>
          </p:cNvPr>
          <p:cNvSpPr/>
          <p:nvPr/>
        </p:nvSpPr>
        <p:spPr>
          <a:xfrm>
            <a:off x="4108450" y="2070100"/>
            <a:ext cx="1077855" cy="1181100"/>
          </a:xfrm>
          <a:custGeom>
            <a:avLst/>
            <a:gdLst>
              <a:gd name="connsiteX0" fmla="*/ 538925 w 1077855"/>
              <a:gd name="connsiteY0" fmla="*/ 0 h 1181100"/>
              <a:gd name="connsiteX1" fmla="*/ 1077856 w 1077855"/>
              <a:gd name="connsiteY1" fmla="*/ 247650 h 1181100"/>
              <a:gd name="connsiteX2" fmla="*/ 1077856 w 1077855"/>
              <a:gd name="connsiteY2" fmla="*/ 914400 h 1181100"/>
              <a:gd name="connsiteX3" fmla="*/ 538925 w 1077855"/>
              <a:gd name="connsiteY3" fmla="*/ 1181100 h 1181100"/>
              <a:gd name="connsiteX4" fmla="*/ 0 w 1077855"/>
              <a:gd name="connsiteY4" fmla="*/ 914400 h 1181100"/>
              <a:gd name="connsiteX5" fmla="*/ 0 w 1077855"/>
              <a:gd name="connsiteY5" fmla="*/ 247650 h 1181100"/>
              <a:gd name="connsiteX6" fmla="*/ 538925 w 1077855"/>
              <a:gd name="connsiteY6" fmla="*/ 0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7855" h="1181100">
                <a:moveTo>
                  <a:pt x="538925" y="0"/>
                </a:moveTo>
                <a:lnTo>
                  <a:pt x="1077856" y="247650"/>
                </a:lnTo>
                <a:lnTo>
                  <a:pt x="1077856" y="914400"/>
                </a:lnTo>
                <a:lnTo>
                  <a:pt x="538925" y="1181100"/>
                </a:lnTo>
                <a:lnTo>
                  <a:pt x="0" y="914400"/>
                </a:lnTo>
                <a:lnTo>
                  <a:pt x="0" y="247650"/>
                </a:lnTo>
                <a:lnTo>
                  <a:pt x="538925" y="0"/>
                </a:lnTo>
                <a:close/>
              </a:path>
            </a:pathLst>
          </a:custGeom>
          <a:solidFill>
            <a:srgbClr val="FC9C54">
              <a:alpha val="11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任意多边形: 形状 105">
            <a:extLst>
              <a:ext uri="{FF2B5EF4-FFF2-40B4-BE49-F238E27FC236}">
                <a16:creationId xmlns:a16="http://schemas.microsoft.com/office/drawing/2014/main" id="{453CE13F-B60A-FD56-7A4E-74ED57887C7E}"/>
              </a:ext>
            </a:extLst>
          </p:cNvPr>
          <p:cNvSpPr/>
          <p:nvPr/>
        </p:nvSpPr>
        <p:spPr>
          <a:xfrm>
            <a:off x="4111625" y="2073592"/>
            <a:ext cx="1071505" cy="1174064"/>
          </a:xfrm>
          <a:custGeom>
            <a:avLst/>
            <a:gdLst>
              <a:gd name="connsiteX0" fmla="*/ 0 w 1071505"/>
              <a:gd name="connsiteY0" fmla="*/ 246196 h 1174064"/>
              <a:gd name="connsiteX1" fmla="*/ 535750 w 1071505"/>
              <a:gd name="connsiteY1" fmla="*/ 0 h 1174064"/>
              <a:gd name="connsiteX2" fmla="*/ 1071506 w 1071505"/>
              <a:gd name="connsiteY2" fmla="*/ 246190 h 1174064"/>
              <a:gd name="connsiteX3" fmla="*/ 1071506 w 1071505"/>
              <a:gd name="connsiteY3" fmla="*/ 908939 h 1174064"/>
              <a:gd name="connsiteX4" fmla="*/ 535750 w 1071505"/>
              <a:gd name="connsiteY4" fmla="*/ 1174064 h 1174064"/>
              <a:gd name="connsiteX5" fmla="*/ 0 w 1071505"/>
              <a:gd name="connsiteY5" fmla="*/ 908939 h 1174064"/>
              <a:gd name="connsiteX6" fmla="*/ 0 w 1071505"/>
              <a:gd name="connsiteY6" fmla="*/ 246196 h 1174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1505" h="1174064">
                <a:moveTo>
                  <a:pt x="0" y="246196"/>
                </a:moveTo>
                <a:lnTo>
                  <a:pt x="535750" y="0"/>
                </a:lnTo>
                <a:lnTo>
                  <a:pt x="1071506" y="246190"/>
                </a:lnTo>
                <a:lnTo>
                  <a:pt x="1071506" y="908939"/>
                </a:lnTo>
                <a:lnTo>
                  <a:pt x="535750" y="1174064"/>
                </a:lnTo>
                <a:lnTo>
                  <a:pt x="0" y="908939"/>
                </a:lnTo>
                <a:lnTo>
                  <a:pt x="0" y="246196"/>
                </a:lnTo>
                <a:close/>
              </a:path>
            </a:pathLst>
          </a:custGeom>
          <a:noFill/>
          <a:ln w="6350" cap="flat">
            <a:solidFill>
              <a:srgbClr val="FFFFFF">
                <a:alpha val="22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任意多边形: 形状 106">
            <a:extLst>
              <a:ext uri="{FF2B5EF4-FFF2-40B4-BE49-F238E27FC236}">
                <a16:creationId xmlns:a16="http://schemas.microsoft.com/office/drawing/2014/main" id="{59DC2045-0F7B-BB2D-DA76-6744197B0BFE}"/>
              </a:ext>
            </a:extLst>
          </p:cNvPr>
          <p:cNvSpPr/>
          <p:nvPr/>
        </p:nvSpPr>
        <p:spPr>
          <a:xfrm>
            <a:off x="4206963" y="2178050"/>
            <a:ext cx="880827" cy="965200"/>
          </a:xfrm>
          <a:custGeom>
            <a:avLst/>
            <a:gdLst>
              <a:gd name="connsiteX0" fmla="*/ 440411 w 880827"/>
              <a:gd name="connsiteY0" fmla="*/ 0 h 965200"/>
              <a:gd name="connsiteX1" fmla="*/ 880828 w 880827"/>
              <a:gd name="connsiteY1" fmla="*/ 202381 h 965200"/>
              <a:gd name="connsiteX2" fmla="*/ 880828 w 880827"/>
              <a:gd name="connsiteY2" fmla="*/ 747249 h 965200"/>
              <a:gd name="connsiteX3" fmla="*/ 440411 w 880827"/>
              <a:gd name="connsiteY3" fmla="*/ 965200 h 965200"/>
              <a:gd name="connsiteX4" fmla="*/ 0 w 880827"/>
              <a:gd name="connsiteY4" fmla="*/ 747249 h 965200"/>
              <a:gd name="connsiteX5" fmla="*/ 0 w 880827"/>
              <a:gd name="connsiteY5" fmla="*/ 202381 h 965200"/>
              <a:gd name="connsiteX6" fmla="*/ 440411 w 880827"/>
              <a:gd name="connsiteY6" fmla="*/ 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0827" h="965200">
                <a:moveTo>
                  <a:pt x="440411" y="0"/>
                </a:moveTo>
                <a:lnTo>
                  <a:pt x="880828" y="202381"/>
                </a:lnTo>
                <a:lnTo>
                  <a:pt x="880828" y="747249"/>
                </a:lnTo>
                <a:lnTo>
                  <a:pt x="440411" y="965200"/>
                </a:lnTo>
                <a:lnTo>
                  <a:pt x="0" y="747249"/>
                </a:lnTo>
                <a:lnTo>
                  <a:pt x="0" y="202381"/>
                </a:lnTo>
                <a:lnTo>
                  <a:pt x="440411" y="0"/>
                </a:lnTo>
                <a:close/>
              </a:path>
            </a:pathLst>
          </a:custGeom>
          <a:gradFill>
            <a:gsLst>
              <a:gs pos="0">
                <a:srgbClr val="FEA761"/>
              </a:gs>
              <a:gs pos="100000">
                <a:srgbClr val="F3701A"/>
              </a:gs>
            </a:gsLst>
            <a:lin ang="0" scaled="0"/>
          </a:gra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8" name="任意多边形: 形状 107">
            <a:extLst>
              <a:ext uri="{FF2B5EF4-FFF2-40B4-BE49-F238E27FC236}">
                <a16:creationId xmlns:a16="http://schemas.microsoft.com/office/drawing/2014/main" id="{D4FAA368-FE97-F2B9-62F0-491CBF9A6F6A}"/>
              </a:ext>
            </a:extLst>
          </p:cNvPr>
          <p:cNvSpPr/>
          <p:nvPr/>
        </p:nvSpPr>
        <p:spPr>
          <a:xfrm>
            <a:off x="4521200" y="2406650"/>
            <a:ext cx="254000" cy="254000"/>
          </a:xfrm>
          <a:custGeom>
            <a:avLst/>
            <a:gdLst>
              <a:gd name="connsiteX0" fmla="*/ 101600 w 254000"/>
              <a:gd name="connsiteY0" fmla="*/ 107950 h 254000"/>
              <a:gd name="connsiteX1" fmla="*/ 114783 w 254000"/>
              <a:gd name="connsiteY1" fmla="*/ 61786 h 254000"/>
              <a:gd name="connsiteX2" fmla="*/ 119342 w 254000"/>
              <a:gd name="connsiteY2" fmla="*/ 55118 h 254000"/>
              <a:gd name="connsiteX3" fmla="*/ 127000 w 254000"/>
              <a:gd name="connsiteY3" fmla="*/ 52553 h 254000"/>
              <a:gd name="connsiteX4" fmla="*/ 134658 w 254000"/>
              <a:gd name="connsiteY4" fmla="*/ 55118 h 254000"/>
              <a:gd name="connsiteX5" fmla="*/ 139217 w 254000"/>
              <a:gd name="connsiteY5" fmla="*/ 61786 h 254000"/>
              <a:gd name="connsiteX6" fmla="*/ 152400 w 254000"/>
              <a:gd name="connsiteY6" fmla="*/ 107950 h 254000"/>
              <a:gd name="connsiteX7" fmla="*/ 152400 w 254000"/>
              <a:gd name="connsiteY7" fmla="*/ 127000 h 254000"/>
              <a:gd name="connsiteX8" fmla="*/ 161544 w 254000"/>
              <a:gd name="connsiteY8" fmla="*/ 127000 h 254000"/>
              <a:gd name="connsiteX9" fmla="*/ 169354 w 254000"/>
              <a:gd name="connsiteY9" fmla="*/ 129686 h 254000"/>
              <a:gd name="connsiteX10" fmla="*/ 173863 w 254000"/>
              <a:gd name="connsiteY10" fmla="*/ 136614 h 254000"/>
              <a:gd name="connsiteX11" fmla="*/ 191148 w 254000"/>
              <a:gd name="connsiteY11" fmla="*/ 205791 h 254000"/>
              <a:gd name="connsiteX12" fmla="*/ 224841 w 254000"/>
              <a:gd name="connsiteY12" fmla="*/ 154387 h 254000"/>
              <a:gd name="connsiteX13" fmla="*/ 222726 w 254000"/>
              <a:gd name="connsiteY13" fmla="*/ 92958 h 254000"/>
              <a:gd name="connsiteX14" fmla="*/ 185585 w 254000"/>
              <a:gd name="connsiteY14" fmla="*/ 43993 h 254000"/>
              <a:gd name="connsiteX15" fmla="*/ 127000 w 254000"/>
              <a:gd name="connsiteY15" fmla="*/ 25400 h 254000"/>
              <a:gd name="connsiteX16" fmla="*/ 68415 w 254000"/>
              <a:gd name="connsiteY16" fmla="*/ 43993 h 254000"/>
              <a:gd name="connsiteX17" fmla="*/ 31274 w 254000"/>
              <a:gd name="connsiteY17" fmla="*/ 92958 h 254000"/>
              <a:gd name="connsiteX18" fmla="*/ 29159 w 254000"/>
              <a:gd name="connsiteY18" fmla="*/ 154387 h 254000"/>
              <a:gd name="connsiteX19" fmla="*/ 62852 w 254000"/>
              <a:gd name="connsiteY19" fmla="*/ 205791 h 254000"/>
              <a:gd name="connsiteX20" fmla="*/ 80150 w 254000"/>
              <a:gd name="connsiteY20" fmla="*/ 136614 h 254000"/>
              <a:gd name="connsiteX21" fmla="*/ 84652 w 254000"/>
              <a:gd name="connsiteY21" fmla="*/ 129692 h 254000"/>
              <a:gd name="connsiteX22" fmla="*/ 92456 w 254000"/>
              <a:gd name="connsiteY22" fmla="*/ 127000 h 254000"/>
              <a:gd name="connsiteX23" fmla="*/ 101600 w 254000"/>
              <a:gd name="connsiteY23" fmla="*/ 127000 h 254000"/>
              <a:gd name="connsiteX24" fmla="*/ 101600 w 254000"/>
              <a:gd name="connsiteY24" fmla="*/ 107950 h 254000"/>
              <a:gd name="connsiteX25" fmla="*/ 127000 w 254000"/>
              <a:gd name="connsiteY25" fmla="*/ 228600 h 254000"/>
              <a:gd name="connsiteX26" fmla="*/ 168466 w 254000"/>
              <a:gd name="connsiteY26" fmla="*/ 219786 h 254000"/>
              <a:gd name="connsiteX27" fmla="*/ 151612 w 254000"/>
              <a:gd name="connsiteY27" fmla="*/ 152400 h 254000"/>
              <a:gd name="connsiteX28" fmla="*/ 102388 w 254000"/>
              <a:gd name="connsiteY28" fmla="*/ 152400 h 254000"/>
              <a:gd name="connsiteX29" fmla="*/ 85534 w 254000"/>
              <a:gd name="connsiteY29" fmla="*/ 219786 h 254000"/>
              <a:gd name="connsiteX30" fmla="*/ 127000 w 254000"/>
              <a:gd name="connsiteY30" fmla="*/ 228600 h 254000"/>
              <a:gd name="connsiteX31" fmla="*/ 127000 w 254000"/>
              <a:gd name="connsiteY31" fmla="*/ 254000 h 254000"/>
              <a:gd name="connsiteX32" fmla="*/ 0 w 254000"/>
              <a:gd name="connsiteY32" fmla="*/ 127000 h 254000"/>
              <a:gd name="connsiteX33" fmla="*/ 127000 w 254000"/>
              <a:gd name="connsiteY33" fmla="*/ 0 h 254000"/>
              <a:gd name="connsiteX34" fmla="*/ 254000 w 254000"/>
              <a:gd name="connsiteY34" fmla="*/ 127000 h 254000"/>
              <a:gd name="connsiteX35" fmla="*/ 127000 w 254000"/>
              <a:gd name="connsiteY35" fmla="*/ 2540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54000" h="254000">
                <a:moveTo>
                  <a:pt x="101600" y="107950"/>
                </a:moveTo>
                <a:lnTo>
                  <a:pt x="114783" y="61786"/>
                </a:lnTo>
                <a:cubicBezTo>
                  <a:pt x="115538" y="59125"/>
                  <a:pt x="117139" y="56788"/>
                  <a:pt x="119342" y="55118"/>
                </a:cubicBezTo>
                <a:cubicBezTo>
                  <a:pt x="121545" y="53454"/>
                  <a:pt x="124238" y="52553"/>
                  <a:pt x="127000" y="52553"/>
                </a:cubicBezTo>
                <a:cubicBezTo>
                  <a:pt x="129762" y="52553"/>
                  <a:pt x="132455" y="53454"/>
                  <a:pt x="134658" y="55118"/>
                </a:cubicBezTo>
                <a:cubicBezTo>
                  <a:pt x="136861" y="56788"/>
                  <a:pt x="138462" y="59125"/>
                  <a:pt x="139217" y="61786"/>
                </a:cubicBezTo>
                <a:lnTo>
                  <a:pt x="152400" y="107950"/>
                </a:lnTo>
                <a:lnTo>
                  <a:pt x="152400" y="127000"/>
                </a:lnTo>
                <a:lnTo>
                  <a:pt x="161544" y="127000"/>
                </a:lnTo>
                <a:cubicBezTo>
                  <a:pt x="164376" y="127000"/>
                  <a:pt x="167125" y="127946"/>
                  <a:pt x="169354" y="129686"/>
                </a:cubicBezTo>
                <a:cubicBezTo>
                  <a:pt x="171590" y="131432"/>
                  <a:pt x="173177" y="133871"/>
                  <a:pt x="173863" y="136614"/>
                </a:cubicBezTo>
                <a:lnTo>
                  <a:pt x="191148" y="205791"/>
                </a:lnTo>
                <a:cubicBezTo>
                  <a:pt x="207416" y="192545"/>
                  <a:pt x="219183" y="174587"/>
                  <a:pt x="224841" y="154387"/>
                </a:cubicBezTo>
                <a:cubicBezTo>
                  <a:pt x="230492" y="134182"/>
                  <a:pt x="229756" y="112725"/>
                  <a:pt x="222726" y="92958"/>
                </a:cubicBezTo>
                <a:cubicBezTo>
                  <a:pt x="215697" y="73197"/>
                  <a:pt x="202724" y="56090"/>
                  <a:pt x="185585" y="43993"/>
                </a:cubicBezTo>
                <a:cubicBezTo>
                  <a:pt x="168440" y="31896"/>
                  <a:pt x="147981" y="25400"/>
                  <a:pt x="127000" y="25400"/>
                </a:cubicBezTo>
                <a:cubicBezTo>
                  <a:pt x="106020" y="25400"/>
                  <a:pt x="85560" y="31896"/>
                  <a:pt x="68415" y="43993"/>
                </a:cubicBezTo>
                <a:cubicBezTo>
                  <a:pt x="51276" y="56090"/>
                  <a:pt x="38303" y="73197"/>
                  <a:pt x="31274" y="92958"/>
                </a:cubicBezTo>
                <a:cubicBezTo>
                  <a:pt x="24244" y="112725"/>
                  <a:pt x="23508" y="134182"/>
                  <a:pt x="29159" y="154387"/>
                </a:cubicBezTo>
                <a:cubicBezTo>
                  <a:pt x="34817" y="174587"/>
                  <a:pt x="46584" y="192545"/>
                  <a:pt x="62852" y="205791"/>
                </a:cubicBezTo>
                <a:lnTo>
                  <a:pt x="80150" y="136614"/>
                </a:lnTo>
                <a:cubicBezTo>
                  <a:pt x="80835" y="133871"/>
                  <a:pt x="82423" y="131432"/>
                  <a:pt x="84652" y="129692"/>
                </a:cubicBezTo>
                <a:cubicBezTo>
                  <a:pt x="86881" y="127952"/>
                  <a:pt x="89624" y="127000"/>
                  <a:pt x="92456" y="127000"/>
                </a:cubicBezTo>
                <a:lnTo>
                  <a:pt x="101600" y="127000"/>
                </a:lnTo>
                <a:lnTo>
                  <a:pt x="101600" y="107950"/>
                </a:lnTo>
                <a:close/>
                <a:moveTo>
                  <a:pt x="127000" y="228600"/>
                </a:moveTo>
                <a:cubicBezTo>
                  <a:pt x="141288" y="228632"/>
                  <a:pt x="155423" y="225622"/>
                  <a:pt x="168466" y="219786"/>
                </a:cubicBezTo>
                <a:lnTo>
                  <a:pt x="151612" y="152400"/>
                </a:lnTo>
                <a:lnTo>
                  <a:pt x="102388" y="152400"/>
                </a:lnTo>
                <a:lnTo>
                  <a:pt x="85534" y="219786"/>
                </a:lnTo>
                <a:cubicBezTo>
                  <a:pt x="98577" y="225628"/>
                  <a:pt x="112713" y="228632"/>
                  <a:pt x="127000" y="228600"/>
                </a:cubicBezTo>
                <a:close/>
                <a:moveTo>
                  <a:pt x="127000" y="254000"/>
                </a:moveTo>
                <a:cubicBezTo>
                  <a:pt x="56858" y="254000"/>
                  <a:pt x="0" y="197142"/>
                  <a:pt x="0" y="127000"/>
                </a:cubicBezTo>
                <a:cubicBezTo>
                  <a:pt x="0" y="56858"/>
                  <a:pt x="56858" y="0"/>
                  <a:pt x="127000" y="0"/>
                </a:cubicBezTo>
                <a:cubicBezTo>
                  <a:pt x="197142" y="0"/>
                  <a:pt x="254000" y="56858"/>
                  <a:pt x="254000" y="127000"/>
                </a:cubicBezTo>
                <a:cubicBezTo>
                  <a:pt x="254000" y="197142"/>
                  <a:pt x="197142" y="254000"/>
                  <a:pt x="127000" y="254000"/>
                </a:cubicBezTo>
                <a:close/>
              </a:path>
            </a:pathLst>
          </a:custGeom>
          <a:solidFill>
            <a:srgbClr val="FFFFF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任意多边形: 形状 108">
            <a:extLst>
              <a:ext uri="{FF2B5EF4-FFF2-40B4-BE49-F238E27FC236}">
                <a16:creationId xmlns:a16="http://schemas.microsoft.com/office/drawing/2014/main" id="{D0E46F44-DCD6-6A56-3E95-782F4E906562}"/>
              </a:ext>
            </a:extLst>
          </p:cNvPr>
          <p:cNvSpPr/>
          <p:nvPr/>
        </p:nvSpPr>
        <p:spPr>
          <a:xfrm>
            <a:off x="6927850" y="2070100"/>
            <a:ext cx="1077848" cy="1181100"/>
          </a:xfrm>
          <a:custGeom>
            <a:avLst/>
            <a:gdLst>
              <a:gd name="connsiteX0" fmla="*/ 538925 w 1077848"/>
              <a:gd name="connsiteY0" fmla="*/ 0 h 1181100"/>
              <a:gd name="connsiteX1" fmla="*/ 1077849 w 1077848"/>
              <a:gd name="connsiteY1" fmla="*/ 247650 h 1181100"/>
              <a:gd name="connsiteX2" fmla="*/ 1077849 w 1077848"/>
              <a:gd name="connsiteY2" fmla="*/ 914400 h 1181100"/>
              <a:gd name="connsiteX3" fmla="*/ 538925 w 1077848"/>
              <a:gd name="connsiteY3" fmla="*/ 1181100 h 1181100"/>
              <a:gd name="connsiteX4" fmla="*/ 0 w 1077848"/>
              <a:gd name="connsiteY4" fmla="*/ 914400 h 1181100"/>
              <a:gd name="connsiteX5" fmla="*/ 0 w 1077848"/>
              <a:gd name="connsiteY5" fmla="*/ 247650 h 1181100"/>
              <a:gd name="connsiteX6" fmla="*/ 538925 w 1077848"/>
              <a:gd name="connsiteY6" fmla="*/ 0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7848" h="1181100">
                <a:moveTo>
                  <a:pt x="538925" y="0"/>
                </a:moveTo>
                <a:lnTo>
                  <a:pt x="1077849" y="247650"/>
                </a:lnTo>
                <a:lnTo>
                  <a:pt x="1077849" y="914400"/>
                </a:lnTo>
                <a:lnTo>
                  <a:pt x="538925" y="1181100"/>
                </a:lnTo>
                <a:lnTo>
                  <a:pt x="0" y="914400"/>
                </a:lnTo>
                <a:lnTo>
                  <a:pt x="0" y="247650"/>
                </a:lnTo>
                <a:lnTo>
                  <a:pt x="538925" y="0"/>
                </a:lnTo>
                <a:close/>
              </a:path>
            </a:pathLst>
          </a:custGeom>
          <a:solidFill>
            <a:srgbClr val="FC9C54">
              <a:alpha val="11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" name="任意多边形: 形状 109">
            <a:extLst>
              <a:ext uri="{FF2B5EF4-FFF2-40B4-BE49-F238E27FC236}">
                <a16:creationId xmlns:a16="http://schemas.microsoft.com/office/drawing/2014/main" id="{9F24C7B0-6973-2D2E-28D4-CA56858CBF66}"/>
              </a:ext>
            </a:extLst>
          </p:cNvPr>
          <p:cNvSpPr/>
          <p:nvPr/>
        </p:nvSpPr>
        <p:spPr>
          <a:xfrm>
            <a:off x="6931025" y="2073592"/>
            <a:ext cx="1071498" cy="1174064"/>
          </a:xfrm>
          <a:custGeom>
            <a:avLst/>
            <a:gdLst>
              <a:gd name="connsiteX0" fmla="*/ 0 w 1071498"/>
              <a:gd name="connsiteY0" fmla="*/ 246196 h 1174064"/>
              <a:gd name="connsiteX1" fmla="*/ 535750 w 1071498"/>
              <a:gd name="connsiteY1" fmla="*/ 0 h 1174064"/>
              <a:gd name="connsiteX2" fmla="*/ 1071499 w 1071498"/>
              <a:gd name="connsiteY2" fmla="*/ 246190 h 1174064"/>
              <a:gd name="connsiteX3" fmla="*/ 1071499 w 1071498"/>
              <a:gd name="connsiteY3" fmla="*/ 908939 h 1174064"/>
              <a:gd name="connsiteX4" fmla="*/ 535750 w 1071498"/>
              <a:gd name="connsiteY4" fmla="*/ 1174064 h 1174064"/>
              <a:gd name="connsiteX5" fmla="*/ 0 w 1071498"/>
              <a:gd name="connsiteY5" fmla="*/ 908939 h 1174064"/>
              <a:gd name="connsiteX6" fmla="*/ 0 w 1071498"/>
              <a:gd name="connsiteY6" fmla="*/ 246196 h 1174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1498" h="1174064">
                <a:moveTo>
                  <a:pt x="0" y="246196"/>
                </a:moveTo>
                <a:lnTo>
                  <a:pt x="535750" y="0"/>
                </a:lnTo>
                <a:lnTo>
                  <a:pt x="1071499" y="246190"/>
                </a:lnTo>
                <a:lnTo>
                  <a:pt x="1071499" y="908939"/>
                </a:lnTo>
                <a:lnTo>
                  <a:pt x="535750" y="1174064"/>
                </a:lnTo>
                <a:lnTo>
                  <a:pt x="0" y="908939"/>
                </a:lnTo>
                <a:lnTo>
                  <a:pt x="0" y="246196"/>
                </a:lnTo>
                <a:close/>
              </a:path>
            </a:pathLst>
          </a:custGeom>
          <a:noFill/>
          <a:ln w="6350" cap="flat">
            <a:solidFill>
              <a:srgbClr val="FFFFFF">
                <a:alpha val="22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任意多边形: 形状 110">
            <a:extLst>
              <a:ext uri="{FF2B5EF4-FFF2-40B4-BE49-F238E27FC236}">
                <a16:creationId xmlns:a16="http://schemas.microsoft.com/office/drawing/2014/main" id="{5BB3AA17-4329-C1DB-63A5-291A7A665DDB}"/>
              </a:ext>
            </a:extLst>
          </p:cNvPr>
          <p:cNvSpPr/>
          <p:nvPr/>
        </p:nvSpPr>
        <p:spPr>
          <a:xfrm>
            <a:off x="7026338" y="2178050"/>
            <a:ext cx="880871" cy="965200"/>
          </a:xfrm>
          <a:custGeom>
            <a:avLst/>
            <a:gdLst>
              <a:gd name="connsiteX0" fmla="*/ 440436 w 880871"/>
              <a:gd name="connsiteY0" fmla="*/ 0 h 965200"/>
              <a:gd name="connsiteX1" fmla="*/ 880872 w 880871"/>
              <a:gd name="connsiteY1" fmla="*/ 202381 h 965200"/>
              <a:gd name="connsiteX2" fmla="*/ 880872 w 880871"/>
              <a:gd name="connsiteY2" fmla="*/ 747249 h 965200"/>
              <a:gd name="connsiteX3" fmla="*/ 440436 w 880871"/>
              <a:gd name="connsiteY3" fmla="*/ 965200 h 965200"/>
              <a:gd name="connsiteX4" fmla="*/ 0 w 880871"/>
              <a:gd name="connsiteY4" fmla="*/ 747249 h 965200"/>
              <a:gd name="connsiteX5" fmla="*/ 0 w 880871"/>
              <a:gd name="connsiteY5" fmla="*/ 202381 h 965200"/>
              <a:gd name="connsiteX6" fmla="*/ 440436 w 880871"/>
              <a:gd name="connsiteY6" fmla="*/ 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0871" h="965200">
                <a:moveTo>
                  <a:pt x="440436" y="0"/>
                </a:moveTo>
                <a:lnTo>
                  <a:pt x="880872" y="202381"/>
                </a:lnTo>
                <a:lnTo>
                  <a:pt x="880872" y="747249"/>
                </a:lnTo>
                <a:lnTo>
                  <a:pt x="440436" y="965200"/>
                </a:lnTo>
                <a:lnTo>
                  <a:pt x="0" y="747249"/>
                </a:lnTo>
                <a:lnTo>
                  <a:pt x="0" y="202381"/>
                </a:lnTo>
                <a:lnTo>
                  <a:pt x="440436" y="0"/>
                </a:lnTo>
                <a:close/>
              </a:path>
            </a:pathLst>
          </a:custGeom>
          <a:gradFill>
            <a:gsLst>
              <a:gs pos="0">
                <a:srgbClr val="FEA761"/>
              </a:gs>
              <a:gs pos="100000">
                <a:srgbClr val="F3701A"/>
              </a:gs>
            </a:gsLst>
            <a:lin ang="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任意多边形: 形状 111">
            <a:extLst>
              <a:ext uri="{FF2B5EF4-FFF2-40B4-BE49-F238E27FC236}">
                <a16:creationId xmlns:a16="http://schemas.microsoft.com/office/drawing/2014/main" id="{0FA7D0B0-960D-1520-89AD-1F10823AAFFF}"/>
              </a:ext>
            </a:extLst>
          </p:cNvPr>
          <p:cNvSpPr/>
          <p:nvPr/>
        </p:nvSpPr>
        <p:spPr>
          <a:xfrm>
            <a:off x="7340600" y="2406650"/>
            <a:ext cx="254000" cy="254000"/>
          </a:xfrm>
          <a:custGeom>
            <a:avLst/>
            <a:gdLst>
              <a:gd name="connsiteX0" fmla="*/ 228600 w 254000"/>
              <a:gd name="connsiteY0" fmla="*/ 177800 h 254000"/>
              <a:gd name="connsiteX1" fmla="*/ 254000 w 254000"/>
              <a:gd name="connsiteY1" fmla="*/ 177800 h 254000"/>
              <a:gd name="connsiteX2" fmla="*/ 254000 w 254000"/>
              <a:gd name="connsiteY2" fmla="*/ 254000 h 254000"/>
              <a:gd name="connsiteX3" fmla="*/ 177800 w 254000"/>
              <a:gd name="connsiteY3" fmla="*/ 254000 h 254000"/>
              <a:gd name="connsiteX4" fmla="*/ 177800 w 254000"/>
              <a:gd name="connsiteY4" fmla="*/ 228600 h 254000"/>
              <a:gd name="connsiteX5" fmla="*/ 76200 w 254000"/>
              <a:gd name="connsiteY5" fmla="*/ 228600 h 254000"/>
              <a:gd name="connsiteX6" fmla="*/ 76200 w 254000"/>
              <a:gd name="connsiteY6" fmla="*/ 254000 h 254000"/>
              <a:gd name="connsiteX7" fmla="*/ 0 w 254000"/>
              <a:gd name="connsiteY7" fmla="*/ 254000 h 254000"/>
              <a:gd name="connsiteX8" fmla="*/ 0 w 254000"/>
              <a:gd name="connsiteY8" fmla="*/ 177800 h 254000"/>
              <a:gd name="connsiteX9" fmla="*/ 25400 w 254000"/>
              <a:gd name="connsiteY9" fmla="*/ 177800 h 254000"/>
              <a:gd name="connsiteX10" fmla="*/ 25400 w 254000"/>
              <a:gd name="connsiteY10" fmla="*/ 76200 h 254000"/>
              <a:gd name="connsiteX11" fmla="*/ 0 w 254000"/>
              <a:gd name="connsiteY11" fmla="*/ 76200 h 254000"/>
              <a:gd name="connsiteX12" fmla="*/ 0 w 254000"/>
              <a:gd name="connsiteY12" fmla="*/ 0 h 254000"/>
              <a:gd name="connsiteX13" fmla="*/ 76200 w 254000"/>
              <a:gd name="connsiteY13" fmla="*/ 0 h 254000"/>
              <a:gd name="connsiteX14" fmla="*/ 76200 w 254000"/>
              <a:gd name="connsiteY14" fmla="*/ 25400 h 254000"/>
              <a:gd name="connsiteX15" fmla="*/ 177800 w 254000"/>
              <a:gd name="connsiteY15" fmla="*/ 25400 h 254000"/>
              <a:gd name="connsiteX16" fmla="*/ 177800 w 254000"/>
              <a:gd name="connsiteY16" fmla="*/ 0 h 254000"/>
              <a:gd name="connsiteX17" fmla="*/ 254000 w 254000"/>
              <a:gd name="connsiteY17" fmla="*/ 0 h 254000"/>
              <a:gd name="connsiteX18" fmla="*/ 254000 w 254000"/>
              <a:gd name="connsiteY18" fmla="*/ 76200 h 254000"/>
              <a:gd name="connsiteX19" fmla="*/ 228600 w 254000"/>
              <a:gd name="connsiteY19" fmla="*/ 76200 h 254000"/>
              <a:gd name="connsiteX20" fmla="*/ 228600 w 254000"/>
              <a:gd name="connsiteY20" fmla="*/ 177800 h 254000"/>
              <a:gd name="connsiteX21" fmla="*/ 203200 w 254000"/>
              <a:gd name="connsiteY21" fmla="*/ 177800 h 254000"/>
              <a:gd name="connsiteX22" fmla="*/ 203200 w 254000"/>
              <a:gd name="connsiteY22" fmla="*/ 76200 h 254000"/>
              <a:gd name="connsiteX23" fmla="*/ 177800 w 254000"/>
              <a:gd name="connsiteY23" fmla="*/ 76200 h 254000"/>
              <a:gd name="connsiteX24" fmla="*/ 177800 w 254000"/>
              <a:gd name="connsiteY24" fmla="*/ 50800 h 254000"/>
              <a:gd name="connsiteX25" fmla="*/ 76200 w 254000"/>
              <a:gd name="connsiteY25" fmla="*/ 50800 h 254000"/>
              <a:gd name="connsiteX26" fmla="*/ 76200 w 254000"/>
              <a:gd name="connsiteY26" fmla="*/ 76200 h 254000"/>
              <a:gd name="connsiteX27" fmla="*/ 50800 w 254000"/>
              <a:gd name="connsiteY27" fmla="*/ 76200 h 254000"/>
              <a:gd name="connsiteX28" fmla="*/ 50800 w 254000"/>
              <a:gd name="connsiteY28" fmla="*/ 177800 h 254000"/>
              <a:gd name="connsiteX29" fmla="*/ 76200 w 254000"/>
              <a:gd name="connsiteY29" fmla="*/ 177800 h 254000"/>
              <a:gd name="connsiteX30" fmla="*/ 76200 w 254000"/>
              <a:gd name="connsiteY30" fmla="*/ 203200 h 254000"/>
              <a:gd name="connsiteX31" fmla="*/ 177800 w 254000"/>
              <a:gd name="connsiteY31" fmla="*/ 203200 h 254000"/>
              <a:gd name="connsiteX32" fmla="*/ 177800 w 254000"/>
              <a:gd name="connsiteY32" fmla="*/ 177800 h 254000"/>
              <a:gd name="connsiteX33" fmla="*/ 203200 w 254000"/>
              <a:gd name="connsiteY33" fmla="*/ 177800 h 254000"/>
              <a:gd name="connsiteX34" fmla="*/ 25400 w 254000"/>
              <a:gd name="connsiteY34" fmla="*/ 25400 h 254000"/>
              <a:gd name="connsiteX35" fmla="*/ 25400 w 254000"/>
              <a:gd name="connsiteY35" fmla="*/ 50800 h 254000"/>
              <a:gd name="connsiteX36" fmla="*/ 50800 w 254000"/>
              <a:gd name="connsiteY36" fmla="*/ 50800 h 254000"/>
              <a:gd name="connsiteX37" fmla="*/ 50800 w 254000"/>
              <a:gd name="connsiteY37" fmla="*/ 25400 h 254000"/>
              <a:gd name="connsiteX38" fmla="*/ 25400 w 254000"/>
              <a:gd name="connsiteY38" fmla="*/ 25400 h 254000"/>
              <a:gd name="connsiteX39" fmla="*/ 25400 w 254000"/>
              <a:gd name="connsiteY39" fmla="*/ 203200 h 254000"/>
              <a:gd name="connsiteX40" fmla="*/ 25400 w 254000"/>
              <a:gd name="connsiteY40" fmla="*/ 228600 h 254000"/>
              <a:gd name="connsiteX41" fmla="*/ 50800 w 254000"/>
              <a:gd name="connsiteY41" fmla="*/ 228600 h 254000"/>
              <a:gd name="connsiteX42" fmla="*/ 50800 w 254000"/>
              <a:gd name="connsiteY42" fmla="*/ 203200 h 254000"/>
              <a:gd name="connsiteX43" fmla="*/ 25400 w 254000"/>
              <a:gd name="connsiteY43" fmla="*/ 203200 h 254000"/>
              <a:gd name="connsiteX44" fmla="*/ 203200 w 254000"/>
              <a:gd name="connsiteY44" fmla="*/ 25400 h 254000"/>
              <a:gd name="connsiteX45" fmla="*/ 203200 w 254000"/>
              <a:gd name="connsiteY45" fmla="*/ 50800 h 254000"/>
              <a:gd name="connsiteX46" fmla="*/ 228600 w 254000"/>
              <a:gd name="connsiteY46" fmla="*/ 50800 h 254000"/>
              <a:gd name="connsiteX47" fmla="*/ 228600 w 254000"/>
              <a:gd name="connsiteY47" fmla="*/ 25400 h 254000"/>
              <a:gd name="connsiteX48" fmla="*/ 203200 w 254000"/>
              <a:gd name="connsiteY48" fmla="*/ 25400 h 254000"/>
              <a:gd name="connsiteX49" fmla="*/ 203200 w 254000"/>
              <a:gd name="connsiteY49" fmla="*/ 203200 h 254000"/>
              <a:gd name="connsiteX50" fmla="*/ 203200 w 254000"/>
              <a:gd name="connsiteY50" fmla="*/ 228600 h 254000"/>
              <a:gd name="connsiteX51" fmla="*/ 228600 w 254000"/>
              <a:gd name="connsiteY51" fmla="*/ 228600 h 254000"/>
              <a:gd name="connsiteX52" fmla="*/ 228600 w 254000"/>
              <a:gd name="connsiteY52" fmla="*/ 203200 h 254000"/>
              <a:gd name="connsiteX53" fmla="*/ 203200 w 254000"/>
              <a:gd name="connsiteY53" fmla="*/ 2032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54000" h="254000">
                <a:moveTo>
                  <a:pt x="228600" y="177800"/>
                </a:moveTo>
                <a:lnTo>
                  <a:pt x="254000" y="177800"/>
                </a:lnTo>
                <a:lnTo>
                  <a:pt x="254000" y="254000"/>
                </a:lnTo>
                <a:lnTo>
                  <a:pt x="177800" y="254000"/>
                </a:lnTo>
                <a:lnTo>
                  <a:pt x="177800" y="228600"/>
                </a:lnTo>
                <a:lnTo>
                  <a:pt x="76200" y="228600"/>
                </a:lnTo>
                <a:lnTo>
                  <a:pt x="76200" y="254000"/>
                </a:lnTo>
                <a:lnTo>
                  <a:pt x="0" y="254000"/>
                </a:lnTo>
                <a:lnTo>
                  <a:pt x="0" y="177800"/>
                </a:lnTo>
                <a:lnTo>
                  <a:pt x="25400" y="177800"/>
                </a:lnTo>
                <a:lnTo>
                  <a:pt x="25400" y="76200"/>
                </a:lnTo>
                <a:lnTo>
                  <a:pt x="0" y="76200"/>
                </a:lnTo>
                <a:lnTo>
                  <a:pt x="0" y="0"/>
                </a:lnTo>
                <a:lnTo>
                  <a:pt x="76200" y="0"/>
                </a:lnTo>
                <a:lnTo>
                  <a:pt x="76200" y="25400"/>
                </a:lnTo>
                <a:lnTo>
                  <a:pt x="177800" y="25400"/>
                </a:lnTo>
                <a:lnTo>
                  <a:pt x="177800" y="0"/>
                </a:lnTo>
                <a:lnTo>
                  <a:pt x="254000" y="0"/>
                </a:lnTo>
                <a:lnTo>
                  <a:pt x="254000" y="76200"/>
                </a:lnTo>
                <a:lnTo>
                  <a:pt x="228600" y="76200"/>
                </a:lnTo>
                <a:lnTo>
                  <a:pt x="228600" y="177800"/>
                </a:lnTo>
                <a:close/>
                <a:moveTo>
                  <a:pt x="203200" y="177800"/>
                </a:moveTo>
                <a:lnTo>
                  <a:pt x="203200" y="76200"/>
                </a:lnTo>
                <a:lnTo>
                  <a:pt x="177800" y="76200"/>
                </a:lnTo>
                <a:lnTo>
                  <a:pt x="177800" y="50800"/>
                </a:lnTo>
                <a:lnTo>
                  <a:pt x="76200" y="50800"/>
                </a:lnTo>
                <a:lnTo>
                  <a:pt x="76200" y="76200"/>
                </a:lnTo>
                <a:lnTo>
                  <a:pt x="50800" y="76200"/>
                </a:lnTo>
                <a:lnTo>
                  <a:pt x="50800" y="177800"/>
                </a:lnTo>
                <a:lnTo>
                  <a:pt x="76200" y="177800"/>
                </a:lnTo>
                <a:lnTo>
                  <a:pt x="76200" y="203200"/>
                </a:lnTo>
                <a:lnTo>
                  <a:pt x="177800" y="203200"/>
                </a:lnTo>
                <a:lnTo>
                  <a:pt x="177800" y="177800"/>
                </a:lnTo>
                <a:lnTo>
                  <a:pt x="203200" y="177800"/>
                </a:lnTo>
                <a:close/>
                <a:moveTo>
                  <a:pt x="25400" y="25400"/>
                </a:moveTo>
                <a:lnTo>
                  <a:pt x="25400" y="50800"/>
                </a:lnTo>
                <a:lnTo>
                  <a:pt x="50800" y="50800"/>
                </a:lnTo>
                <a:lnTo>
                  <a:pt x="50800" y="25400"/>
                </a:lnTo>
                <a:lnTo>
                  <a:pt x="25400" y="25400"/>
                </a:lnTo>
                <a:close/>
                <a:moveTo>
                  <a:pt x="25400" y="203200"/>
                </a:moveTo>
                <a:lnTo>
                  <a:pt x="25400" y="228600"/>
                </a:lnTo>
                <a:lnTo>
                  <a:pt x="50800" y="228600"/>
                </a:lnTo>
                <a:lnTo>
                  <a:pt x="50800" y="203200"/>
                </a:lnTo>
                <a:lnTo>
                  <a:pt x="25400" y="203200"/>
                </a:lnTo>
                <a:close/>
                <a:moveTo>
                  <a:pt x="203200" y="25400"/>
                </a:moveTo>
                <a:lnTo>
                  <a:pt x="203200" y="50800"/>
                </a:lnTo>
                <a:lnTo>
                  <a:pt x="228600" y="50800"/>
                </a:lnTo>
                <a:lnTo>
                  <a:pt x="228600" y="25400"/>
                </a:lnTo>
                <a:lnTo>
                  <a:pt x="203200" y="25400"/>
                </a:lnTo>
                <a:close/>
                <a:moveTo>
                  <a:pt x="203200" y="203200"/>
                </a:moveTo>
                <a:lnTo>
                  <a:pt x="203200" y="228600"/>
                </a:lnTo>
                <a:lnTo>
                  <a:pt x="228600" y="228600"/>
                </a:lnTo>
                <a:lnTo>
                  <a:pt x="228600" y="203200"/>
                </a:lnTo>
                <a:lnTo>
                  <a:pt x="203200" y="203200"/>
                </a:lnTo>
                <a:close/>
              </a:path>
            </a:pathLst>
          </a:custGeom>
          <a:solidFill>
            <a:srgbClr val="FFFFF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任意多边形: 形状 112">
            <a:extLst>
              <a:ext uri="{FF2B5EF4-FFF2-40B4-BE49-F238E27FC236}">
                <a16:creationId xmlns:a16="http://schemas.microsoft.com/office/drawing/2014/main" id="{CF30B69E-7942-2BD4-BF99-D1D9723531BE}"/>
              </a:ext>
            </a:extLst>
          </p:cNvPr>
          <p:cNvSpPr/>
          <p:nvPr/>
        </p:nvSpPr>
        <p:spPr>
          <a:xfrm>
            <a:off x="5518150" y="1790700"/>
            <a:ext cx="1077848" cy="1181100"/>
          </a:xfrm>
          <a:custGeom>
            <a:avLst/>
            <a:gdLst>
              <a:gd name="connsiteX0" fmla="*/ 538925 w 1077848"/>
              <a:gd name="connsiteY0" fmla="*/ 0 h 1181100"/>
              <a:gd name="connsiteX1" fmla="*/ 1077849 w 1077848"/>
              <a:gd name="connsiteY1" fmla="*/ 247650 h 1181100"/>
              <a:gd name="connsiteX2" fmla="*/ 1077849 w 1077848"/>
              <a:gd name="connsiteY2" fmla="*/ 914400 h 1181100"/>
              <a:gd name="connsiteX3" fmla="*/ 538925 w 1077848"/>
              <a:gd name="connsiteY3" fmla="*/ 1181100 h 1181100"/>
              <a:gd name="connsiteX4" fmla="*/ 0 w 1077848"/>
              <a:gd name="connsiteY4" fmla="*/ 914400 h 1181100"/>
              <a:gd name="connsiteX5" fmla="*/ 0 w 1077848"/>
              <a:gd name="connsiteY5" fmla="*/ 247650 h 1181100"/>
              <a:gd name="connsiteX6" fmla="*/ 538925 w 1077848"/>
              <a:gd name="connsiteY6" fmla="*/ 0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7848" h="1181100">
                <a:moveTo>
                  <a:pt x="538925" y="0"/>
                </a:moveTo>
                <a:lnTo>
                  <a:pt x="1077849" y="247650"/>
                </a:lnTo>
                <a:lnTo>
                  <a:pt x="1077849" y="914400"/>
                </a:lnTo>
                <a:lnTo>
                  <a:pt x="538925" y="1181100"/>
                </a:lnTo>
                <a:lnTo>
                  <a:pt x="0" y="914400"/>
                </a:lnTo>
                <a:lnTo>
                  <a:pt x="0" y="247650"/>
                </a:lnTo>
                <a:lnTo>
                  <a:pt x="538925" y="0"/>
                </a:lnTo>
                <a:close/>
              </a:path>
            </a:pathLst>
          </a:custGeom>
          <a:solidFill>
            <a:srgbClr val="FC9C54">
              <a:alpha val="11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任意多边形: 形状 113">
            <a:extLst>
              <a:ext uri="{FF2B5EF4-FFF2-40B4-BE49-F238E27FC236}">
                <a16:creationId xmlns:a16="http://schemas.microsoft.com/office/drawing/2014/main" id="{B89C0486-164C-F8D8-CE0B-A5859F89EDBF}"/>
              </a:ext>
            </a:extLst>
          </p:cNvPr>
          <p:cNvSpPr/>
          <p:nvPr/>
        </p:nvSpPr>
        <p:spPr>
          <a:xfrm>
            <a:off x="5521325" y="1794192"/>
            <a:ext cx="1071498" cy="1174064"/>
          </a:xfrm>
          <a:custGeom>
            <a:avLst/>
            <a:gdLst>
              <a:gd name="connsiteX0" fmla="*/ 0 w 1071498"/>
              <a:gd name="connsiteY0" fmla="*/ 246196 h 1174064"/>
              <a:gd name="connsiteX1" fmla="*/ 535750 w 1071498"/>
              <a:gd name="connsiteY1" fmla="*/ 0 h 1174064"/>
              <a:gd name="connsiteX2" fmla="*/ 1071499 w 1071498"/>
              <a:gd name="connsiteY2" fmla="*/ 246190 h 1174064"/>
              <a:gd name="connsiteX3" fmla="*/ 1071499 w 1071498"/>
              <a:gd name="connsiteY3" fmla="*/ 908939 h 1174064"/>
              <a:gd name="connsiteX4" fmla="*/ 535750 w 1071498"/>
              <a:gd name="connsiteY4" fmla="*/ 1174064 h 1174064"/>
              <a:gd name="connsiteX5" fmla="*/ 0 w 1071498"/>
              <a:gd name="connsiteY5" fmla="*/ 908939 h 1174064"/>
              <a:gd name="connsiteX6" fmla="*/ 0 w 1071498"/>
              <a:gd name="connsiteY6" fmla="*/ 246196 h 1174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1498" h="1174064">
                <a:moveTo>
                  <a:pt x="0" y="246196"/>
                </a:moveTo>
                <a:lnTo>
                  <a:pt x="535750" y="0"/>
                </a:lnTo>
                <a:lnTo>
                  <a:pt x="1071499" y="246190"/>
                </a:lnTo>
                <a:lnTo>
                  <a:pt x="1071499" y="908939"/>
                </a:lnTo>
                <a:lnTo>
                  <a:pt x="535750" y="1174064"/>
                </a:lnTo>
                <a:lnTo>
                  <a:pt x="0" y="908939"/>
                </a:lnTo>
                <a:lnTo>
                  <a:pt x="0" y="246196"/>
                </a:lnTo>
                <a:close/>
              </a:path>
            </a:pathLst>
          </a:custGeom>
          <a:noFill/>
          <a:ln w="6350" cap="flat">
            <a:solidFill>
              <a:srgbClr val="FFFFFF">
                <a:alpha val="22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任意多边形: 形状 114">
            <a:extLst>
              <a:ext uri="{FF2B5EF4-FFF2-40B4-BE49-F238E27FC236}">
                <a16:creationId xmlns:a16="http://schemas.microsoft.com/office/drawing/2014/main" id="{A2A32C13-C992-C6E1-A375-1C12F7E5CD06}"/>
              </a:ext>
            </a:extLst>
          </p:cNvPr>
          <p:cNvSpPr/>
          <p:nvPr/>
        </p:nvSpPr>
        <p:spPr>
          <a:xfrm>
            <a:off x="5616663" y="1898650"/>
            <a:ext cx="880846" cy="965200"/>
          </a:xfrm>
          <a:custGeom>
            <a:avLst/>
            <a:gdLst>
              <a:gd name="connsiteX0" fmla="*/ 440411 w 880846"/>
              <a:gd name="connsiteY0" fmla="*/ 0 h 965200"/>
              <a:gd name="connsiteX1" fmla="*/ 880847 w 880846"/>
              <a:gd name="connsiteY1" fmla="*/ 202381 h 965200"/>
              <a:gd name="connsiteX2" fmla="*/ 880847 w 880846"/>
              <a:gd name="connsiteY2" fmla="*/ 747249 h 965200"/>
              <a:gd name="connsiteX3" fmla="*/ 440411 w 880846"/>
              <a:gd name="connsiteY3" fmla="*/ 965200 h 965200"/>
              <a:gd name="connsiteX4" fmla="*/ 0 w 880846"/>
              <a:gd name="connsiteY4" fmla="*/ 747249 h 965200"/>
              <a:gd name="connsiteX5" fmla="*/ 0 w 880846"/>
              <a:gd name="connsiteY5" fmla="*/ 202381 h 965200"/>
              <a:gd name="connsiteX6" fmla="*/ 440411 w 880846"/>
              <a:gd name="connsiteY6" fmla="*/ 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0846" h="965200">
                <a:moveTo>
                  <a:pt x="440411" y="0"/>
                </a:moveTo>
                <a:lnTo>
                  <a:pt x="880847" y="202381"/>
                </a:lnTo>
                <a:lnTo>
                  <a:pt x="880847" y="747249"/>
                </a:lnTo>
                <a:lnTo>
                  <a:pt x="440411" y="965200"/>
                </a:lnTo>
                <a:lnTo>
                  <a:pt x="0" y="747249"/>
                </a:lnTo>
                <a:lnTo>
                  <a:pt x="0" y="202381"/>
                </a:lnTo>
                <a:lnTo>
                  <a:pt x="440411" y="0"/>
                </a:lnTo>
                <a:close/>
              </a:path>
            </a:pathLst>
          </a:custGeom>
          <a:gradFill>
            <a:gsLst>
              <a:gs pos="0">
                <a:srgbClr val="FEA761"/>
              </a:gs>
              <a:gs pos="100000">
                <a:srgbClr val="F3701A"/>
              </a:gs>
            </a:gsLst>
            <a:lin ang="0" scaled="0"/>
          </a:gra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16" name="任意多边形: 形状 115">
            <a:extLst>
              <a:ext uri="{FF2B5EF4-FFF2-40B4-BE49-F238E27FC236}">
                <a16:creationId xmlns:a16="http://schemas.microsoft.com/office/drawing/2014/main" id="{94D63349-09A6-AF2D-BAEF-F84A18C6CF24}"/>
              </a:ext>
            </a:extLst>
          </p:cNvPr>
          <p:cNvSpPr/>
          <p:nvPr/>
        </p:nvSpPr>
        <p:spPr>
          <a:xfrm>
            <a:off x="5930900" y="2139950"/>
            <a:ext cx="254000" cy="254000"/>
          </a:xfrm>
          <a:custGeom>
            <a:avLst/>
            <a:gdLst>
              <a:gd name="connsiteX0" fmla="*/ 88900 w 254000"/>
              <a:gd name="connsiteY0" fmla="*/ 25400 h 254000"/>
              <a:gd name="connsiteX1" fmla="*/ 88900 w 254000"/>
              <a:gd name="connsiteY1" fmla="*/ 105067 h 254000"/>
              <a:gd name="connsiteX2" fmla="*/ 63500 w 254000"/>
              <a:gd name="connsiteY2" fmla="*/ 105067 h 254000"/>
              <a:gd name="connsiteX3" fmla="*/ 63500 w 254000"/>
              <a:gd name="connsiteY3" fmla="*/ 25400 h 254000"/>
              <a:gd name="connsiteX4" fmla="*/ 38100 w 254000"/>
              <a:gd name="connsiteY4" fmla="*/ 25400 h 254000"/>
              <a:gd name="connsiteX5" fmla="*/ 38100 w 254000"/>
              <a:gd name="connsiteY5" fmla="*/ 139700 h 254000"/>
              <a:gd name="connsiteX6" fmla="*/ 215900 w 254000"/>
              <a:gd name="connsiteY6" fmla="*/ 139700 h 254000"/>
              <a:gd name="connsiteX7" fmla="*/ 215900 w 254000"/>
              <a:gd name="connsiteY7" fmla="*/ 25400 h 254000"/>
              <a:gd name="connsiteX8" fmla="*/ 88900 w 254000"/>
              <a:gd name="connsiteY8" fmla="*/ 25400 h 254000"/>
              <a:gd name="connsiteX9" fmla="*/ 228600 w 254000"/>
              <a:gd name="connsiteY9" fmla="*/ 165100 h 254000"/>
              <a:gd name="connsiteX10" fmla="*/ 25400 w 254000"/>
              <a:gd name="connsiteY10" fmla="*/ 165100 h 254000"/>
              <a:gd name="connsiteX11" fmla="*/ 25400 w 254000"/>
              <a:gd name="connsiteY11" fmla="*/ 190500 h 254000"/>
              <a:gd name="connsiteX12" fmla="*/ 228600 w 254000"/>
              <a:gd name="connsiteY12" fmla="*/ 190500 h 254000"/>
              <a:gd name="connsiteX13" fmla="*/ 228600 w 254000"/>
              <a:gd name="connsiteY13" fmla="*/ 165100 h 254000"/>
              <a:gd name="connsiteX14" fmla="*/ 12700 w 254000"/>
              <a:gd name="connsiteY14" fmla="*/ 139700 h 254000"/>
              <a:gd name="connsiteX15" fmla="*/ 12700 w 254000"/>
              <a:gd name="connsiteY15" fmla="*/ 12700 h 254000"/>
              <a:gd name="connsiteX16" fmla="*/ 16421 w 254000"/>
              <a:gd name="connsiteY16" fmla="*/ 3721 h 254000"/>
              <a:gd name="connsiteX17" fmla="*/ 25400 w 254000"/>
              <a:gd name="connsiteY17" fmla="*/ 0 h 254000"/>
              <a:gd name="connsiteX18" fmla="*/ 228600 w 254000"/>
              <a:gd name="connsiteY18" fmla="*/ 0 h 254000"/>
              <a:gd name="connsiteX19" fmla="*/ 237579 w 254000"/>
              <a:gd name="connsiteY19" fmla="*/ 3721 h 254000"/>
              <a:gd name="connsiteX20" fmla="*/ 241300 w 254000"/>
              <a:gd name="connsiteY20" fmla="*/ 12700 h 254000"/>
              <a:gd name="connsiteX21" fmla="*/ 241300 w 254000"/>
              <a:gd name="connsiteY21" fmla="*/ 139700 h 254000"/>
              <a:gd name="connsiteX22" fmla="*/ 254000 w 254000"/>
              <a:gd name="connsiteY22" fmla="*/ 139700 h 254000"/>
              <a:gd name="connsiteX23" fmla="*/ 254000 w 254000"/>
              <a:gd name="connsiteY23" fmla="*/ 203200 h 254000"/>
              <a:gd name="connsiteX24" fmla="*/ 250279 w 254000"/>
              <a:gd name="connsiteY24" fmla="*/ 212179 h 254000"/>
              <a:gd name="connsiteX25" fmla="*/ 241300 w 254000"/>
              <a:gd name="connsiteY25" fmla="*/ 215900 h 254000"/>
              <a:gd name="connsiteX26" fmla="*/ 139700 w 254000"/>
              <a:gd name="connsiteY26" fmla="*/ 215900 h 254000"/>
              <a:gd name="connsiteX27" fmla="*/ 139700 w 254000"/>
              <a:gd name="connsiteY27" fmla="*/ 254000 h 254000"/>
              <a:gd name="connsiteX28" fmla="*/ 114300 w 254000"/>
              <a:gd name="connsiteY28" fmla="*/ 254000 h 254000"/>
              <a:gd name="connsiteX29" fmla="*/ 114300 w 254000"/>
              <a:gd name="connsiteY29" fmla="*/ 215900 h 254000"/>
              <a:gd name="connsiteX30" fmla="*/ 12700 w 254000"/>
              <a:gd name="connsiteY30" fmla="*/ 215900 h 254000"/>
              <a:gd name="connsiteX31" fmla="*/ 3721 w 254000"/>
              <a:gd name="connsiteY31" fmla="*/ 212179 h 254000"/>
              <a:gd name="connsiteX32" fmla="*/ 0 w 254000"/>
              <a:gd name="connsiteY32" fmla="*/ 203200 h 254000"/>
              <a:gd name="connsiteX33" fmla="*/ 0 w 254000"/>
              <a:gd name="connsiteY33" fmla="*/ 139700 h 254000"/>
              <a:gd name="connsiteX34" fmla="*/ 12700 w 254000"/>
              <a:gd name="connsiteY34" fmla="*/ 1397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54000" h="254000">
                <a:moveTo>
                  <a:pt x="88900" y="25400"/>
                </a:moveTo>
                <a:lnTo>
                  <a:pt x="88900" y="105067"/>
                </a:lnTo>
                <a:lnTo>
                  <a:pt x="63500" y="105067"/>
                </a:lnTo>
                <a:lnTo>
                  <a:pt x="63500" y="25400"/>
                </a:lnTo>
                <a:lnTo>
                  <a:pt x="38100" y="25400"/>
                </a:lnTo>
                <a:lnTo>
                  <a:pt x="38100" y="139700"/>
                </a:lnTo>
                <a:lnTo>
                  <a:pt x="215900" y="139700"/>
                </a:lnTo>
                <a:lnTo>
                  <a:pt x="215900" y="25400"/>
                </a:lnTo>
                <a:lnTo>
                  <a:pt x="88900" y="25400"/>
                </a:lnTo>
                <a:close/>
                <a:moveTo>
                  <a:pt x="228600" y="165100"/>
                </a:moveTo>
                <a:lnTo>
                  <a:pt x="25400" y="165100"/>
                </a:lnTo>
                <a:lnTo>
                  <a:pt x="25400" y="190500"/>
                </a:lnTo>
                <a:lnTo>
                  <a:pt x="228600" y="190500"/>
                </a:lnTo>
                <a:lnTo>
                  <a:pt x="228600" y="165100"/>
                </a:lnTo>
                <a:close/>
                <a:moveTo>
                  <a:pt x="12700" y="139700"/>
                </a:moveTo>
                <a:lnTo>
                  <a:pt x="12700" y="12700"/>
                </a:lnTo>
                <a:cubicBezTo>
                  <a:pt x="12700" y="9335"/>
                  <a:pt x="14040" y="6102"/>
                  <a:pt x="16421" y="3721"/>
                </a:cubicBezTo>
                <a:cubicBezTo>
                  <a:pt x="18802" y="1340"/>
                  <a:pt x="22034" y="0"/>
                  <a:pt x="25400" y="0"/>
                </a:cubicBezTo>
                <a:lnTo>
                  <a:pt x="228600" y="0"/>
                </a:lnTo>
                <a:cubicBezTo>
                  <a:pt x="231966" y="0"/>
                  <a:pt x="235198" y="1340"/>
                  <a:pt x="237579" y="3721"/>
                </a:cubicBezTo>
                <a:cubicBezTo>
                  <a:pt x="239960" y="6102"/>
                  <a:pt x="241300" y="9335"/>
                  <a:pt x="241300" y="12700"/>
                </a:cubicBezTo>
                <a:lnTo>
                  <a:pt x="241300" y="139700"/>
                </a:lnTo>
                <a:lnTo>
                  <a:pt x="254000" y="139700"/>
                </a:lnTo>
                <a:lnTo>
                  <a:pt x="254000" y="203200"/>
                </a:lnTo>
                <a:cubicBezTo>
                  <a:pt x="254000" y="206566"/>
                  <a:pt x="252660" y="209798"/>
                  <a:pt x="250279" y="212179"/>
                </a:cubicBezTo>
                <a:cubicBezTo>
                  <a:pt x="247898" y="214560"/>
                  <a:pt x="244666" y="215900"/>
                  <a:pt x="241300" y="215900"/>
                </a:cubicBezTo>
                <a:lnTo>
                  <a:pt x="139700" y="215900"/>
                </a:lnTo>
                <a:lnTo>
                  <a:pt x="139700" y="254000"/>
                </a:lnTo>
                <a:lnTo>
                  <a:pt x="114300" y="254000"/>
                </a:lnTo>
                <a:lnTo>
                  <a:pt x="114300" y="215900"/>
                </a:lnTo>
                <a:lnTo>
                  <a:pt x="12700" y="215900"/>
                </a:lnTo>
                <a:cubicBezTo>
                  <a:pt x="9334" y="215900"/>
                  <a:pt x="6102" y="214560"/>
                  <a:pt x="3721" y="212179"/>
                </a:cubicBezTo>
                <a:cubicBezTo>
                  <a:pt x="1340" y="209798"/>
                  <a:pt x="0" y="206566"/>
                  <a:pt x="0" y="203200"/>
                </a:cubicBezTo>
                <a:lnTo>
                  <a:pt x="0" y="139700"/>
                </a:lnTo>
                <a:lnTo>
                  <a:pt x="12700" y="139700"/>
                </a:lnTo>
                <a:close/>
              </a:path>
            </a:pathLst>
          </a:custGeom>
          <a:solidFill>
            <a:srgbClr val="FFFFF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" name="矩形: 圆角 121">
            <a:extLst>
              <a:ext uri="{FF2B5EF4-FFF2-40B4-BE49-F238E27FC236}">
                <a16:creationId xmlns:a16="http://schemas.microsoft.com/office/drawing/2014/main" id="{7CBCB20A-4F02-0038-3430-CC8E08235AF3}"/>
              </a:ext>
            </a:extLst>
          </p:cNvPr>
          <p:cNvSpPr/>
          <p:nvPr/>
        </p:nvSpPr>
        <p:spPr>
          <a:xfrm>
            <a:off x="3984625" y="4479925"/>
            <a:ext cx="831850" cy="393700"/>
          </a:xfrm>
          <a:prstGeom prst="roundRect">
            <a:avLst>
              <a:gd name="adj" fmla="val 50000"/>
            </a:avLst>
          </a:prstGeom>
          <a:solidFill>
            <a:srgbClr val="DAF6F3"/>
          </a:solidFill>
          <a:ln w="6350" cap="flat">
            <a:solidFill>
              <a:srgbClr val="029E8F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" name="矩形: 圆角 122">
            <a:extLst>
              <a:ext uri="{FF2B5EF4-FFF2-40B4-BE49-F238E27FC236}">
                <a16:creationId xmlns:a16="http://schemas.microsoft.com/office/drawing/2014/main" id="{31493C08-D1D2-B5C7-0231-33A9231431DF}"/>
              </a:ext>
            </a:extLst>
          </p:cNvPr>
          <p:cNvSpPr/>
          <p:nvPr/>
        </p:nvSpPr>
        <p:spPr>
          <a:xfrm>
            <a:off x="4664075" y="4016375"/>
            <a:ext cx="831850" cy="393700"/>
          </a:xfrm>
          <a:prstGeom prst="roundRect">
            <a:avLst>
              <a:gd name="adj" fmla="val 50000"/>
            </a:avLst>
          </a:prstGeom>
          <a:solidFill>
            <a:srgbClr val="DAF6F3"/>
          </a:solidFill>
          <a:ln w="6350" cap="flat">
            <a:solidFill>
              <a:srgbClr val="029E8F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" name="矩形: 圆角 123">
            <a:extLst>
              <a:ext uri="{FF2B5EF4-FFF2-40B4-BE49-F238E27FC236}">
                <a16:creationId xmlns:a16="http://schemas.microsoft.com/office/drawing/2014/main" id="{69ADFCEB-7596-C352-B64E-DCEA35092E6E}"/>
              </a:ext>
            </a:extLst>
          </p:cNvPr>
          <p:cNvSpPr/>
          <p:nvPr/>
        </p:nvSpPr>
        <p:spPr>
          <a:xfrm>
            <a:off x="5635625" y="3844925"/>
            <a:ext cx="831850" cy="393700"/>
          </a:xfrm>
          <a:prstGeom prst="roundRect">
            <a:avLst>
              <a:gd name="adj" fmla="val 50000"/>
            </a:avLst>
          </a:prstGeom>
          <a:solidFill>
            <a:srgbClr val="DAF6F3"/>
          </a:solidFill>
          <a:ln w="6350" cap="flat">
            <a:solidFill>
              <a:srgbClr val="029E8F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" name="矩形: 圆角 124">
            <a:extLst>
              <a:ext uri="{FF2B5EF4-FFF2-40B4-BE49-F238E27FC236}">
                <a16:creationId xmlns:a16="http://schemas.microsoft.com/office/drawing/2014/main" id="{F42E10B4-D88C-D599-E2F8-88CC54D42427}"/>
              </a:ext>
            </a:extLst>
          </p:cNvPr>
          <p:cNvSpPr/>
          <p:nvPr/>
        </p:nvSpPr>
        <p:spPr>
          <a:xfrm>
            <a:off x="6588125" y="4016375"/>
            <a:ext cx="831850" cy="393700"/>
          </a:xfrm>
          <a:prstGeom prst="roundRect">
            <a:avLst>
              <a:gd name="adj" fmla="val 50000"/>
            </a:avLst>
          </a:prstGeom>
          <a:solidFill>
            <a:srgbClr val="DAF6F3"/>
          </a:solidFill>
          <a:ln w="6350" cap="flat">
            <a:solidFill>
              <a:srgbClr val="029E8F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" name="矩形: 圆角 125">
            <a:extLst>
              <a:ext uri="{FF2B5EF4-FFF2-40B4-BE49-F238E27FC236}">
                <a16:creationId xmlns:a16="http://schemas.microsoft.com/office/drawing/2014/main" id="{203E905C-3707-CB06-3311-2E03DA600488}"/>
              </a:ext>
            </a:extLst>
          </p:cNvPr>
          <p:cNvSpPr/>
          <p:nvPr/>
        </p:nvSpPr>
        <p:spPr>
          <a:xfrm>
            <a:off x="7299325" y="4479925"/>
            <a:ext cx="831850" cy="393700"/>
          </a:xfrm>
          <a:prstGeom prst="roundRect">
            <a:avLst>
              <a:gd name="adj" fmla="val 50000"/>
            </a:avLst>
          </a:prstGeom>
          <a:solidFill>
            <a:srgbClr val="DAF6F3"/>
          </a:solidFill>
          <a:ln w="6350" cap="flat">
            <a:solidFill>
              <a:srgbClr val="029E8F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" name="任意多边形: 形状 140">
            <a:extLst>
              <a:ext uri="{FF2B5EF4-FFF2-40B4-BE49-F238E27FC236}">
                <a16:creationId xmlns:a16="http://schemas.microsoft.com/office/drawing/2014/main" id="{5061CEA0-F54E-41C3-DE7F-15D8FF44675A}"/>
              </a:ext>
            </a:extLst>
          </p:cNvPr>
          <p:cNvSpPr/>
          <p:nvPr/>
        </p:nvSpPr>
        <p:spPr>
          <a:xfrm>
            <a:off x="4857750" y="5803900"/>
            <a:ext cx="2476500" cy="2476500"/>
          </a:xfrm>
          <a:custGeom>
            <a:avLst/>
            <a:gdLst>
              <a:gd name="connsiteX0" fmla="*/ 2476500 w 2476500"/>
              <a:gd name="connsiteY0" fmla="*/ 1238250 h 2476500"/>
              <a:gd name="connsiteX1" fmla="*/ 1238250 w 2476500"/>
              <a:gd name="connsiteY1" fmla="*/ 2476500 h 2476500"/>
              <a:gd name="connsiteX2" fmla="*/ 0 w 2476500"/>
              <a:gd name="connsiteY2" fmla="*/ 1238250 h 2476500"/>
              <a:gd name="connsiteX3" fmla="*/ 1238250 w 2476500"/>
              <a:gd name="connsiteY3" fmla="*/ 0 h 2476500"/>
              <a:gd name="connsiteX4" fmla="*/ 2476500 w 2476500"/>
              <a:gd name="connsiteY4" fmla="*/ 123825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0" h="2476500">
                <a:moveTo>
                  <a:pt x="2476500" y="1238250"/>
                </a:moveTo>
                <a:cubicBezTo>
                  <a:pt x="2476500" y="1922117"/>
                  <a:pt x="1922117" y="2476500"/>
                  <a:pt x="1238250" y="2476500"/>
                </a:cubicBezTo>
                <a:cubicBezTo>
                  <a:pt x="554383" y="2476500"/>
                  <a:pt x="0" y="1922117"/>
                  <a:pt x="0" y="1238250"/>
                </a:cubicBezTo>
                <a:cubicBezTo>
                  <a:pt x="0" y="554383"/>
                  <a:pt x="554383" y="0"/>
                  <a:pt x="1238250" y="0"/>
                </a:cubicBezTo>
                <a:cubicBezTo>
                  <a:pt x="1922117" y="0"/>
                  <a:pt x="2476500" y="554383"/>
                  <a:pt x="2476500" y="1238250"/>
                </a:cubicBezTo>
                <a:close/>
              </a:path>
            </a:pathLst>
          </a:custGeom>
          <a:noFill/>
          <a:ln w="25400" cap="flat">
            <a:gradFill>
              <a:gsLst>
                <a:gs pos="0">
                  <a:srgbClr val="029E8F"/>
                </a:gs>
                <a:gs pos="55000">
                  <a:srgbClr val="029E8F">
                    <a:alpha val="0"/>
                  </a:srgb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" name="任意多边形: 形状 144">
            <a:extLst>
              <a:ext uri="{FF2B5EF4-FFF2-40B4-BE49-F238E27FC236}">
                <a16:creationId xmlns:a16="http://schemas.microsoft.com/office/drawing/2014/main" id="{C849E6DA-248A-2144-2C2D-D5482CED7CF4}"/>
              </a:ext>
            </a:extLst>
          </p:cNvPr>
          <p:cNvSpPr/>
          <p:nvPr/>
        </p:nvSpPr>
        <p:spPr>
          <a:xfrm>
            <a:off x="10852150" y="2813050"/>
            <a:ext cx="82550" cy="82550"/>
          </a:xfrm>
          <a:custGeom>
            <a:avLst/>
            <a:gdLst>
              <a:gd name="connsiteX0" fmla="*/ 0 w 82550"/>
              <a:gd name="connsiteY0" fmla="*/ 0 h 82550"/>
              <a:gd name="connsiteX1" fmla="*/ 82550 w 82550"/>
              <a:gd name="connsiteY1" fmla="*/ 0 h 82550"/>
              <a:gd name="connsiteX2" fmla="*/ 82550 w 82550"/>
              <a:gd name="connsiteY2" fmla="*/ 82550 h 82550"/>
              <a:gd name="connsiteX3" fmla="*/ 0 w 82550"/>
              <a:gd name="connsiteY3" fmla="*/ 82550 h 8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550" h="82550">
                <a:moveTo>
                  <a:pt x="0" y="0"/>
                </a:moveTo>
                <a:lnTo>
                  <a:pt x="82550" y="0"/>
                </a:lnTo>
                <a:lnTo>
                  <a:pt x="82550" y="82550"/>
                </a:lnTo>
                <a:lnTo>
                  <a:pt x="0" y="82550"/>
                </a:lnTo>
                <a:close/>
              </a:path>
            </a:pathLst>
          </a:custGeom>
          <a:solidFill>
            <a:srgbClr val="029E8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" name="任意多边形: 形状 145">
            <a:extLst>
              <a:ext uri="{FF2B5EF4-FFF2-40B4-BE49-F238E27FC236}">
                <a16:creationId xmlns:a16="http://schemas.microsoft.com/office/drawing/2014/main" id="{D03BA727-009D-EEFD-23B9-53D2CD10BE07}"/>
              </a:ext>
            </a:extLst>
          </p:cNvPr>
          <p:cNvSpPr/>
          <p:nvPr/>
        </p:nvSpPr>
        <p:spPr>
          <a:xfrm>
            <a:off x="1263650" y="2813050"/>
            <a:ext cx="82550" cy="82550"/>
          </a:xfrm>
          <a:custGeom>
            <a:avLst/>
            <a:gdLst>
              <a:gd name="connsiteX0" fmla="*/ 0 w 82550"/>
              <a:gd name="connsiteY0" fmla="*/ 0 h 82550"/>
              <a:gd name="connsiteX1" fmla="*/ 82550 w 82550"/>
              <a:gd name="connsiteY1" fmla="*/ 0 h 82550"/>
              <a:gd name="connsiteX2" fmla="*/ 82550 w 82550"/>
              <a:gd name="connsiteY2" fmla="*/ 82550 h 82550"/>
              <a:gd name="connsiteX3" fmla="*/ 0 w 82550"/>
              <a:gd name="connsiteY3" fmla="*/ 82550 h 8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550" h="82550">
                <a:moveTo>
                  <a:pt x="0" y="0"/>
                </a:moveTo>
                <a:lnTo>
                  <a:pt x="82550" y="0"/>
                </a:lnTo>
                <a:lnTo>
                  <a:pt x="82550" y="82550"/>
                </a:lnTo>
                <a:lnTo>
                  <a:pt x="0" y="82550"/>
                </a:lnTo>
                <a:close/>
              </a:path>
            </a:pathLst>
          </a:custGeom>
          <a:solidFill>
            <a:srgbClr val="029E8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BD3CE4C5-4EC8-34ED-05A0-F980A9D4CDDA}"/>
              </a:ext>
            </a:extLst>
          </p:cNvPr>
          <p:cNvSpPr txBox="1"/>
          <p:nvPr/>
        </p:nvSpPr>
        <p:spPr>
          <a:xfrm>
            <a:off x="579549" y="624625"/>
            <a:ext cx="267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9B8C"/>
                </a:solidFill>
                <a:latin typeface="+mj-ea"/>
                <a:ea typeface="+mj-ea"/>
              </a:rPr>
              <a:t>Concept extraction</a:t>
            </a: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6AA0D2CD-19C9-A66E-47B1-38ADD5CC7F39}"/>
              </a:ext>
            </a:extLst>
          </p:cNvPr>
          <p:cNvSpPr txBox="1"/>
          <p:nvPr/>
        </p:nvSpPr>
        <p:spPr>
          <a:xfrm>
            <a:off x="579548" y="993957"/>
            <a:ext cx="2239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9B8C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用户品牌心智链路</a:t>
            </a:r>
            <a:endParaRPr lang="en-US" sz="1400" dirty="0">
              <a:solidFill>
                <a:srgbClr val="009B8C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D54B02DC-E13E-6390-60CB-B40C02F0611C}"/>
              </a:ext>
            </a:extLst>
          </p:cNvPr>
          <p:cNvSpPr txBox="1"/>
          <p:nvPr/>
        </p:nvSpPr>
        <p:spPr>
          <a:xfrm>
            <a:off x="4023716" y="6438405"/>
            <a:ext cx="8515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spc="100" dirty="0">
                <a:latin typeface="+mn-ea"/>
                <a:cs typeface="OPPOSans B" panose="00020600040101010101" pitchFamily="18" charset="-122"/>
              </a:rPr>
              <a:t>船员经理</a:t>
            </a:r>
            <a:endParaRPr lang="en-US" sz="1200" spc="100" dirty="0">
              <a:latin typeface="+mn-ea"/>
              <a:cs typeface="OPPOSans B" panose="00020600040101010101" pitchFamily="18" charset="-122"/>
            </a:endParaRP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8F852D48-44E7-386F-A872-F4C6C4041F96}"/>
              </a:ext>
            </a:extLst>
          </p:cNvPr>
          <p:cNvSpPr txBox="1"/>
          <p:nvPr/>
        </p:nvSpPr>
        <p:spPr>
          <a:xfrm>
            <a:off x="4409324" y="5844153"/>
            <a:ext cx="8515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spc="100" dirty="0">
                <a:latin typeface="+mn-ea"/>
                <a:cs typeface="OPPOSans B" panose="00020600040101010101" pitchFamily="18" charset="-122"/>
              </a:rPr>
              <a:t>机务主管</a:t>
            </a:r>
            <a:endParaRPr lang="en-US" sz="1200" spc="100" dirty="0">
              <a:latin typeface="+mn-ea"/>
              <a:cs typeface="OPPOSans B" panose="00020600040101010101" pitchFamily="18" charset="-122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A4387E19-4426-F1E9-4809-38F7F4F98138}"/>
              </a:ext>
            </a:extLst>
          </p:cNvPr>
          <p:cNvSpPr txBox="1"/>
          <p:nvPr/>
        </p:nvSpPr>
        <p:spPr>
          <a:xfrm>
            <a:off x="5070167" y="5350144"/>
            <a:ext cx="8515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spc="100" dirty="0">
                <a:latin typeface="+mn-ea"/>
                <a:cs typeface="OPPOSans B" panose="00020600040101010101" pitchFamily="18" charset="-122"/>
              </a:rPr>
              <a:t>采购专员</a:t>
            </a:r>
            <a:endParaRPr lang="en-US" sz="1200" spc="100" dirty="0">
              <a:latin typeface="+mn-ea"/>
              <a:cs typeface="OPPOSans B" panose="00020600040101010101" pitchFamily="18" charset="-122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87DB1A3C-D041-7CCF-44B7-D55E049DB78D}"/>
              </a:ext>
            </a:extLst>
          </p:cNvPr>
          <p:cNvSpPr txBox="1"/>
          <p:nvPr/>
        </p:nvSpPr>
        <p:spPr>
          <a:xfrm>
            <a:off x="6265079" y="5346007"/>
            <a:ext cx="8515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spc="100" dirty="0">
                <a:latin typeface="+mn-ea"/>
                <a:cs typeface="OPPOSans B" panose="00020600040101010101" pitchFamily="18" charset="-122"/>
              </a:rPr>
              <a:t>操作经理</a:t>
            </a:r>
            <a:endParaRPr lang="en-US" sz="1200" spc="100" dirty="0">
              <a:latin typeface="+mn-ea"/>
              <a:cs typeface="OPPOSans B" panose="00020600040101010101" pitchFamily="18" charset="-122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3A70F56B-7686-D988-EF7A-2605F3F3E650}"/>
              </a:ext>
            </a:extLst>
          </p:cNvPr>
          <p:cNvSpPr txBox="1"/>
          <p:nvPr/>
        </p:nvSpPr>
        <p:spPr>
          <a:xfrm>
            <a:off x="7017401" y="5828079"/>
            <a:ext cx="851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spc="100" dirty="0">
                <a:latin typeface="+mn-ea"/>
                <a:cs typeface="OPPOSans B" panose="00020600040101010101" pitchFamily="18" charset="-122"/>
              </a:rPr>
              <a:t>机务助理</a:t>
            </a:r>
            <a:endParaRPr lang="en-US" sz="1200" spc="100" dirty="0">
              <a:latin typeface="+mn-ea"/>
              <a:cs typeface="OPPOSans B" panose="00020600040101010101" pitchFamily="18" charset="-122"/>
            </a:endParaRPr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A6B39730-76CE-75DD-BEF7-CA3ACEB8AD49}"/>
              </a:ext>
            </a:extLst>
          </p:cNvPr>
          <p:cNvSpPr txBox="1"/>
          <p:nvPr/>
        </p:nvSpPr>
        <p:spPr>
          <a:xfrm>
            <a:off x="7382872" y="6396039"/>
            <a:ext cx="8515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spc="100" dirty="0">
                <a:latin typeface="+mn-ea"/>
                <a:cs typeface="OPPOSans B" panose="00020600040101010101" pitchFamily="18" charset="-122"/>
              </a:rPr>
              <a:t>船员主管</a:t>
            </a:r>
            <a:endParaRPr lang="en-US" sz="1200" spc="100" dirty="0">
              <a:latin typeface="+mn-ea"/>
              <a:cs typeface="OPPOSans B" panose="00020600040101010101" pitchFamily="18" charset="-122"/>
            </a:endParaRPr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F179F026-48F5-83FD-7751-A54209BF9E2E}"/>
              </a:ext>
            </a:extLst>
          </p:cNvPr>
          <p:cNvSpPr txBox="1"/>
          <p:nvPr/>
        </p:nvSpPr>
        <p:spPr>
          <a:xfrm>
            <a:off x="5655921" y="4783858"/>
            <a:ext cx="8515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spc="100" dirty="0">
                <a:solidFill>
                  <a:schemeClr val="bg1"/>
                </a:solidFill>
                <a:latin typeface="+mn-ea"/>
                <a:cs typeface="OPPOSans B" panose="00020600040101010101" pitchFamily="18" charset="-122"/>
              </a:rPr>
              <a:t>岗位领域</a:t>
            </a:r>
            <a:endParaRPr lang="en-US" sz="1200" spc="100" dirty="0">
              <a:solidFill>
                <a:schemeClr val="bg1"/>
              </a:solidFill>
              <a:latin typeface="+mn-ea"/>
              <a:cs typeface="OPPOSans B" panose="00020600040101010101" pitchFamily="18" charset="-122"/>
            </a:endParaRPr>
          </a:p>
        </p:txBody>
      </p:sp>
      <p:sp>
        <p:nvSpPr>
          <p:cNvPr id="166" name="文本框 165">
            <a:extLst>
              <a:ext uri="{FF2B5EF4-FFF2-40B4-BE49-F238E27FC236}">
                <a16:creationId xmlns:a16="http://schemas.microsoft.com/office/drawing/2014/main" id="{D0C7CB47-9A3C-D800-E424-C34F170A2E06}"/>
              </a:ext>
            </a:extLst>
          </p:cNvPr>
          <p:cNvSpPr txBox="1"/>
          <p:nvPr/>
        </p:nvSpPr>
        <p:spPr>
          <a:xfrm>
            <a:off x="5678250" y="6116265"/>
            <a:ext cx="851516" cy="27699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spc="100" dirty="0">
                <a:solidFill>
                  <a:schemeClr val="bg1"/>
                </a:solidFill>
                <a:latin typeface="+mn-ea"/>
                <a:cs typeface="OPPOSans B" panose="00020600040101010101" pitchFamily="18" charset="-122"/>
              </a:rPr>
              <a:t>就业机会</a:t>
            </a:r>
            <a:endParaRPr lang="en-US" sz="1200" spc="100" dirty="0">
              <a:solidFill>
                <a:schemeClr val="bg1"/>
              </a:solidFill>
              <a:latin typeface="+mn-ea"/>
              <a:cs typeface="OPPOSans B" panose="00020600040101010101" pitchFamily="18" charset="-122"/>
            </a:endParaRPr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CA7641DC-B0B5-6F3D-7A11-411C654D6BBF}"/>
              </a:ext>
            </a:extLst>
          </p:cNvPr>
          <p:cNvSpPr txBox="1"/>
          <p:nvPr/>
        </p:nvSpPr>
        <p:spPr>
          <a:xfrm>
            <a:off x="5645993" y="3310977"/>
            <a:ext cx="8515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spc="100" dirty="0">
                <a:solidFill>
                  <a:schemeClr val="bg1"/>
                </a:solidFill>
                <a:latin typeface="+mn-ea"/>
                <a:cs typeface="OPPOSans B" panose="00020600040101010101" pitchFamily="18" charset="-122"/>
              </a:rPr>
              <a:t>趋势影响</a:t>
            </a:r>
            <a:endParaRPr lang="en-US" sz="1200" spc="100" dirty="0">
              <a:solidFill>
                <a:schemeClr val="bg1"/>
              </a:solidFill>
              <a:latin typeface="+mn-ea"/>
              <a:cs typeface="OPPOSans B" panose="00020600040101010101" pitchFamily="18" charset="-122"/>
            </a:endParaRPr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id="{7F7446FC-B538-A077-73B0-234C37D042A8}"/>
              </a:ext>
            </a:extLst>
          </p:cNvPr>
          <p:cNvSpPr txBox="1"/>
          <p:nvPr/>
        </p:nvSpPr>
        <p:spPr>
          <a:xfrm>
            <a:off x="4090208" y="4507498"/>
            <a:ext cx="620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spc="100" dirty="0">
                <a:solidFill>
                  <a:srgbClr val="029E8F"/>
                </a:solidFill>
                <a:latin typeface="+mn-ea"/>
                <a:cs typeface="OPPOSans B" panose="00020600040101010101" pitchFamily="18" charset="-122"/>
              </a:rPr>
              <a:t>开发</a:t>
            </a:r>
            <a:endParaRPr lang="en-US" sz="1600" spc="100" dirty="0">
              <a:solidFill>
                <a:srgbClr val="029E8F"/>
              </a:solidFill>
              <a:latin typeface="+mn-ea"/>
              <a:cs typeface="OPPOSans B" panose="00020600040101010101" pitchFamily="18" charset="-122"/>
            </a:endParaRPr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86273BDE-0B4B-6FBA-35B7-464300D53799}"/>
              </a:ext>
            </a:extLst>
          </p:cNvPr>
          <p:cNvSpPr txBox="1"/>
          <p:nvPr/>
        </p:nvSpPr>
        <p:spPr>
          <a:xfrm>
            <a:off x="4769658" y="4043948"/>
            <a:ext cx="620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spc="100" dirty="0">
                <a:solidFill>
                  <a:srgbClr val="029E8F"/>
                </a:solidFill>
                <a:latin typeface="+mn-ea"/>
                <a:cs typeface="OPPOSans B" panose="00020600040101010101" pitchFamily="18" charset="-122"/>
              </a:rPr>
              <a:t>运营</a:t>
            </a:r>
            <a:endParaRPr lang="en-US" sz="1600" spc="100" dirty="0">
              <a:solidFill>
                <a:srgbClr val="029E8F"/>
              </a:solidFill>
              <a:latin typeface="+mn-ea"/>
              <a:cs typeface="OPPOSans B" panose="00020600040101010101" pitchFamily="18" charset="-122"/>
            </a:endParaRPr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0E0AAD12-0A60-99E9-85C3-1EA58D205674}"/>
              </a:ext>
            </a:extLst>
          </p:cNvPr>
          <p:cNvSpPr txBox="1"/>
          <p:nvPr/>
        </p:nvSpPr>
        <p:spPr>
          <a:xfrm>
            <a:off x="5741208" y="3872498"/>
            <a:ext cx="620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spc="100" dirty="0">
                <a:solidFill>
                  <a:srgbClr val="029E8F"/>
                </a:solidFill>
                <a:latin typeface="+mn-ea"/>
                <a:cs typeface="OPPOSans B" panose="00020600040101010101" pitchFamily="18" charset="-122"/>
              </a:rPr>
              <a:t>销售</a:t>
            </a:r>
            <a:endParaRPr lang="en-US" sz="1600" spc="100" dirty="0">
              <a:solidFill>
                <a:srgbClr val="029E8F"/>
              </a:solidFill>
              <a:latin typeface="+mn-ea"/>
              <a:cs typeface="OPPOSans B" panose="00020600040101010101" pitchFamily="18" charset="-122"/>
            </a:endParaRP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0F48ACAA-88FC-BFF1-2D70-E2755D47E91B}"/>
              </a:ext>
            </a:extLst>
          </p:cNvPr>
          <p:cNvSpPr txBox="1"/>
          <p:nvPr/>
        </p:nvSpPr>
        <p:spPr>
          <a:xfrm>
            <a:off x="6693708" y="4043948"/>
            <a:ext cx="620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spc="100" dirty="0">
                <a:solidFill>
                  <a:srgbClr val="029E8F"/>
                </a:solidFill>
                <a:latin typeface="+mn-ea"/>
                <a:cs typeface="OPPOSans B" panose="00020600040101010101" pitchFamily="18" charset="-122"/>
              </a:rPr>
              <a:t>服务</a:t>
            </a:r>
            <a:endParaRPr lang="en-US" sz="1600" spc="100" dirty="0">
              <a:solidFill>
                <a:srgbClr val="029E8F"/>
              </a:solidFill>
              <a:latin typeface="+mn-ea"/>
              <a:cs typeface="OPPOSans B" panose="00020600040101010101" pitchFamily="18" charset="-122"/>
            </a:endParaRPr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5935AE99-BCAD-0D6D-2DA6-F0D4AE5E047F}"/>
              </a:ext>
            </a:extLst>
          </p:cNvPr>
          <p:cNvSpPr txBox="1"/>
          <p:nvPr/>
        </p:nvSpPr>
        <p:spPr>
          <a:xfrm>
            <a:off x="7404908" y="4507498"/>
            <a:ext cx="620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spc="100" dirty="0">
                <a:solidFill>
                  <a:srgbClr val="029E8F"/>
                </a:solidFill>
                <a:latin typeface="+mn-ea"/>
                <a:cs typeface="OPPOSans B" panose="00020600040101010101" pitchFamily="18" charset="-122"/>
              </a:rPr>
              <a:t>管理</a:t>
            </a:r>
            <a:endParaRPr lang="en-US" sz="1600" spc="100" dirty="0">
              <a:solidFill>
                <a:srgbClr val="029E8F"/>
              </a:solidFill>
              <a:latin typeface="+mn-ea"/>
              <a:cs typeface="OPPOSans B" panose="00020600040101010101" pitchFamily="18" charset="-122"/>
            </a:endParaRP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48077997-0FC8-657C-5728-51D6D920E87E}"/>
              </a:ext>
            </a:extLst>
          </p:cNvPr>
          <p:cNvSpPr txBox="1"/>
          <p:nvPr/>
        </p:nvSpPr>
        <p:spPr>
          <a:xfrm>
            <a:off x="2952938" y="3423920"/>
            <a:ext cx="7489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spc="100" dirty="0">
                <a:solidFill>
                  <a:schemeClr val="bg1"/>
                </a:solidFill>
                <a:latin typeface="+mn-ea"/>
                <a:cs typeface="OPPOSans B" panose="00020600040101010101" pitchFamily="18" charset="-122"/>
              </a:rPr>
              <a:t>船员经理</a:t>
            </a:r>
            <a:endParaRPr lang="en-US" sz="1000" spc="100" dirty="0">
              <a:solidFill>
                <a:schemeClr val="bg1"/>
              </a:solidFill>
              <a:latin typeface="+mn-ea"/>
              <a:cs typeface="OPPOSans B" panose="00020600040101010101" pitchFamily="18" charset="-122"/>
            </a:endParaRPr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977F53D1-3387-DCE1-821B-13B2F605032C}"/>
              </a:ext>
            </a:extLst>
          </p:cNvPr>
          <p:cNvSpPr txBox="1"/>
          <p:nvPr/>
        </p:nvSpPr>
        <p:spPr>
          <a:xfrm>
            <a:off x="4272915" y="2762822"/>
            <a:ext cx="7489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spc="100" dirty="0">
                <a:solidFill>
                  <a:schemeClr val="bg1"/>
                </a:solidFill>
                <a:latin typeface="+mn-ea"/>
                <a:cs typeface="OPPOSans B" panose="00020600040101010101" pitchFamily="18" charset="-122"/>
              </a:rPr>
              <a:t>现场检查</a:t>
            </a:r>
            <a:endParaRPr lang="en-US" sz="1000" spc="100" dirty="0">
              <a:solidFill>
                <a:schemeClr val="bg1"/>
              </a:solidFill>
              <a:latin typeface="+mn-ea"/>
              <a:cs typeface="OPPOSans B" panose="00020600040101010101" pitchFamily="18" charset="-122"/>
            </a:endParaRPr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E90C4FD8-B71A-E793-1C2E-36BC13C02484}"/>
              </a:ext>
            </a:extLst>
          </p:cNvPr>
          <p:cNvSpPr txBox="1"/>
          <p:nvPr/>
        </p:nvSpPr>
        <p:spPr>
          <a:xfrm>
            <a:off x="5699313" y="2470160"/>
            <a:ext cx="7489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spc="100" dirty="0">
                <a:solidFill>
                  <a:schemeClr val="bg1"/>
                </a:solidFill>
                <a:latin typeface="+mn-ea"/>
                <a:cs typeface="OPPOSans B" panose="00020600040101010101" pitchFamily="18" charset="-122"/>
              </a:rPr>
              <a:t>船员管理</a:t>
            </a:r>
            <a:endParaRPr lang="en-US" sz="1000" spc="100" dirty="0">
              <a:solidFill>
                <a:schemeClr val="bg1"/>
              </a:solidFill>
              <a:latin typeface="+mn-ea"/>
              <a:cs typeface="OPPOSans B" panose="00020600040101010101" pitchFamily="18" charset="-122"/>
            </a:endParaRP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40E8CDAE-D166-65AC-D563-1CD77BAB62BF}"/>
              </a:ext>
            </a:extLst>
          </p:cNvPr>
          <p:cNvSpPr txBox="1"/>
          <p:nvPr/>
        </p:nvSpPr>
        <p:spPr>
          <a:xfrm>
            <a:off x="7091849" y="2759075"/>
            <a:ext cx="7489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spc="100" dirty="0">
                <a:solidFill>
                  <a:schemeClr val="bg1"/>
                </a:solidFill>
                <a:latin typeface="+mn-ea"/>
                <a:cs typeface="OPPOSans B" panose="00020600040101010101" pitchFamily="18" charset="-122"/>
              </a:rPr>
              <a:t>船员管理</a:t>
            </a:r>
            <a:endParaRPr lang="en-US" sz="1000" spc="100" dirty="0">
              <a:solidFill>
                <a:schemeClr val="bg1"/>
              </a:solidFill>
              <a:latin typeface="+mn-ea"/>
              <a:cs typeface="OPPOSans B" panose="00020600040101010101" pitchFamily="18" charset="-122"/>
            </a:endParaRPr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D3C7D822-BC80-BBE5-504F-5EB519E6A99A}"/>
              </a:ext>
            </a:extLst>
          </p:cNvPr>
          <p:cNvSpPr txBox="1"/>
          <p:nvPr/>
        </p:nvSpPr>
        <p:spPr>
          <a:xfrm>
            <a:off x="8409243" y="3417532"/>
            <a:ext cx="7489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spc="100" dirty="0">
                <a:solidFill>
                  <a:schemeClr val="bg1"/>
                </a:solidFill>
                <a:latin typeface="+mn-ea"/>
                <a:cs typeface="OPPOSans B" panose="00020600040101010101" pitchFamily="18" charset="-122"/>
              </a:rPr>
              <a:t>清单管理</a:t>
            </a:r>
            <a:endParaRPr lang="en-US" sz="1000" spc="100" dirty="0">
              <a:solidFill>
                <a:schemeClr val="bg1"/>
              </a:solidFill>
              <a:latin typeface="+mn-ea"/>
              <a:cs typeface="OPPOSans B" panose="00020600040101010101" pitchFamily="18" charset="-122"/>
            </a:endParaRPr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61C133EB-FC04-B10B-8C0C-519240BCAD66}"/>
              </a:ext>
            </a:extLst>
          </p:cNvPr>
          <p:cNvSpPr txBox="1"/>
          <p:nvPr/>
        </p:nvSpPr>
        <p:spPr>
          <a:xfrm>
            <a:off x="5686638" y="939000"/>
            <a:ext cx="793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000" spc="100" dirty="0">
                <a:solidFill>
                  <a:srgbClr val="D9DCDE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01</a:t>
            </a:r>
            <a:endParaRPr lang="en-US" sz="4000" spc="100" dirty="0">
              <a:solidFill>
                <a:srgbClr val="D9DCDE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EAB6A025-C779-006F-01E9-61D2FFAAFB1E}"/>
              </a:ext>
            </a:extLst>
          </p:cNvPr>
          <p:cNvSpPr txBox="1"/>
          <p:nvPr/>
        </p:nvSpPr>
        <p:spPr>
          <a:xfrm>
            <a:off x="5349642" y="1236106"/>
            <a:ext cx="1492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spc="100" dirty="0">
                <a:solidFill>
                  <a:srgbClr val="029E8F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首页推荐优化</a:t>
            </a:r>
            <a:endParaRPr lang="en-US" sz="1600" spc="100" dirty="0">
              <a:solidFill>
                <a:srgbClr val="029E8F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1778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5A01BB82-FDFD-9C65-6C48-75E55ACDF7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3F7FA"/>
              </a:gs>
              <a:gs pos="100000">
                <a:srgbClr val="FEFEFE"/>
              </a:gs>
            </a:gsLst>
            <a:lin ang="540000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DA6A975C-2777-D8AE-8310-962A6BC152A1}"/>
              </a:ext>
            </a:extLst>
          </p:cNvPr>
          <p:cNvSpPr/>
          <p:nvPr/>
        </p:nvSpPr>
        <p:spPr>
          <a:xfrm>
            <a:off x="635002" y="0"/>
            <a:ext cx="10921999" cy="6849964"/>
          </a:xfrm>
          <a:custGeom>
            <a:avLst/>
            <a:gdLst>
              <a:gd name="connsiteX0" fmla="*/ 1738611 w 10921999"/>
              <a:gd name="connsiteY0" fmla="*/ 0 h 6849964"/>
              <a:gd name="connsiteX1" fmla="*/ 9183388 w 10921999"/>
              <a:gd name="connsiteY1" fmla="*/ 0 h 6849964"/>
              <a:gd name="connsiteX2" fmla="*/ 9322509 w 10921999"/>
              <a:gd name="connsiteY2" fmla="*/ 132640 h 6849964"/>
              <a:gd name="connsiteX3" fmla="*/ 10921999 w 10921999"/>
              <a:gd name="connsiteY3" fmla="*/ 3994150 h 6849964"/>
              <a:gd name="connsiteX4" fmla="*/ 10131392 w 10921999"/>
              <a:gd name="connsiteY4" fmla="*/ 6825877 h 6849964"/>
              <a:gd name="connsiteX5" fmla="*/ 10115950 w 10921999"/>
              <a:gd name="connsiteY5" fmla="*/ 6849964 h 6849964"/>
              <a:gd name="connsiteX6" fmla="*/ 806049 w 10921999"/>
              <a:gd name="connsiteY6" fmla="*/ 6849964 h 6849964"/>
              <a:gd name="connsiteX7" fmla="*/ 790607 w 10921999"/>
              <a:gd name="connsiteY7" fmla="*/ 6825877 h 6849964"/>
              <a:gd name="connsiteX8" fmla="*/ 0 w 10921999"/>
              <a:gd name="connsiteY8" fmla="*/ 3994150 h 6849964"/>
              <a:gd name="connsiteX9" fmla="*/ 1599489 w 10921999"/>
              <a:gd name="connsiteY9" fmla="*/ 132640 h 6849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21999" h="6849964">
                <a:moveTo>
                  <a:pt x="1738611" y="0"/>
                </a:moveTo>
                <a:lnTo>
                  <a:pt x="9183388" y="0"/>
                </a:lnTo>
                <a:lnTo>
                  <a:pt x="9322509" y="132640"/>
                </a:lnTo>
                <a:cubicBezTo>
                  <a:pt x="10310756" y="1120887"/>
                  <a:pt x="10921999" y="2486137"/>
                  <a:pt x="10921999" y="3994150"/>
                </a:cubicBezTo>
                <a:cubicBezTo>
                  <a:pt x="10921999" y="5030910"/>
                  <a:pt x="10633091" y="6000191"/>
                  <a:pt x="10131392" y="6825877"/>
                </a:cubicBezTo>
                <a:lnTo>
                  <a:pt x="10115950" y="6849964"/>
                </a:lnTo>
                <a:lnTo>
                  <a:pt x="806049" y="6849964"/>
                </a:lnTo>
                <a:lnTo>
                  <a:pt x="790607" y="6825877"/>
                </a:lnTo>
                <a:cubicBezTo>
                  <a:pt x="288908" y="6000191"/>
                  <a:pt x="0" y="5030910"/>
                  <a:pt x="0" y="3994150"/>
                </a:cubicBezTo>
                <a:cubicBezTo>
                  <a:pt x="0" y="2486137"/>
                  <a:pt x="611243" y="1120887"/>
                  <a:pt x="1599489" y="132640"/>
                </a:cubicBezTo>
                <a:close/>
              </a:path>
            </a:pathLst>
          </a:custGeom>
          <a:gradFill>
            <a:gsLst>
              <a:gs pos="0">
                <a:srgbClr val="EFF8F9"/>
              </a:gs>
              <a:gs pos="100000">
                <a:srgbClr val="FDF7F5"/>
              </a:gs>
            </a:gsLst>
            <a:lin ang="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BCEE939E-0F1F-443F-17B6-A778B7B3010C}"/>
              </a:ext>
            </a:extLst>
          </p:cNvPr>
          <p:cNvSpPr/>
          <p:nvPr/>
        </p:nvSpPr>
        <p:spPr>
          <a:xfrm>
            <a:off x="2654300" y="552450"/>
            <a:ext cx="6883400" cy="6305550"/>
          </a:xfrm>
          <a:custGeom>
            <a:avLst/>
            <a:gdLst>
              <a:gd name="connsiteX0" fmla="*/ 3441700 w 6883400"/>
              <a:gd name="connsiteY0" fmla="*/ 0 h 6305550"/>
              <a:gd name="connsiteX1" fmla="*/ 6883400 w 6883400"/>
              <a:gd name="connsiteY1" fmla="*/ 3441700 h 6305550"/>
              <a:gd name="connsiteX2" fmla="*/ 5365988 w 6883400"/>
              <a:gd name="connsiteY2" fmla="*/ 6295612 h 6305550"/>
              <a:gd name="connsiteX3" fmla="*/ 5349629 w 6883400"/>
              <a:gd name="connsiteY3" fmla="*/ 6305550 h 6305550"/>
              <a:gd name="connsiteX4" fmla="*/ 1533772 w 6883400"/>
              <a:gd name="connsiteY4" fmla="*/ 6305550 h 6305550"/>
              <a:gd name="connsiteX5" fmla="*/ 1517413 w 6883400"/>
              <a:gd name="connsiteY5" fmla="*/ 6295612 h 6305550"/>
              <a:gd name="connsiteX6" fmla="*/ 0 w 6883400"/>
              <a:gd name="connsiteY6" fmla="*/ 3441700 h 6305550"/>
              <a:gd name="connsiteX7" fmla="*/ 3441700 w 6883400"/>
              <a:gd name="connsiteY7" fmla="*/ 0 h 6305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83400" h="6305550">
                <a:moveTo>
                  <a:pt x="3441700" y="0"/>
                </a:moveTo>
                <a:cubicBezTo>
                  <a:pt x="5342499" y="0"/>
                  <a:pt x="6883400" y="1540902"/>
                  <a:pt x="6883400" y="3441700"/>
                </a:cubicBezTo>
                <a:cubicBezTo>
                  <a:pt x="6883400" y="4629700"/>
                  <a:pt x="6281486" y="5677114"/>
                  <a:pt x="5365988" y="6295612"/>
                </a:cubicBezTo>
                <a:lnTo>
                  <a:pt x="5349629" y="6305550"/>
                </a:lnTo>
                <a:lnTo>
                  <a:pt x="1533772" y="6305550"/>
                </a:lnTo>
                <a:lnTo>
                  <a:pt x="1517413" y="6295612"/>
                </a:lnTo>
                <a:cubicBezTo>
                  <a:pt x="601915" y="5677114"/>
                  <a:pt x="0" y="4629700"/>
                  <a:pt x="0" y="3441700"/>
                </a:cubicBezTo>
                <a:cubicBezTo>
                  <a:pt x="0" y="1540902"/>
                  <a:pt x="1540902" y="0"/>
                  <a:pt x="3441700" y="0"/>
                </a:cubicBezTo>
                <a:close/>
              </a:path>
            </a:pathLst>
          </a:custGeom>
          <a:gradFill>
            <a:gsLst>
              <a:gs pos="0">
                <a:srgbClr val="E8F6F6"/>
              </a:gs>
              <a:gs pos="100000">
                <a:srgbClr val="FFF4EF"/>
              </a:gs>
            </a:gsLst>
            <a:lin ang="0" scaled="0"/>
          </a:gradFill>
          <a:ln w="6350" cap="flat">
            <a:noFill/>
            <a:prstDash val="solid"/>
            <a:miter/>
          </a:ln>
          <a:effectLst>
            <a:outerShdw blurRad="508000" sx="102000" sy="102000" algn="ctr" rotWithShape="0">
              <a:srgbClr val="CBECEB">
                <a:alpha val="54902"/>
              </a:srgb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C1DD4C2E-6605-DB64-1DC0-231A57D843A8}"/>
              </a:ext>
            </a:extLst>
          </p:cNvPr>
          <p:cNvSpPr/>
          <p:nvPr/>
        </p:nvSpPr>
        <p:spPr>
          <a:xfrm>
            <a:off x="3556279" y="1454150"/>
            <a:ext cx="5079466" cy="5080000"/>
          </a:xfrm>
          <a:custGeom>
            <a:avLst/>
            <a:gdLst>
              <a:gd name="connsiteX0" fmla="*/ 5079467 w 5079466"/>
              <a:gd name="connsiteY0" fmla="*/ 2578100 h 5080000"/>
              <a:gd name="connsiteX1" fmla="*/ 2594598 w 5079466"/>
              <a:gd name="connsiteY1" fmla="*/ 2578100 h 5080000"/>
              <a:gd name="connsiteX2" fmla="*/ 3834486 w 5079466"/>
              <a:gd name="connsiteY2" fmla="*/ 4725670 h 5080000"/>
              <a:gd name="connsiteX3" fmla="*/ 5079467 w 5079466"/>
              <a:gd name="connsiteY3" fmla="*/ 2578100 h 5080000"/>
              <a:gd name="connsiteX4" fmla="*/ 3768382 w 5079466"/>
              <a:gd name="connsiteY4" fmla="*/ 4763586 h 5080000"/>
              <a:gd name="connsiteX5" fmla="*/ 2528608 w 5079466"/>
              <a:gd name="connsiteY5" fmla="*/ 2616200 h 5080000"/>
              <a:gd name="connsiteX6" fmla="*/ 1294238 w 5079466"/>
              <a:gd name="connsiteY6" fmla="*/ 4754195 h 5080000"/>
              <a:gd name="connsiteX7" fmla="*/ 2539721 w 5079466"/>
              <a:gd name="connsiteY7" fmla="*/ 5080000 h 5080000"/>
              <a:gd name="connsiteX8" fmla="*/ 3768382 w 5079466"/>
              <a:gd name="connsiteY8" fmla="*/ 4763586 h 5080000"/>
              <a:gd name="connsiteX9" fmla="*/ 1228427 w 5079466"/>
              <a:gd name="connsiteY9" fmla="*/ 4715783 h 5080000"/>
              <a:gd name="connsiteX10" fmla="*/ 2462613 w 5079466"/>
              <a:gd name="connsiteY10" fmla="*/ 2578100 h 5080000"/>
              <a:gd name="connsiteX11" fmla="*/ 0 w 5079466"/>
              <a:gd name="connsiteY11" fmla="*/ 2578100 h 5080000"/>
              <a:gd name="connsiteX12" fmla="*/ 1228427 w 5079466"/>
              <a:gd name="connsiteY12" fmla="*/ 4715783 h 5080000"/>
              <a:gd name="connsiteX13" fmla="*/ 5079467 w 5079466"/>
              <a:gd name="connsiteY13" fmla="*/ 2501900 h 5080000"/>
              <a:gd name="connsiteX14" fmla="*/ 2594598 w 5079466"/>
              <a:gd name="connsiteY14" fmla="*/ 2501900 h 5080000"/>
              <a:gd name="connsiteX15" fmla="*/ 3834486 w 5079466"/>
              <a:gd name="connsiteY15" fmla="*/ 354330 h 5080000"/>
              <a:gd name="connsiteX16" fmla="*/ 5079467 w 5079466"/>
              <a:gd name="connsiteY16" fmla="*/ 2501900 h 5080000"/>
              <a:gd name="connsiteX17" fmla="*/ 3768382 w 5079466"/>
              <a:gd name="connsiteY17" fmla="*/ 316420 h 5080000"/>
              <a:gd name="connsiteX18" fmla="*/ 2539721 w 5079466"/>
              <a:gd name="connsiteY18" fmla="*/ 0 h 5080000"/>
              <a:gd name="connsiteX19" fmla="*/ 1294238 w 5079466"/>
              <a:gd name="connsiteY19" fmla="*/ 325806 h 5080000"/>
              <a:gd name="connsiteX20" fmla="*/ 2528608 w 5079466"/>
              <a:gd name="connsiteY20" fmla="*/ 2463800 h 5080000"/>
              <a:gd name="connsiteX21" fmla="*/ 3768382 w 5079466"/>
              <a:gd name="connsiteY21" fmla="*/ 316420 h 5080000"/>
              <a:gd name="connsiteX22" fmla="*/ 1228427 w 5079466"/>
              <a:gd name="connsiteY22" fmla="*/ 364217 h 5080000"/>
              <a:gd name="connsiteX23" fmla="*/ 0 w 5079466"/>
              <a:gd name="connsiteY23" fmla="*/ 2501900 h 5080000"/>
              <a:gd name="connsiteX24" fmla="*/ 2462619 w 5079466"/>
              <a:gd name="connsiteY24" fmla="*/ 2501900 h 5080000"/>
              <a:gd name="connsiteX25" fmla="*/ 1228427 w 5079466"/>
              <a:gd name="connsiteY25" fmla="*/ 364217 h 5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079466" h="5080000">
                <a:moveTo>
                  <a:pt x="5079467" y="2578100"/>
                </a:moveTo>
                <a:lnTo>
                  <a:pt x="2594598" y="2578100"/>
                </a:lnTo>
                <a:lnTo>
                  <a:pt x="3834486" y="4725670"/>
                </a:lnTo>
                <a:cubicBezTo>
                  <a:pt x="4569815" y="4289133"/>
                  <a:pt x="5066005" y="3492075"/>
                  <a:pt x="5079467" y="2578100"/>
                </a:cubicBezTo>
                <a:close/>
                <a:moveTo>
                  <a:pt x="3768382" y="4763586"/>
                </a:moveTo>
                <a:lnTo>
                  <a:pt x="2528608" y="2616200"/>
                </a:lnTo>
                <a:lnTo>
                  <a:pt x="1294238" y="4754195"/>
                </a:lnTo>
                <a:cubicBezTo>
                  <a:pt x="1662246" y="4961636"/>
                  <a:pt x="2087163" y="5080000"/>
                  <a:pt x="2539721" y="5080000"/>
                </a:cubicBezTo>
                <a:cubicBezTo>
                  <a:pt x="2985427" y="5080000"/>
                  <a:pt x="3404273" y="4965192"/>
                  <a:pt x="3768382" y="4763586"/>
                </a:cubicBezTo>
                <a:close/>
                <a:moveTo>
                  <a:pt x="1228427" y="4715783"/>
                </a:moveTo>
                <a:lnTo>
                  <a:pt x="2462613" y="2578100"/>
                </a:lnTo>
                <a:lnTo>
                  <a:pt x="0" y="2578100"/>
                </a:lnTo>
                <a:cubicBezTo>
                  <a:pt x="13341" y="3485217"/>
                  <a:pt x="502202" y="4277163"/>
                  <a:pt x="1228427" y="4715783"/>
                </a:cubicBezTo>
                <a:close/>
                <a:moveTo>
                  <a:pt x="5079467" y="2501900"/>
                </a:moveTo>
                <a:lnTo>
                  <a:pt x="2594598" y="2501900"/>
                </a:lnTo>
                <a:lnTo>
                  <a:pt x="3834486" y="354330"/>
                </a:lnTo>
                <a:cubicBezTo>
                  <a:pt x="4569815" y="790867"/>
                  <a:pt x="5066005" y="1587925"/>
                  <a:pt x="5079467" y="2501900"/>
                </a:cubicBezTo>
                <a:close/>
                <a:moveTo>
                  <a:pt x="3768382" y="316420"/>
                </a:moveTo>
                <a:cubicBezTo>
                  <a:pt x="3404273" y="114789"/>
                  <a:pt x="2985427" y="0"/>
                  <a:pt x="2539721" y="0"/>
                </a:cubicBezTo>
                <a:cubicBezTo>
                  <a:pt x="2087163" y="0"/>
                  <a:pt x="1662246" y="118358"/>
                  <a:pt x="1294238" y="325806"/>
                </a:cubicBezTo>
                <a:lnTo>
                  <a:pt x="2528608" y="2463800"/>
                </a:lnTo>
                <a:lnTo>
                  <a:pt x="3768382" y="316420"/>
                </a:lnTo>
                <a:close/>
                <a:moveTo>
                  <a:pt x="1228427" y="364217"/>
                </a:moveTo>
                <a:cubicBezTo>
                  <a:pt x="502196" y="802843"/>
                  <a:pt x="13335" y="1594790"/>
                  <a:pt x="0" y="2501900"/>
                </a:cubicBezTo>
                <a:lnTo>
                  <a:pt x="2462619" y="2501900"/>
                </a:lnTo>
                <a:lnTo>
                  <a:pt x="1228427" y="364217"/>
                </a:lnTo>
                <a:close/>
              </a:path>
            </a:pathLst>
          </a:custGeom>
          <a:gradFill>
            <a:gsLst>
              <a:gs pos="0">
                <a:srgbClr val="E8F6F6"/>
              </a:gs>
              <a:gs pos="100000">
                <a:srgbClr val="FFF4EF"/>
              </a:gs>
            </a:gsLst>
            <a:lin ang="0" scaled="0"/>
          </a:gradFill>
          <a:ln w="6350" cap="flat">
            <a:noFill/>
            <a:prstDash val="solid"/>
            <a:miter/>
          </a:ln>
          <a:effectLst>
            <a:outerShdw blurRad="508000" sx="102000" sy="102000" algn="ctr" rotWithShape="0">
              <a:srgbClr val="CBECEB">
                <a:alpha val="54902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68F36FF3-F76E-CA7A-B246-C1F2B3FA5ABC}"/>
              </a:ext>
            </a:extLst>
          </p:cNvPr>
          <p:cNvSpPr/>
          <p:nvPr/>
        </p:nvSpPr>
        <p:spPr>
          <a:xfrm>
            <a:off x="4835525" y="2733675"/>
            <a:ext cx="2520950" cy="2520950"/>
          </a:xfrm>
          <a:custGeom>
            <a:avLst/>
            <a:gdLst>
              <a:gd name="connsiteX0" fmla="*/ 2520950 w 2520950"/>
              <a:gd name="connsiteY0" fmla="*/ 1260475 h 2520950"/>
              <a:gd name="connsiteX1" fmla="*/ 1260475 w 2520950"/>
              <a:gd name="connsiteY1" fmla="*/ 2520950 h 2520950"/>
              <a:gd name="connsiteX2" fmla="*/ 0 w 2520950"/>
              <a:gd name="connsiteY2" fmla="*/ 1260475 h 2520950"/>
              <a:gd name="connsiteX3" fmla="*/ 1260475 w 2520950"/>
              <a:gd name="connsiteY3" fmla="*/ 0 h 2520950"/>
              <a:gd name="connsiteX4" fmla="*/ 2520950 w 2520950"/>
              <a:gd name="connsiteY4" fmla="*/ 1260475 h 252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950" h="2520950">
                <a:moveTo>
                  <a:pt x="2520950" y="1260475"/>
                </a:moveTo>
                <a:cubicBezTo>
                  <a:pt x="2520950" y="1956616"/>
                  <a:pt x="1956616" y="2520950"/>
                  <a:pt x="1260475" y="2520950"/>
                </a:cubicBezTo>
                <a:cubicBezTo>
                  <a:pt x="564334" y="2520950"/>
                  <a:pt x="0" y="1956616"/>
                  <a:pt x="0" y="1260475"/>
                </a:cubicBezTo>
                <a:cubicBezTo>
                  <a:pt x="0" y="564334"/>
                  <a:pt x="564334" y="0"/>
                  <a:pt x="1260475" y="0"/>
                </a:cubicBezTo>
                <a:cubicBezTo>
                  <a:pt x="1956616" y="0"/>
                  <a:pt x="2520950" y="564334"/>
                  <a:pt x="2520950" y="1260475"/>
                </a:cubicBezTo>
                <a:close/>
              </a:path>
            </a:pathLst>
          </a:custGeom>
          <a:solidFill>
            <a:srgbClr val="FFFFFF">
              <a:alpha val="37000"/>
            </a:srgbClr>
          </a:solidFill>
          <a:ln w="635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1841FB6E-45B3-3C4C-8AA7-82CED06163A8}"/>
              </a:ext>
            </a:extLst>
          </p:cNvPr>
          <p:cNvSpPr/>
          <p:nvPr/>
        </p:nvSpPr>
        <p:spPr>
          <a:xfrm>
            <a:off x="5124450" y="3022600"/>
            <a:ext cx="1936750" cy="1936750"/>
          </a:xfrm>
          <a:custGeom>
            <a:avLst/>
            <a:gdLst>
              <a:gd name="connsiteX0" fmla="*/ 1936750 w 1936750"/>
              <a:gd name="connsiteY0" fmla="*/ 968375 h 1936750"/>
              <a:gd name="connsiteX1" fmla="*/ 968375 w 1936750"/>
              <a:gd name="connsiteY1" fmla="*/ 1936750 h 1936750"/>
              <a:gd name="connsiteX2" fmla="*/ 0 w 1936750"/>
              <a:gd name="connsiteY2" fmla="*/ 968375 h 1936750"/>
              <a:gd name="connsiteX3" fmla="*/ 968375 w 1936750"/>
              <a:gd name="connsiteY3" fmla="*/ 0 h 1936750"/>
              <a:gd name="connsiteX4" fmla="*/ 1936750 w 1936750"/>
              <a:gd name="connsiteY4" fmla="*/ 968375 h 193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6750" h="1936750">
                <a:moveTo>
                  <a:pt x="1936750" y="968375"/>
                </a:moveTo>
                <a:cubicBezTo>
                  <a:pt x="1936750" y="1503194"/>
                  <a:pt x="1503194" y="1936750"/>
                  <a:pt x="968375" y="1936750"/>
                </a:cubicBezTo>
                <a:cubicBezTo>
                  <a:pt x="433556" y="1936750"/>
                  <a:pt x="0" y="1503194"/>
                  <a:pt x="0" y="968375"/>
                </a:cubicBezTo>
                <a:cubicBezTo>
                  <a:pt x="0" y="433556"/>
                  <a:pt x="433556" y="0"/>
                  <a:pt x="968375" y="0"/>
                </a:cubicBezTo>
                <a:cubicBezTo>
                  <a:pt x="1503194" y="0"/>
                  <a:pt x="1936750" y="433556"/>
                  <a:pt x="1936750" y="968375"/>
                </a:cubicBezTo>
                <a:close/>
              </a:path>
            </a:pathLst>
          </a:custGeom>
          <a:gradFill>
            <a:gsLst>
              <a:gs pos="0">
                <a:srgbClr val="03CFBE"/>
              </a:gs>
              <a:gs pos="100000">
                <a:srgbClr val="02B9BD"/>
              </a:gs>
            </a:gsLst>
            <a:lin ang="2700000" scaled="0"/>
          </a:gradFill>
          <a:ln w="6350" cap="flat">
            <a:solidFill>
              <a:srgbClr val="00AC9C"/>
            </a:solidFill>
            <a:prstDash val="solid"/>
            <a:miter/>
          </a:ln>
          <a:effectLst>
            <a:outerShdw blurRad="800100" sx="102000" sy="102000" algn="ctr" rotWithShape="0">
              <a:srgbClr val="02B9BD">
                <a:alpha val="31000"/>
              </a:srgb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C8783FAC-040F-DB4A-879A-281C4F81A264}"/>
              </a:ext>
            </a:extLst>
          </p:cNvPr>
          <p:cNvSpPr/>
          <p:nvPr/>
        </p:nvSpPr>
        <p:spPr>
          <a:xfrm>
            <a:off x="5781675" y="3692525"/>
            <a:ext cx="603250" cy="603250"/>
          </a:xfrm>
          <a:custGeom>
            <a:avLst/>
            <a:gdLst>
              <a:gd name="connsiteX0" fmla="*/ 301625 w 603250"/>
              <a:gd name="connsiteY0" fmla="*/ 0 h 603250"/>
              <a:gd name="connsiteX1" fmla="*/ 603250 w 603250"/>
              <a:gd name="connsiteY1" fmla="*/ 301625 h 603250"/>
              <a:gd name="connsiteX2" fmla="*/ 301625 w 603250"/>
              <a:gd name="connsiteY2" fmla="*/ 603250 h 603250"/>
              <a:gd name="connsiteX3" fmla="*/ 0 w 603250"/>
              <a:gd name="connsiteY3" fmla="*/ 301625 h 603250"/>
              <a:gd name="connsiteX4" fmla="*/ 301625 w 603250"/>
              <a:gd name="connsiteY4" fmla="*/ 0 h 603250"/>
              <a:gd name="connsiteX5" fmla="*/ 205797 w 603250"/>
              <a:gd name="connsiteY5" fmla="*/ 402457 h 603250"/>
              <a:gd name="connsiteX6" fmla="*/ 161188 w 603250"/>
              <a:gd name="connsiteY6" fmla="*/ 387102 h 603250"/>
              <a:gd name="connsiteX7" fmla="*/ 156661 w 603250"/>
              <a:gd name="connsiteY7" fmla="*/ 388341 h 603250"/>
              <a:gd name="connsiteX8" fmla="*/ 138868 w 603250"/>
              <a:gd name="connsiteY8" fmla="*/ 418986 h 603250"/>
              <a:gd name="connsiteX9" fmla="*/ 135763 w 603250"/>
              <a:gd name="connsiteY9" fmla="*/ 437268 h 603250"/>
              <a:gd name="connsiteX10" fmla="*/ 146196 w 603250"/>
              <a:gd name="connsiteY10" fmla="*/ 452596 h 603250"/>
              <a:gd name="connsiteX11" fmla="*/ 164338 w 603250"/>
              <a:gd name="connsiteY11" fmla="*/ 456425 h 603250"/>
              <a:gd name="connsiteX12" fmla="*/ 180067 w 603250"/>
              <a:gd name="connsiteY12" fmla="*/ 446615 h 603250"/>
              <a:gd name="connsiteX13" fmla="*/ 181940 w 603250"/>
              <a:gd name="connsiteY13" fmla="*/ 443814 h 603250"/>
              <a:gd name="connsiteX14" fmla="*/ 205765 w 603250"/>
              <a:gd name="connsiteY14" fmla="*/ 402457 h 603250"/>
              <a:gd name="connsiteX15" fmla="*/ 205797 w 603250"/>
              <a:gd name="connsiteY15" fmla="*/ 402457 h 603250"/>
              <a:gd name="connsiteX16" fmla="*/ 338125 w 603250"/>
              <a:gd name="connsiteY16" fmla="*/ 200882 h 603250"/>
              <a:gd name="connsiteX17" fmla="*/ 329374 w 603250"/>
              <a:gd name="connsiteY17" fmla="*/ 284943 h 603250"/>
              <a:gd name="connsiteX18" fmla="*/ 421069 w 603250"/>
              <a:gd name="connsiteY18" fmla="*/ 443783 h 603250"/>
              <a:gd name="connsiteX19" fmla="*/ 435337 w 603250"/>
              <a:gd name="connsiteY19" fmla="*/ 454978 h 603250"/>
              <a:gd name="connsiteX20" fmla="*/ 453409 w 603250"/>
              <a:gd name="connsiteY20" fmla="*/ 453505 h 603250"/>
              <a:gd name="connsiteX21" fmla="*/ 465671 w 603250"/>
              <a:gd name="connsiteY21" fmla="*/ 440137 h 603250"/>
              <a:gd name="connsiteX22" fmla="*/ 465588 w 603250"/>
              <a:gd name="connsiteY22" fmla="*/ 422002 h 603250"/>
              <a:gd name="connsiteX23" fmla="*/ 464109 w 603250"/>
              <a:gd name="connsiteY23" fmla="*/ 418986 h 603250"/>
              <a:gd name="connsiteX24" fmla="*/ 439922 w 603250"/>
              <a:gd name="connsiteY24" fmla="*/ 376999 h 603250"/>
              <a:gd name="connsiteX25" fmla="*/ 475812 w 603250"/>
              <a:gd name="connsiteY25" fmla="*/ 376999 h 603250"/>
              <a:gd name="connsiteX26" fmla="*/ 485318 w 603250"/>
              <a:gd name="connsiteY26" fmla="*/ 375126 h 603250"/>
              <a:gd name="connsiteX27" fmla="*/ 493376 w 603250"/>
              <a:gd name="connsiteY27" fmla="*/ 369748 h 603250"/>
              <a:gd name="connsiteX28" fmla="*/ 498742 w 603250"/>
              <a:gd name="connsiteY28" fmla="*/ 361683 h 603250"/>
              <a:gd name="connsiteX29" fmla="*/ 500609 w 603250"/>
              <a:gd name="connsiteY29" fmla="*/ 352177 h 603250"/>
              <a:gd name="connsiteX30" fmla="*/ 494418 w 603250"/>
              <a:gd name="connsiteY30" fmla="*/ 335750 h 603250"/>
              <a:gd name="connsiteX31" fmla="*/ 478892 w 603250"/>
              <a:gd name="connsiteY31" fmla="*/ 327565 h 603250"/>
              <a:gd name="connsiteX32" fmla="*/ 475780 w 603250"/>
              <a:gd name="connsiteY32" fmla="*/ 327381 h 603250"/>
              <a:gd name="connsiteX33" fmla="*/ 411232 w 603250"/>
              <a:gd name="connsiteY33" fmla="*/ 327381 h 603250"/>
              <a:gd name="connsiteX34" fmla="*/ 345059 w 603250"/>
              <a:gd name="connsiteY34" fmla="*/ 212858 h 603250"/>
              <a:gd name="connsiteX35" fmla="*/ 338125 w 603250"/>
              <a:gd name="connsiteY35" fmla="*/ 200914 h 603250"/>
              <a:gd name="connsiteX36" fmla="*/ 338125 w 603250"/>
              <a:gd name="connsiteY36" fmla="*/ 200882 h 603250"/>
              <a:gd name="connsiteX37" fmla="*/ 346507 w 603250"/>
              <a:gd name="connsiteY37" fmla="*/ 109068 h 603250"/>
              <a:gd name="connsiteX38" fmla="*/ 329292 w 603250"/>
              <a:gd name="connsiteY38" fmla="*/ 106235 h 603250"/>
              <a:gd name="connsiteX39" fmla="*/ 314446 w 603250"/>
              <a:gd name="connsiteY39" fmla="*/ 115405 h 603250"/>
              <a:gd name="connsiteX40" fmla="*/ 312572 w 603250"/>
              <a:gd name="connsiteY40" fmla="*/ 118180 h 603250"/>
              <a:gd name="connsiteX41" fmla="*/ 301504 w 603250"/>
              <a:gd name="connsiteY41" fmla="*/ 137268 h 603250"/>
              <a:gd name="connsiteX42" fmla="*/ 290678 w 603250"/>
              <a:gd name="connsiteY42" fmla="*/ 118180 h 603250"/>
              <a:gd name="connsiteX43" fmla="*/ 276409 w 603250"/>
              <a:gd name="connsiteY43" fmla="*/ 106978 h 603250"/>
              <a:gd name="connsiteX44" fmla="*/ 258337 w 603250"/>
              <a:gd name="connsiteY44" fmla="*/ 108458 h 603250"/>
              <a:gd name="connsiteX45" fmla="*/ 246075 w 603250"/>
              <a:gd name="connsiteY45" fmla="*/ 121819 h 603250"/>
              <a:gd name="connsiteX46" fmla="*/ 246158 w 603250"/>
              <a:gd name="connsiteY46" fmla="*/ 139954 h 603250"/>
              <a:gd name="connsiteX47" fmla="*/ 247637 w 603250"/>
              <a:gd name="connsiteY47" fmla="*/ 142970 h 603250"/>
              <a:gd name="connsiteX48" fmla="*/ 272910 w 603250"/>
              <a:gd name="connsiteY48" fmla="*/ 186918 h 603250"/>
              <a:gd name="connsiteX49" fmla="*/ 191922 w 603250"/>
              <a:gd name="connsiteY49" fmla="*/ 327266 h 603250"/>
              <a:gd name="connsiteX50" fmla="*/ 128670 w 603250"/>
              <a:gd name="connsiteY50" fmla="*/ 327266 h 603250"/>
              <a:gd name="connsiteX51" fmla="*/ 119177 w 603250"/>
              <a:gd name="connsiteY51" fmla="*/ 329133 h 603250"/>
              <a:gd name="connsiteX52" fmla="*/ 111125 w 603250"/>
              <a:gd name="connsiteY52" fmla="*/ 334505 h 603250"/>
              <a:gd name="connsiteX53" fmla="*/ 105753 w 603250"/>
              <a:gd name="connsiteY53" fmla="*/ 342557 h 603250"/>
              <a:gd name="connsiteX54" fmla="*/ 103880 w 603250"/>
              <a:gd name="connsiteY54" fmla="*/ 352057 h 603250"/>
              <a:gd name="connsiteX55" fmla="*/ 125565 w 603250"/>
              <a:gd name="connsiteY55" fmla="*/ 376701 h 603250"/>
              <a:gd name="connsiteX56" fmla="*/ 128670 w 603250"/>
              <a:gd name="connsiteY56" fmla="*/ 376879 h 603250"/>
              <a:gd name="connsiteX57" fmla="*/ 354292 w 603250"/>
              <a:gd name="connsiteY57" fmla="*/ 376879 h 603250"/>
              <a:gd name="connsiteX58" fmla="*/ 329857 w 603250"/>
              <a:gd name="connsiteY58" fmla="*/ 327476 h 603250"/>
              <a:gd name="connsiteX59" fmla="*/ 326206 w 603250"/>
              <a:gd name="connsiteY59" fmla="*/ 327266 h 603250"/>
              <a:gd name="connsiteX60" fmla="*/ 249200 w 603250"/>
              <a:gd name="connsiteY60" fmla="*/ 327266 h 603250"/>
              <a:gd name="connsiteX61" fmla="*/ 355613 w 603250"/>
              <a:gd name="connsiteY61" fmla="*/ 142970 h 603250"/>
              <a:gd name="connsiteX62" fmla="*/ 358083 w 603250"/>
              <a:gd name="connsiteY62" fmla="*/ 124130 h 603250"/>
              <a:gd name="connsiteX63" fmla="*/ 346507 w 603250"/>
              <a:gd name="connsiteY63" fmla="*/ 109068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603250" h="603250">
                <a:moveTo>
                  <a:pt x="301625" y="0"/>
                </a:moveTo>
                <a:cubicBezTo>
                  <a:pt x="468211" y="0"/>
                  <a:pt x="603250" y="135039"/>
                  <a:pt x="603250" y="301625"/>
                </a:cubicBezTo>
                <a:cubicBezTo>
                  <a:pt x="603250" y="468211"/>
                  <a:pt x="468211" y="603250"/>
                  <a:pt x="301625" y="603250"/>
                </a:cubicBezTo>
                <a:cubicBezTo>
                  <a:pt x="135039" y="603250"/>
                  <a:pt x="0" y="468211"/>
                  <a:pt x="0" y="301625"/>
                </a:cubicBezTo>
                <a:cubicBezTo>
                  <a:pt x="0" y="135039"/>
                  <a:pt x="135039" y="0"/>
                  <a:pt x="301625" y="0"/>
                </a:cubicBezTo>
                <a:close/>
                <a:moveTo>
                  <a:pt x="205797" y="402457"/>
                </a:moveTo>
                <a:cubicBezTo>
                  <a:pt x="193885" y="388074"/>
                  <a:pt x="179076" y="382943"/>
                  <a:pt x="161188" y="387102"/>
                </a:cubicBezTo>
                <a:lnTo>
                  <a:pt x="156661" y="388341"/>
                </a:lnTo>
                <a:lnTo>
                  <a:pt x="138868" y="418986"/>
                </a:lnTo>
                <a:cubicBezTo>
                  <a:pt x="135509" y="424453"/>
                  <a:pt x="134398" y="431000"/>
                  <a:pt x="135763" y="437268"/>
                </a:cubicBezTo>
                <a:cubicBezTo>
                  <a:pt x="137135" y="443535"/>
                  <a:pt x="140869" y="449028"/>
                  <a:pt x="146196" y="452596"/>
                </a:cubicBezTo>
                <a:cubicBezTo>
                  <a:pt x="151524" y="456171"/>
                  <a:pt x="158020" y="457543"/>
                  <a:pt x="164338" y="456425"/>
                </a:cubicBezTo>
                <a:cubicBezTo>
                  <a:pt x="170650" y="455308"/>
                  <a:pt x="176289" y="451796"/>
                  <a:pt x="180067" y="446615"/>
                </a:cubicBezTo>
                <a:lnTo>
                  <a:pt x="181940" y="443814"/>
                </a:lnTo>
                <a:lnTo>
                  <a:pt x="205765" y="402457"/>
                </a:lnTo>
                <a:lnTo>
                  <a:pt x="205797" y="402457"/>
                </a:lnTo>
                <a:close/>
                <a:moveTo>
                  <a:pt x="338125" y="200882"/>
                </a:moveTo>
                <a:cubicBezTo>
                  <a:pt x="323405" y="213068"/>
                  <a:pt x="308559" y="249053"/>
                  <a:pt x="329374" y="284943"/>
                </a:cubicBezTo>
                <a:lnTo>
                  <a:pt x="421069" y="443783"/>
                </a:lnTo>
                <a:cubicBezTo>
                  <a:pt x="424244" y="449180"/>
                  <a:pt x="429336" y="453174"/>
                  <a:pt x="435337" y="454978"/>
                </a:cubicBezTo>
                <a:cubicBezTo>
                  <a:pt x="441331" y="456781"/>
                  <a:pt x="447783" y="456254"/>
                  <a:pt x="453409" y="453505"/>
                </a:cubicBezTo>
                <a:cubicBezTo>
                  <a:pt x="459035" y="450748"/>
                  <a:pt x="463410" y="445979"/>
                  <a:pt x="465671" y="440137"/>
                </a:cubicBezTo>
                <a:cubicBezTo>
                  <a:pt x="467932" y="434302"/>
                  <a:pt x="467900" y="427825"/>
                  <a:pt x="465588" y="422002"/>
                </a:cubicBezTo>
                <a:lnTo>
                  <a:pt x="464109" y="418986"/>
                </a:lnTo>
                <a:lnTo>
                  <a:pt x="439922" y="376999"/>
                </a:lnTo>
                <a:lnTo>
                  <a:pt x="475812" y="376999"/>
                </a:lnTo>
                <a:cubicBezTo>
                  <a:pt x="479076" y="377012"/>
                  <a:pt x="482302" y="376371"/>
                  <a:pt x="485318" y="375126"/>
                </a:cubicBezTo>
                <a:cubicBezTo>
                  <a:pt x="488334" y="373882"/>
                  <a:pt x="491071" y="372053"/>
                  <a:pt x="493376" y="369748"/>
                </a:cubicBezTo>
                <a:cubicBezTo>
                  <a:pt x="495681" y="367437"/>
                  <a:pt x="497503" y="364699"/>
                  <a:pt x="498742" y="361683"/>
                </a:cubicBezTo>
                <a:cubicBezTo>
                  <a:pt x="499986" y="358667"/>
                  <a:pt x="500621" y="355435"/>
                  <a:pt x="500609" y="352177"/>
                </a:cubicBezTo>
                <a:cubicBezTo>
                  <a:pt x="500621" y="346132"/>
                  <a:pt x="498424" y="340284"/>
                  <a:pt x="494418" y="335750"/>
                </a:cubicBezTo>
                <a:cubicBezTo>
                  <a:pt x="490417" y="331216"/>
                  <a:pt x="484893" y="328301"/>
                  <a:pt x="478892" y="327565"/>
                </a:cubicBezTo>
                <a:lnTo>
                  <a:pt x="475780" y="327381"/>
                </a:lnTo>
                <a:lnTo>
                  <a:pt x="411232" y="327381"/>
                </a:lnTo>
                <a:lnTo>
                  <a:pt x="345059" y="212858"/>
                </a:lnTo>
                <a:lnTo>
                  <a:pt x="338125" y="200914"/>
                </a:lnTo>
                <a:lnTo>
                  <a:pt x="338125" y="200882"/>
                </a:lnTo>
                <a:close/>
                <a:moveTo>
                  <a:pt x="346507" y="109068"/>
                </a:moveTo>
                <a:cubicBezTo>
                  <a:pt x="341300" y="106077"/>
                  <a:pt x="335185" y="105067"/>
                  <a:pt x="329292" y="106235"/>
                </a:cubicBezTo>
                <a:cubicBezTo>
                  <a:pt x="323399" y="107398"/>
                  <a:pt x="318122" y="110655"/>
                  <a:pt x="314446" y="115405"/>
                </a:cubicBezTo>
                <a:lnTo>
                  <a:pt x="312572" y="118180"/>
                </a:lnTo>
                <a:lnTo>
                  <a:pt x="301504" y="137268"/>
                </a:lnTo>
                <a:lnTo>
                  <a:pt x="290678" y="118180"/>
                </a:lnTo>
                <a:cubicBezTo>
                  <a:pt x="287503" y="112782"/>
                  <a:pt x="282404" y="108782"/>
                  <a:pt x="276409" y="106978"/>
                </a:cubicBezTo>
                <a:cubicBezTo>
                  <a:pt x="270415" y="105175"/>
                  <a:pt x="263957" y="105702"/>
                  <a:pt x="258337" y="108458"/>
                </a:cubicBezTo>
                <a:cubicBezTo>
                  <a:pt x="252711" y="111208"/>
                  <a:pt x="248329" y="115976"/>
                  <a:pt x="246075" y="121819"/>
                </a:cubicBezTo>
                <a:cubicBezTo>
                  <a:pt x="243815" y="127660"/>
                  <a:pt x="243846" y="134138"/>
                  <a:pt x="246158" y="139954"/>
                </a:cubicBezTo>
                <a:lnTo>
                  <a:pt x="247637" y="142970"/>
                </a:lnTo>
                <a:lnTo>
                  <a:pt x="272910" y="186918"/>
                </a:lnTo>
                <a:lnTo>
                  <a:pt x="191922" y="327266"/>
                </a:lnTo>
                <a:lnTo>
                  <a:pt x="128670" y="327266"/>
                </a:lnTo>
                <a:cubicBezTo>
                  <a:pt x="125413" y="327254"/>
                  <a:pt x="122187" y="327889"/>
                  <a:pt x="119177" y="329133"/>
                </a:cubicBezTo>
                <a:cubicBezTo>
                  <a:pt x="116167" y="330378"/>
                  <a:pt x="113430" y="332200"/>
                  <a:pt x="111125" y="334505"/>
                </a:cubicBezTo>
                <a:cubicBezTo>
                  <a:pt x="108820" y="336810"/>
                  <a:pt x="106991" y="339547"/>
                  <a:pt x="105753" y="342557"/>
                </a:cubicBezTo>
                <a:cubicBezTo>
                  <a:pt x="104508" y="345573"/>
                  <a:pt x="103873" y="348799"/>
                  <a:pt x="103880" y="352057"/>
                </a:cubicBezTo>
                <a:cubicBezTo>
                  <a:pt x="103880" y="364757"/>
                  <a:pt x="113290" y="375164"/>
                  <a:pt x="125565" y="376701"/>
                </a:cubicBezTo>
                <a:lnTo>
                  <a:pt x="128670" y="376879"/>
                </a:lnTo>
                <a:lnTo>
                  <a:pt x="354292" y="376879"/>
                </a:lnTo>
                <a:cubicBezTo>
                  <a:pt x="364547" y="357575"/>
                  <a:pt x="352476" y="330162"/>
                  <a:pt x="329857" y="327476"/>
                </a:cubicBezTo>
                <a:lnTo>
                  <a:pt x="326206" y="327266"/>
                </a:lnTo>
                <a:lnTo>
                  <a:pt x="249200" y="327266"/>
                </a:lnTo>
                <a:lnTo>
                  <a:pt x="355613" y="142970"/>
                </a:lnTo>
                <a:cubicBezTo>
                  <a:pt x="358902" y="137268"/>
                  <a:pt x="359791" y="130492"/>
                  <a:pt x="358083" y="124130"/>
                </a:cubicBezTo>
                <a:cubicBezTo>
                  <a:pt x="356375" y="117773"/>
                  <a:pt x="352209" y="112357"/>
                  <a:pt x="346507" y="109068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42000"/>
                </a:schemeClr>
              </a:gs>
            </a:gsLst>
            <a:lin ang="270000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5851440B-F0B1-A083-4881-11F0969A6CF8}"/>
              </a:ext>
            </a:extLst>
          </p:cNvPr>
          <p:cNvSpPr/>
          <p:nvPr/>
        </p:nvSpPr>
        <p:spPr>
          <a:xfrm>
            <a:off x="3543300" y="1816100"/>
            <a:ext cx="1256982" cy="2178050"/>
          </a:xfrm>
          <a:custGeom>
            <a:avLst/>
            <a:gdLst>
              <a:gd name="connsiteX0" fmla="*/ 1256983 w 1256982"/>
              <a:gd name="connsiteY0" fmla="*/ 7728 h 2178050"/>
              <a:gd name="connsiteX1" fmla="*/ 25400 w 1256982"/>
              <a:gd name="connsiteY1" fmla="*/ 2178050 h 2178050"/>
              <a:gd name="connsiteX2" fmla="*/ 0 w 1256982"/>
              <a:gd name="connsiteY2" fmla="*/ 2178050 h 2178050"/>
              <a:gd name="connsiteX3" fmla="*/ 1160444 w 1256982"/>
              <a:gd name="connsiteY3" fmla="*/ 38100 h 2178050"/>
              <a:gd name="connsiteX4" fmla="*/ 1130300 w 1256982"/>
              <a:gd name="connsiteY4" fmla="*/ 0 h 2178050"/>
              <a:gd name="connsiteX5" fmla="*/ 1256983 w 1256982"/>
              <a:gd name="connsiteY5" fmla="*/ 7728 h 217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56982" h="2178050">
                <a:moveTo>
                  <a:pt x="1256983" y="7728"/>
                </a:moveTo>
                <a:cubicBezTo>
                  <a:pt x="519259" y="449110"/>
                  <a:pt x="25400" y="1255916"/>
                  <a:pt x="25400" y="2178050"/>
                </a:cubicBezTo>
                <a:lnTo>
                  <a:pt x="0" y="2178050"/>
                </a:lnTo>
                <a:cubicBezTo>
                  <a:pt x="0" y="1281856"/>
                  <a:pt x="461835" y="493541"/>
                  <a:pt x="1160444" y="38100"/>
                </a:cubicBezTo>
                <a:cubicBezTo>
                  <a:pt x="1149350" y="22225"/>
                  <a:pt x="1143000" y="12700"/>
                  <a:pt x="1130300" y="0"/>
                </a:cubicBezTo>
                <a:lnTo>
                  <a:pt x="1256983" y="7728"/>
                </a:lnTo>
                <a:close/>
              </a:path>
            </a:pathLst>
          </a:custGeom>
          <a:gradFill>
            <a:gsLst>
              <a:gs pos="0">
                <a:srgbClr val="F3701C"/>
              </a:gs>
              <a:gs pos="100000">
                <a:srgbClr val="F3701C">
                  <a:alpha val="0"/>
                </a:srgbClr>
              </a:gs>
            </a:gsLst>
            <a:lin ang="540000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C8808542-7787-FFD0-2502-0BA8D62ED769}"/>
              </a:ext>
            </a:extLst>
          </p:cNvPr>
          <p:cNvSpPr/>
          <p:nvPr/>
        </p:nvSpPr>
        <p:spPr>
          <a:xfrm>
            <a:off x="4826000" y="1422740"/>
            <a:ext cx="2507995" cy="357723"/>
          </a:xfrm>
          <a:custGeom>
            <a:avLst/>
            <a:gdLst>
              <a:gd name="connsiteX0" fmla="*/ 2507996 w 2507995"/>
              <a:gd name="connsiteY0" fmla="*/ 352453 h 357723"/>
              <a:gd name="connsiteX1" fmla="*/ 12586 w 2507995"/>
              <a:gd name="connsiteY1" fmla="*/ 357723 h 357723"/>
              <a:gd name="connsiteX2" fmla="*/ 0 w 2507995"/>
              <a:gd name="connsiteY2" fmla="*/ 335657 h 357723"/>
              <a:gd name="connsiteX3" fmla="*/ 2433765 w 2507995"/>
              <a:gd name="connsiteY3" fmla="*/ 283638 h 357723"/>
              <a:gd name="connsiteX4" fmla="*/ 2451926 w 2507995"/>
              <a:gd name="connsiteY4" fmla="*/ 238578 h 357723"/>
              <a:gd name="connsiteX5" fmla="*/ 2507996 w 2507995"/>
              <a:gd name="connsiteY5" fmla="*/ 352453 h 35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07995" h="357723">
                <a:moveTo>
                  <a:pt x="2507996" y="352453"/>
                </a:moveTo>
                <a:cubicBezTo>
                  <a:pt x="1759141" y="-69740"/>
                  <a:pt x="813626" y="-99083"/>
                  <a:pt x="12586" y="357723"/>
                </a:cubicBezTo>
                <a:lnTo>
                  <a:pt x="0" y="335657"/>
                </a:lnTo>
                <a:cubicBezTo>
                  <a:pt x="778510" y="-108297"/>
                  <a:pt x="1692084" y="-97616"/>
                  <a:pt x="2433765" y="283638"/>
                </a:cubicBezTo>
                <a:cubicBezTo>
                  <a:pt x="2442083" y="266137"/>
                  <a:pt x="2447227" y="255901"/>
                  <a:pt x="2451926" y="238578"/>
                </a:cubicBezTo>
                <a:lnTo>
                  <a:pt x="2507996" y="352453"/>
                </a:lnTo>
                <a:close/>
              </a:path>
            </a:pathLst>
          </a:custGeom>
          <a:gradFill>
            <a:gsLst>
              <a:gs pos="100000">
                <a:srgbClr val="F3701C"/>
              </a:gs>
              <a:gs pos="0">
                <a:srgbClr val="F3701C">
                  <a:alpha val="0"/>
                </a:srgbClr>
              </a:gs>
            </a:gsLst>
            <a:lin ang="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CF2EDF16-0AB1-30D9-BF10-6E78FD95BEB1}"/>
              </a:ext>
            </a:extLst>
          </p:cNvPr>
          <p:cNvSpPr/>
          <p:nvPr/>
        </p:nvSpPr>
        <p:spPr>
          <a:xfrm>
            <a:off x="7384097" y="1784350"/>
            <a:ext cx="1323085" cy="2180247"/>
          </a:xfrm>
          <a:custGeom>
            <a:avLst/>
            <a:gdLst>
              <a:gd name="connsiteX0" fmla="*/ 1252538 w 1323085"/>
              <a:gd name="connsiteY0" fmla="*/ 2180247 h 2180247"/>
              <a:gd name="connsiteX1" fmla="*/ 0 w 1323085"/>
              <a:gd name="connsiteY1" fmla="*/ 21927 h 2180247"/>
              <a:gd name="connsiteX2" fmla="*/ 12827 w 1323085"/>
              <a:gd name="connsiteY2" fmla="*/ 0 h 2180247"/>
              <a:gd name="connsiteX3" fmla="*/ 1275017 w 1323085"/>
              <a:gd name="connsiteY3" fmla="*/ 2081568 h 2180247"/>
              <a:gd name="connsiteX4" fmla="*/ 1323086 w 1323085"/>
              <a:gd name="connsiteY4" fmla="*/ 2074767 h 2180247"/>
              <a:gd name="connsiteX5" fmla="*/ 1252538 w 1323085"/>
              <a:gd name="connsiteY5" fmla="*/ 2180247 h 2180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3085" h="2180247">
                <a:moveTo>
                  <a:pt x="1252538" y="2180247"/>
                </a:moveTo>
                <a:cubicBezTo>
                  <a:pt x="1243647" y="1320616"/>
                  <a:pt x="796163" y="487166"/>
                  <a:pt x="0" y="21927"/>
                </a:cubicBezTo>
                <a:lnTo>
                  <a:pt x="12827" y="0"/>
                </a:lnTo>
                <a:cubicBezTo>
                  <a:pt x="786575" y="452145"/>
                  <a:pt x="1234250" y="1248613"/>
                  <a:pt x="1275017" y="2081568"/>
                </a:cubicBezTo>
                <a:cubicBezTo>
                  <a:pt x="1294321" y="2080006"/>
                  <a:pt x="1305751" y="2079327"/>
                  <a:pt x="1323086" y="2074767"/>
                </a:cubicBezTo>
                <a:lnTo>
                  <a:pt x="1252538" y="2180247"/>
                </a:lnTo>
                <a:close/>
              </a:path>
            </a:pathLst>
          </a:custGeom>
          <a:gradFill>
            <a:gsLst>
              <a:gs pos="100000">
                <a:srgbClr val="F3701C"/>
              </a:gs>
              <a:gs pos="0">
                <a:srgbClr val="F3701C">
                  <a:alpha val="0"/>
                </a:srgbClr>
              </a:gs>
            </a:gsLst>
            <a:lin ang="270000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3F3ABE15-EFF7-8A5E-666C-17E45D58D15E}"/>
              </a:ext>
            </a:extLst>
          </p:cNvPr>
          <p:cNvSpPr/>
          <p:nvPr/>
        </p:nvSpPr>
        <p:spPr>
          <a:xfrm>
            <a:off x="7385494" y="3994150"/>
            <a:ext cx="1256982" cy="2178050"/>
          </a:xfrm>
          <a:custGeom>
            <a:avLst/>
            <a:gdLst>
              <a:gd name="connsiteX0" fmla="*/ 0 w 1256982"/>
              <a:gd name="connsiteY0" fmla="*/ 2170322 h 2178050"/>
              <a:gd name="connsiteX1" fmla="*/ 1231583 w 1256982"/>
              <a:gd name="connsiteY1" fmla="*/ 0 h 2178050"/>
              <a:gd name="connsiteX2" fmla="*/ 1256983 w 1256982"/>
              <a:gd name="connsiteY2" fmla="*/ 0 h 2178050"/>
              <a:gd name="connsiteX3" fmla="*/ 96520 w 1256982"/>
              <a:gd name="connsiteY3" fmla="*/ 2139950 h 2178050"/>
              <a:gd name="connsiteX4" fmla="*/ 126683 w 1256982"/>
              <a:gd name="connsiteY4" fmla="*/ 2178050 h 2178050"/>
              <a:gd name="connsiteX5" fmla="*/ 0 w 1256982"/>
              <a:gd name="connsiteY5" fmla="*/ 2170322 h 217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56982" h="2178050">
                <a:moveTo>
                  <a:pt x="0" y="2170322"/>
                </a:moveTo>
                <a:cubicBezTo>
                  <a:pt x="737680" y="1728940"/>
                  <a:pt x="1231583" y="922134"/>
                  <a:pt x="1231583" y="0"/>
                </a:cubicBezTo>
                <a:lnTo>
                  <a:pt x="1256983" y="0"/>
                </a:lnTo>
                <a:cubicBezTo>
                  <a:pt x="1256983" y="896195"/>
                  <a:pt x="795148" y="1684509"/>
                  <a:pt x="96520" y="2139950"/>
                </a:cubicBezTo>
                <a:cubicBezTo>
                  <a:pt x="107633" y="2155825"/>
                  <a:pt x="113983" y="2165350"/>
                  <a:pt x="126683" y="2178050"/>
                </a:cubicBezTo>
                <a:lnTo>
                  <a:pt x="0" y="2170322"/>
                </a:lnTo>
                <a:close/>
              </a:path>
            </a:pathLst>
          </a:custGeom>
          <a:gradFill>
            <a:gsLst>
              <a:gs pos="94000">
                <a:srgbClr val="F3701C"/>
              </a:gs>
              <a:gs pos="0">
                <a:srgbClr val="F3701C">
                  <a:alpha val="0"/>
                </a:srgbClr>
              </a:gs>
            </a:gsLst>
            <a:lin ang="540000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376547B6-A9B6-3C5D-FFA9-F0C7C7449ADD}"/>
              </a:ext>
            </a:extLst>
          </p:cNvPr>
          <p:cNvSpPr/>
          <p:nvPr/>
        </p:nvSpPr>
        <p:spPr>
          <a:xfrm>
            <a:off x="4851761" y="6207836"/>
            <a:ext cx="2508015" cy="357723"/>
          </a:xfrm>
          <a:custGeom>
            <a:avLst/>
            <a:gdLst>
              <a:gd name="connsiteX0" fmla="*/ 0 w 2508015"/>
              <a:gd name="connsiteY0" fmla="*/ 5271 h 357723"/>
              <a:gd name="connsiteX1" fmla="*/ 2495442 w 2508015"/>
              <a:gd name="connsiteY1" fmla="*/ 0 h 357723"/>
              <a:gd name="connsiteX2" fmla="*/ 2508015 w 2508015"/>
              <a:gd name="connsiteY2" fmla="*/ 22066 h 357723"/>
              <a:gd name="connsiteX3" fmla="*/ 74206 w 2508015"/>
              <a:gd name="connsiteY3" fmla="*/ 74085 h 357723"/>
              <a:gd name="connsiteX4" fmla="*/ 56039 w 2508015"/>
              <a:gd name="connsiteY4" fmla="*/ 119145 h 357723"/>
              <a:gd name="connsiteX5" fmla="*/ 0 w 2508015"/>
              <a:gd name="connsiteY5" fmla="*/ 5271 h 35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08015" h="357723">
                <a:moveTo>
                  <a:pt x="0" y="5271"/>
                </a:moveTo>
                <a:cubicBezTo>
                  <a:pt x="748868" y="427470"/>
                  <a:pt x="1694390" y="456807"/>
                  <a:pt x="2495442" y="0"/>
                </a:cubicBezTo>
                <a:lnTo>
                  <a:pt x="2508015" y="22066"/>
                </a:lnTo>
                <a:cubicBezTo>
                  <a:pt x="1729505" y="466014"/>
                  <a:pt x="815911" y="455345"/>
                  <a:pt x="74206" y="74085"/>
                </a:cubicBezTo>
                <a:cubicBezTo>
                  <a:pt x="65913" y="91586"/>
                  <a:pt x="60782" y="101822"/>
                  <a:pt x="56039" y="119145"/>
                </a:cubicBezTo>
                <a:lnTo>
                  <a:pt x="0" y="5271"/>
                </a:lnTo>
                <a:close/>
              </a:path>
            </a:pathLst>
          </a:custGeom>
          <a:gradFill>
            <a:gsLst>
              <a:gs pos="0">
                <a:srgbClr val="F3701C"/>
              </a:gs>
              <a:gs pos="100000">
                <a:srgbClr val="F3701C">
                  <a:alpha val="0"/>
                </a:srgbClr>
              </a:gs>
            </a:gsLst>
            <a:lin ang="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B1D00CAC-E5CC-EF1D-3A57-990FF0117A7D}"/>
              </a:ext>
            </a:extLst>
          </p:cNvPr>
          <p:cNvSpPr/>
          <p:nvPr/>
        </p:nvSpPr>
        <p:spPr>
          <a:xfrm>
            <a:off x="3478555" y="4023702"/>
            <a:ext cx="1323092" cy="2180247"/>
          </a:xfrm>
          <a:custGeom>
            <a:avLst/>
            <a:gdLst>
              <a:gd name="connsiteX0" fmla="*/ 70586 w 1323092"/>
              <a:gd name="connsiteY0" fmla="*/ 0 h 2180247"/>
              <a:gd name="connsiteX1" fmla="*/ 1323092 w 1323092"/>
              <a:gd name="connsiteY1" fmla="*/ 2158321 h 2180247"/>
              <a:gd name="connsiteX2" fmla="*/ 1310278 w 1323092"/>
              <a:gd name="connsiteY2" fmla="*/ 2180247 h 2180247"/>
              <a:gd name="connsiteX3" fmla="*/ 48101 w 1323092"/>
              <a:gd name="connsiteY3" fmla="*/ 98679 h 2180247"/>
              <a:gd name="connsiteX4" fmla="*/ 0 w 1323092"/>
              <a:gd name="connsiteY4" fmla="*/ 105480 h 2180247"/>
              <a:gd name="connsiteX5" fmla="*/ 70586 w 1323092"/>
              <a:gd name="connsiteY5" fmla="*/ 0 h 2180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3092" h="2180247">
                <a:moveTo>
                  <a:pt x="70586" y="0"/>
                </a:moveTo>
                <a:cubicBezTo>
                  <a:pt x="79483" y="859631"/>
                  <a:pt x="526917" y="1693082"/>
                  <a:pt x="1323092" y="2158321"/>
                </a:cubicBezTo>
                <a:lnTo>
                  <a:pt x="1310278" y="2180247"/>
                </a:lnTo>
                <a:cubicBezTo>
                  <a:pt x="536499" y="1728102"/>
                  <a:pt x="88874" y="931634"/>
                  <a:pt x="48101" y="98679"/>
                </a:cubicBezTo>
                <a:cubicBezTo>
                  <a:pt x="28804" y="100241"/>
                  <a:pt x="17373" y="100921"/>
                  <a:pt x="0" y="105480"/>
                </a:cubicBezTo>
                <a:lnTo>
                  <a:pt x="70586" y="0"/>
                </a:lnTo>
                <a:close/>
              </a:path>
            </a:pathLst>
          </a:custGeom>
          <a:gradFill>
            <a:gsLst>
              <a:gs pos="0">
                <a:srgbClr val="F3701C"/>
              </a:gs>
              <a:gs pos="100000">
                <a:srgbClr val="F3701C">
                  <a:alpha val="0"/>
                </a:srgbClr>
              </a:gs>
            </a:gsLst>
            <a:lin ang="540000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19C87E23-5431-8705-4CA2-4E87F76C6382}"/>
              </a:ext>
            </a:extLst>
          </p:cNvPr>
          <p:cNvSpPr/>
          <p:nvPr/>
        </p:nvSpPr>
        <p:spPr>
          <a:xfrm>
            <a:off x="9232900" y="1790700"/>
            <a:ext cx="1454150" cy="52705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 cap="flat">
            <a:solidFill>
              <a:srgbClr val="029E8F"/>
            </a:solidFill>
            <a:custDash>
              <a:ds d="600000" sp="6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76161617-C99C-003D-B48D-C499B89074B3}"/>
              </a:ext>
            </a:extLst>
          </p:cNvPr>
          <p:cNvSpPr/>
          <p:nvPr/>
        </p:nvSpPr>
        <p:spPr>
          <a:xfrm>
            <a:off x="1504950" y="1790700"/>
            <a:ext cx="1454150" cy="52705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 cap="flat">
            <a:solidFill>
              <a:srgbClr val="029E8F"/>
            </a:solidFill>
            <a:custDash>
              <a:ds d="600000" sp="6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03C81DF4-D7BA-49CC-B89A-5E4E981142E1}"/>
              </a:ext>
            </a:extLst>
          </p:cNvPr>
          <p:cNvSpPr/>
          <p:nvPr/>
        </p:nvSpPr>
        <p:spPr>
          <a:xfrm>
            <a:off x="9683750" y="3035300"/>
            <a:ext cx="1454150" cy="52705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 cap="flat">
            <a:solidFill>
              <a:srgbClr val="029E8F"/>
            </a:solidFill>
            <a:custDash>
              <a:ds d="600000" sp="6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553DBFCC-87E5-53BF-E72D-471536BB0894}"/>
              </a:ext>
            </a:extLst>
          </p:cNvPr>
          <p:cNvSpPr/>
          <p:nvPr/>
        </p:nvSpPr>
        <p:spPr>
          <a:xfrm>
            <a:off x="1066800" y="3035300"/>
            <a:ext cx="1454150" cy="52705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 cap="flat">
            <a:solidFill>
              <a:srgbClr val="029E8F"/>
            </a:solidFill>
            <a:custDash>
              <a:ds d="600000" sp="6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BF9A4DF1-9E1D-F6EF-4945-EE9D97A16021}"/>
              </a:ext>
            </a:extLst>
          </p:cNvPr>
          <p:cNvSpPr/>
          <p:nvPr/>
        </p:nvSpPr>
        <p:spPr>
          <a:xfrm>
            <a:off x="9683750" y="4292600"/>
            <a:ext cx="1454150" cy="52705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 cap="flat">
            <a:solidFill>
              <a:srgbClr val="029E8F"/>
            </a:solidFill>
            <a:custDash>
              <a:ds d="600000" sp="6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D2F50CD0-BF0D-3AB4-0BA8-53DF3E9ABD8D}"/>
              </a:ext>
            </a:extLst>
          </p:cNvPr>
          <p:cNvSpPr/>
          <p:nvPr/>
        </p:nvSpPr>
        <p:spPr>
          <a:xfrm>
            <a:off x="1066800" y="4292600"/>
            <a:ext cx="1454150" cy="52705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 cap="flat">
            <a:solidFill>
              <a:srgbClr val="029E8F"/>
            </a:solidFill>
            <a:custDash>
              <a:ds d="600000" sp="6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E555F724-EB78-A956-E601-98FF3877F1DD}"/>
              </a:ext>
            </a:extLst>
          </p:cNvPr>
          <p:cNvSpPr/>
          <p:nvPr/>
        </p:nvSpPr>
        <p:spPr>
          <a:xfrm>
            <a:off x="9239250" y="5537200"/>
            <a:ext cx="1454150" cy="52705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 cap="flat">
            <a:solidFill>
              <a:srgbClr val="029E8F"/>
            </a:solidFill>
            <a:custDash>
              <a:ds d="600000" sp="6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164C0DAF-20D6-A4A6-18FB-22AC5DA1BCBA}"/>
              </a:ext>
            </a:extLst>
          </p:cNvPr>
          <p:cNvSpPr/>
          <p:nvPr/>
        </p:nvSpPr>
        <p:spPr>
          <a:xfrm>
            <a:off x="1511300" y="5537200"/>
            <a:ext cx="1454150" cy="52705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 cap="flat">
            <a:solidFill>
              <a:srgbClr val="029E8F"/>
            </a:solidFill>
            <a:custDash>
              <a:ds d="600000" sp="6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B66B952A-558D-887E-D5E2-530C2407ACCF}"/>
              </a:ext>
            </a:extLst>
          </p:cNvPr>
          <p:cNvSpPr txBox="1"/>
          <p:nvPr/>
        </p:nvSpPr>
        <p:spPr>
          <a:xfrm>
            <a:off x="3343097" y="431172"/>
            <a:ext cx="5502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29E8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财务智能系统解决方案</a:t>
            </a:r>
            <a:endParaRPr lang="en-US" sz="3200" dirty="0">
              <a:solidFill>
                <a:srgbClr val="029E8F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AE4F36E5-6986-39E6-2FA2-D214FC1616B5}"/>
              </a:ext>
            </a:extLst>
          </p:cNvPr>
          <p:cNvSpPr txBox="1"/>
          <p:nvPr/>
        </p:nvSpPr>
        <p:spPr>
          <a:xfrm>
            <a:off x="1613576" y="1869559"/>
            <a:ext cx="1236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29E8F"/>
                </a:solidFill>
                <a:latin typeface="+mn-ea"/>
                <a:cs typeface="OPPOSans M" panose="00020600040101010101" pitchFamily="18" charset="-122"/>
              </a:rPr>
              <a:t>电子档案</a:t>
            </a:r>
            <a:endParaRPr lang="en-US" b="1" dirty="0">
              <a:solidFill>
                <a:srgbClr val="029E8F"/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D16907A-131D-1906-CAD6-AEBF582C8287}"/>
              </a:ext>
            </a:extLst>
          </p:cNvPr>
          <p:cNvSpPr txBox="1"/>
          <p:nvPr/>
        </p:nvSpPr>
        <p:spPr>
          <a:xfrm>
            <a:off x="1175426" y="3114159"/>
            <a:ext cx="1236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29E8F"/>
                </a:solidFill>
                <a:latin typeface="+mn-ea"/>
                <a:cs typeface="OPPOSans M" panose="00020600040101010101" pitchFamily="18" charset="-122"/>
              </a:rPr>
              <a:t>智能税务</a:t>
            </a:r>
            <a:endParaRPr lang="en-US" b="1" dirty="0">
              <a:solidFill>
                <a:srgbClr val="029E8F"/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0BA4AEB-1FFD-5A8C-DF92-E7BED0358B9D}"/>
              </a:ext>
            </a:extLst>
          </p:cNvPr>
          <p:cNvSpPr txBox="1"/>
          <p:nvPr/>
        </p:nvSpPr>
        <p:spPr>
          <a:xfrm>
            <a:off x="1175426" y="4371459"/>
            <a:ext cx="1236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29E8F"/>
                </a:solidFill>
                <a:latin typeface="+mn-ea"/>
                <a:cs typeface="OPPOSans M" panose="00020600040101010101" pitchFamily="18" charset="-122"/>
              </a:rPr>
              <a:t>智能核算</a:t>
            </a:r>
            <a:endParaRPr lang="en-US" b="1" dirty="0">
              <a:solidFill>
                <a:srgbClr val="029E8F"/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59FA5C83-D8A6-5513-7941-D9E064F7C690}"/>
              </a:ext>
            </a:extLst>
          </p:cNvPr>
          <p:cNvSpPr txBox="1"/>
          <p:nvPr/>
        </p:nvSpPr>
        <p:spPr>
          <a:xfrm>
            <a:off x="1619926" y="5616059"/>
            <a:ext cx="1236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29E8F"/>
                </a:solidFill>
                <a:latin typeface="+mn-ea"/>
                <a:cs typeface="OPPOSans M" panose="00020600040101010101" pitchFamily="18" charset="-122"/>
              </a:rPr>
              <a:t>数据分析</a:t>
            </a:r>
            <a:endParaRPr lang="en-US" b="1" dirty="0">
              <a:solidFill>
                <a:srgbClr val="029E8F"/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CAAEAA65-48BE-CC65-8E19-0CECA0C9E6CC}"/>
              </a:ext>
            </a:extLst>
          </p:cNvPr>
          <p:cNvSpPr txBox="1"/>
          <p:nvPr/>
        </p:nvSpPr>
        <p:spPr>
          <a:xfrm>
            <a:off x="9341526" y="1869559"/>
            <a:ext cx="1236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29E8F"/>
                </a:solidFill>
                <a:latin typeface="+mn-ea"/>
                <a:cs typeface="OPPOSans M" panose="00020600040101010101" pitchFamily="18" charset="-122"/>
              </a:rPr>
              <a:t>智能报表</a:t>
            </a:r>
            <a:endParaRPr lang="en-US" b="1" dirty="0">
              <a:solidFill>
                <a:srgbClr val="029E8F"/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09758C4-2F78-6BEC-CDEB-520F3BC56AE2}"/>
              </a:ext>
            </a:extLst>
          </p:cNvPr>
          <p:cNvSpPr txBox="1"/>
          <p:nvPr/>
        </p:nvSpPr>
        <p:spPr>
          <a:xfrm>
            <a:off x="9792376" y="3114159"/>
            <a:ext cx="1236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29E8F"/>
                </a:solidFill>
                <a:latin typeface="+mn-ea"/>
                <a:cs typeface="OPPOSans M" panose="00020600040101010101" pitchFamily="18" charset="-122"/>
              </a:rPr>
              <a:t>智能报账</a:t>
            </a:r>
            <a:endParaRPr lang="en-US" b="1" dirty="0">
              <a:solidFill>
                <a:srgbClr val="029E8F"/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55DF052-E8A3-0BAB-9DC3-34356D3594AE}"/>
              </a:ext>
            </a:extLst>
          </p:cNvPr>
          <p:cNvSpPr txBox="1"/>
          <p:nvPr/>
        </p:nvSpPr>
        <p:spPr>
          <a:xfrm>
            <a:off x="9792376" y="4371459"/>
            <a:ext cx="1236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29E8F"/>
                </a:solidFill>
                <a:latin typeface="+mn-ea"/>
                <a:cs typeface="OPPOSans M" panose="00020600040101010101" pitchFamily="18" charset="-122"/>
              </a:rPr>
              <a:t>智能结算</a:t>
            </a:r>
            <a:endParaRPr lang="en-US" b="1" dirty="0">
              <a:solidFill>
                <a:srgbClr val="029E8F"/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494AF32-72B0-30EC-8910-689C083B4EED}"/>
              </a:ext>
            </a:extLst>
          </p:cNvPr>
          <p:cNvSpPr txBox="1"/>
          <p:nvPr/>
        </p:nvSpPr>
        <p:spPr>
          <a:xfrm>
            <a:off x="9341526" y="5620504"/>
            <a:ext cx="1236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29E8F"/>
                </a:solidFill>
                <a:latin typeface="+mn-ea"/>
                <a:cs typeface="OPPOSans M" panose="00020600040101010101" pitchFamily="18" charset="-122"/>
              </a:rPr>
              <a:t>智能客服</a:t>
            </a:r>
            <a:endParaRPr lang="en-US" b="1" dirty="0">
              <a:solidFill>
                <a:srgbClr val="029E8F"/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431BD47-25CA-3754-B3BA-7DFE4BB40014}"/>
              </a:ext>
            </a:extLst>
          </p:cNvPr>
          <p:cNvSpPr txBox="1"/>
          <p:nvPr/>
        </p:nvSpPr>
        <p:spPr>
          <a:xfrm>
            <a:off x="3856167" y="4556625"/>
            <a:ext cx="1236898" cy="596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自动</a:t>
            </a:r>
            <a:endParaRPr lang="en-US" altLang="zh-CN" sz="1400" dirty="0">
              <a:latin typeface="+mn-ea"/>
              <a:cs typeface="OPPOSans M" panose="00020600040101010101" pitchFamily="18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核算制证</a:t>
            </a:r>
            <a:endParaRPr lang="en-US" sz="1400" dirty="0"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82625D39-7149-26F7-156D-49426F1A71E0}"/>
              </a:ext>
            </a:extLst>
          </p:cNvPr>
          <p:cNvSpPr txBox="1"/>
          <p:nvPr/>
        </p:nvSpPr>
        <p:spPr>
          <a:xfrm>
            <a:off x="3844885" y="2728112"/>
            <a:ext cx="1236898" cy="596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电子</a:t>
            </a:r>
            <a:endParaRPr lang="en-US" altLang="zh-CN" sz="1400" dirty="0">
              <a:latin typeface="+mn-ea"/>
              <a:cs typeface="OPPOSans M" panose="00020600040101010101" pitchFamily="18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文档管理</a:t>
            </a:r>
            <a:endParaRPr lang="en-US" sz="1400" dirty="0"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BDF9812C-1163-DE15-F1EE-19259BB2D54E}"/>
              </a:ext>
            </a:extLst>
          </p:cNvPr>
          <p:cNvSpPr txBox="1"/>
          <p:nvPr/>
        </p:nvSpPr>
        <p:spPr>
          <a:xfrm>
            <a:off x="5460761" y="1774930"/>
            <a:ext cx="1236898" cy="596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自助</a:t>
            </a:r>
            <a:endParaRPr lang="en-US" altLang="zh-CN" sz="1400" dirty="0">
              <a:latin typeface="+mn-ea"/>
              <a:cs typeface="OPPOSans M" panose="00020600040101010101" pitchFamily="18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便捷报价</a:t>
            </a:r>
            <a:endParaRPr lang="en-US" sz="1400" dirty="0"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8152E523-3270-626B-4663-296458791555}"/>
              </a:ext>
            </a:extLst>
          </p:cNvPr>
          <p:cNvSpPr txBox="1"/>
          <p:nvPr/>
        </p:nvSpPr>
        <p:spPr>
          <a:xfrm>
            <a:off x="7077751" y="2701995"/>
            <a:ext cx="1236898" cy="596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单据</a:t>
            </a:r>
            <a:endParaRPr lang="en-US" altLang="zh-CN" sz="1400" dirty="0">
              <a:latin typeface="+mn-ea"/>
              <a:cs typeface="OPPOSans M" panose="00020600040101010101" pitchFamily="18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智能审核</a:t>
            </a:r>
            <a:endParaRPr lang="en-US" sz="1400" dirty="0"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91C3F174-2B7D-8B80-8B1D-98F714247CB1}"/>
              </a:ext>
            </a:extLst>
          </p:cNvPr>
          <p:cNvSpPr txBox="1"/>
          <p:nvPr/>
        </p:nvSpPr>
        <p:spPr>
          <a:xfrm>
            <a:off x="7091444" y="4546670"/>
            <a:ext cx="1236898" cy="596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签批</a:t>
            </a:r>
            <a:endParaRPr lang="en-US" altLang="zh-CN" sz="1400" dirty="0">
              <a:latin typeface="+mn-ea"/>
              <a:cs typeface="OPPOSans M" panose="00020600040101010101" pitchFamily="18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流程管理</a:t>
            </a:r>
            <a:endParaRPr lang="en-US" sz="1400" dirty="0"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EEF7F843-1D0B-9DA5-B706-341813E3F4EA}"/>
              </a:ext>
            </a:extLst>
          </p:cNvPr>
          <p:cNvSpPr txBox="1"/>
          <p:nvPr/>
        </p:nvSpPr>
        <p:spPr>
          <a:xfrm>
            <a:off x="5491285" y="5432327"/>
            <a:ext cx="1236898" cy="596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经费</a:t>
            </a:r>
            <a:endParaRPr lang="en-US" altLang="zh-CN" sz="1400" dirty="0">
              <a:latin typeface="+mn-ea"/>
              <a:cs typeface="OPPOSans M" panose="00020600040101010101" pitchFamily="18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支付管控</a:t>
            </a:r>
            <a:endParaRPr lang="en-US" sz="1400" dirty="0">
              <a:latin typeface="+mn-ea"/>
              <a:cs typeface="OPPOSans 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8022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3F7FA"/>
            </a:gs>
            <a:gs pos="100000">
              <a:srgbClr val="FEFEFE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F94B2F2A-0B1E-8174-DB2B-CF066B4377FC}"/>
              </a:ext>
            </a:extLst>
          </p:cNvPr>
          <p:cNvSpPr/>
          <p:nvPr/>
        </p:nvSpPr>
        <p:spPr>
          <a:xfrm>
            <a:off x="9206928" y="1365211"/>
            <a:ext cx="1867471" cy="2378113"/>
          </a:xfrm>
          <a:custGeom>
            <a:avLst/>
            <a:gdLst>
              <a:gd name="connsiteX0" fmla="*/ 1867471 w 1867471"/>
              <a:gd name="connsiteY0" fmla="*/ 2378113 h 2378113"/>
              <a:gd name="connsiteX1" fmla="*/ 1344802 w 1867471"/>
              <a:gd name="connsiteY1" fmla="*/ 866248 h 2378113"/>
              <a:gd name="connsiteX2" fmla="*/ 0 w 1867471"/>
              <a:gd name="connsiteY2" fmla="*/ 0 h 237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7471" h="2378113">
                <a:moveTo>
                  <a:pt x="1867471" y="2378113"/>
                </a:moveTo>
                <a:cubicBezTo>
                  <a:pt x="1867471" y="1829848"/>
                  <a:pt x="1683385" y="1297451"/>
                  <a:pt x="1344802" y="866248"/>
                </a:cubicBezTo>
                <a:cubicBezTo>
                  <a:pt x="1006157" y="435051"/>
                  <a:pt x="532638" y="130004"/>
                  <a:pt x="0" y="0"/>
                </a:cubicBezTo>
              </a:path>
            </a:pathLst>
          </a:custGeom>
          <a:noFill/>
          <a:ln w="25400" cap="rnd">
            <a:gradFill>
              <a:gsLst>
                <a:gs pos="0">
                  <a:srgbClr val="02B9BD"/>
                </a:gs>
                <a:gs pos="96000">
                  <a:srgbClr val="02B9BD">
                    <a:alpha val="0"/>
                  </a:srgbClr>
                </a:gs>
              </a:gsLst>
              <a:lin ang="5400000" scaled="1"/>
            </a:gra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1E7E6AED-6884-0796-6E61-7E57C62446E0}"/>
              </a:ext>
            </a:extLst>
          </p:cNvPr>
          <p:cNvSpPr/>
          <p:nvPr/>
        </p:nvSpPr>
        <p:spPr>
          <a:xfrm>
            <a:off x="6533133" y="5012334"/>
            <a:ext cx="2829814" cy="1178916"/>
          </a:xfrm>
          <a:custGeom>
            <a:avLst/>
            <a:gdLst>
              <a:gd name="connsiteX0" fmla="*/ 0 w 2829814"/>
              <a:gd name="connsiteY0" fmla="*/ 0 h 1178916"/>
              <a:gd name="connsiteX1" fmla="*/ 1230757 w 2829814"/>
              <a:gd name="connsiteY1" fmla="*/ 1021899 h 1178916"/>
              <a:gd name="connsiteX2" fmla="*/ 2829814 w 2829814"/>
              <a:gd name="connsiteY2" fmla="*/ 1065505 h 1178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29814" h="1178916">
                <a:moveTo>
                  <a:pt x="0" y="0"/>
                </a:moveTo>
                <a:cubicBezTo>
                  <a:pt x="284226" y="468840"/>
                  <a:pt x="717614" y="828701"/>
                  <a:pt x="1230757" y="1021899"/>
                </a:cubicBezTo>
                <a:cubicBezTo>
                  <a:pt x="1743837" y="1215098"/>
                  <a:pt x="2306955" y="1230452"/>
                  <a:pt x="2829814" y="1065505"/>
                </a:cubicBezTo>
              </a:path>
            </a:pathLst>
          </a:custGeom>
          <a:noFill/>
          <a:ln w="25400" cap="rnd">
            <a:gradFill>
              <a:gsLst>
                <a:gs pos="0">
                  <a:srgbClr val="02B9BD"/>
                </a:gs>
                <a:gs pos="96000">
                  <a:srgbClr val="02B9BD">
                    <a:alpha val="0"/>
                  </a:srgbClr>
                </a:gs>
              </a:gsLst>
              <a:lin ang="5400000" scaled="1"/>
            </a:gra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184AC8D7-ECBF-77B7-32AA-1E1F789D2651}"/>
              </a:ext>
            </a:extLst>
          </p:cNvPr>
          <p:cNvSpPr/>
          <p:nvPr/>
        </p:nvSpPr>
        <p:spPr>
          <a:xfrm>
            <a:off x="6178552" y="1572050"/>
            <a:ext cx="1317495" cy="2754642"/>
          </a:xfrm>
          <a:custGeom>
            <a:avLst/>
            <a:gdLst>
              <a:gd name="connsiteX0" fmla="*/ 1317496 w 1317495"/>
              <a:gd name="connsiteY0" fmla="*/ 0 h 2754642"/>
              <a:gd name="connsiteX1" fmla="*/ 217866 w 1317495"/>
              <a:gd name="connsiteY1" fmla="*/ 1161777 h 2754642"/>
              <a:gd name="connsiteX2" fmla="*/ 70527 w 1317495"/>
              <a:gd name="connsiteY2" fmla="*/ 2754643 h 275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7495" h="2754642">
                <a:moveTo>
                  <a:pt x="1317496" y="0"/>
                </a:moveTo>
                <a:cubicBezTo>
                  <a:pt x="831150" y="253194"/>
                  <a:pt x="443927" y="662305"/>
                  <a:pt x="217866" y="1161777"/>
                </a:cubicBezTo>
                <a:cubicBezTo>
                  <a:pt x="-8251" y="1661255"/>
                  <a:pt x="-60130" y="2222176"/>
                  <a:pt x="70527" y="2754643"/>
                </a:cubicBezTo>
              </a:path>
            </a:pathLst>
          </a:custGeom>
          <a:noFill/>
          <a:ln w="25400" cap="rnd">
            <a:gradFill>
              <a:gsLst>
                <a:gs pos="0">
                  <a:srgbClr val="02B9BD"/>
                </a:gs>
                <a:gs pos="96000">
                  <a:srgbClr val="02B9BD">
                    <a:alpha val="0"/>
                  </a:srgb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213C6968-494C-9F6C-263F-0EB45EF8C00D}"/>
              </a:ext>
            </a:extLst>
          </p:cNvPr>
          <p:cNvSpPr/>
          <p:nvPr/>
        </p:nvSpPr>
        <p:spPr>
          <a:xfrm>
            <a:off x="7315200" y="2432050"/>
            <a:ext cx="2622550" cy="2622550"/>
          </a:xfrm>
          <a:custGeom>
            <a:avLst/>
            <a:gdLst>
              <a:gd name="connsiteX0" fmla="*/ 2622550 w 2622550"/>
              <a:gd name="connsiteY0" fmla="*/ 1311275 h 2622550"/>
              <a:gd name="connsiteX1" fmla="*/ 1311275 w 2622550"/>
              <a:gd name="connsiteY1" fmla="*/ 2622550 h 2622550"/>
              <a:gd name="connsiteX2" fmla="*/ 0 w 2622550"/>
              <a:gd name="connsiteY2" fmla="*/ 1311275 h 2622550"/>
              <a:gd name="connsiteX3" fmla="*/ 1311275 w 2622550"/>
              <a:gd name="connsiteY3" fmla="*/ 0 h 2622550"/>
              <a:gd name="connsiteX4" fmla="*/ 2622550 w 2622550"/>
              <a:gd name="connsiteY4" fmla="*/ 1311275 h 262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2550" h="2622550">
                <a:moveTo>
                  <a:pt x="2622550" y="1311275"/>
                </a:moveTo>
                <a:cubicBezTo>
                  <a:pt x="2622550" y="2035472"/>
                  <a:pt x="2035472" y="2622550"/>
                  <a:pt x="1311275" y="2622550"/>
                </a:cubicBezTo>
                <a:cubicBezTo>
                  <a:pt x="587078" y="2622550"/>
                  <a:pt x="0" y="2035472"/>
                  <a:pt x="0" y="1311275"/>
                </a:cubicBezTo>
                <a:cubicBezTo>
                  <a:pt x="0" y="587078"/>
                  <a:pt x="587078" y="0"/>
                  <a:pt x="1311275" y="0"/>
                </a:cubicBezTo>
                <a:cubicBezTo>
                  <a:pt x="2035472" y="0"/>
                  <a:pt x="2622550" y="587078"/>
                  <a:pt x="2622550" y="1311275"/>
                </a:cubicBezTo>
                <a:close/>
              </a:path>
            </a:pathLst>
          </a:custGeom>
          <a:gradFill>
            <a:gsLst>
              <a:gs pos="0">
                <a:srgbClr val="E8F6F6"/>
              </a:gs>
              <a:gs pos="100000">
                <a:srgbClr val="FFF4EF"/>
              </a:gs>
            </a:gsLst>
            <a:lin ang="0" scaled="0"/>
          </a:gra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12" name="图形 2">
            <a:extLst>
              <a:ext uri="{FF2B5EF4-FFF2-40B4-BE49-F238E27FC236}">
                <a16:creationId xmlns:a16="http://schemas.microsoft.com/office/drawing/2014/main" id="{C49A7014-001F-0597-E80A-38BAB3324499}"/>
              </a:ext>
            </a:extLst>
          </p:cNvPr>
          <p:cNvGrpSpPr/>
          <p:nvPr/>
        </p:nvGrpSpPr>
        <p:grpSpPr>
          <a:xfrm>
            <a:off x="7550150" y="2667000"/>
            <a:ext cx="2152650" cy="2152650"/>
            <a:chOff x="7550150" y="2667000"/>
            <a:chExt cx="2152650" cy="2152650"/>
          </a:xfrm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EFDAD169-3DBC-A207-5466-E20A506A0368}"/>
                </a:ext>
              </a:extLst>
            </p:cNvPr>
            <p:cNvSpPr/>
            <p:nvPr/>
          </p:nvSpPr>
          <p:spPr>
            <a:xfrm>
              <a:off x="7550150" y="2667000"/>
              <a:ext cx="2152650" cy="2152650"/>
            </a:xfrm>
            <a:custGeom>
              <a:avLst/>
              <a:gdLst>
                <a:gd name="connsiteX0" fmla="*/ 2152650 w 2152650"/>
                <a:gd name="connsiteY0" fmla="*/ 1076325 h 2152650"/>
                <a:gd name="connsiteX1" fmla="*/ 1076325 w 2152650"/>
                <a:gd name="connsiteY1" fmla="*/ 2152650 h 2152650"/>
                <a:gd name="connsiteX2" fmla="*/ 0 w 2152650"/>
                <a:gd name="connsiteY2" fmla="*/ 1076325 h 2152650"/>
                <a:gd name="connsiteX3" fmla="*/ 1076325 w 2152650"/>
                <a:gd name="connsiteY3" fmla="*/ 0 h 2152650"/>
                <a:gd name="connsiteX4" fmla="*/ 2152650 w 2152650"/>
                <a:gd name="connsiteY4" fmla="*/ 1076325 h 215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650" h="2152650">
                  <a:moveTo>
                    <a:pt x="2152650" y="1076325"/>
                  </a:moveTo>
                  <a:cubicBezTo>
                    <a:pt x="2152650" y="1670763"/>
                    <a:pt x="1670763" y="2152650"/>
                    <a:pt x="1076325" y="2152650"/>
                  </a:cubicBezTo>
                  <a:cubicBezTo>
                    <a:pt x="481887" y="2152650"/>
                    <a:pt x="0" y="1670763"/>
                    <a:pt x="0" y="1076325"/>
                  </a:cubicBezTo>
                  <a:cubicBezTo>
                    <a:pt x="0" y="481887"/>
                    <a:pt x="481887" y="0"/>
                    <a:pt x="1076325" y="0"/>
                  </a:cubicBezTo>
                  <a:cubicBezTo>
                    <a:pt x="1670763" y="0"/>
                    <a:pt x="2152650" y="481887"/>
                    <a:pt x="2152650" y="1076325"/>
                  </a:cubicBezTo>
                  <a:close/>
                </a:path>
              </a:pathLst>
            </a:custGeom>
            <a:solidFill>
              <a:srgbClr val="00D4C0">
                <a:alpha val="8000"/>
              </a:srgb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BF28A72C-1121-E791-7BA9-224FFD3EC345}"/>
                </a:ext>
              </a:extLst>
            </p:cNvPr>
            <p:cNvSpPr/>
            <p:nvPr/>
          </p:nvSpPr>
          <p:spPr>
            <a:xfrm>
              <a:off x="7553325" y="2670175"/>
              <a:ext cx="2146300" cy="2146300"/>
            </a:xfrm>
            <a:custGeom>
              <a:avLst/>
              <a:gdLst>
                <a:gd name="connsiteX0" fmla="*/ 2146300 w 2146300"/>
                <a:gd name="connsiteY0" fmla="*/ 1073150 h 2146300"/>
                <a:gd name="connsiteX1" fmla="*/ 1073150 w 2146300"/>
                <a:gd name="connsiteY1" fmla="*/ 2146300 h 2146300"/>
                <a:gd name="connsiteX2" fmla="*/ 0 w 2146300"/>
                <a:gd name="connsiteY2" fmla="*/ 1073150 h 2146300"/>
                <a:gd name="connsiteX3" fmla="*/ 1073150 w 2146300"/>
                <a:gd name="connsiteY3" fmla="*/ 0 h 2146300"/>
                <a:gd name="connsiteX4" fmla="*/ 2146300 w 2146300"/>
                <a:gd name="connsiteY4" fmla="*/ 1073150 h 214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6300" h="2146300">
                  <a:moveTo>
                    <a:pt x="2146300" y="1073150"/>
                  </a:moveTo>
                  <a:cubicBezTo>
                    <a:pt x="2146300" y="1665834"/>
                    <a:pt x="1665835" y="2146300"/>
                    <a:pt x="1073150" y="2146300"/>
                  </a:cubicBezTo>
                  <a:cubicBezTo>
                    <a:pt x="480465" y="2146300"/>
                    <a:pt x="0" y="1665834"/>
                    <a:pt x="0" y="1073150"/>
                  </a:cubicBezTo>
                  <a:cubicBezTo>
                    <a:pt x="0" y="480466"/>
                    <a:pt x="480465" y="0"/>
                    <a:pt x="1073150" y="0"/>
                  </a:cubicBezTo>
                  <a:cubicBezTo>
                    <a:pt x="1665835" y="0"/>
                    <a:pt x="2146300" y="480466"/>
                    <a:pt x="2146300" y="1073150"/>
                  </a:cubicBezTo>
                  <a:close/>
                </a:path>
              </a:pathLst>
            </a:custGeom>
            <a:noFill/>
            <a:ln w="6350" cap="flat">
              <a:solidFill>
                <a:srgbClr val="029E8F">
                  <a:alpha val="63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493AEC65-864B-43B1-9000-80FE68BF0FBD}"/>
              </a:ext>
            </a:extLst>
          </p:cNvPr>
          <p:cNvSpPr/>
          <p:nvPr/>
        </p:nvSpPr>
        <p:spPr>
          <a:xfrm>
            <a:off x="7718596" y="2835446"/>
            <a:ext cx="1815757" cy="1815757"/>
          </a:xfrm>
          <a:custGeom>
            <a:avLst/>
            <a:gdLst>
              <a:gd name="connsiteX0" fmla="*/ 1815757 w 1815757"/>
              <a:gd name="connsiteY0" fmla="*/ 907879 h 1815757"/>
              <a:gd name="connsiteX1" fmla="*/ 907879 w 1815757"/>
              <a:gd name="connsiteY1" fmla="*/ 1815757 h 1815757"/>
              <a:gd name="connsiteX2" fmla="*/ 0 w 1815757"/>
              <a:gd name="connsiteY2" fmla="*/ 907879 h 1815757"/>
              <a:gd name="connsiteX3" fmla="*/ 907879 w 1815757"/>
              <a:gd name="connsiteY3" fmla="*/ 0 h 1815757"/>
              <a:gd name="connsiteX4" fmla="*/ 1815757 w 1815757"/>
              <a:gd name="connsiteY4" fmla="*/ 907879 h 1815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5757" h="1815757">
                <a:moveTo>
                  <a:pt x="1815757" y="907879"/>
                </a:moveTo>
                <a:cubicBezTo>
                  <a:pt x="1815757" y="1409286"/>
                  <a:pt x="1409286" y="1815757"/>
                  <a:pt x="907879" y="1815757"/>
                </a:cubicBezTo>
                <a:cubicBezTo>
                  <a:pt x="406471" y="1815757"/>
                  <a:pt x="0" y="1409286"/>
                  <a:pt x="0" y="907879"/>
                </a:cubicBezTo>
                <a:cubicBezTo>
                  <a:pt x="0" y="406471"/>
                  <a:pt x="406471" y="0"/>
                  <a:pt x="907879" y="0"/>
                </a:cubicBezTo>
                <a:cubicBezTo>
                  <a:pt x="1409286" y="0"/>
                  <a:pt x="1815757" y="406471"/>
                  <a:pt x="1815757" y="907879"/>
                </a:cubicBezTo>
                <a:close/>
              </a:path>
            </a:pathLst>
          </a:custGeom>
          <a:gradFill>
            <a:gsLst>
              <a:gs pos="0">
                <a:srgbClr val="03CFBE"/>
              </a:gs>
              <a:gs pos="100000">
                <a:srgbClr val="02B9BD"/>
              </a:gs>
            </a:gsLst>
            <a:lin ang="2700000" scaled="0"/>
          </a:gradFill>
          <a:ln w="6350" cap="flat">
            <a:solidFill>
              <a:srgbClr val="00AC9C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16" name="图形 2">
            <a:extLst>
              <a:ext uri="{FF2B5EF4-FFF2-40B4-BE49-F238E27FC236}">
                <a16:creationId xmlns:a16="http://schemas.microsoft.com/office/drawing/2014/main" id="{9BDE2B9F-E4DC-4384-C8BE-D62A65D4FCEC}"/>
              </a:ext>
            </a:extLst>
          </p:cNvPr>
          <p:cNvGrpSpPr/>
          <p:nvPr/>
        </p:nvGrpSpPr>
        <p:grpSpPr>
          <a:xfrm>
            <a:off x="6616700" y="1733550"/>
            <a:ext cx="4019550" cy="4019550"/>
            <a:chOff x="6616700" y="1733550"/>
            <a:chExt cx="4019550" cy="4019550"/>
          </a:xfrm>
        </p:grpSpPr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E780D333-C08B-AD41-87C1-4E3BC5D76079}"/>
                </a:ext>
              </a:extLst>
            </p:cNvPr>
            <p:cNvSpPr/>
            <p:nvPr/>
          </p:nvSpPr>
          <p:spPr>
            <a:xfrm>
              <a:off x="6616700" y="1733550"/>
              <a:ext cx="4019550" cy="4019550"/>
            </a:xfrm>
            <a:custGeom>
              <a:avLst/>
              <a:gdLst>
                <a:gd name="connsiteX0" fmla="*/ 2009775 w 4019550"/>
                <a:gd name="connsiteY0" fmla="*/ 368300 h 4019550"/>
                <a:gd name="connsiteX1" fmla="*/ 368300 w 4019550"/>
                <a:gd name="connsiteY1" fmla="*/ 2009775 h 4019550"/>
                <a:gd name="connsiteX2" fmla="*/ 2009775 w 4019550"/>
                <a:gd name="connsiteY2" fmla="*/ 3651250 h 4019550"/>
                <a:gd name="connsiteX3" fmla="*/ 3651250 w 4019550"/>
                <a:gd name="connsiteY3" fmla="*/ 2009775 h 4019550"/>
                <a:gd name="connsiteX4" fmla="*/ 2009775 w 4019550"/>
                <a:gd name="connsiteY4" fmla="*/ 368300 h 4019550"/>
                <a:gd name="connsiteX5" fmla="*/ 0 w 4019550"/>
                <a:gd name="connsiteY5" fmla="*/ 2009775 h 4019550"/>
                <a:gd name="connsiteX6" fmla="*/ 2009775 w 4019550"/>
                <a:gd name="connsiteY6" fmla="*/ 0 h 4019550"/>
                <a:gd name="connsiteX7" fmla="*/ 4019550 w 4019550"/>
                <a:gd name="connsiteY7" fmla="*/ 2009775 h 4019550"/>
                <a:gd name="connsiteX8" fmla="*/ 2009775 w 4019550"/>
                <a:gd name="connsiteY8" fmla="*/ 4019550 h 4019550"/>
                <a:gd name="connsiteX9" fmla="*/ 0 w 4019550"/>
                <a:gd name="connsiteY9" fmla="*/ 2009775 h 401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9550" h="4019550">
                  <a:moveTo>
                    <a:pt x="2009775" y="368300"/>
                  </a:moveTo>
                  <a:cubicBezTo>
                    <a:pt x="1103185" y="368300"/>
                    <a:pt x="368300" y="1103211"/>
                    <a:pt x="368300" y="2009775"/>
                  </a:cubicBezTo>
                  <a:cubicBezTo>
                    <a:pt x="368300" y="2916339"/>
                    <a:pt x="1103185" y="3651250"/>
                    <a:pt x="2009775" y="3651250"/>
                  </a:cubicBezTo>
                  <a:cubicBezTo>
                    <a:pt x="2916365" y="3651250"/>
                    <a:pt x="3651250" y="2916339"/>
                    <a:pt x="3651250" y="2009775"/>
                  </a:cubicBezTo>
                  <a:cubicBezTo>
                    <a:pt x="3651250" y="1103211"/>
                    <a:pt x="2916365" y="368300"/>
                    <a:pt x="2009775" y="368300"/>
                  </a:cubicBezTo>
                  <a:close/>
                  <a:moveTo>
                    <a:pt x="0" y="2009775"/>
                  </a:moveTo>
                  <a:cubicBezTo>
                    <a:pt x="0" y="899808"/>
                    <a:pt x="899795" y="0"/>
                    <a:pt x="2009775" y="0"/>
                  </a:cubicBezTo>
                  <a:cubicBezTo>
                    <a:pt x="3119755" y="0"/>
                    <a:pt x="4019550" y="899808"/>
                    <a:pt x="4019550" y="2009775"/>
                  </a:cubicBezTo>
                  <a:cubicBezTo>
                    <a:pt x="4019550" y="3119742"/>
                    <a:pt x="3119755" y="4019550"/>
                    <a:pt x="2009775" y="4019550"/>
                  </a:cubicBezTo>
                  <a:cubicBezTo>
                    <a:pt x="899795" y="4019550"/>
                    <a:pt x="0" y="3119742"/>
                    <a:pt x="0" y="2009775"/>
                  </a:cubicBezTo>
                  <a:close/>
                </a:path>
              </a:pathLst>
            </a:custGeom>
            <a:solidFill>
              <a:srgbClr val="00D4C0">
                <a:alpha val="8000"/>
              </a:srgb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59C45239-34E6-C7DD-4508-D3BCCAB827C6}"/>
                </a:ext>
              </a:extLst>
            </p:cNvPr>
            <p:cNvSpPr/>
            <p:nvPr/>
          </p:nvSpPr>
          <p:spPr>
            <a:xfrm>
              <a:off x="6619875" y="1736725"/>
              <a:ext cx="4013200" cy="4013200"/>
            </a:xfrm>
            <a:custGeom>
              <a:avLst/>
              <a:gdLst>
                <a:gd name="connsiteX0" fmla="*/ 2006600 w 4013200"/>
                <a:gd name="connsiteY0" fmla="*/ 361950 h 4013200"/>
                <a:gd name="connsiteX1" fmla="*/ 361950 w 4013200"/>
                <a:gd name="connsiteY1" fmla="*/ 2006600 h 4013200"/>
                <a:gd name="connsiteX2" fmla="*/ 2006600 w 4013200"/>
                <a:gd name="connsiteY2" fmla="*/ 3651250 h 4013200"/>
                <a:gd name="connsiteX3" fmla="*/ 3651250 w 4013200"/>
                <a:gd name="connsiteY3" fmla="*/ 2006600 h 4013200"/>
                <a:gd name="connsiteX4" fmla="*/ 2006600 w 4013200"/>
                <a:gd name="connsiteY4" fmla="*/ 361950 h 4013200"/>
                <a:gd name="connsiteX5" fmla="*/ 0 w 4013200"/>
                <a:gd name="connsiteY5" fmla="*/ 2006600 h 4013200"/>
                <a:gd name="connsiteX6" fmla="*/ 2006600 w 4013200"/>
                <a:gd name="connsiteY6" fmla="*/ 0 h 4013200"/>
                <a:gd name="connsiteX7" fmla="*/ 4013200 w 4013200"/>
                <a:gd name="connsiteY7" fmla="*/ 2006600 h 4013200"/>
                <a:gd name="connsiteX8" fmla="*/ 2006600 w 4013200"/>
                <a:gd name="connsiteY8" fmla="*/ 4013200 h 4013200"/>
                <a:gd name="connsiteX9" fmla="*/ 0 w 4013200"/>
                <a:gd name="connsiteY9" fmla="*/ 2006600 h 401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3200" h="4013200">
                  <a:moveTo>
                    <a:pt x="2006600" y="361950"/>
                  </a:moveTo>
                  <a:cubicBezTo>
                    <a:pt x="1098296" y="361950"/>
                    <a:pt x="361950" y="1098283"/>
                    <a:pt x="361950" y="2006600"/>
                  </a:cubicBezTo>
                  <a:cubicBezTo>
                    <a:pt x="361950" y="2914917"/>
                    <a:pt x="1098296" y="3651250"/>
                    <a:pt x="2006600" y="3651250"/>
                  </a:cubicBezTo>
                  <a:cubicBezTo>
                    <a:pt x="2914904" y="3651250"/>
                    <a:pt x="3651250" y="2914917"/>
                    <a:pt x="3651250" y="2006600"/>
                  </a:cubicBezTo>
                  <a:cubicBezTo>
                    <a:pt x="3651250" y="1098283"/>
                    <a:pt x="2914904" y="361950"/>
                    <a:pt x="2006600" y="361950"/>
                  </a:cubicBezTo>
                  <a:close/>
                  <a:moveTo>
                    <a:pt x="0" y="2006600"/>
                  </a:moveTo>
                  <a:cubicBezTo>
                    <a:pt x="0" y="898385"/>
                    <a:pt x="898398" y="0"/>
                    <a:pt x="2006600" y="0"/>
                  </a:cubicBezTo>
                  <a:cubicBezTo>
                    <a:pt x="3114802" y="0"/>
                    <a:pt x="4013200" y="898385"/>
                    <a:pt x="4013200" y="2006600"/>
                  </a:cubicBezTo>
                  <a:cubicBezTo>
                    <a:pt x="4013200" y="3114815"/>
                    <a:pt x="3114802" y="4013200"/>
                    <a:pt x="2006600" y="4013200"/>
                  </a:cubicBezTo>
                  <a:cubicBezTo>
                    <a:pt x="898398" y="4013200"/>
                    <a:pt x="0" y="3114815"/>
                    <a:pt x="0" y="2006600"/>
                  </a:cubicBezTo>
                  <a:close/>
                </a:path>
              </a:pathLst>
            </a:custGeom>
            <a:noFill/>
            <a:ln w="6350" cap="flat">
              <a:solidFill>
                <a:srgbClr val="029E8F">
                  <a:alpha val="63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8AF16B74-9AD4-AE59-E617-2369A7E76E80}"/>
              </a:ext>
            </a:extLst>
          </p:cNvPr>
          <p:cNvSpPr/>
          <p:nvPr/>
        </p:nvSpPr>
        <p:spPr>
          <a:xfrm>
            <a:off x="6432645" y="1636182"/>
            <a:ext cx="1757608" cy="1905449"/>
          </a:xfrm>
          <a:custGeom>
            <a:avLst/>
            <a:gdLst>
              <a:gd name="connsiteX0" fmla="*/ 1525175 w 1757608"/>
              <a:gd name="connsiteY0" fmla="*/ 17599 h 1905449"/>
              <a:gd name="connsiteX1" fmla="*/ 1493298 w 1757608"/>
              <a:gd name="connsiteY1" fmla="*/ 1286 h 1905449"/>
              <a:gd name="connsiteX2" fmla="*/ 497999 w 1757608"/>
              <a:gd name="connsiteY2" fmla="*/ 675497 h 1905449"/>
              <a:gd name="connsiteX3" fmla="*/ 286 w 1757608"/>
              <a:gd name="connsiteY3" fmla="*/ 1769742 h 1905449"/>
              <a:gd name="connsiteX4" fmla="*/ 21749 w 1757608"/>
              <a:gd name="connsiteY4" fmla="*/ 1798444 h 1905449"/>
              <a:gd name="connsiteX5" fmla="*/ 772827 w 1757608"/>
              <a:gd name="connsiteY5" fmla="*/ 1905194 h 1905449"/>
              <a:gd name="connsiteX6" fmla="*/ 801783 w 1757608"/>
              <a:gd name="connsiteY6" fmla="*/ 1883655 h 1905449"/>
              <a:gd name="connsiteX7" fmla="*/ 1116552 w 1757608"/>
              <a:gd name="connsiteY7" fmla="*/ 1197670 h 1905449"/>
              <a:gd name="connsiteX8" fmla="*/ 1739996 w 1757608"/>
              <a:gd name="connsiteY8" fmla="*/ 772322 h 1905449"/>
              <a:gd name="connsiteX9" fmla="*/ 1756378 w 1757608"/>
              <a:gd name="connsiteY9" fmla="*/ 740172 h 1905449"/>
              <a:gd name="connsiteX10" fmla="*/ 1525175 w 1757608"/>
              <a:gd name="connsiteY10" fmla="*/ 17599 h 1905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7608" h="1905449">
                <a:moveTo>
                  <a:pt x="1525175" y="17599"/>
                </a:moveTo>
                <a:cubicBezTo>
                  <a:pt x="1520921" y="4239"/>
                  <a:pt x="1506570" y="-3140"/>
                  <a:pt x="1493298" y="1286"/>
                </a:cubicBezTo>
                <a:cubicBezTo>
                  <a:pt x="1105948" y="130134"/>
                  <a:pt x="761524" y="363357"/>
                  <a:pt x="497999" y="675497"/>
                </a:cubicBezTo>
                <a:cubicBezTo>
                  <a:pt x="234474" y="987631"/>
                  <a:pt x="62326" y="1366314"/>
                  <a:pt x="286" y="1769742"/>
                </a:cubicBezTo>
                <a:cubicBezTo>
                  <a:pt x="-1810" y="1783604"/>
                  <a:pt x="7842" y="1796475"/>
                  <a:pt x="21749" y="1798444"/>
                </a:cubicBezTo>
                <a:lnTo>
                  <a:pt x="772827" y="1905194"/>
                </a:lnTo>
                <a:cubicBezTo>
                  <a:pt x="786734" y="1907169"/>
                  <a:pt x="799561" y="1897504"/>
                  <a:pt x="801783" y="1883655"/>
                </a:cubicBezTo>
                <a:cubicBezTo>
                  <a:pt x="842423" y="1630797"/>
                  <a:pt x="951135" y="1393600"/>
                  <a:pt x="1116552" y="1197670"/>
                </a:cubicBezTo>
                <a:cubicBezTo>
                  <a:pt x="1281970" y="1001741"/>
                  <a:pt x="1497552" y="854758"/>
                  <a:pt x="1739996" y="772322"/>
                </a:cubicBezTo>
                <a:cubicBezTo>
                  <a:pt x="1753267" y="767807"/>
                  <a:pt x="1760697" y="753532"/>
                  <a:pt x="1756378" y="740172"/>
                </a:cubicBezTo>
                <a:lnTo>
                  <a:pt x="1525175" y="17599"/>
                </a:lnTo>
                <a:close/>
              </a:path>
            </a:pathLst>
          </a:custGeom>
          <a:solidFill>
            <a:srgbClr val="FFFFFF"/>
          </a:solidFill>
          <a:ln w="13396" cap="flat">
            <a:solidFill>
              <a:srgbClr val="00D4C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63E8C7DC-7E04-0038-BBDB-AC5DBE37DA08}"/>
              </a:ext>
            </a:extLst>
          </p:cNvPr>
          <p:cNvSpPr/>
          <p:nvPr/>
        </p:nvSpPr>
        <p:spPr>
          <a:xfrm>
            <a:off x="8264371" y="1524000"/>
            <a:ext cx="2162791" cy="1394141"/>
          </a:xfrm>
          <a:custGeom>
            <a:avLst/>
            <a:gdLst>
              <a:gd name="connsiteX0" fmla="*/ 2152105 w 2162791"/>
              <a:gd name="connsiteY0" fmla="*/ 950798 h 1394141"/>
              <a:gd name="connsiteX1" fmla="*/ 2158010 w 2162791"/>
              <a:gd name="connsiteY1" fmla="*/ 915467 h 1394141"/>
              <a:gd name="connsiteX2" fmla="*/ 1214718 w 2162791"/>
              <a:gd name="connsiteY2" fmla="*/ 170313 h 1394141"/>
              <a:gd name="connsiteX3" fmla="*/ 21235 w 2162791"/>
              <a:gd name="connsiteY3" fmla="*/ 26333 h 1394141"/>
              <a:gd name="connsiteX4" fmla="*/ 344 w 2162791"/>
              <a:gd name="connsiteY4" fmla="*/ 55429 h 1394141"/>
              <a:gd name="connsiteX5" fmla="*/ 125439 w 2162791"/>
              <a:gd name="connsiteY5" fmla="*/ 803713 h 1394141"/>
              <a:gd name="connsiteX6" fmla="*/ 154712 w 2162791"/>
              <a:gd name="connsiteY6" fmla="*/ 824802 h 1394141"/>
              <a:gd name="connsiteX7" fmla="*/ 903759 w 2162791"/>
              <a:gd name="connsiteY7" fmla="*/ 917664 h 1394141"/>
              <a:gd name="connsiteX8" fmla="*/ 1497548 w 2162791"/>
              <a:gd name="connsiteY8" fmla="*/ 1383557 h 1394141"/>
              <a:gd name="connsiteX9" fmla="*/ 1533107 w 2162791"/>
              <a:gd name="connsiteY9" fmla="*/ 1389456 h 1394141"/>
              <a:gd name="connsiteX10" fmla="*/ 2152105 w 2162791"/>
              <a:gd name="connsiteY10" fmla="*/ 950798 h 1394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62791" h="1394141">
                <a:moveTo>
                  <a:pt x="2152105" y="950798"/>
                </a:moveTo>
                <a:cubicBezTo>
                  <a:pt x="2163535" y="942683"/>
                  <a:pt x="2166266" y="926821"/>
                  <a:pt x="2158010" y="915467"/>
                </a:cubicBezTo>
                <a:cubicBezTo>
                  <a:pt x="1918235" y="585165"/>
                  <a:pt x="1591845" y="327247"/>
                  <a:pt x="1214718" y="170313"/>
                </a:cubicBezTo>
                <a:cubicBezTo>
                  <a:pt x="837592" y="13379"/>
                  <a:pt x="424587" y="-36360"/>
                  <a:pt x="21235" y="26333"/>
                </a:cubicBezTo>
                <a:cubicBezTo>
                  <a:pt x="7393" y="28486"/>
                  <a:pt x="-1942" y="41593"/>
                  <a:pt x="344" y="55429"/>
                </a:cubicBezTo>
                <a:lnTo>
                  <a:pt x="125439" y="803713"/>
                </a:lnTo>
                <a:cubicBezTo>
                  <a:pt x="127789" y="817550"/>
                  <a:pt x="140870" y="826865"/>
                  <a:pt x="154712" y="824802"/>
                </a:cubicBezTo>
                <a:cubicBezTo>
                  <a:pt x="408014" y="787133"/>
                  <a:pt x="667031" y="819156"/>
                  <a:pt x="903759" y="917664"/>
                </a:cubicBezTo>
                <a:cubicBezTo>
                  <a:pt x="1140486" y="1016172"/>
                  <a:pt x="1345719" y="1177309"/>
                  <a:pt x="1497548" y="1383557"/>
                </a:cubicBezTo>
                <a:cubicBezTo>
                  <a:pt x="1505866" y="1394854"/>
                  <a:pt x="1521677" y="1397572"/>
                  <a:pt x="1533107" y="1389456"/>
                </a:cubicBezTo>
                <a:lnTo>
                  <a:pt x="2152105" y="950798"/>
                </a:lnTo>
                <a:close/>
              </a:path>
            </a:pathLst>
          </a:custGeom>
          <a:solidFill>
            <a:srgbClr val="FFFFFF"/>
          </a:solidFill>
          <a:ln w="13396" cap="flat">
            <a:solidFill>
              <a:srgbClr val="00D4C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5A0F2A75-5683-113A-3CFE-D524E170D843}"/>
              </a:ext>
            </a:extLst>
          </p:cNvPr>
          <p:cNvSpPr/>
          <p:nvPr/>
        </p:nvSpPr>
        <p:spPr>
          <a:xfrm>
            <a:off x="9768472" y="2725024"/>
            <a:ext cx="1077346" cy="2331271"/>
          </a:xfrm>
          <a:custGeom>
            <a:avLst/>
            <a:gdLst>
              <a:gd name="connsiteX0" fmla="*/ 619429 w 1077346"/>
              <a:gd name="connsiteY0" fmla="*/ 2326267 h 2331271"/>
              <a:gd name="connsiteX1" fmla="*/ 654798 w 1077346"/>
              <a:gd name="connsiteY1" fmla="*/ 2320926 h 2331271"/>
              <a:gd name="connsiteX2" fmla="*/ 1070470 w 1077346"/>
              <a:gd name="connsiteY2" fmla="*/ 1192944 h 2331271"/>
              <a:gd name="connsiteX3" fmla="*/ 836917 w 1077346"/>
              <a:gd name="connsiteY3" fmla="*/ 13717 h 2331271"/>
              <a:gd name="connsiteX4" fmla="*/ 802817 w 1077346"/>
              <a:gd name="connsiteY4" fmla="*/ 2890 h 2331271"/>
              <a:gd name="connsiteX5" fmla="*/ 130289 w 1077346"/>
              <a:gd name="connsiteY5" fmla="*/ 354020 h 2331271"/>
              <a:gd name="connsiteX6" fmla="*/ 119303 w 1077346"/>
              <a:gd name="connsiteY6" fmla="*/ 388399 h 2331271"/>
              <a:gd name="connsiteX7" fmla="*/ 263511 w 1077346"/>
              <a:gd name="connsiteY7" fmla="*/ 1129247 h 2331271"/>
              <a:gd name="connsiteX8" fmla="*/ 4876 w 1077346"/>
              <a:gd name="connsiteY8" fmla="*/ 1838295 h 2331271"/>
              <a:gd name="connsiteX9" fmla="*/ 10273 w 1077346"/>
              <a:gd name="connsiteY9" fmla="*/ 1873969 h 2331271"/>
              <a:gd name="connsiteX10" fmla="*/ 619429 w 1077346"/>
              <a:gd name="connsiteY10" fmla="*/ 2326267 h 233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77346" h="2331271">
                <a:moveTo>
                  <a:pt x="619429" y="2326267"/>
                </a:moveTo>
                <a:cubicBezTo>
                  <a:pt x="630669" y="2334630"/>
                  <a:pt x="646607" y="2332287"/>
                  <a:pt x="654798" y="2320926"/>
                </a:cubicBezTo>
                <a:cubicBezTo>
                  <a:pt x="894384" y="1990466"/>
                  <a:pt x="1038275" y="1600176"/>
                  <a:pt x="1070470" y="1192944"/>
                </a:cubicBezTo>
                <a:cubicBezTo>
                  <a:pt x="1102601" y="785712"/>
                  <a:pt x="1021702" y="377680"/>
                  <a:pt x="836917" y="13717"/>
                </a:cubicBezTo>
                <a:cubicBezTo>
                  <a:pt x="830567" y="1208"/>
                  <a:pt x="815263" y="-3605"/>
                  <a:pt x="802817" y="2890"/>
                </a:cubicBezTo>
                <a:lnTo>
                  <a:pt x="130289" y="354020"/>
                </a:lnTo>
                <a:cubicBezTo>
                  <a:pt x="117843" y="360516"/>
                  <a:pt x="113080" y="375851"/>
                  <a:pt x="119303" y="388399"/>
                </a:cubicBezTo>
                <a:cubicBezTo>
                  <a:pt x="233730" y="617513"/>
                  <a:pt x="283641" y="873628"/>
                  <a:pt x="263511" y="1129247"/>
                </a:cubicBezTo>
                <a:cubicBezTo>
                  <a:pt x="243319" y="1384866"/>
                  <a:pt x="153847" y="1629977"/>
                  <a:pt x="4876" y="1838295"/>
                </a:cubicBezTo>
                <a:cubicBezTo>
                  <a:pt x="-3316" y="1849706"/>
                  <a:pt x="-966" y="1865606"/>
                  <a:pt x="10273" y="1873969"/>
                </a:cubicBezTo>
                <a:lnTo>
                  <a:pt x="619429" y="2326267"/>
                </a:lnTo>
                <a:close/>
              </a:path>
            </a:pathLst>
          </a:custGeom>
          <a:solidFill>
            <a:srgbClr val="FFFFFF"/>
          </a:solidFill>
          <a:ln w="13396" cap="flat">
            <a:solidFill>
              <a:srgbClr val="00D4C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3C8060D8-063E-EAB1-C089-5E89462F8993}"/>
              </a:ext>
            </a:extLst>
          </p:cNvPr>
          <p:cNvSpPr/>
          <p:nvPr/>
        </p:nvSpPr>
        <p:spPr>
          <a:xfrm>
            <a:off x="7962995" y="4722578"/>
            <a:ext cx="2265362" cy="1240072"/>
          </a:xfrm>
          <a:custGeom>
            <a:avLst/>
            <a:gdLst>
              <a:gd name="connsiteX0" fmla="*/ 1174 w 2265362"/>
              <a:gd name="connsiteY0" fmla="*/ 1112323 h 1240072"/>
              <a:gd name="connsiteX1" fmla="*/ 17811 w 2265362"/>
              <a:gd name="connsiteY1" fmla="*/ 1144066 h 1240072"/>
              <a:gd name="connsiteX2" fmla="*/ 1219676 w 2265362"/>
              <a:gd name="connsiteY2" fmla="*/ 1169250 h 1240072"/>
              <a:gd name="connsiteX3" fmla="*/ 2258346 w 2265362"/>
              <a:gd name="connsiteY3" fmla="*/ 564076 h 1240072"/>
              <a:gd name="connsiteX4" fmla="*/ 2257457 w 2265362"/>
              <a:gd name="connsiteY4" fmla="*/ 528262 h 1240072"/>
              <a:gd name="connsiteX5" fmla="*/ 1706213 w 2265362"/>
              <a:gd name="connsiteY5" fmla="*/ 6959 h 1240072"/>
              <a:gd name="connsiteX6" fmla="*/ 1670146 w 2265362"/>
              <a:gd name="connsiteY6" fmla="*/ 7797 h 1240072"/>
              <a:gd name="connsiteX7" fmla="*/ 1016794 w 2265362"/>
              <a:gd name="connsiteY7" fmla="*/ 385616 h 1240072"/>
              <a:gd name="connsiteX8" fmla="*/ 262160 w 2265362"/>
              <a:gd name="connsiteY8" fmla="*/ 372281 h 1240072"/>
              <a:gd name="connsiteX9" fmla="*/ 230219 w 2265362"/>
              <a:gd name="connsiteY9" fmla="*/ 389045 h 1240072"/>
              <a:gd name="connsiteX10" fmla="*/ 1174 w 2265362"/>
              <a:gd name="connsiteY10" fmla="*/ 1112323 h 1240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65362" h="1240072">
                <a:moveTo>
                  <a:pt x="1174" y="1112323"/>
                </a:moveTo>
                <a:cubicBezTo>
                  <a:pt x="-3016" y="1125695"/>
                  <a:pt x="4349" y="1139990"/>
                  <a:pt x="17811" y="1144066"/>
                </a:cubicBezTo>
                <a:cubicBezTo>
                  <a:pt x="408336" y="1262824"/>
                  <a:pt x="824199" y="1271625"/>
                  <a:pt x="1219676" y="1169250"/>
                </a:cubicBezTo>
                <a:cubicBezTo>
                  <a:pt x="1615091" y="1066882"/>
                  <a:pt x="1974501" y="857396"/>
                  <a:pt x="2258346" y="564076"/>
                </a:cubicBezTo>
                <a:cubicBezTo>
                  <a:pt x="2268061" y="553992"/>
                  <a:pt x="2267617" y="537901"/>
                  <a:pt x="2257457" y="528262"/>
                </a:cubicBezTo>
                <a:lnTo>
                  <a:pt x="1706213" y="6959"/>
                </a:lnTo>
                <a:cubicBezTo>
                  <a:pt x="1696053" y="-2680"/>
                  <a:pt x="1679988" y="-2217"/>
                  <a:pt x="1670146" y="7797"/>
                </a:cubicBezTo>
                <a:cubicBezTo>
                  <a:pt x="1490885" y="190664"/>
                  <a:pt x="1265015" y="321354"/>
                  <a:pt x="1016794" y="385616"/>
                </a:cubicBezTo>
                <a:cubicBezTo>
                  <a:pt x="768573" y="449872"/>
                  <a:pt x="507651" y="445179"/>
                  <a:pt x="262160" y="372281"/>
                </a:cubicBezTo>
                <a:cubicBezTo>
                  <a:pt x="248698" y="368287"/>
                  <a:pt x="234473" y="375672"/>
                  <a:pt x="230219" y="389045"/>
                </a:cubicBezTo>
                <a:lnTo>
                  <a:pt x="1174" y="1112323"/>
                </a:lnTo>
                <a:close/>
              </a:path>
            </a:pathLst>
          </a:custGeom>
          <a:solidFill>
            <a:srgbClr val="FFFFFF"/>
          </a:solidFill>
          <a:ln w="13396" cap="flat">
            <a:solidFill>
              <a:srgbClr val="00D4C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71A12398-DC38-8421-123B-0106044310D2}"/>
              </a:ext>
            </a:extLst>
          </p:cNvPr>
          <p:cNvSpPr/>
          <p:nvPr/>
        </p:nvSpPr>
        <p:spPr>
          <a:xfrm>
            <a:off x="6407276" y="3743325"/>
            <a:ext cx="1596325" cy="1988965"/>
          </a:xfrm>
          <a:custGeom>
            <a:avLst/>
            <a:gdLst>
              <a:gd name="connsiteX0" fmla="*/ 25274 w 1596325"/>
              <a:gd name="connsiteY0" fmla="*/ 0 h 1988965"/>
              <a:gd name="connsiteX1" fmla="*/ 1 w 1596325"/>
              <a:gd name="connsiteY1" fmla="*/ 25406 h 1988965"/>
              <a:gd name="connsiteX2" fmla="*/ 338837 w 1596325"/>
              <a:gd name="connsiteY2" fmla="*/ 1178795 h 1988965"/>
              <a:gd name="connsiteX3" fmla="*/ 1229297 w 1596325"/>
              <a:gd name="connsiteY3" fmla="*/ 1986331 h 1988965"/>
              <a:gd name="connsiteX4" fmla="*/ 1263206 w 1596325"/>
              <a:gd name="connsiteY4" fmla="*/ 1974672 h 1988965"/>
              <a:gd name="connsiteX5" fmla="*/ 1593788 w 1596325"/>
              <a:gd name="connsiteY5" fmla="*/ 1291825 h 1988965"/>
              <a:gd name="connsiteX6" fmla="*/ 1582104 w 1596325"/>
              <a:gd name="connsiteY6" fmla="*/ 1257687 h 1988965"/>
              <a:gd name="connsiteX7" fmla="*/ 1024637 w 1596325"/>
              <a:gd name="connsiteY7" fmla="*/ 748843 h 1988965"/>
              <a:gd name="connsiteX8" fmla="*/ 809563 w 1596325"/>
              <a:gd name="connsiteY8" fmla="*/ 25400 h 1988965"/>
              <a:gd name="connsiteX9" fmla="*/ 783972 w 1596325"/>
              <a:gd name="connsiteY9" fmla="*/ 0 h 1988965"/>
              <a:gd name="connsiteX10" fmla="*/ 25274 w 1596325"/>
              <a:gd name="connsiteY10" fmla="*/ 0 h 1988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96325" h="1988965">
                <a:moveTo>
                  <a:pt x="25274" y="0"/>
                </a:moveTo>
                <a:cubicBezTo>
                  <a:pt x="11240" y="0"/>
                  <a:pt x="-126" y="11379"/>
                  <a:pt x="1" y="25406"/>
                </a:cubicBezTo>
                <a:cubicBezTo>
                  <a:pt x="4700" y="433546"/>
                  <a:pt x="121857" y="832682"/>
                  <a:pt x="338837" y="1178795"/>
                </a:cubicBezTo>
                <a:cubicBezTo>
                  <a:pt x="555817" y="1524908"/>
                  <a:pt x="863982" y="1804276"/>
                  <a:pt x="1229297" y="1986331"/>
                </a:cubicBezTo>
                <a:cubicBezTo>
                  <a:pt x="1241870" y="1992592"/>
                  <a:pt x="1257047" y="1987296"/>
                  <a:pt x="1263206" y="1974672"/>
                </a:cubicBezTo>
                <a:lnTo>
                  <a:pt x="1593788" y="1291825"/>
                </a:lnTo>
                <a:cubicBezTo>
                  <a:pt x="1599883" y="1279195"/>
                  <a:pt x="1594613" y="1264025"/>
                  <a:pt x="1582104" y="1257687"/>
                </a:cubicBezTo>
                <a:cubicBezTo>
                  <a:pt x="1353630" y="1141959"/>
                  <a:pt x="1160844" y="966102"/>
                  <a:pt x="1024637" y="748843"/>
                </a:cubicBezTo>
                <a:cubicBezTo>
                  <a:pt x="888493" y="531590"/>
                  <a:pt x="814198" y="281451"/>
                  <a:pt x="809563" y="25400"/>
                </a:cubicBezTo>
                <a:cubicBezTo>
                  <a:pt x="809308" y="11373"/>
                  <a:pt x="797942" y="0"/>
                  <a:pt x="783972" y="0"/>
                </a:cubicBezTo>
                <a:lnTo>
                  <a:pt x="25274" y="0"/>
                </a:lnTo>
                <a:close/>
              </a:path>
            </a:pathLst>
          </a:custGeom>
          <a:solidFill>
            <a:srgbClr val="FFFFFF"/>
          </a:solidFill>
          <a:ln w="13396" cap="flat">
            <a:solidFill>
              <a:srgbClr val="00D4C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341B0086-C0FC-DCC4-E89E-42F10336339A}"/>
              </a:ext>
            </a:extLst>
          </p:cNvPr>
          <p:cNvSpPr/>
          <p:nvPr/>
        </p:nvSpPr>
        <p:spPr>
          <a:xfrm>
            <a:off x="647700" y="895350"/>
            <a:ext cx="1314450" cy="447675"/>
          </a:xfrm>
          <a:custGeom>
            <a:avLst/>
            <a:gdLst>
              <a:gd name="connsiteX0" fmla="*/ 0 w 1314450"/>
              <a:gd name="connsiteY0" fmla="*/ 0 h 447675"/>
              <a:gd name="connsiteX1" fmla="*/ 1314450 w 1314450"/>
              <a:gd name="connsiteY1" fmla="*/ 0 h 447675"/>
              <a:gd name="connsiteX2" fmla="*/ 1314450 w 1314450"/>
              <a:gd name="connsiteY2" fmla="*/ 336550 h 447675"/>
              <a:gd name="connsiteX3" fmla="*/ 114300 w 1314450"/>
              <a:gd name="connsiteY3" fmla="*/ 336550 h 447675"/>
              <a:gd name="connsiteX4" fmla="*/ 0 w 1314450"/>
              <a:gd name="connsiteY4" fmla="*/ 447675 h 447675"/>
              <a:gd name="connsiteX5" fmla="*/ 0 w 1314450"/>
              <a:gd name="connsiteY5" fmla="*/ 0 h 44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4450" h="447675">
                <a:moveTo>
                  <a:pt x="0" y="0"/>
                </a:moveTo>
                <a:lnTo>
                  <a:pt x="1314450" y="0"/>
                </a:lnTo>
                <a:lnTo>
                  <a:pt x="1314450" y="336550"/>
                </a:lnTo>
                <a:lnTo>
                  <a:pt x="114300" y="336550"/>
                </a:lnTo>
                <a:lnTo>
                  <a:pt x="0" y="4476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A965"/>
              </a:gs>
              <a:gs pos="100000">
                <a:srgbClr val="F3701C"/>
              </a:gs>
            </a:gsLst>
            <a:lin ang="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4E140D22-85B2-5250-289F-1F75E7BFD156}"/>
              </a:ext>
            </a:extLst>
          </p:cNvPr>
          <p:cNvSpPr/>
          <p:nvPr/>
        </p:nvSpPr>
        <p:spPr>
          <a:xfrm>
            <a:off x="641350" y="3810000"/>
            <a:ext cx="787400" cy="82550"/>
          </a:xfrm>
          <a:custGeom>
            <a:avLst/>
            <a:gdLst>
              <a:gd name="connsiteX0" fmla="*/ 0 w 787400"/>
              <a:gd name="connsiteY0" fmla="*/ 0 h 82550"/>
              <a:gd name="connsiteX1" fmla="*/ 787400 w 787400"/>
              <a:gd name="connsiteY1" fmla="*/ 0 h 82550"/>
              <a:gd name="connsiteX2" fmla="*/ 787400 w 787400"/>
              <a:gd name="connsiteY2" fmla="*/ 82550 h 82550"/>
              <a:gd name="connsiteX3" fmla="*/ 0 w 787400"/>
              <a:gd name="connsiteY3" fmla="*/ 82550 h 8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7400" h="82550">
                <a:moveTo>
                  <a:pt x="0" y="0"/>
                </a:moveTo>
                <a:lnTo>
                  <a:pt x="787400" y="0"/>
                </a:lnTo>
                <a:lnTo>
                  <a:pt x="787400" y="82550"/>
                </a:lnTo>
                <a:lnTo>
                  <a:pt x="0" y="82550"/>
                </a:lnTo>
                <a:close/>
              </a:path>
            </a:pathLst>
          </a:custGeom>
          <a:solidFill>
            <a:srgbClr val="029E8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886EA9A8-5460-4392-F9FB-C44AD9FA0AC1}"/>
              </a:ext>
            </a:extLst>
          </p:cNvPr>
          <p:cNvSpPr/>
          <p:nvPr/>
        </p:nvSpPr>
        <p:spPr>
          <a:xfrm>
            <a:off x="796975" y="986199"/>
            <a:ext cx="1054639" cy="176047"/>
          </a:xfrm>
          <a:custGeom>
            <a:avLst/>
            <a:gdLst>
              <a:gd name="connsiteX0" fmla="*/ 48616 w 1054639"/>
              <a:gd name="connsiteY0" fmla="*/ 162052 h 176047"/>
              <a:gd name="connsiteX1" fmla="*/ 30569 w 1054639"/>
              <a:gd name="connsiteY1" fmla="*/ 162052 h 176047"/>
              <a:gd name="connsiteX2" fmla="*/ 30569 w 1054639"/>
              <a:gd name="connsiteY2" fmla="*/ 35909 h 176047"/>
              <a:gd name="connsiteX3" fmla="*/ 0 w 1054639"/>
              <a:gd name="connsiteY3" fmla="*/ 53588 h 176047"/>
              <a:gd name="connsiteX4" fmla="*/ 0 w 1054639"/>
              <a:gd name="connsiteY4" fmla="*/ 35173 h 176047"/>
              <a:gd name="connsiteX5" fmla="*/ 35725 w 1054639"/>
              <a:gd name="connsiteY5" fmla="*/ 14548 h 176047"/>
              <a:gd name="connsiteX6" fmla="*/ 48616 w 1054639"/>
              <a:gd name="connsiteY6" fmla="*/ 14548 h 176047"/>
              <a:gd name="connsiteX7" fmla="*/ 48616 w 1054639"/>
              <a:gd name="connsiteY7" fmla="*/ 162052 h 176047"/>
              <a:gd name="connsiteX8" fmla="*/ 117735 w 1054639"/>
              <a:gd name="connsiteY8" fmla="*/ 139770 h 176047"/>
              <a:gd name="connsiteX9" fmla="*/ 126206 w 1054639"/>
              <a:gd name="connsiteY9" fmla="*/ 143084 h 176047"/>
              <a:gd name="connsiteX10" fmla="*/ 129521 w 1054639"/>
              <a:gd name="connsiteY10" fmla="*/ 151555 h 176047"/>
              <a:gd name="connsiteX11" fmla="*/ 126206 w 1054639"/>
              <a:gd name="connsiteY11" fmla="*/ 160026 h 176047"/>
              <a:gd name="connsiteX12" fmla="*/ 117735 w 1054639"/>
              <a:gd name="connsiteY12" fmla="*/ 163341 h 176047"/>
              <a:gd name="connsiteX13" fmla="*/ 109080 w 1054639"/>
              <a:gd name="connsiteY13" fmla="*/ 160026 h 176047"/>
              <a:gd name="connsiteX14" fmla="*/ 105950 w 1054639"/>
              <a:gd name="connsiteY14" fmla="*/ 151555 h 176047"/>
              <a:gd name="connsiteX15" fmla="*/ 109080 w 1054639"/>
              <a:gd name="connsiteY15" fmla="*/ 143084 h 176047"/>
              <a:gd name="connsiteX16" fmla="*/ 117735 w 1054639"/>
              <a:gd name="connsiteY16" fmla="*/ 139770 h 176047"/>
              <a:gd name="connsiteX17" fmla="*/ 221666 w 1054639"/>
              <a:gd name="connsiteY17" fmla="*/ 162052 h 176047"/>
              <a:gd name="connsiteX18" fmla="*/ 203619 w 1054639"/>
              <a:gd name="connsiteY18" fmla="*/ 162052 h 176047"/>
              <a:gd name="connsiteX19" fmla="*/ 203619 w 1054639"/>
              <a:gd name="connsiteY19" fmla="*/ 35909 h 176047"/>
              <a:gd name="connsiteX20" fmla="*/ 173050 w 1054639"/>
              <a:gd name="connsiteY20" fmla="*/ 53588 h 176047"/>
              <a:gd name="connsiteX21" fmla="*/ 173050 w 1054639"/>
              <a:gd name="connsiteY21" fmla="*/ 35173 h 176047"/>
              <a:gd name="connsiteX22" fmla="*/ 208775 w 1054639"/>
              <a:gd name="connsiteY22" fmla="*/ 14548 h 176047"/>
              <a:gd name="connsiteX23" fmla="*/ 221666 w 1054639"/>
              <a:gd name="connsiteY23" fmla="*/ 14548 h 176047"/>
              <a:gd name="connsiteX24" fmla="*/ 221666 w 1054639"/>
              <a:gd name="connsiteY24" fmla="*/ 162052 h 176047"/>
              <a:gd name="connsiteX25" fmla="*/ 348609 w 1054639"/>
              <a:gd name="connsiteY25" fmla="*/ 162052 h 176047"/>
              <a:gd name="connsiteX26" fmla="*/ 371075 w 1054639"/>
              <a:gd name="connsiteY26" fmla="*/ 143637 h 176047"/>
              <a:gd name="connsiteX27" fmla="*/ 387464 w 1054639"/>
              <a:gd name="connsiteY27" fmla="*/ 124301 h 176047"/>
              <a:gd name="connsiteX28" fmla="*/ 386544 w 1054639"/>
              <a:gd name="connsiteY28" fmla="*/ 122644 h 176047"/>
              <a:gd name="connsiteX29" fmla="*/ 370707 w 1054639"/>
              <a:gd name="connsiteY29" fmla="*/ 76054 h 176047"/>
              <a:gd name="connsiteX30" fmla="*/ 367208 w 1054639"/>
              <a:gd name="connsiteY30" fmla="*/ 82867 h 176047"/>
              <a:gd name="connsiteX31" fmla="*/ 355054 w 1054639"/>
              <a:gd name="connsiteY31" fmla="*/ 73476 h 176047"/>
              <a:gd name="connsiteX32" fmla="*/ 371627 w 1054639"/>
              <a:gd name="connsiteY32" fmla="*/ 37935 h 176047"/>
              <a:gd name="connsiteX33" fmla="*/ 378073 w 1054639"/>
              <a:gd name="connsiteY33" fmla="*/ 18783 h 176047"/>
              <a:gd name="connsiteX34" fmla="*/ 382861 w 1054639"/>
              <a:gd name="connsiteY34" fmla="*/ 1289 h 176047"/>
              <a:gd name="connsiteX35" fmla="*/ 397593 w 1054639"/>
              <a:gd name="connsiteY35" fmla="*/ 3499 h 176047"/>
              <a:gd name="connsiteX36" fmla="*/ 393910 w 1054639"/>
              <a:gd name="connsiteY36" fmla="*/ 17678 h 176047"/>
              <a:gd name="connsiteX37" fmla="*/ 389306 w 1054639"/>
              <a:gd name="connsiteY37" fmla="*/ 31858 h 176047"/>
              <a:gd name="connsiteX38" fmla="*/ 440315 w 1054639"/>
              <a:gd name="connsiteY38" fmla="*/ 31858 h 176047"/>
              <a:gd name="connsiteX39" fmla="*/ 440315 w 1054639"/>
              <a:gd name="connsiteY39" fmla="*/ 47695 h 176047"/>
              <a:gd name="connsiteX40" fmla="*/ 426320 w 1054639"/>
              <a:gd name="connsiteY40" fmla="*/ 47695 h 176047"/>
              <a:gd name="connsiteX41" fmla="*/ 408641 w 1054639"/>
              <a:gd name="connsiteY41" fmla="*/ 118593 h 176047"/>
              <a:gd name="connsiteX42" fmla="*/ 405143 w 1054639"/>
              <a:gd name="connsiteY42" fmla="*/ 125038 h 176047"/>
              <a:gd name="connsiteX43" fmla="*/ 442525 w 1054639"/>
              <a:gd name="connsiteY43" fmla="*/ 163893 h 176047"/>
              <a:gd name="connsiteX44" fmla="*/ 431844 w 1054639"/>
              <a:gd name="connsiteY44" fmla="*/ 175863 h 176047"/>
              <a:gd name="connsiteX45" fmla="*/ 411956 w 1054639"/>
              <a:gd name="connsiteY45" fmla="*/ 157080 h 176047"/>
              <a:gd name="connsiteX46" fmla="*/ 396119 w 1054639"/>
              <a:gd name="connsiteY46" fmla="*/ 138297 h 176047"/>
              <a:gd name="connsiteX47" fmla="*/ 380467 w 1054639"/>
              <a:gd name="connsiteY47" fmla="*/ 155607 h 176047"/>
              <a:gd name="connsiteX48" fmla="*/ 359289 w 1054639"/>
              <a:gd name="connsiteY48" fmla="*/ 173469 h 176047"/>
              <a:gd name="connsiteX49" fmla="*/ 348609 w 1054639"/>
              <a:gd name="connsiteY49" fmla="*/ 162052 h 176047"/>
              <a:gd name="connsiteX50" fmla="*/ 282867 w 1054639"/>
              <a:gd name="connsiteY50" fmla="*/ 132772 h 176047"/>
              <a:gd name="connsiteX51" fmla="*/ 287471 w 1054639"/>
              <a:gd name="connsiteY51" fmla="*/ 124485 h 176047"/>
              <a:gd name="connsiteX52" fmla="*/ 291890 w 1054639"/>
              <a:gd name="connsiteY52" fmla="*/ 116014 h 176047"/>
              <a:gd name="connsiteX53" fmla="*/ 273844 w 1054639"/>
              <a:gd name="connsiteY53" fmla="*/ 116014 h 176047"/>
              <a:gd name="connsiteX54" fmla="*/ 273844 w 1054639"/>
              <a:gd name="connsiteY54" fmla="*/ 102572 h 176047"/>
              <a:gd name="connsiteX55" fmla="*/ 298336 w 1054639"/>
              <a:gd name="connsiteY55" fmla="*/ 102572 h 176047"/>
              <a:gd name="connsiteX56" fmla="*/ 304228 w 1054639"/>
              <a:gd name="connsiteY56" fmla="*/ 88024 h 176047"/>
              <a:gd name="connsiteX57" fmla="*/ 318408 w 1054639"/>
              <a:gd name="connsiteY57" fmla="*/ 91891 h 176047"/>
              <a:gd name="connsiteX58" fmla="*/ 314541 w 1054639"/>
              <a:gd name="connsiteY58" fmla="*/ 102572 h 176047"/>
              <a:gd name="connsiteX59" fmla="*/ 355606 w 1054639"/>
              <a:gd name="connsiteY59" fmla="*/ 102572 h 176047"/>
              <a:gd name="connsiteX60" fmla="*/ 355606 w 1054639"/>
              <a:gd name="connsiteY60" fmla="*/ 116014 h 176047"/>
              <a:gd name="connsiteX61" fmla="*/ 348425 w 1054639"/>
              <a:gd name="connsiteY61" fmla="*/ 130931 h 176047"/>
              <a:gd name="connsiteX62" fmla="*/ 338480 w 1054639"/>
              <a:gd name="connsiteY62" fmla="*/ 143637 h 176047"/>
              <a:gd name="connsiteX63" fmla="*/ 347135 w 1054639"/>
              <a:gd name="connsiteY63" fmla="*/ 148425 h 176047"/>
              <a:gd name="connsiteX64" fmla="*/ 354133 w 1054639"/>
              <a:gd name="connsiteY64" fmla="*/ 152476 h 176047"/>
              <a:gd name="connsiteX65" fmla="*/ 345478 w 1054639"/>
              <a:gd name="connsiteY65" fmla="*/ 164630 h 176047"/>
              <a:gd name="connsiteX66" fmla="*/ 336086 w 1054639"/>
              <a:gd name="connsiteY66" fmla="*/ 158553 h 176047"/>
              <a:gd name="connsiteX67" fmla="*/ 326879 w 1054639"/>
              <a:gd name="connsiteY67" fmla="*/ 153397 h 176047"/>
              <a:gd name="connsiteX68" fmla="*/ 306438 w 1054639"/>
              <a:gd name="connsiteY68" fmla="*/ 164630 h 176047"/>
              <a:gd name="connsiteX69" fmla="*/ 277895 w 1054639"/>
              <a:gd name="connsiteY69" fmla="*/ 175495 h 176047"/>
              <a:gd name="connsiteX70" fmla="*/ 270713 w 1054639"/>
              <a:gd name="connsiteY70" fmla="*/ 162236 h 176047"/>
              <a:gd name="connsiteX71" fmla="*/ 294100 w 1054639"/>
              <a:gd name="connsiteY71" fmla="*/ 154134 h 176047"/>
              <a:gd name="connsiteX72" fmla="*/ 311963 w 1054639"/>
              <a:gd name="connsiteY72" fmla="*/ 145847 h 176047"/>
              <a:gd name="connsiteX73" fmla="*/ 295758 w 1054639"/>
              <a:gd name="connsiteY73" fmla="*/ 138113 h 176047"/>
              <a:gd name="connsiteX74" fmla="*/ 282867 w 1054639"/>
              <a:gd name="connsiteY74" fmla="*/ 132772 h 176047"/>
              <a:gd name="connsiteX75" fmla="*/ 313252 w 1054639"/>
              <a:gd name="connsiteY75" fmla="*/ 41802 h 176047"/>
              <a:gd name="connsiteX76" fmla="*/ 313252 w 1054639"/>
              <a:gd name="connsiteY76" fmla="*/ 3131 h 176047"/>
              <a:gd name="connsiteX77" fmla="*/ 327431 w 1054639"/>
              <a:gd name="connsiteY77" fmla="*/ 3131 h 176047"/>
              <a:gd name="connsiteX78" fmla="*/ 327431 w 1054639"/>
              <a:gd name="connsiteY78" fmla="*/ 41802 h 176047"/>
              <a:gd name="connsiteX79" fmla="*/ 361683 w 1054639"/>
              <a:gd name="connsiteY79" fmla="*/ 41802 h 176047"/>
              <a:gd name="connsiteX80" fmla="*/ 361683 w 1054639"/>
              <a:gd name="connsiteY80" fmla="*/ 54877 h 176047"/>
              <a:gd name="connsiteX81" fmla="*/ 327431 w 1054639"/>
              <a:gd name="connsiteY81" fmla="*/ 54877 h 176047"/>
              <a:gd name="connsiteX82" fmla="*/ 337928 w 1054639"/>
              <a:gd name="connsiteY82" fmla="*/ 62243 h 176047"/>
              <a:gd name="connsiteX83" fmla="*/ 347320 w 1054639"/>
              <a:gd name="connsiteY83" fmla="*/ 69425 h 176047"/>
              <a:gd name="connsiteX84" fmla="*/ 355238 w 1054639"/>
              <a:gd name="connsiteY84" fmla="*/ 75870 h 176047"/>
              <a:gd name="connsiteX85" fmla="*/ 360947 w 1054639"/>
              <a:gd name="connsiteY85" fmla="*/ 81026 h 176047"/>
              <a:gd name="connsiteX86" fmla="*/ 352660 w 1054639"/>
              <a:gd name="connsiteY86" fmla="*/ 90970 h 176047"/>
              <a:gd name="connsiteX87" fmla="*/ 347135 w 1054639"/>
              <a:gd name="connsiteY87" fmla="*/ 85814 h 176047"/>
              <a:gd name="connsiteX88" fmla="*/ 339769 w 1054639"/>
              <a:gd name="connsiteY88" fmla="*/ 79369 h 176047"/>
              <a:gd name="connsiteX89" fmla="*/ 332956 w 1054639"/>
              <a:gd name="connsiteY89" fmla="*/ 73844 h 176047"/>
              <a:gd name="connsiteX90" fmla="*/ 327431 w 1054639"/>
              <a:gd name="connsiteY90" fmla="*/ 69425 h 176047"/>
              <a:gd name="connsiteX91" fmla="*/ 327431 w 1054639"/>
              <a:gd name="connsiteY91" fmla="*/ 88760 h 176047"/>
              <a:gd name="connsiteX92" fmla="*/ 313252 w 1054639"/>
              <a:gd name="connsiteY92" fmla="*/ 88760 h 176047"/>
              <a:gd name="connsiteX93" fmla="*/ 313252 w 1054639"/>
              <a:gd name="connsiteY93" fmla="*/ 57271 h 176047"/>
              <a:gd name="connsiteX94" fmla="*/ 299256 w 1054639"/>
              <a:gd name="connsiteY94" fmla="*/ 77343 h 176047"/>
              <a:gd name="connsiteX95" fmla="*/ 278448 w 1054639"/>
              <a:gd name="connsiteY95" fmla="*/ 93916 h 176047"/>
              <a:gd name="connsiteX96" fmla="*/ 270345 w 1054639"/>
              <a:gd name="connsiteY96" fmla="*/ 83052 h 176047"/>
              <a:gd name="connsiteX97" fmla="*/ 288392 w 1054639"/>
              <a:gd name="connsiteY97" fmla="*/ 70529 h 176047"/>
              <a:gd name="connsiteX98" fmla="*/ 301835 w 1054639"/>
              <a:gd name="connsiteY98" fmla="*/ 54877 h 176047"/>
              <a:gd name="connsiteX99" fmla="*/ 274580 w 1054639"/>
              <a:gd name="connsiteY99" fmla="*/ 54877 h 176047"/>
              <a:gd name="connsiteX100" fmla="*/ 274580 w 1054639"/>
              <a:gd name="connsiteY100" fmla="*/ 41802 h 176047"/>
              <a:gd name="connsiteX101" fmla="*/ 313252 w 1054639"/>
              <a:gd name="connsiteY101" fmla="*/ 41802 h 176047"/>
              <a:gd name="connsiteX102" fmla="*/ 380651 w 1054639"/>
              <a:gd name="connsiteY102" fmla="*/ 54508 h 176047"/>
              <a:gd name="connsiteX103" fmla="*/ 396119 w 1054639"/>
              <a:gd name="connsiteY103" fmla="*/ 109569 h 176047"/>
              <a:gd name="connsiteX104" fmla="*/ 405879 w 1054639"/>
              <a:gd name="connsiteY104" fmla="*/ 82315 h 176047"/>
              <a:gd name="connsiteX105" fmla="*/ 411956 w 1054639"/>
              <a:gd name="connsiteY105" fmla="*/ 47695 h 176047"/>
              <a:gd name="connsiteX106" fmla="*/ 383413 w 1054639"/>
              <a:gd name="connsiteY106" fmla="*/ 47695 h 176047"/>
              <a:gd name="connsiteX107" fmla="*/ 380651 w 1054639"/>
              <a:gd name="connsiteY107" fmla="*/ 54508 h 176047"/>
              <a:gd name="connsiteX108" fmla="*/ 308464 w 1054639"/>
              <a:gd name="connsiteY108" fmla="*/ 116014 h 176047"/>
              <a:gd name="connsiteX109" fmla="*/ 305518 w 1054639"/>
              <a:gd name="connsiteY109" fmla="*/ 122091 h 176047"/>
              <a:gd name="connsiteX110" fmla="*/ 302571 w 1054639"/>
              <a:gd name="connsiteY110" fmla="*/ 127432 h 176047"/>
              <a:gd name="connsiteX111" fmla="*/ 312331 w 1054639"/>
              <a:gd name="connsiteY111" fmla="*/ 131483 h 176047"/>
              <a:gd name="connsiteX112" fmla="*/ 324669 w 1054639"/>
              <a:gd name="connsiteY112" fmla="*/ 136823 h 176047"/>
              <a:gd name="connsiteX113" fmla="*/ 333324 w 1054639"/>
              <a:gd name="connsiteY113" fmla="*/ 127248 h 176047"/>
              <a:gd name="connsiteX114" fmla="*/ 339585 w 1054639"/>
              <a:gd name="connsiteY114" fmla="*/ 116014 h 176047"/>
              <a:gd name="connsiteX115" fmla="*/ 308464 w 1054639"/>
              <a:gd name="connsiteY115" fmla="*/ 116014 h 176047"/>
              <a:gd name="connsiteX116" fmla="*/ 333508 w 1054639"/>
              <a:gd name="connsiteY116" fmla="*/ 31858 h 176047"/>
              <a:gd name="connsiteX117" fmla="*/ 337928 w 1054639"/>
              <a:gd name="connsiteY117" fmla="*/ 26886 h 176047"/>
              <a:gd name="connsiteX118" fmla="*/ 342532 w 1054639"/>
              <a:gd name="connsiteY118" fmla="*/ 20625 h 176047"/>
              <a:gd name="connsiteX119" fmla="*/ 346951 w 1054639"/>
              <a:gd name="connsiteY119" fmla="*/ 13995 h 176047"/>
              <a:gd name="connsiteX120" fmla="*/ 351003 w 1054639"/>
              <a:gd name="connsiteY120" fmla="*/ 7366 h 176047"/>
              <a:gd name="connsiteX121" fmla="*/ 361683 w 1054639"/>
              <a:gd name="connsiteY121" fmla="*/ 13811 h 176047"/>
              <a:gd name="connsiteX122" fmla="*/ 358000 w 1054639"/>
              <a:gd name="connsiteY122" fmla="*/ 19888 h 176047"/>
              <a:gd name="connsiteX123" fmla="*/ 353028 w 1054639"/>
              <a:gd name="connsiteY123" fmla="*/ 27254 h 176047"/>
              <a:gd name="connsiteX124" fmla="*/ 347688 w 1054639"/>
              <a:gd name="connsiteY124" fmla="*/ 34252 h 176047"/>
              <a:gd name="connsiteX125" fmla="*/ 343452 w 1054639"/>
              <a:gd name="connsiteY125" fmla="*/ 39224 h 176047"/>
              <a:gd name="connsiteX126" fmla="*/ 333508 w 1054639"/>
              <a:gd name="connsiteY126" fmla="*/ 31858 h 176047"/>
              <a:gd name="connsiteX127" fmla="*/ 289128 w 1054639"/>
              <a:gd name="connsiteY127" fmla="*/ 7182 h 176047"/>
              <a:gd name="connsiteX128" fmla="*/ 293364 w 1054639"/>
              <a:gd name="connsiteY128" fmla="*/ 12154 h 176047"/>
              <a:gd name="connsiteX129" fmla="*/ 298336 w 1054639"/>
              <a:gd name="connsiteY129" fmla="*/ 18967 h 176047"/>
              <a:gd name="connsiteX130" fmla="*/ 306438 w 1054639"/>
              <a:gd name="connsiteY130" fmla="*/ 31490 h 176047"/>
              <a:gd name="connsiteX131" fmla="*/ 295758 w 1054639"/>
              <a:gd name="connsiteY131" fmla="*/ 38303 h 176047"/>
              <a:gd name="connsiteX132" fmla="*/ 288023 w 1054639"/>
              <a:gd name="connsiteY132" fmla="*/ 25597 h 176047"/>
              <a:gd name="connsiteX133" fmla="*/ 283235 w 1054639"/>
              <a:gd name="connsiteY133" fmla="*/ 18599 h 176047"/>
              <a:gd name="connsiteX134" fmla="*/ 279552 w 1054639"/>
              <a:gd name="connsiteY134" fmla="*/ 13443 h 176047"/>
              <a:gd name="connsiteX135" fmla="*/ 289128 w 1054639"/>
              <a:gd name="connsiteY135" fmla="*/ 7182 h 176047"/>
              <a:gd name="connsiteX136" fmla="*/ 605130 w 1054639"/>
              <a:gd name="connsiteY136" fmla="*/ 62059 h 176047"/>
              <a:gd name="connsiteX137" fmla="*/ 605130 w 1054639"/>
              <a:gd name="connsiteY137" fmla="*/ 77343 h 176047"/>
              <a:gd name="connsiteX138" fmla="*/ 646011 w 1054639"/>
              <a:gd name="connsiteY138" fmla="*/ 77343 h 176047"/>
              <a:gd name="connsiteX139" fmla="*/ 646011 w 1054639"/>
              <a:gd name="connsiteY139" fmla="*/ 90970 h 176047"/>
              <a:gd name="connsiteX140" fmla="*/ 605130 w 1054639"/>
              <a:gd name="connsiteY140" fmla="*/ 90970 h 176047"/>
              <a:gd name="connsiteX141" fmla="*/ 605130 w 1054639"/>
              <a:gd name="connsiteY141" fmla="*/ 110674 h 176047"/>
              <a:gd name="connsiteX142" fmla="*/ 634778 w 1054639"/>
              <a:gd name="connsiteY142" fmla="*/ 110674 h 176047"/>
              <a:gd name="connsiteX143" fmla="*/ 634778 w 1054639"/>
              <a:gd name="connsiteY143" fmla="*/ 169970 h 176047"/>
              <a:gd name="connsiteX144" fmla="*/ 560749 w 1054639"/>
              <a:gd name="connsiteY144" fmla="*/ 169970 h 176047"/>
              <a:gd name="connsiteX145" fmla="*/ 560749 w 1054639"/>
              <a:gd name="connsiteY145" fmla="*/ 110674 h 176047"/>
              <a:gd name="connsiteX146" fmla="*/ 590398 w 1054639"/>
              <a:gd name="connsiteY146" fmla="*/ 110674 h 176047"/>
              <a:gd name="connsiteX147" fmla="*/ 590398 w 1054639"/>
              <a:gd name="connsiteY147" fmla="*/ 90970 h 176047"/>
              <a:gd name="connsiteX148" fmla="*/ 554673 w 1054639"/>
              <a:gd name="connsiteY148" fmla="*/ 90970 h 176047"/>
              <a:gd name="connsiteX149" fmla="*/ 550253 w 1054639"/>
              <a:gd name="connsiteY149" fmla="*/ 128537 h 176047"/>
              <a:gd name="connsiteX150" fmla="*/ 532022 w 1054639"/>
              <a:gd name="connsiteY150" fmla="*/ 173469 h 176047"/>
              <a:gd name="connsiteX151" fmla="*/ 518395 w 1054639"/>
              <a:gd name="connsiteY151" fmla="*/ 165183 h 176047"/>
              <a:gd name="connsiteX152" fmla="*/ 535705 w 1054639"/>
              <a:gd name="connsiteY152" fmla="*/ 123196 h 176047"/>
              <a:gd name="connsiteX153" fmla="*/ 540309 w 1054639"/>
              <a:gd name="connsiteY153" fmla="*/ 65005 h 176047"/>
              <a:gd name="connsiteX154" fmla="*/ 540309 w 1054639"/>
              <a:gd name="connsiteY154" fmla="*/ 11970 h 176047"/>
              <a:gd name="connsiteX155" fmla="*/ 637908 w 1054639"/>
              <a:gd name="connsiteY155" fmla="*/ 11970 h 176047"/>
              <a:gd name="connsiteX156" fmla="*/ 637908 w 1054639"/>
              <a:gd name="connsiteY156" fmla="*/ 58928 h 176047"/>
              <a:gd name="connsiteX157" fmla="*/ 555409 w 1054639"/>
              <a:gd name="connsiteY157" fmla="*/ 58928 h 176047"/>
              <a:gd name="connsiteX158" fmla="*/ 555409 w 1054639"/>
              <a:gd name="connsiteY158" fmla="*/ 66846 h 176047"/>
              <a:gd name="connsiteX159" fmla="*/ 555225 w 1054639"/>
              <a:gd name="connsiteY159" fmla="*/ 72187 h 176047"/>
              <a:gd name="connsiteX160" fmla="*/ 555225 w 1054639"/>
              <a:gd name="connsiteY160" fmla="*/ 77343 h 176047"/>
              <a:gd name="connsiteX161" fmla="*/ 590398 w 1054639"/>
              <a:gd name="connsiteY161" fmla="*/ 77343 h 176047"/>
              <a:gd name="connsiteX162" fmla="*/ 590398 w 1054639"/>
              <a:gd name="connsiteY162" fmla="*/ 62059 h 176047"/>
              <a:gd name="connsiteX163" fmla="*/ 605130 w 1054639"/>
              <a:gd name="connsiteY163" fmla="*/ 62059 h 176047"/>
              <a:gd name="connsiteX164" fmla="*/ 476040 w 1054639"/>
              <a:gd name="connsiteY164" fmla="*/ 93916 h 176047"/>
              <a:gd name="connsiteX165" fmla="*/ 488747 w 1054639"/>
              <a:gd name="connsiteY165" fmla="*/ 90418 h 176047"/>
              <a:gd name="connsiteX166" fmla="*/ 501269 w 1054639"/>
              <a:gd name="connsiteY166" fmla="*/ 86366 h 176047"/>
              <a:gd name="connsiteX167" fmla="*/ 501269 w 1054639"/>
              <a:gd name="connsiteY167" fmla="*/ 51378 h 176047"/>
              <a:gd name="connsiteX168" fmla="*/ 479908 w 1054639"/>
              <a:gd name="connsiteY168" fmla="*/ 51378 h 176047"/>
              <a:gd name="connsiteX169" fmla="*/ 479908 w 1054639"/>
              <a:gd name="connsiteY169" fmla="*/ 36462 h 176047"/>
              <a:gd name="connsiteX170" fmla="*/ 501269 w 1054639"/>
              <a:gd name="connsiteY170" fmla="*/ 36462 h 176047"/>
              <a:gd name="connsiteX171" fmla="*/ 501269 w 1054639"/>
              <a:gd name="connsiteY171" fmla="*/ 2762 h 176047"/>
              <a:gd name="connsiteX172" fmla="*/ 516553 w 1054639"/>
              <a:gd name="connsiteY172" fmla="*/ 2762 h 176047"/>
              <a:gd name="connsiteX173" fmla="*/ 516553 w 1054639"/>
              <a:gd name="connsiteY173" fmla="*/ 36462 h 176047"/>
              <a:gd name="connsiteX174" fmla="*/ 533495 w 1054639"/>
              <a:gd name="connsiteY174" fmla="*/ 36462 h 176047"/>
              <a:gd name="connsiteX175" fmla="*/ 533495 w 1054639"/>
              <a:gd name="connsiteY175" fmla="*/ 51378 h 176047"/>
              <a:gd name="connsiteX176" fmla="*/ 516553 w 1054639"/>
              <a:gd name="connsiteY176" fmla="*/ 51378 h 176047"/>
              <a:gd name="connsiteX177" fmla="*/ 516553 w 1054639"/>
              <a:gd name="connsiteY177" fmla="*/ 80473 h 176047"/>
              <a:gd name="connsiteX178" fmla="*/ 531470 w 1054639"/>
              <a:gd name="connsiteY178" fmla="*/ 73844 h 176047"/>
              <a:gd name="connsiteX179" fmla="*/ 535153 w 1054639"/>
              <a:gd name="connsiteY179" fmla="*/ 89497 h 176047"/>
              <a:gd name="connsiteX180" fmla="*/ 526682 w 1054639"/>
              <a:gd name="connsiteY180" fmla="*/ 93180 h 176047"/>
              <a:gd name="connsiteX181" fmla="*/ 516553 w 1054639"/>
              <a:gd name="connsiteY181" fmla="*/ 97415 h 176047"/>
              <a:gd name="connsiteX182" fmla="*/ 516553 w 1054639"/>
              <a:gd name="connsiteY182" fmla="*/ 151924 h 176047"/>
              <a:gd name="connsiteX183" fmla="*/ 515817 w 1054639"/>
              <a:gd name="connsiteY183" fmla="*/ 160395 h 176047"/>
              <a:gd name="connsiteX184" fmla="*/ 513423 w 1054639"/>
              <a:gd name="connsiteY184" fmla="*/ 166103 h 176047"/>
              <a:gd name="connsiteX185" fmla="*/ 508267 w 1054639"/>
              <a:gd name="connsiteY185" fmla="*/ 169602 h 176047"/>
              <a:gd name="connsiteX186" fmla="*/ 499796 w 1054639"/>
              <a:gd name="connsiteY186" fmla="*/ 171628 h 176047"/>
              <a:gd name="connsiteX187" fmla="*/ 491877 w 1054639"/>
              <a:gd name="connsiteY187" fmla="*/ 172364 h 176047"/>
              <a:gd name="connsiteX188" fmla="*/ 484327 w 1054639"/>
              <a:gd name="connsiteY188" fmla="*/ 172548 h 176047"/>
              <a:gd name="connsiteX189" fmla="*/ 481012 w 1054639"/>
              <a:gd name="connsiteY189" fmla="*/ 155607 h 176047"/>
              <a:gd name="connsiteX190" fmla="*/ 486537 w 1054639"/>
              <a:gd name="connsiteY190" fmla="*/ 155975 h 176047"/>
              <a:gd name="connsiteX191" fmla="*/ 492430 w 1054639"/>
              <a:gd name="connsiteY191" fmla="*/ 156159 h 176047"/>
              <a:gd name="connsiteX192" fmla="*/ 497034 w 1054639"/>
              <a:gd name="connsiteY192" fmla="*/ 155791 h 176047"/>
              <a:gd name="connsiteX193" fmla="*/ 499796 w 1054639"/>
              <a:gd name="connsiteY193" fmla="*/ 154686 h 176047"/>
              <a:gd name="connsiteX194" fmla="*/ 500901 w 1054639"/>
              <a:gd name="connsiteY194" fmla="*/ 151924 h 176047"/>
              <a:gd name="connsiteX195" fmla="*/ 501269 w 1054639"/>
              <a:gd name="connsiteY195" fmla="*/ 146768 h 176047"/>
              <a:gd name="connsiteX196" fmla="*/ 501269 w 1054639"/>
              <a:gd name="connsiteY196" fmla="*/ 103124 h 176047"/>
              <a:gd name="connsiteX197" fmla="*/ 489852 w 1054639"/>
              <a:gd name="connsiteY197" fmla="*/ 106807 h 176047"/>
              <a:gd name="connsiteX198" fmla="*/ 480644 w 1054639"/>
              <a:gd name="connsiteY198" fmla="*/ 109569 h 176047"/>
              <a:gd name="connsiteX199" fmla="*/ 476040 w 1054639"/>
              <a:gd name="connsiteY199" fmla="*/ 93916 h 176047"/>
              <a:gd name="connsiteX200" fmla="*/ 575297 w 1054639"/>
              <a:gd name="connsiteY200" fmla="*/ 156343 h 176047"/>
              <a:gd name="connsiteX201" fmla="*/ 620046 w 1054639"/>
              <a:gd name="connsiteY201" fmla="*/ 156343 h 176047"/>
              <a:gd name="connsiteX202" fmla="*/ 620046 w 1054639"/>
              <a:gd name="connsiteY202" fmla="*/ 125038 h 176047"/>
              <a:gd name="connsiteX203" fmla="*/ 575297 w 1054639"/>
              <a:gd name="connsiteY203" fmla="*/ 125038 h 176047"/>
              <a:gd name="connsiteX204" fmla="*/ 575297 w 1054639"/>
              <a:gd name="connsiteY204" fmla="*/ 156343 h 176047"/>
              <a:gd name="connsiteX205" fmla="*/ 555409 w 1054639"/>
              <a:gd name="connsiteY205" fmla="*/ 45485 h 176047"/>
              <a:gd name="connsiteX206" fmla="*/ 622624 w 1054639"/>
              <a:gd name="connsiteY206" fmla="*/ 45485 h 176047"/>
              <a:gd name="connsiteX207" fmla="*/ 622624 w 1054639"/>
              <a:gd name="connsiteY207" fmla="*/ 25413 h 176047"/>
              <a:gd name="connsiteX208" fmla="*/ 555409 w 1054639"/>
              <a:gd name="connsiteY208" fmla="*/ 25413 h 176047"/>
              <a:gd name="connsiteX209" fmla="*/ 555409 w 1054639"/>
              <a:gd name="connsiteY209" fmla="*/ 45485 h 176047"/>
              <a:gd name="connsiteX210" fmla="*/ 718934 w 1054639"/>
              <a:gd name="connsiteY210" fmla="*/ 164262 h 176047"/>
              <a:gd name="connsiteX211" fmla="*/ 745452 w 1054639"/>
              <a:gd name="connsiteY211" fmla="*/ 133325 h 176047"/>
              <a:gd name="connsiteX212" fmla="*/ 751713 w 1054639"/>
              <a:gd name="connsiteY212" fmla="*/ 94469 h 176047"/>
              <a:gd name="connsiteX213" fmla="*/ 751713 w 1054639"/>
              <a:gd name="connsiteY213" fmla="*/ 61690 h 176047"/>
              <a:gd name="connsiteX214" fmla="*/ 814877 w 1054639"/>
              <a:gd name="connsiteY214" fmla="*/ 61690 h 176047"/>
              <a:gd name="connsiteX215" fmla="*/ 814877 w 1054639"/>
              <a:gd name="connsiteY215" fmla="*/ 144558 h 176047"/>
              <a:gd name="connsiteX216" fmla="*/ 815061 w 1054639"/>
              <a:gd name="connsiteY216" fmla="*/ 149714 h 176047"/>
              <a:gd name="connsiteX217" fmla="*/ 816165 w 1054639"/>
              <a:gd name="connsiteY217" fmla="*/ 152476 h 176047"/>
              <a:gd name="connsiteX218" fmla="*/ 819112 w 1054639"/>
              <a:gd name="connsiteY218" fmla="*/ 153765 h 176047"/>
              <a:gd name="connsiteX219" fmla="*/ 825189 w 1054639"/>
              <a:gd name="connsiteY219" fmla="*/ 154134 h 176047"/>
              <a:gd name="connsiteX220" fmla="*/ 829793 w 1054639"/>
              <a:gd name="connsiteY220" fmla="*/ 153765 h 176047"/>
              <a:gd name="connsiteX221" fmla="*/ 832555 w 1054639"/>
              <a:gd name="connsiteY221" fmla="*/ 152476 h 176047"/>
              <a:gd name="connsiteX222" fmla="*/ 833844 w 1054639"/>
              <a:gd name="connsiteY222" fmla="*/ 149346 h 176047"/>
              <a:gd name="connsiteX223" fmla="*/ 834580 w 1054639"/>
              <a:gd name="connsiteY223" fmla="*/ 143637 h 176047"/>
              <a:gd name="connsiteX224" fmla="*/ 835133 w 1054639"/>
              <a:gd name="connsiteY224" fmla="*/ 133140 h 176047"/>
              <a:gd name="connsiteX225" fmla="*/ 835870 w 1054639"/>
              <a:gd name="connsiteY225" fmla="*/ 122460 h 176047"/>
              <a:gd name="connsiteX226" fmla="*/ 850049 w 1054639"/>
              <a:gd name="connsiteY226" fmla="*/ 126327 h 176047"/>
              <a:gd name="connsiteX227" fmla="*/ 849312 w 1054639"/>
              <a:gd name="connsiteY227" fmla="*/ 138849 h 176047"/>
              <a:gd name="connsiteX228" fmla="*/ 848392 w 1054639"/>
              <a:gd name="connsiteY228" fmla="*/ 150819 h 176047"/>
              <a:gd name="connsiteX229" fmla="*/ 846550 w 1054639"/>
              <a:gd name="connsiteY229" fmla="*/ 159290 h 176047"/>
              <a:gd name="connsiteX230" fmla="*/ 843051 w 1054639"/>
              <a:gd name="connsiteY230" fmla="*/ 164630 h 176047"/>
              <a:gd name="connsiteX231" fmla="*/ 838264 w 1054639"/>
              <a:gd name="connsiteY231" fmla="*/ 167577 h 176047"/>
              <a:gd name="connsiteX232" fmla="*/ 832187 w 1054639"/>
              <a:gd name="connsiteY232" fmla="*/ 168681 h 176047"/>
              <a:gd name="connsiteX233" fmla="*/ 823900 w 1054639"/>
              <a:gd name="connsiteY233" fmla="*/ 169234 h 176047"/>
              <a:gd name="connsiteX234" fmla="*/ 814324 w 1054639"/>
              <a:gd name="connsiteY234" fmla="*/ 169050 h 176047"/>
              <a:gd name="connsiteX235" fmla="*/ 807326 w 1054639"/>
              <a:gd name="connsiteY235" fmla="*/ 167761 h 176047"/>
              <a:gd name="connsiteX236" fmla="*/ 802907 w 1054639"/>
              <a:gd name="connsiteY236" fmla="*/ 164446 h 176047"/>
              <a:gd name="connsiteX237" fmla="*/ 800513 w 1054639"/>
              <a:gd name="connsiteY237" fmla="*/ 158369 h 176047"/>
              <a:gd name="connsiteX238" fmla="*/ 799960 w 1054639"/>
              <a:gd name="connsiteY238" fmla="*/ 148977 h 176047"/>
              <a:gd name="connsiteX239" fmla="*/ 799960 w 1054639"/>
              <a:gd name="connsiteY239" fmla="*/ 76606 h 176047"/>
              <a:gd name="connsiteX240" fmla="*/ 799776 w 1054639"/>
              <a:gd name="connsiteY240" fmla="*/ 76790 h 176047"/>
              <a:gd name="connsiteX241" fmla="*/ 766445 w 1054639"/>
              <a:gd name="connsiteY241" fmla="*/ 76790 h 176047"/>
              <a:gd name="connsiteX242" fmla="*/ 766445 w 1054639"/>
              <a:gd name="connsiteY242" fmla="*/ 97231 h 176047"/>
              <a:gd name="connsiteX243" fmla="*/ 759079 w 1054639"/>
              <a:gd name="connsiteY243" fmla="*/ 140691 h 176047"/>
              <a:gd name="connsiteX244" fmla="*/ 730536 w 1054639"/>
              <a:gd name="connsiteY244" fmla="*/ 175679 h 176047"/>
              <a:gd name="connsiteX245" fmla="*/ 718934 w 1054639"/>
              <a:gd name="connsiteY245" fmla="*/ 164262 h 176047"/>
              <a:gd name="connsiteX246" fmla="*/ 841210 w 1054639"/>
              <a:gd name="connsiteY246" fmla="*/ 14179 h 176047"/>
              <a:gd name="connsiteX247" fmla="*/ 841210 w 1054639"/>
              <a:gd name="connsiteY247" fmla="*/ 61322 h 176047"/>
              <a:gd name="connsiteX248" fmla="*/ 825373 w 1054639"/>
              <a:gd name="connsiteY248" fmla="*/ 61322 h 176047"/>
              <a:gd name="connsiteX249" fmla="*/ 825373 w 1054639"/>
              <a:gd name="connsiteY249" fmla="*/ 29096 h 176047"/>
              <a:gd name="connsiteX250" fmla="*/ 746925 w 1054639"/>
              <a:gd name="connsiteY250" fmla="*/ 29096 h 176047"/>
              <a:gd name="connsiteX251" fmla="*/ 746925 w 1054639"/>
              <a:gd name="connsiteY251" fmla="*/ 61322 h 176047"/>
              <a:gd name="connsiteX252" fmla="*/ 731272 w 1054639"/>
              <a:gd name="connsiteY252" fmla="*/ 61322 h 176047"/>
              <a:gd name="connsiteX253" fmla="*/ 731272 w 1054639"/>
              <a:gd name="connsiteY253" fmla="*/ 14179 h 176047"/>
              <a:gd name="connsiteX254" fmla="*/ 841210 w 1054639"/>
              <a:gd name="connsiteY254" fmla="*/ 14179 h 176047"/>
              <a:gd name="connsiteX255" fmla="*/ 684314 w 1054639"/>
              <a:gd name="connsiteY255" fmla="*/ 164446 h 176047"/>
              <a:gd name="connsiteX256" fmla="*/ 690575 w 1054639"/>
              <a:gd name="connsiteY256" fmla="*/ 151003 h 176047"/>
              <a:gd name="connsiteX257" fmla="*/ 697941 w 1054639"/>
              <a:gd name="connsiteY257" fmla="*/ 132956 h 176047"/>
              <a:gd name="connsiteX258" fmla="*/ 704755 w 1054639"/>
              <a:gd name="connsiteY258" fmla="*/ 114357 h 176047"/>
              <a:gd name="connsiteX259" fmla="*/ 709174 w 1054639"/>
              <a:gd name="connsiteY259" fmla="*/ 99441 h 176047"/>
              <a:gd name="connsiteX260" fmla="*/ 724459 w 1054639"/>
              <a:gd name="connsiteY260" fmla="*/ 104597 h 176047"/>
              <a:gd name="connsiteX261" fmla="*/ 719855 w 1054639"/>
              <a:gd name="connsiteY261" fmla="*/ 119882 h 176047"/>
              <a:gd name="connsiteX262" fmla="*/ 713226 w 1054639"/>
              <a:gd name="connsiteY262" fmla="*/ 139033 h 176047"/>
              <a:gd name="connsiteX263" fmla="*/ 705860 w 1054639"/>
              <a:gd name="connsiteY263" fmla="*/ 157080 h 176047"/>
              <a:gd name="connsiteX264" fmla="*/ 699414 w 1054639"/>
              <a:gd name="connsiteY264" fmla="*/ 171075 h 176047"/>
              <a:gd name="connsiteX265" fmla="*/ 684314 w 1054639"/>
              <a:gd name="connsiteY265" fmla="*/ 164446 h 176047"/>
              <a:gd name="connsiteX266" fmla="*/ 688918 w 1054639"/>
              <a:gd name="connsiteY266" fmla="*/ 46958 h 176047"/>
              <a:gd name="connsiteX267" fmla="*/ 697205 w 1054639"/>
              <a:gd name="connsiteY267" fmla="*/ 52299 h 176047"/>
              <a:gd name="connsiteX268" fmla="*/ 707701 w 1054639"/>
              <a:gd name="connsiteY268" fmla="*/ 59665 h 176047"/>
              <a:gd name="connsiteX269" fmla="*/ 717829 w 1054639"/>
              <a:gd name="connsiteY269" fmla="*/ 67031 h 176047"/>
              <a:gd name="connsiteX270" fmla="*/ 724827 w 1054639"/>
              <a:gd name="connsiteY270" fmla="*/ 72555 h 176047"/>
              <a:gd name="connsiteX271" fmla="*/ 714515 w 1054639"/>
              <a:gd name="connsiteY271" fmla="*/ 86366 h 176047"/>
              <a:gd name="connsiteX272" fmla="*/ 707333 w 1054639"/>
              <a:gd name="connsiteY272" fmla="*/ 80105 h 176047"/>
              <a:gd name="connsiteX273" fmla="*/ 697757 w 1054639"/>
              <a:gd name="connsiteY273" fmla="*/ 72371 h 176047"/>
              <a:gd name="connsiteX274" fmla="*/ 687997 w 1054639"/>
              <a:gd name="connsiteY274" fmla="*/ 65005 h 176047"/>
              <a:gd name="connsiteX275" fmla="*/ 680263 w 1054639"/>
              <a:gd name="connsiteY275" fmla="*/ 59665 h 176047"/>
              <a:gd name="connsiteX276" fmla="*/ 688918 w 1054639"/>
              <a:gd name="connsiteY276" fmla="*/ 46958 h 176047"/>
              <a:gd name="connsiteX277" fmla="*/ 697020 w 1054639"/>
              <a:gd name="connsiteY277" fmla="*/ 5524 h 176047"/>
              <a:gd name="connsiteX278" fmla="*/ 704386 w 1054639"/>
              <a:gd name="connsiteY278" fmla="*/ 10312 h 176047"/>
              <a:gd name="connsiteX279" fmla="*/ 713778 w 1054639"/>
              <a:gd name="connsiteY279" fmla="*/ 16942 h 176047"/>
              <a:gd name="connsiteX280" fmla="*/ 722802 w 1054639"/>
              <a:gd name="connsiteY280" fmla="*/ 23939 h 176047"/>
              <a:gd name="connsiteX281" fmla="*/ 729799 w 1054639"/>
              <a:gd name="connsiteY281" fmla="*/ 29832 h 176047"/>
              <a:gd name="connsiteX282" fmla="*/ 720592 w 1054639"/>
              <a:gd name="connsiteY282" fmla="*/ 42907 h 176047"/>
              <a:gd name="connsiteX283" fmla="*/ 713778 w 1054639"/>
              <a:gd name="connsiteY283" fmla="*/ 37198 h 176047"/>
              <a:gd name="connsiteX284" fmla="*/ 704755 w 1054639"/>
              <a:gd name="connsiteY284" fmla="*/ 30016 h 176047"/>
              <a:gd name="connsiteX285" fmla="*/ 695363 w 1054639"/>
              <a:gd name="connsiteY285" fmla="*/ 23019 h 176047"/>
              <a:gd name="connsiteX286" fmla="*/ 688181 w 1054639"/>
              <a:gd name="connsiteY286" fmla="*/ 18231 h 176047"/>
              <a:gd name="connsiteX287" fmla="*/ 697020 w 1054639"/>
              <a:gd name="connsiteY287" fmla="*/ 5524 h 176047"/>
              <a:gd name="connsiteX288" fmla="*/ 918921 w 1054639"/>
              <a:gd name="connsiteY288" fmla="*/ 166287 h 176047"/>
              <a:gd name="connsiteX289" fmla="*/ 932364 w 1054639"/>
              <a:gd name="connsiteY289" fmla="*/ 149346 h 176047"/>
              <a:gd name="connsiteX290" fmla="*/ 941756 w 1054639"/>
              <a:gd name="connsiteY290" fmla="*/ 131851 h 176047"/>
              <a:gd name="connsiteX291" fmla="*/ 947280 w 1054639"/>
              <a:gd name="connsiteY291" fmla="*/ 112331 h 176047"/>
              <a:gd name="connsiteX292" fmla="*/ 950043 w 1054639"/>
              <a:gd name="connsiteY292" fmla="*/ 89681 h 176047"/>
              <a:gd name="connsiteX293" fmla="*/ 965695 w 1054639"/>
              <a:gd name="connsiteY293" fmla="*/ 90786 h 176047"/>
              <a:gd name="connsiteX294" fmla="*/ 964222 w 1054639"/>
              <a:gd name="connsiteY294" fmla="*/ 104045 h 176047"/>
              <a:gd name="connsiteX295" fmla="*/ 962196 w 1054639"/>
              <a:gd name="connsiteY295" fmla="*/ 116383 h 176047"/>
              <a:gd name="connsiteX296" fmla="*/ 973430 w 1054639"/>
              <a:gd name="connsiteY296" fmla="*/ 137192 h 176047"/>
              <a:gd name="connsiteX297" fmla="*/ 990187 w 1054639"/>
              <a:gd name="connsiteY297" fmla="*/ 148793 h 176047"/>
              <a:gd name="connsiteX298" fmla="*/ 990187 w 1054639"/>
              <a:gd name="connsiteY298" fmla="*/ 75502 h 176047"/>
              <a:gd name="connsiteX299" fmla="*/ 939362 w 1054639"/>
              <a:gd name="connsiteY299" fmla="*/ 75502 h 176047"/>
              <a:gd name="connsiteX300" fmla="*/ 939362 w 1054639"/>
              <a:gd name="connsiteY300" fmla="*/ 60769 h 176047"/>
              <a:gd name="connsiteX301" fmla="*/ 1047458 w 1054639"/>
              <a:gd name="connsiteY301" fmla="*/ 60769 h 176047"/>
              <a:gd name="connsiteX302" fmla="*/ 1047458 w 1054639"/>
              <a:gd name="connsiteY302" fmla="*/ 75502 h 176047"/>
              <a:gd name="connsiteX303" fmla="*/ 1005656 w 1054639"/>
              <a:gd name="connsiteY303" fmla="*/ 75502 h 176047"/>
              <a:gd name="connsiteX304" fmla="*/ 1005656 w 1054639"/>
              <a:gd name="connsiteY304" fmla="*/ 103676 h 176047"/>
              <a:gd name="connsiteX305" fmla="*/ 1043223 w 1054639"/>
              <a:gd name="connsiteY305" fmla="*/ 103676 h 176047"/>
              <a:gd name="connsiteX306" fmla="*/ 1043223 w 1054639"/>
              <a:gd name="connsiteY306" fmla="*/ 118961 h 176047"/>
              <a:gd name="connsiteX307" fmla="*/ 1005656 w 1054639"/>
              <a:gd name="connsiteY307" fmla="*/ 118961 h 176047"/>
              <a:gd name="connsiteX308" fmla="*/ 1005656 w 1054639"/>
              <a:gd name="connsiteY308" fmla="*/ 152108 h 176047"/>
              <a:gd name="connsiteX309" fmla="*/ 1007866 w 1054639"/>
              <a:gd name="connsiteY309" fmla="*/ 152108 h 176047"/>
              <a:gd name="connsiteX310" fmla="*/ 1030148 w 1054639"/>
              <a:gd name="connsiteY310" fmla="*/ 152108 h 176047"/>
              <a:gd name="connsiteX311" fmla="*/ 1054640 w 1054639"/>
              <a:gd name="connsiteY311" fmla="*/ 150451 h 176047"/>
              <a:gd name="connsiteX312" fmla="*/ 1051509 w 1054639"/>
              <a:gd name="connsiteY312" fmla="*/ 166103 h 176047"/>
              <a:gd name="connsiteX313" fmla="*/ 1029227 w 1054639"/>
              <a:gd name="connsiteY313" fmla="*/ 167392 h 176047"/>
              <a:gd name="connsiteX314" fmla="*/ 1004919 w 1054639"/>
              <a:gd name="connsiteY314" fmla="*/ 167024 h 176047"/>
              <a:gd name="connsiteX315" fmla="*/ 976192 w 1054639"/>
              <a:gd name="connsiteY315" fmla="*/ 159106 h 176047"/>
              <a:gd name="connsiteX316" fmla="*/ 956120 w 1054639"/>
              <a:gd name="connsiteY316" fmla="*/ 137192 h 176047"/>
              <a:gd name="connsiteX317" fmla="*/ 945991 w 1054639"/>
              <a:gd name="connsiteY317" fmla="*/ 157448 h 176047"/>
              <a:gd name="connsiteX318" fmla="*/ 931075 w 1054639"/>
              <a:gd name="connsiteY318" fmla="*/ 176047 h 176047"/>
              <a:gd name="connsiteX319" fmla="*/ 918921 w 1054639"/>
              <a:gd name="connsiteY319" fmla="*/ 166287 h 176047"/>
              <a:gd name="connsiteX320" fmla="*/ 987425 w 1054639"/>
              <a:gd name="connsiteY320" fmla="*/ 21361 h 176047"/>
              <a:gd name="connsiteX321" fmla="*/ 985768 w 1054639"/>
              <a:gd name="connsiteY321" fmla="*/ 16574 h 176047"/>
              <a:gd name="connsiteX322" fmla="*/ 983005 w 1054639"/>
              <a:gd name="connsiteY322" fmla="*/ 9023 h 176047"/>
              <a:gd name="connsiteX323" fmla="*/ 980611 w 1054639"/>
              <a:gd name="connsiteY323" fmla="*/ 2946 h 176047"/>
              <a:gd name="connsiteX324" fmla="*/ 996817 w 1054639"/>
              <a:gd name="connsiteY324" fmla="*/ 0 h 176047"/>
              <a:gd name="connsiteX325" fmla="*/ 999579 w 1054639"/>
              <a:gd name="connsiteY325" fmla="*/ 6814 h 176047"/>
              <a:gd name="connsiteX326" fmla="*/ 1002525 w 1054639"/>
              <a:gd name="connsiteY326" fmla="*/ 15653 h 176047"/>
              <a:gd name="connsiteX327" fmla="*/ 1003446 w 1054639"/>
              <a:gd name="connsiteY327" fmla="*/ 18599 h 176047"/>
              <a:gd name="connsiteX328" fmla="*/ 1004367 w 1054639"/>
              <a:gd name="connsiteY328" fmla="*/ 21361 h 176047"/>
              <a:gd name="connsiteX329" fmla="*/ 1047826 w 1054639"/>
              <a:gd name="connsiteY329" fmla="*/ 21361 h 176047"/>
              <a:gd name="connsiteX330" fmla="*/ 1047826 w 1054639"/>
              <a:gd name="connsiteY330" fmla="*/ 52851 h 176047"/>
              <a:gd name="connsiteX331" fmla="*/ 1032173 w 1054639"/>
              <a:gd name="connsiteY331" fmla="*/ 52851 h 176047"/>
              <a:gd name="connsiteX332" fmla="*/ 1032173 w 1054639"/>
              <a:gd name="connsiteY332" fmla="*/ 36462 h 176047"/>
              <a:gd name="connsiteX333" fmla="*/ 954646 w 1054639"/>
              <a:gd name="connsiteY333" fmla="*/ 36462 h 176047"/>
              <a:gd name="connsiteX334" fmla="*/ 954646 w 1054639"/>
              <a:gd name="connsiteY334" fmla="*/ 52851 h 176047"/>
              <a:gd name="connsiteX335" fmla="*/ 938994 w 1054639"/>
              <a:gd name="connsiteY335" fmla="*/ 52851 h 176047"/>
              <a:gd name="connsiteX336" fmla="*/ 938994 w 1054639"/>
              <a:gd name="connsiteY336" fmla="*/ 21361 h 176047"/>
              <a:gd name="connsiteX337" fmla="*/ 987425 w 1054639"/>
              <a:gd name="connsiteY337" fmla="*/ 21361 h 176047"/>
              <a:gd name="connsiteX338" fmla="*/ 890562 w 1054639"/>
              <a:gd name="connsiteY338" fmla="*/ 166656 h 176047"/>
              <a:gd name="connsiteX339" fmla="*/ 901795 w 1054639"/>
              <a:gd name="connsiteY339" fmla="*/ 134245 h 176047"/>
              <a:gd name="connsiteX340" fmla="*/ 910635 w 1054639"/>
              <a:gd name="connsiteY340" fmla="*/ 99809 h 176047"/>
              <a:gd name="connsiteX341" fmla="*/ 925919 w 1054639"/>
              <a:gd name="connsiteY341" fmla="*/ 102756 h 176047"/>
              <a:gd name="connsiteX342" fmla="*/ 922604 w 1054639"/>
              <a:gd name="connsiteY342" fmla="*/ 118777 h 176047"/>
              <a:gd name="connsiteX343" fmla="*/ 917448 w 1054639"/>
              <a:gd name="connsiteY343" fmla="*/ 138849 h 176047"/>
              <a:gd name="connsiteX344" fmla="*/ 911371 w 1054639"/>
              <a:gd name="connsiteY344" fmla="*/ 157448 h 176047"/>
              <a:gd name="connsiteX345" fmla="*/ 905847 w 1054639"/>
              <a:gd name="connsiteY345" fmla="*/ 171628 h 176047"/>
              <a:gd name="connsiteX346" fmla="*/ 890562 w 1054639"/>
              <a:gd name="connsiteY346" fmla="*/ 166656 h 176047"/>
              <a:gd name="connsiteX347" fmla="*/ 894245 w 1054639"/>
              <a:gd name="connsiteY347" fmla="*/ 49168 h 176047"/>
              <a:gd name="connsiteX348" fmla="*/ 902164 w 1054639"/>
              <a:gd name="connsiteY348" fmla="*/ 53956 h 176047"/>
              <a:gd name="connsiteX349" fmla="*/ 912292 w 1054639"/>
              <a:gd name="connsiteY349" fmla="*/ 60769 h 176047"/>
              <a:gd name="connsiteX350" fmla="*/ 929418 w 1054639"/>
              <a:gd name="connsiteY350" fmla="*/ 74581 h 176047"/>
              <a:gd name="connsiteX351" fmla="*/ 919474 w 1054639"/>
              <a:gd name="connsiteY351" fmla="*/ 88024 h 176047"/>
              <a:gd name="connsiteX352" fmla="*/ 912660 w 1054639"/>
              <a:gd name="connsiteY352" fmla="*/ 81947 h 176047"/>
              <a:gd name="connsiteX353" fmla="*/ 903268 w 1054639"/>
              <a:gd name="connsiteY353" fmla="*/ 74397 h 176047"/>
              <a:gd name="connsiteX354" fmla="*/ 893324 w 1054639"/>
              <a:gd name="connsiteY354" fmla="*/ 67031 h 176047"/>
              <a:gd name="connsiteX355" fmla="*/ 885406 w 1054639"/>
              <a:gd name="connsiteY355" fmla="*/ 61690 h 176047"/>
              <a:gd name="connsiteX356" fmla="*/ 894245 w 1054639"/>
              <a:gd name="connsiteY356" fmla="*/ 49168 h 176047"/>
              <a:gd name="connsiteX357" fmla="*/ 902348 w 1054639"/>
              <a:gd name="connsiteY357" fmla="*/ 5893 h 176047"/>
              <a:gd name="connsiteX358" fmla="*/ 910082 w 1054639"/>
              <a:gd name="connsiteY358" fmla="*/ 10681 h 176047"/>
              <a:gd name="connsiteX359" fmla="*/ 919842 w 1054639"/>
              <a:gd name="connsiteY359" fmla="*/ 17310 h 176047"/>
              <a:gd name="connsiteX360" fmla="*/ 929234 w 1054639"/>
              <a:gd name="connsiteY360" fmla="*/ 24492 h 176047"/>
              <a:gd name="connsiteX361" fmla="*/ 936231 w 1054639"/>
              <a:gd name="connsiteY361" fmla="*/ 30385 h 176047"/>
              <a:gd name="connsiteX362" fmla="*/ 926655 w 1054639"/>
              <a:gd name="connsiteY362" fmla="*/ 43091 h 176047"/>
              <a:gd name="connsiteX363" fmla="*/ 920210 w 1054639"/>
              <a:gd name="connsiteY363" fmla="*/ 37567 h 176047"/>
              <a:gd name="connsiteX364" fmla="*/ 911187 w 1054639"/>
              <a:gd name="connsiteY364" fmla="*/ 30385 h 176047"/>
              <a:gd name="connsiteX365" fmla="*/ 894061 w 1054639"/>
              <a:gd name="connsiteY365" fmla="*/ 18231 h 176047"/>
              <a:gd name="connsiteX366" fmla="*/ 902348 w 1054639"/>
              <a:gd name="connsiteY366" fmla="*/ 5893 h 176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</a:cxnLst>
            <a:rect l="l" t="t" r="r" b="b"/>
            <a:pathLst>
              <a:path w="1054639" h="176047">
                <a:moveTo>
                  <a:pt x="48616" y="162052"/>
                </a:moveTo>
                <a:lnTo>
                  <a:pt x="30569" y="162052"/>
                </a:lnTo>
                <a:lnTo>
                  <a:pt x="30569" y="35909"/>
                </a:lnTo>
                <a:lnTo>
                  <a:pt x="0" y="53588"/>
                </a:lnTo>
                <a:lnTo>
                  <a:pt x="0" y="35173"/>
                </a:lnTo>
                <a:lnTo>
                  <a:pt x="35725" y="14548"/>
                </a:lnTo>
                <a:lnTo>
                  <a:pt x="48616" y="14548"/>
                </a:lnTo>
                <a:lnTo>
                  <a:pt x="48616" y="162052"/>
                </a:lnTo>
                <a:close/>
                <a:moveTo>
                  <a:pt x="117735" y="139770"/>
                </a:moveTo>
                <a:cubicBezTo>
                  <a:pt x="121298" y="139770"/>
                  <a:pt x="124123" y="140875"/>
                  <a:pt x="126206" y="143084"/>
                </a:cubicBezTo>
                <a:cubicBezTo>
                  <a:pt x="128416" y="145174"/>
                  <a:pt x="129521" y="147993"/>
                  <a:pt x="129521" y="151555"/>
                </a:cubicBezTo>
                <a:cubicBezTo>
                  <a:pt x="129521" y="155118"/>
                  <a:pt x="128416" y="157937"/>
                  <a:pt x="126206" y="160026"/>
                </a:cubicBezTo>
                <a:cubicBezTo>
                  <a:pt x="124123" y="162236"/>
                  <a:pt x="121298" y="163341"/>
                  <a:pt x="117735" y="163341"/>
                </a:cubicBezTo>
                <a:cubicBezTo>
                  <a:pt x="114179" y="163341"/>
                  <a:pt x="111290" y="162236"/>
                  <a:pt x="109080" y="160026"/>
                </a:cubicBezTo>
                <a:cubicBezTo>
                  <a:pt x="106997" y="157937"/>
                  <a:pt x="105950" y="155118"/>
                  <a:pt x="105950" y="151555"/>
                </a:cubicBezTo>
                <a:cubicBezTo>
                  <a:pt x="105950" y="147993"/>
                  <a:pt x="106997" y="145174"/>
                  <a:pt x="109080" y="143084"/>
                </a:cubicBezTo>
                <a:cubicBezTo>
                  <a:pt x="111290" y="140875"/>
                  <a:pt x="114179" y="139770"/>
                  <a:pt x="117735" y="139770"/>
                </a:cubicBezTo>
                <a:close/>
                <a:moveTo>
                  <a:pt x="221666" y="162052"/>
                </a:moveTo>
                <a:lnTo>
                  <a:pt x="203619" y="162052"/>
                </a:lnTo>
                <a:lnTo>
                  <a:pt x="203619" y="35909"/>
                </a:lnTo>
                <a:lnTo>
                  <a:pt x="173050" y="53588"/>
                </a:lnTo>
                <a:lnTo>
                  <a:pt x="173050" y="35173"/>
                </a:lnTo>
                <a:lnTo>
                  <a:pt x="208775" y="14548"/>
                </a:lnTo>
                <a:lnTo>
                  <a:pt x="221666" y="14548"/>
                </a:lnTo>
                <a:lnTo>
                  <a:pt x="221666" y="162052"/>
                </a:lnTo>
                <a:close/>
                <a:moveTo>
                  <a:pt x="348609" y="162052"/>
                </a:moveTo>
                <a:cubicBezTo>
                  <a:pt x="357207" y="156039"/>
                  <a:pt x="364693" y="149898"/>
                  <a:pt x="371075" y="143637"/>
                </a:cubicBezTo>
                <a:cubicBezTo>
                  <a:pt x="377463" y="137376"/>
                  <a:pt x="382924" y="130931"/>
                  <a:pt x="387464" y="124301"/>
                </a:cubicBezTo>
                <a:cubicBezTo>
                  <a:pt x="386975" y="123565"/>
                  <a:pt x="386671" y="123012"/>
                  <a:pt x="386544" y="122644"/>
                </a:cubicBezTo>
                <a:cubicBezTo>
                  <a:pt x="379178" y="108769"/>
                  <a:pt x="373901" y="93243"/>
                  <a:pt x="370707" y="76054"/>
                </a:cubicBezTo>
                <a:lnTo>
                  <a:pt x="367208" y="82867"/>
                </a:lnTo>
                <a:lnTo>
                  <a:pt x="355054" y="73476"/>
                </a:lnTo>
                <a:cubicBezTo>
                  <a:pt x="361194" y="62427"/>
                  <a:pt x="366719" y="50578"/>
                  <a:pt x="371627" y="37935"/>
                </a:cubicBezTo>
                <a:cubicBezTo>
                  <a:pt x="374085" y="31305"/>
                  <a:pt x="376231" y="24924"/>
                  <a:pt x="378073" y="18783"/>
                </a:cubicBezTo>
                <a:cubicBezTo>
                  <a:pt x="380041" y="12643"/>
                  <a:pt x="381635" y="6814"/>
                  <a:pt x="382861" y="1289"/>
                </a:cubicBezTo>
                <a:lnTo>
                  <a:pt x="397593" y="3499"/>
                </a:lnTo>
                <a:cubicBezTo>
                  <a:pt x="396488" y="8166"/>
                  <a:pt x="395262" y="12890"/>
                  <a:pt x="393910" y="17678"/>
                </a:cubicBezTo>
                <a:cubicBezTo>
                  <a:pt x="392563" y="22346"/>
                  <a:pt x="391027" y="27070"/>
                  <a:pt x="389306" y="31858"/>
                </a:cubicBezTo>
                <a:lnTo>
                  <a:pt x="440315" y="31858"/>
                </a:lnTo>
                <a:lnTo>
                  <a:pt x="440315" y="47695"/>
                </a:lnTo>
                <a:lnTo>
                  <a:pt x="426320" y="47695"/>
                </a:lnTo>
                <a:cubicBezTo>
                  <a:pt x="423253" y="77648"/>
                  <a:pt x="417360" y="101282"/>
                  <a:pt x="408641" y="118593"/>
                </a:cubicBezTo>
                <a:lnTo>
                  <a:pt x="405143" y="125038"/>
                </a:lnTo>
                <a:cubicBezTo>
                  <a:pt x="414477" y="138544"/>
                  <a:pt x="426936" y="151492"/>
                  <a:pt x="442525" y="163893"/>
                </a:cubicBezTo>
                <a:lnTo>
                  <a:pt x="431844" y="175863"/>
                </a:lnTo>
                <a:cubicBezTo>
                  <a:pt x="424478" y="169602"/>
                  <a:pt x="417849" y="163341"/>
                  <a:pt x="411956" y="157080"/>
                </a:cubicBezTo>
                <a:cubicBezTo>
                  <a:pt x="406063" y="150939"/>
                  <a:pt x="400787" y="144678"/>
                  <a:pt x="396119" y="138297"/>
                </a:cubicBezTo>
                <a:cubicBezTo>
                  <a:pt x="391700" y="144189"/>
                  <a:pt x="386486" y="149962"/>
                  <a:pt x="380467" y="155607"/>
                </a:cubicBezTo>
                <a:cubicBezTo>
                  <a:pt x="374453" y="161252"/>
                  <a:pt x="367392" y="167208"/>
                  <a:pt x="359289" y="173469"/>
                </a:cubicBezTo>
                <a:lnTo>
                  <a:pt x="348609" y="162052"/>
                </a:lnTo>
                <a:close/>
                <a:moveTo>
                  <a:pt x="282867" y="132772"/>
                </a:moveTo>
                <a:cubicBezTo>
                  <a:pt x="284467" y="130073"/>
                  <a:pt x="285998" y="127311"/>
                  <a:pt x="287471" y="124485"/>
                </a:cubicBezTo>
                <a:cubicBezTo>
                  <a:pt x="288944" y="121660"/>
                  <a:pt x="290417" y="118840"/>
                  <a:pt x="291890" y="116014"/>
                </a:cubicBezTo>
                <a:lnTo>
                  <a:pt x="273844" y="116014"/>
                </a:lnTo>
                <a:lnTo>
                  <a:pt x="273844" y="102572"/>
                </a:lnTo>
                <a:lnTo>
                  <a:pt x="298336" y="102572"/>
                </a:lnTo>
                <a:cubicBezTo>
                  <a:pt x="300673" y="97168"/>
                  <a:pt x="302635" y="92323"/>
                  <a:pt x="304228" y="88024"/>
                </a:cubicBezTo>
                <a:lnTo>
                  <a:pt x="318408" y="91891"/>
                </a:lnTo>
                <a:lnTo>
                  <a:pt x="314541" y="102572"/>
                </a:lnTo>
                <a:lnTo>
                  <a:pt x="355606" y="102572"/>
                </a:lnTo>
                <a:lnTo>
                  <a:pt x="355606" y="116014"/>
                </a:lnTo>
                <a:cubicBezTo>
                  <a:pt x="353524" y="121418"/>
                  <a:pt x="351130" y="126390"/>
                  <a:pt x="348425" y="130931"/>
                </a:cubicBezTo>
                <a:cubicBezTo>
                  <a:pt x="345726" y="135471"/>
                  <a:pt x="342411" y="139706"/>
                  <a:pt x="338480" y="143637"/>
                </a:cubicBezTo>
                <a:cubicBezTo>
                  <a:pt x="341674" y="145358"/>
                  <a:pt x="344557" y="146952"/>
                  <a:pt x="347135" y="148425"/>
                </a:cubicBezTo>
                <a:cubicBezTo>
                  <a:pt x="349714" y="149777"/>
                  <a:pt x="352050" y="151124"/>
                  <a:pt x="354133" y="152476"/>
                </a:cubicBezTo>
                <a:lnTo>
                  <a:pt x="345478" y="164630"/>
                </a:lnTo>
                <a:cubicBezTo>
                  <a:pt x="342163" y="162420"/>
                  <a:pt x="339033" y="160395"/>
                  <a:pt x="336086" y="158553"/>
                </a:cubicBezTo>
                <a:cubicBezTo>
                  <a:pt x="333267" y="156832"/>
                  <a:pt x="330194" y="155118"/>
                  <a:pt x="326879" y="153397"/>
                </a:cubicBezTo>
                <a:cubicBezTo>
                  <a:pt x="321113" y="157328"/>
                  <a:pt x="314300" y="161068"/>
                  <a:pt x="306438" y="164630"/>
                </a:cubicBezTo>
                <a:cubicBezTo>
                  <a:pt x="298583" y="168313"/>
                  <a:pt x="289071" y="171933"/>
                  <a:pt x="277895" y="175495"/>
                </a:cubicBezTo>
                <a:lnTo>
                  <a:pt x="270713" y="162236"/>
                </a:lnTo>
                <a:cubicBezTo>
                  <a:pt x="279679" y="159410"/>
                  <a:pt x="287471" y="156712"/>
                  <a:pt x="294100" y="154134"/>
                </a:cubicBezTo>
                <a:cubicBezTo>
                  <a:pt x="300857" y="151555"/>
                  <a:pt x="306807" y="148793"/>
                  <a:pt x="311963" y="145847"/>
                </a:cubicBezTo>
                <a:cubicBezTo>
                  <a:pt x="305949" y="142900"/>
                  <a:pt x="300545" y="140322"/>
                  <a:pt x="295758" y="138113"/>
                </a:cubicBezTo>
                <a:cubicBezTo>
                  <a:pt x="290970" y="135903"/>
                  <a:pt x="286677" y="134125"/>
                  <a:pt x="282867" y="132772"/>
                </a:cubicBezTo>
                <a:close/>
                <a:moveTo>
                  <a:pt x="313252" y="41802"/>
                </a:moveTo>
                <a:lnTo>
                  <a:pt x="313252" y="3131"/>
                </a:lnTo>
                <a:lnTo>
                  <a:pt x="327431" y="3131"/>
                </a:lnTo>
                <a:lnTo>
                  <a:pt x="327431" y="41802"/>
                </a:lnTo>
                <a:lnTo>
                  <a:pt x="361683" y="41802"/>
                </a:lnTo>
                <a:lnTo>
                  <a:pt x="361683" y="54877"/>
                </a:lnTo>
                <a:lnTo>
                  <a:pt x="327431" y="54877"/>
                </a:lnTo>
                <a:cubicBezTo>
                  <a:pt x="331114" y="57334"/>
                  <a:pt x="334613" y="59785"/>
                  <a:pt x="337928" y="62243"/>
                </a:cubicBezTo>
                <a:cubicBezTo>
                  <a:pt x="341370" y="64700"/>
                  <a:pt x="344500" y="67094"/>
                  <a:pt x="347320" y="69425"/>
                </a:cubicBezTo>
                <a:cubicBezTo>
                  <a:pt x="350266" y="71755"/>
                  <a:pt x="352908" y="73908"/>
                  <a:pt x="355238" y="75870"/>
                </a:cubicBezTo>
                <a:cubicBezTo>
                  <a:pt x="357575" y="77832"/>
                  <a:pt x="359473" y="79553"/>
                  <a:pt x="360947" y="81026"/>
                </a:cubicBezTo>
                <a:lnTo>
                  <a:pt x="352660" y="90970"/>
                </a:lnTo>
                <a:cubicBezTo>
                  <a:pt x="351187" y="89376"/>
                  <a:pt x="349345" y="87655"/>
                  <a:pt x="347135" y="85814"/>
                </a:cubicBezTo>
                <a:cubicBezTo>
                  <a:pt x="345053" y="83852"/>
                  <a:pt x="342595" y="81699"/>
                  <a:pt x="339769" y="79369"/>
                </a:cubicBezTo>
                <a:cubicBezTo>
                  <a:pt x="337318" y="77279"/>
                  <a:pt x="335045" y="75438"/>
                  <a:pt x="332956" y="73844"/>
                </a:cubicBezTo>
                <a:cubicBezTo>
                  <a:pt x="330994" y="72123"/>
                  <a:pt x="329152" y="70650"/>
                  <a:pt x="327431" y="69425"/>
                </a:cubicBezTo>
                <a:lnTo>
                  <a:pt x="327431" y="88760"/>
                </a:lnTo>
                <a:lnTo>
                  <a:pt x="313252" y="88760"/>
                </a:lnTo>
                <a:lnTo>
                  <a:pt x="313252" y="57271"/>
                </a:lnTo>
                <a:cubicBezTo>
                  <a:pt x="310185" y="64389"/>
                  <a:pt x="305518" y="71082"/>
                  <a:pt x="299256" y="77343"/>
                </a:cubicBezTo>
                <a:cubicBezTo>
                  <a:pt x="293122" y="83483"/>
                  <a:pt x="286182" y="89008"/>
                  <a:pt x="278448" y="93916"/>
                </a:cubicBezTo>
                <a:lnTo>
                  <a:pt x="270345" y="83052"/>
                </a:lnTo>
                <a:cubicBezTo>
                  <a:pt x="276974" y="79369"/>
                  <a:pt x="282994" y="75197"/>
                  <a:pt x="288392" y="70529"/>
                </a:cubicBezTo>
                <a:cubicBezTo>
                  <a:pt x="293795" y="65742"/>
                  <a:pt x="298279" y="60522"/>
                  <a:pt x="301835" y="54877"/>
                </a:cubicBezTo>
                <a:lnTo>
                  <a:pt x="274580" y="54877"/>
                </a:lnTo>
                <a:lnTo>
                  <a:pt x="274580" y="41802"/>
                </a:lnTo>
                <a:lnTo>
                  <a:pt x="313252" y="41802"/>
                </a:lnTo>
                <a:close/>
                <a:moveTo>
                  <a:pt x="380651" y="54508"/>
                </a:moveTo>
                <a:cubicBezTo>
                  <a:pt x="383476" y="76117"/>
                  <a:pt x="388633" y="94469"/>
                  <a:pt x="396119" y="109569"/>
                </a:cubicBezTo>
                <a:cubicBezTo>
                  <a:pt x="400050" y="101587"/>
                  <a:pt x="403301" y="92507"/>
                  <a:pt x="405879" y="82315"/>
                </a:cubicBezTo>
                <a:cubicBezTo>
                  <a:pt x="408584" y="72003"/>
                  <a:pt x="410610" y="60465"/>
                  <a:pt x="411956" y="47695"/>
                </a:cubicBezTo>
                <a:lnTo>
                  <a:pt x="383413" y="47695"/>
                </a:lnTo>
                <a:lnTo>
                  <a:pt x="380651" y="54508"/>
                </a:lnTo>
                <a:close/>
                <a:moveTo>
                  <a:pt x="308464" y="116014"/>
                </a:moveTo>
                <a:cubicBezTo>
                  <a:pt x="307486" y="118104"/>
                  <a:pt x="306502" y="120129"/>
                  <a:pt x="305518" y="122091"/>
                </a:cubicBezTo>
                <a:cubicBezTo>
                  <a:pt x="304540" y="123933"/>
                  <a:pt x="303555" y="125711"/>
                  <a:pt x="302571" y="127432"/>
                </a:cubicBezTo>
                <a:cubicBezTo>
                  <a:pt x="305397" y="128537"/>
                  <a:pt x="308648" y="129889"/>
                  <a:pt x="312331" y="131483"/>
                </a:cubicBezTo>
                <a:cubicBezTo>
                  <a:pt x="316014" y="132956"/>
                  <a:pt x="320129" y="134734"/>
                  <a:pt x="324669" y="136823"/>
                </a:cubicBezTo>
                <a:cubicBezTo>
                  <a:pt x="327984" y="133877"/>
                  <a:pt x="330873" y="130683"/>
                  <a:pt x="333324" y="127248"/>
                </a:cubicBezTo>
                <a:cubicBezTo>
                  <a:pt x="335782" y="123812"/>
                  <a:pt x="337871" y="120066"/>
                  <a:pt x="339585" y="116014"/>
                </a:cubicBezTo>
                <a:lnTo>
                  <a:pt x="308464" y="116014"/>
                </a:lnTo>
                <a:close/>
                <a:moveTo>
                  <a:pt x="333508" y="31858"/>
                </a:moveTo>
                <a:cubicBezTo>
                  <a:pt x="334982" y="30385"/>
                  <a:pt x="336455" y="28727"/>
                  <a:pt x="337928" y="26886"/>
                </a:cubicBezTo>
                <a:cubicBezTo>
                  <a:pt x="339528" y="24924"/>
                  <a:pt x="341059" y="22835"/>
                  <a:pt x="342532" y="20625"/>
                </a:cubicBezTo>
                <a:cubicBezTo>
                  <a:pt x="344005" y="18415"/>
                  <a:pt x="345478" y="16205"/>
                  <a:pt x="346951" y="13995"/>
                </a:cubicBezTo>
                <a:cubicBezTo>
                  <a:pt x="348425" y="11665"/>
                  <a:pt x="349777" y="9455"/>
                  <a:pt x="351003" y="7366"/>
                </a:cubicBezTo>
                <a:lnTo>
                  <a:pt x="361683" y="13811"/>
                </a:lnTo>
                <a:cubicBezTo>
                  <a:pt x="360705" y="15653"/>
                  <a:pt x="359473" y="17678"/>
                  <a:pt x="358000" y="19888"/>
                </a:cubicBezTo>
                <a:cubicBezTo>
                  <a:pt x="356654" y="22098"/>
                  <a:pt x="354997" y="24555"/>
                  <a:pt x="353028" y="27254"/>
                </a:cubicBezTo>
                <a:cubicBezTo>
                  <a:pt x="351066" y="29953"/>
                  <a:pt x="349288" y="32290"/>
                  <a:pt x="347688" y="34252"/>
                </a:cubicBezTo>
                <a:cubicBezTo>
                  <a:pt x="346215" y="36214"/>
                  <a:pt x="344805" y="37871"/>
                  <a:pt x="343452" y="39224"/>
                </a:cubicBezTo>
                <a:lnTo>
                  <a:pt x="333508" y="31858"/>
                </a:lnTo>
                <a:close/>
                <a:moveTo>
                  <a:pt x="289128" y="7182"/>
                </a:moveTo>
                <a:cubicBezTo>
                  <a:pt x="290481" y="8534"/>
                  <a:pt x="291890" y="10192"/>
                  <a:pt x="293364" y="12154"/>
                </a:cubicBezTo>
                <a:cubicBezTo>
                  <a:pt x="294964" y="13995"/>
                  <a:pt x="296621" y="16269"/>
                  <a:pt x="298336" y="18967"/>
                </a:cubicBezTo>
                <a:cubicBezTo>
                  <a:pt x="302019" y="24371"/>
                  <a:pt x="304724" y="28543"/>
                  <a:pt x="306438" y="31490"/>
                </a:cubicBezTo>
                <a:lnTo>
                  <a:pt x="295758" y="38303"/>
                </a:lnTo>
                <a:cubicBezTo>
                  <a:pt x="294043" y="35236"/>
                  <a:pt x="291465" y="31001"/>
                  <a:pt x="288023" y="25597"/>
                </a:cubicBezTo>
                <a:cubicBezTo>
                  <a:pt x="286309" y="22898"/>
                  <a:pt x="284709" y="20561"/>
                  <a:pt x="283235" y="18599"/>
                </a:cubicBezTo>
                <a:cubicBezTo>
                  <a:pt x="281889" y="16510"/>
                  <a:pt x="280657" y="14795"/>
                  <a:pt x="279552" y="13443"/>
                </a:cubicBezTo>
                <a:lnTo>
                  <a:pt x="289128" y="7182"/>
                </a:lnTo>
                <a:close/>
                <a:moveTo>
                  <a:pt x="605130" y="62059"/>
                </a:moveTo>
                <a:lnTo>
                  <a:pt x="605130" y="77343"/>
                </a:lnTo>
                <a:lnTo>
                  <a:pt x="646011" y="77343"/>
                </a:lnTo>
                <a:lnTo>
                  <a:pt x="646011" y="90970"/>
                </a:lnTo>
                <a:lnTo>
                  <a:pt x="605130" y="90970"/>
                </a:lnTo>
                <a:lnTo>
                  <a:pt x="605130" y="110674"/>
                </a:lnTo>
                <a:lnTo>
                  <a:pt x="634778" y="110674"/>
                </a:lnTo>
                <a:lnTo>
                  <a:pt x="634778" y="169970"/>
                </a:lnTo>
                <a:lnTo>
                  <a:pt x="560749" y="169970"/>
                </a:lnTo>
                <a:lnTo>
                  <a:pt x="560749" y="110674"/>
                </a:lnTo>
                <a:lnTo>
                  <a:pt x="590398" y="110674"/>
                </a:lnTo>
                <a:lnTo>
                  <a:pt x="590398" y="90970"/>
                </a:lnTo>
                <a:lnTo>
                  <a:pt x="554673" y="90970"/>
                </a:lnTo>
                <a:cubicBezTo>
                  <a:pt x="553936" y="105823"/>
                  <a:pt x="552463" y="118345"/>
                  <a:pt x="550253" y="128537"/>
                </a:cubicBezTo>
                <a:cubicBezTo>
                  <a:pt x="547186" y="143516"/>
                  <a:pt x="541109" y="158490"/>
                  <a:pt x="532022" y="173469"/>
                </a:cubicBezTo>
                <a:lnTo>
                  <a:pt x="518395" y="165183"/>
                </a:lnTo>
                <a:cubicBezTo>
                  <a:pt x="526745" y="150939"/>
                  <a:pt x="532517" y="136944"/>
                  <a:pt x="535705" y="123196"/>
                </a:cubicBezTo>
                <a:cubicBezTo>
                  <a:pt x="538778" y="109690"/>
                  <a:pt x="540309" y="90297"/>
                  <a:pt x="540309" y="65005"/>
                </a:cubicBezTo>
                <a:lnTo>
                  <a:pt x="540309" y="11970"/>
                </a:lnTo>
                <a:lnTo>
                  <a:pt x="637908" y="11970"/>
                </a:lnTo>
                <a:lnTo>
                  <a:pt x="637908" y="58928"/>
                </a:lnTo>
                <a:lnTo>
                  <a:pt x="555409" y="58928"/>
                </a:lnTo>
                <a:lnTo>
                  <a:pt x="555409" y="66846"/>
                </a:lnTo>
                <a:cubicBezTo>
                  <a:pt x="555409" y="68688"/>
                  <a:pt x="555352" y="70466"/>
                  <a:pt x="555225" y="72187"/>
                </a:cubicBezTo>
                <a:cubicBezTo>
                  <a:pt x="555225" y="73908"/>
                  <a:pt x="555225" y="75622"/>
                  <a:pt x="555225" y="77343"/>
                </a:cubicBezTo>
                <a:lnTo>
                  <a:pt x="590398" y="77343"/>
                </a:lnTo>
                <a:lnTo>
                  <a:pt x="590398" y="62059"/>
                </a:lnTo>
                <a:lnTo>
                  <a:pt x="605130" y="62059"/>
                </a:lnTo>
                <a:close/>
                <a:moveTo>
                  <a:pt x="476040" y="93916"/>
                </a:moveTo>
                <a:cubicBezTo>
                  <a:pt x="480339" y="92812"/>
                  <a:pt x="484575" y="91643"/>
                  <a:pt x="488747" y="90418"/>
                </a:cubicBezTo>
                <a:cubicBezTo>
                  <a:pt x="492925" y="89065"/>
                  <a:pt x="497097" y="87719"/>
                  <a:pt x="501269" y="86366"/>
                </a:cubicBezTo>
                <a:lnTo>
                  <a:pt x="501269" y="51378"/>
                </a:lnTo>
                <a:lnTo>
                  <a:pt x="479908" y="51378"/>
                </a:lnTo>
                <a:lnTo>
                  <a:pt x="479908" y="36462"/>
                </a:lnTo>
                <a:lnTo>
                  <a:pt x="501269" y="36462"/>
                </a:lnTo>
                <a:lnTo>
                  <a:pt x="501269" y="2762"/>
                </a:lnTo>
                <a:lnTo>
                  <a:pt x="516553" y="2762"/>
                </a:lnTo>
                <a:lnTo>
                  <a:pt x="516553" y="36462"/>
                </a:lnTo>
                <a:lnTo>
                  <a:pt x="533495" y="36462"/>
                </a:lnTo>
                <a:lnTo>
                  <a:pt x="533495" y="51378"/>
                </a:lnTo>
                <a:lnTo>
                  <a:pt x="516553" y="51378"/>
                </a:lnTo>
                <a:lnTo>
                  <a:pt x="516553" y="80473"/>
                </a:lnTo>
                <a:cubicBezTo>
                  <a:pt x="521710" y="78511"/>
                  <a:pt x="526682" y="76302"/>
                  <a:pt x="531470" y="73844"/>
                </a:cubicBezTo>
                <a:lnTo>
                  <a:pt x="535153" y="89497"/>
                </a:lnTo>
                <a:cubicBezTo>
                  <a:pt x="532575" y="90602"/>
                  <a:pt x="529755" y="91827"/>
                  <a:pt x="526682" y="93180"/>
                </a:cubicBezTo>
                <a:cubicBezTo>
                  <a:pt x="523615" y="94532"/>
                  <a:pt x="520236" y="95942"/>
                  <a:pt x="516553" y="97415"/>
                </a:cubicBezTo>
                <a:lnTo>
                  <a:pt x="516553" y="151924"/>
                </a:lnTo>
                <a:cubicBezTo>
                  <a:pt x="516553" y="155238"/>
                  <a:pt x="516312" y="158064"/>
                  <a:pt x="515817" y="160395"/>
                </a:cubicBezTo>
                <a:cubicBezTo>
                  <a:pt x="515449" y="162725"/>
                  <a:pt x="514655" y="164630"/>
                  <a:pt x="513423" y="166103"/>
                </a:cubicBezTo>
                <a:cubicBezTo>
                  <a:pt x="512197" y="167577"/>
                  <a:pt x="510476" y="168745"/>
                  <a:pt x="508267" y="169602"/>
                </a:cubicBezTo>
                <a:cubicBezTo>
                  <a:pt x="506057" y="170459"/>
                  <a:pt x="503237" y="171139"/>
                  <a:pt x="499796" y="171628"/>
                </a:cubicBezTo>
                <a:cubicBezTo>
                  <a:pt x="497586" y="171996"/>
                  <a:pt x="494951" y="172244"/>
                  <a:pt x="491877" y="172364"/>
                </a:cubicBezTo>
                <a:cubicBezTo>
                  <a:pt x="488810" y="172485"/>
                  <a:pt x="486296" y="172548"/>
                  <a:pt x="484327" y="172548"/>
                </a:cubicBezTo>
                <a:lnTo>
                  <a:pt x="481012" y="155607"/>
                </a:lnTo>
                <a:cubicBezTo>
                  <a:pt x="482613" y="155854"/>
                  <a:pt x="484454" y="155975"/>
                  <a:pt x="486537" y="155975"/>
                </a:cubicBezTo>
                <a:cubicBezTo>
                  <a:pt x="488626" y="156096"/>
                  <a:pt x="490588" y="156159"/>
                  <a:pt x="492430" y="156159"/>
                </a:cubicBezTo>
                <a:cubicBezTo>
                  <a:pt x="494398" y="156159"/>
                  <a:pt x="495929" y="156039"/>
                  <a:pt x="497034" y="155791"/>
                </a:cubicBezTo>
                <a:cubicBezTo>
                  <a:pt x="498265" y="155670"/>
                  <a:pt x="499186" y="155302"/>
                  <a:pt x="499796" y="154686"/>
                </a:cubicBezTo>
                <a:cubicBezTo>
                  <a:pt x="500412" y="154070"/>
                  <a:pt x="500780" y="153149"/>
                  <a:pt x="500901" y="151924"/>
                </a:cubicBezTo>
                <a:cubicBezTo>
                  <a:pt x="501148" y="150698"/>
                  <a:pt x="501269" y="148977"/>
                  <a:pt x="501269" y="146768"/>
                </a:cubicBezTo>
                <a:lnTo>
                  <a:pt x="501269" y="103124"/>
                </a:lnTo>
                <a:cubicBezTo>
                  <a:pt x="497097" y="104597"/>
                  <a:pt x="493293" y="105823"/>
                  <a:pt x="489852" y="106807"/>
                </a:cubicBezTo>
                <a:cubicBezTo>
                  <a:pt x="486537" y="107791"/>
                  <a:pt x="483470" y="108712"/>
                  <a:pt x="480644" y="109569"/>
                </a:cubicBezTo>
                <a:lnTo>
                  <a:pt x="476040" y="93916"/>
                </a:lnTo>
                <a:close/>
                <a:moveTo>
                  <a:pt x="575297" y="156343"/>
                </a:moveTo>
                <a:lnTo>
                  <a:pt x="620046" y="156343"/>
                </a:lnTo>
                <a:lnTo>
                  <a:pt x="620046" y="125038"/>
                </a:lnTo>
                <a:lnTo>
                  <a:pt x="575297" y="125038"/>
                </a:lnTo>
                <a:lnTo>
                  <a:pt x="575297" y="156343"/>
                </a:lnTo>
                <a:close/>
                <a:moveTo>
                  <a:pt x="555409" y="45485"/>
                </a:moveTo>
                <a:lnTo>
                  <a:pt x="622624" y="45485"/>
                </a:lnTo>
                <a:lnTo>
                  <a:pt x="622624" y="25413"/>
                </a:lnTo>
                <a:lnTo>
                  <a:pt x="555409" y="25413"/>
                </a:lnTo>
                <a:lnTo>
                  <a:pt x="555409" y="45485"/>
                </a:lnTo>
                <a:close/>
                <a:moveTo>
                  <a:pt x="718934" y="164262"/>
                </a:moveTo>
                <a:cubicBezTo>
                  <a:pt x="732688" y="152356"/>
                  <a:pt x="741528" y="142043"/>
                  <a:pt x="745452" y="133325"/>
                </a:cubicBezTo>
                <a:cubicBezTo>
                  <a:pt x="749630" y="124485"/>
                  <a:pt x="751713" y="111531"/>
                  <a:pt x="751713" y="94469"/>
                </a:cubicBezTo>
                <a:lnTo>
                  <a:pt x="751713" y="61690"/>
                </a:lnTo>
                <a:lnTo>
                  <a:pt x="814877" y="61690"/>
                </a:lnTo>
                <a:lnTo>
                  <a:pt x="814877" y="144558"/>
                </a:lnTo>
                <a:cubicBezTo>
                  <a:pt x="814877" y="146647"/>
                  <a:pt x="814940" y="148361"/>
                  <a:pt x="815061" y="149714"/>
                </a:cubicBezTo>
                <a:cubicBezTo>
                  <a:pt x="815188" y="150939"/>
                  <a:pt x="815556" y="151860"/>
                  <a:pt x="816165" y="152476"/>
                </a:cubicBezTo>
                <a:cubicBezTo>
                  <a:pt x="816781" y="153213"/>
                  <a:pt x="817766" y="153645"/>
                  <a:pt x="819112" y="153765"/>
                </a:cubicBezTo>
                <a:cubicBezTo>
                  <a:pt x="820585" y="154013"/>
                  <a:pt x="822611" y="154134"/>
                  <a:pt x="825189" y="154134"/>
                </a:cubicBezTo>
                <a:cubicBezTo>
                  <a:pt x="827157" y="154134"/>
                  <a:pt x="828688" y="154013"/>
                  <a:pt x="829793" y="153765"/>
                </a:cubicBezTo>
                <a:cubicBezTo>
                  <a:pt x="831024" y="153645"/>
                  <a:pt x="831945" y="153213"/>
                  <a:pt x="832555" y="152476"/>
                </a:cubicBezTo>
                <a:cubicBezTo>
                  <a:pt x="833171" y="151740"/>
                  <a:pt x="833603" y="150698"/>
                  <a:pt x="833844" y="149346"/>
                </a:cubicBezTo>
                <a:cubicBezTo>
                  <a:pt x="834092" y="147993"/>
                  <a:pt x="834339" y="146094"/>
                  <a:pt x="834580" y="143637"/>
                </a:cubicBezTo>
                <a:cubicBezTo>
                  <a:pt x="834828" y="140075"/>
                  <a:pt x="835012" y="136576"/>
                  <a:pt x="835133" y="133140"/>
                </a:cubicBezTo>
                <a:cubicBezTo>
                  <a:pt x="835381" y="129705"/>
                  <a:pt x="835628" y="126143"/>
                  <a:pt x="835870" y="122460"/>
                </a:cubicBezTo>
                <a:lnTo>
                  <a:pt x="850049" y="126327"/>
                </a:lnTo>
                <a:cubicBezTo>
                  <a:pt x="849808" y="130867"/>
                  <a:pt x="849560" y="135045"/>
                  <a:pt x="849312" y="138849"/>
                </a:cubicBezTo>
                <a:cubicBezTo>
                  <a:pt x="849071" y="142532"/>
                  <a:pt x="848760" y="146520"/>
                  <a:pt x="848392" y="150819"/>
                </a:cubicBezTo>
                <a:cubicBezTo>
                  <a:pt x="848023" y="154254"/>
                  <a:pt x="847414" y="157080"/>
                  <a:pt x="846550" y="159290"/>
                </a:cubicBezTo>
                <a:cubicBezTo>
                  <a:pt x="845693" y="161500"/>
                  <a:pt x="844525" y="163278"/>
                  <a:pt x="843051" y="164630"/>
                </a:cubicBezTo>
                <a:cubicBezTo>
                  <a:pt x="841705" y="165983"/>
                  <a:pt x="840105" y="166961"/>
                  <a:pt x="838264" y="167577"/>
                </a:cubicBezTo>
                <a:cubicBezTo>
                  <a:pt x="836422" y="168192"/>
                  <a:pt x="834396" y="168561"/>
                  <a:pt x="832187" y="168681"/>
                </a:cubicBezTo>
                <a:cubicBezTo>
                  <a:pt x="829608" y="168929"/>
                  <a:pt x="826846" y="169113"/>
                  <a:pt x="823900" y="169234"/>
                </a:cubicBezTo>
                <a:cubicBezTo>
                  <a:pt x="821080" y="169354"/>
                  <a:pt x="817886" y="169297"/>
                  <a:pt x="814324" y="169050"/>
                </a:cubicBezTo>
                <a:cubicBezTo>
                  <a:pt x="811505" y="168929"/>
                  <a:pt x="809168" y="168497"/>
                  <a:pt x="807326" y="167761"/>
                </a:cubicBezTo>
                <a:cubicBezTo>
                  <a:pt x="805485" y="167145"/>
                  <a:pt x="804012" y="166040"/>
                  <a:pt x="802907" y="164446"/>
                </a:cubicBezTo>
                <a:cubicBezTo>
                  <a:pt x="801802" y="162973"/>
                  <a:pt x="801008" y="160947"/>
                  <a:pt x="800513" y="158369"/>
                </a:cubicBezTo>
                <a:cubicBezTo>
                  <a:pt x="800144" y="155912"/>
                  <a:pt x="799960" y="152781"/>
                  <a:pt x="799960" y="148977"/>
                </a:cubicBezTo>
                <a:lnTo>
                  <a:pt x="799960" y="76606"/>
                </a:lnTo>
                <a:lnTo>
                  <a:pt x="799776" y="76790"/>
                </a:lnTo>
                <a:lnTo>
                  <a:pt x="766445" y="76790"/>
                </a:lnTo>
                <a:lnTo>
                  <a:pt x="766445" y="97231"/>
                </a:lnTo>
                <a:cubicBezTo>
                  <a:pt x="766445" y="115526"/>
                  <a:pt x="763994" y="130010"/>
                  <a:pt x="759079" y="140691"/>
                </a:cubicBezTo>
                <a:cubicBezTo>
                  <a:pt x="754050" y="151619"/>
                  <a:pt x="744531" y="163278"/>
                  <a:pt x="730536" y="175679"/>
                </a:cubicBezTo>
                <a:lnTo>
                  <a:pt x="718934" y="164262"/>
                </a:lnTo>
                <a:close/>
                <a:moveTo>
                  <a:pt x="841210" y="14179"/>
                </a:moveTo>
                <a:lnTo>
                  <a:pt x="841210" y="61322"/>
                </a:lnTo>
                <a:lnTo>
                  <a:pt x="825373" y="61322"/>
                </a:lnTo>
                <a:lnTo>
                  <a:pt x="825373" y="29096"/>
                </a:lnTo>
                <a:lnTo>
                  <a:pt x="746925" y="29096"/>
                </a:lnTo>
                <a:lnTo>
                  <a:pt x="746925" y="61322"/>
                </a:lnTo>
                <a:lnTo>
                  <a:pt x="731272" y="61322"/>
                </a:lnTo>
                <a:lnTo>
                  <a:pt x="731272" y="14179"/>
                </a:lnTo>
                <a:lnTo>
                  <a:pt x="841210" y="14179"/>
                </a:lnTo>
                <a:close/>
                <a:moveTo>
                  <a:pt x="684314" y="164446"/>
                </a:moveTo>
                <a:cubicBezTo>
                  <a:pt x="686283" y="160642"/>
                  <a:pt x="688365" y="156159"/>
                  <a:pt x="690575" y="151003"/>
                </a:cubicBezTo>
                <a:cubicBezTo>
                  <a:pt x="692912" y="145847"/>
                  <a:pt x="695363" y="139833"/>
                  <a:pt x="697941" y="132956"/>
                </a:cubicBezTo>
                <a:cubicBezTo>
                  <a:pt x="700646" y="126079"/>
                  <a:pt x="702913" y="119882"/>
                  <a:pt x="704755" y="114357"/>
                </a:cubicBezTo>
                <a:cubicBezTo>
                  <a:pt x="706596" y="108712"/>
                  <a:pt x="708069" y="103740"/>
                  <a:pt x="709174" y="99441"/>
                </a:cubicBezTo>
                <a:lnTo>
                  <a:pt x="724459" y="104597"/>
                </a:lnTo>
                <a:cubicBezTo>
                  <a:pt x="723354" y="108896"/>
                  <a:pt x="721824" y="113989"/>
                  <a:pt x="719855" y="119882"/>
                </a:cubicBezTo>
                <a:cubicBezTo>
                  <a:pt x="718014" y="125774"/>
                  <a:pt x="715804" y="132156"/>
                  <a:pt x="713226" y="139033"/>
                </a:cubicBezTo>
                <a:cubicBezTo>
                  <a:pt x="710648" y="145783"/>
                  <a:pt x="708196" y="151803"/>
                  <a:pt x="705860" y="157080"/>
                </a:cubicBezTo>
                <a:cubicBezTo>
                  <a:pt x="703650" y="162484"/>
                  <a:pt x="701504" y="167145"/>
                  <a:pt x="699414" y="171075"/>
                </a:cubicBezTo>
                <a:lnTo>
                  <a:pt x="684314" y="164446"/>
                </a:lnTo>
                <a:close/>
                <a:moveTo>
                  <a:pt x="688918" y="46958"/>
                </a:moveTo>
                <a:cubicBezTo>
                  <a:pt x="691007" y="48184"/>
                  <a:pt x="693769" y="49968"/>
                  <a:pt x="697205" y="52299"/>
                </a:cubicBezTo>
                <a:cubicBezTo>
                  <a:pt x="700646" y="54629"/>
                  <a:pt x="704145" y="57086"/>
                  <a:pt x="707701" y="59665"/>
                </a:cubicBezTo>
                <a:cubicBezTo>
                  <a:pt x="711384" y="62243"/>
                  <a:pt x="714762" y="64700"/>
                  <a:pt x="717829" y="67031"/>
                </a:cubicBezTo>
                <a:cubicBezTo>
                  <a:pt x="721023" y="69361"/>
                  <a:pt x="723354" y="71203"/>
                  <a:pt x="724827" y="72555"/>
                </a:cubicBezTo>
                <a:lnTo>
                  <a:pt x="714515" y="86366"/>
                </a:lnTo>
                <a:cubicBezTo>
                  <a:pt x="712553" y="84404"/>
                  <a:pt x="710159" y="82315"/>
                  <a:pt x="707333" y="80105"/>
                </a:cubicBezTo>
                <a:cubicBezTo>
                  <a:pt x="704513" y="77775"/>
                  <a:pt x="701319" y="75197"/>
                  <a:pt x="697757" y="72371"/>
                </a:cubicBezTo>
                <a:cubicBezTo>
                  <a:pt x="694201" y="69545"/>
                  <a:pt x="690943" y="67094"/>
                  <a:pt x="687997" y="65005"/>
                </a:cubicBezTo>
                <a:cubicBezTo>
                  <a:pt x="685178" y="62795"/>
                  <a:pt x="682600" y="61017"/>
                  <a:pt x="680263" y="59665"/>
                </a:cubicBezTo>
                <a:lnTo>
                  <a:pt x="688918" y="46958"/>
                </a:lnTo>
                <a:close/>
                <a:moveTo>
                  <a:pt x="697020" y="5524"/>
                </a:moveTo>
                <a:cubicBezTo>
                  <a:pt x="699230" y="6750"/>
                  <a:pt x="701688" y="8350"/>
                  <a:pt x="704386" y="10312"/>
                </a:cubicBezTo>
                <a:cubicBezTo>
                  <a:pt x="707212" y="12154"/>
                  <a:pt x="710343" y="14364"/>
                  <a:pt x="713778" y="16942"/>
                </a:cubicBezTo>
                <a:cubicBezTo>
                  <a:pt x="717220" y="19399"/>
                  <a:pt x="720223" y="21730"/>
                  <a:pt x="722802" y="23939"/>
                </a:cubicBezTo>
                <a:cubicBezTo>
                  <a:pt x="725507" y="26149"/>
                  <a:pt x="727837" y="28111"/>
                  <a:pt x="729799" y="29832"/>
                </a:cubicBezTo>
                <a:lnTo>
                  <a:pt x="720592" y="42907"/>
                </a:lnTo>
                <a:cubicBezTo>
                  <a:pt x="718750" y="41186"/>
                  <a:pt x="716483" y="39287"/>
                  <a:pt x="713778" y="37198"/>
                </a:cubicBezTo>
                <a:cubicBezTo>
                  <a:pt x="711200" y="35109"/>
                  <a:pt x="708196" y="32715"/>
                  <a:pt x="704755" y="30016"/>
                </a:cubicBezTo>
                <a:cubicBezTo>
                  <a:pt x="701319" y="27318"/>
                  <a:pt x="698189" y="24981"/>
                  <a:pt x="695363" y="23019"/>
                </a:cubicBezTo>
                <a:cubicBezTo>
                  <a:pt x="692664" y="21057"/>
                  <a:pt x="690270" y="19456"/>
                  <a:pt x="688181" y="18231"/>
                </a:cubicBezTo>
                <a:lnTo>
                  <a:pt x="697020" y="5524"/>
                </a:lnTo>
                <a:close/>
                <a:moveTo>
                  <a:pt x="918921" y="166287"/>
                </a:moveTo>
                <a:cubicBezTo>
                  <a:pt x="924204" y="160642"/>
                  <a:pt x="928681" y="154991"/>
                  <a:pt x="932364" y="149346"/>
                </a:cubicBezTo>
                <a:cubicBezTo>
                  <a:pt x="936174" y="143700"/>
                  <a:pt x="939305" y="137865"/>
                  <a:pt x="941756" y="131851"/>
                </a:cubicBezTo>
                <a:cubicBezTo>
                  <a:pt x="944213" y="125711"/>
                  <a:pt x="946055" y="119209"/>
                  <a:pt x="947280" y="112331"/>
                </a:cubicBezTo>
                <a:cubicBezTo>
                  <a:pt x="948633" y="105454"/>
                  <a:pt x="949554" y="97904"/>
                  <a:pt x="950043" y="89681"/>
                </a:cubicBezTo>
                <a:lnTo>
                  <a:pt x="965695" y="90786"/>
                </a:lnTo>
                <a:cubicBezTo>
                  <a:pt x="965327" y="95326"/>
                  <a:pt x="964838" y="99746"/>
                  <a:pt x="964222" y="104045"/>
                </a:cubicBezTo>
                <a:cubicBezTo>
                  <a:pt x="963733" y="108217"/>
                  <a:pt x="963060" y="112331"/>
                  <a:pt x="962196" y="116383"/>
                </a:cubicBezTo>
                <a:cubicBezTo>
                  <a:pt x="965022" y="124974"/>
                  <a:pt x="968769" y="131915"/>
                  <a:pt x="973430" y="137192"/>
                </a:cubicBezTo>
                <a:cubicBezTo>
                  <a:pt x="978097" y="142469"/>
                  <a:pt x="983685" y="146336"/>
                  <a:pt x="990187" y="148793"/>
                </a:cubicBezTo>
                <a:lnTo>
                  <a:pt x="990187" y="75502"/>
                </a:lnTo>
                <a:lnTo>
                  <a:pt x="939362" y="75502"/>
                </a:lnTo>
                <a:lnTo>
                  <a:pt x="939362" y="60769"/>
                </a:lnTo>
                <a:lnTo>
                  <a:pt x="1047458" y="60769"/>
                </a:lnTo>
                <a:lnTo>
                  <a:pt x="1047458" y="75502"/>
                </a:lnTo>
                <a:lnTo>
                  <a:pt x="1005656" y="75502"/>
                </a:lnTo>
                <a:lnTo>
                  <a:pt x="1005656" y="103676"/>
                </a:lnTo>
                <a:lnTo>
                  <a:pt x="1043223" y="103676"/>
                </a:lnTo>
                <a:lnTo>
                  <a:pt x="1043223" y="118961"/>
                </a:lnTo>
                <a:lnTo>
                  <a:pt x="1005656" y="118961"/>
                </a:lnTo>
                <a:lnTo>
                  <a:pt x="1005656" y="152108"/>
                </a:lnTo>
                <a:lnTo>
                  <a:pt x="1007866" y="152108"/>
                </a:lnTo>
                <a:cubicBezTo>
                  <a:pt x="1015479" y="152356"/>
                  <a:pt x="1022909" y="152356"/>
                  <a:pt x="1030148" y="152108"/>
                </a:cubicBezTo>
                <a:cubicBezTo>
                  <a:pt x="1037514" y="151860"/>
                  <a:pt x="1045680" y="151308"/>
                  <a:pt x="1054640" y="150451"/>
                </a:cubicBezTo>
                <a:lnTo>
                  <a:pt x="1051509" y="166103"/>
                </a:lnTo>
                <a:cubicBezTo>
                  <a:pt x="1044270" y="166719"/>
                  <a:pt x="1036841" y="167145"/>
                  <a:pt x="1029227" y="167392"/>
                </a:cubicBezTo>
                <a:cubicBezTo>
                  <a:pt x="1021620" y="167640"/>
                  <a:pt x="1013517" y="167513"/>
                  <a:pt x="1004919" y="167024"/>
                </a:cubicBezTo>
                <a:cubicBezTo>
                  <a:pt x="994118" y="166408"/>
                  <a:pt x="984542" y="163773"/>
                  <a:pt x="976192" y="159106"/>
                </a:cubicBezTo>
                <a:cubicBezTo>
                  <a:pt x="967848" y="154438"/>
                  <a:pt x="961155" y="147136"/>
                  <a:pt x="956120" y="137192"/>
                </a:cubicBezTo>
                <a:cubicBezTo>
                  <a:pt x="953421" y="144310"/>
                  <a:pt x="950043" y="151066"/>
                  <a:pt x="945991" y="157448"/>
                </a:cubicBezTo>
                <a:cubicBezTo>
                  <a:pt x="941940" y="163830"/>
                  <a:pt x="936968" y="170034"/>
                  <a:pt x="931075" y="176047"/>
                </a:cubicBezTo>
                <a:lnTo>
                  <a:pt x="918921" y="166287"/>
                </a:lnTo>
                <a:close/>
                <a:moveTo>
                  <a:pt x="987425" y="21361"/>
                </a:moveTo>
                <a:lnTo>
                  <a:pt x="985768" y="16574"/>
                </a:lnTo>
                <a:cubicBezTo>
                  <a:pt x="984790" y="13748"/>
                  <a:pt x="983869" y="11233"/>
                  <a:pt x="983005" y="9023"/>
                </a:cubicBezTo>
                <a:cubicBezTo>
                  <a:pt x="982148" y="6693"/>
                  <a:pt x="981348" y="4667"/>
                  <a:pt x="980611" y="2946"/>
                </a:cubicBezTo>
                <a:lnTo>
                  <a:pt x="996817" y="0"/>
                </a:lnTo>
                <a:cubicBezTo>
                  <a:pt x="997680" y="1721"/>
                  <a:pt x="998601" y="3988"/>
                  <a:pt x="999579" y="6814"/>
                </a:cubicBezTo>
                <a:cubicBezTo>
                  <a:pt x="1000563" y="9639"/>
                  <a:pt x="1001547" y="12586"/>
                  <a:pt x="1002525" y="15653"/>
                </a:cubicBezTo>
                <a:cubicBezTo>
                  <a:pt x="1002773" y="16637"/>
                  <a:pt x="1003078" y="17615"/>
                  <a:pt x="1003446" y="18599"/>
                </a:cubicBezTo>
                <a:cubicBezTo>
                  <a:pt x="1003814" y="19583"/>
                  <a:pt x="1004126" y="20504"/>
                  <a:pt x="1004367" y="21361"/>
                </a:cubicBezTo>
                <a:lnTo>
                  <a:pt x="1047826" y="21361"/>
                </a:lnTo>
                <a:lnTo>
                  <a:pt x="1047826" y="52851"/>
                </a:lnTo>
                <a:lnTo>
                  <a:pt x="1032173" y="52851"/>
                </a:lnTo>
                <a:lnTo>
                  <a:pt x="1032173" y="36462"/>
                </a:lnTo>
                <a:lnTo>
                  <a:pt x="954646" y="36462"/>
                </a:lnTo>
                <a:lnTo>
                  <a:pt x="954646" y="52851"/>
                </a:lnTo>
                <a:lnTo>
                  <a:pt x="938994" y="52851"/>
                </a:lnTo>
                <a:lnTo>
                  <a:pt x="938994" y="21361"/>
                </a:lnTo>
                <a:lnTo>
                  <a:pt x="987425" y="21361"/>
                </a:lnTo>
                <a:close/>
                <a:moveTo>
                  <a:pt x="890562" y="166656"/>
                </a:moveTo>
                <a:cubicBezTo>
                  <a:pt x="893756" y="159169"/>
                  <a:pt x="897503" y="148361"/>
                  <a:pt x="901795" y="134245"/>
                </a:cubicBezTo>
                <a:cubicBezTo>
                  <a:pt x="906094" y="120002"/>
                  <a:pt x="909041" y="108528"/>
                  <a:pt x="910635" y="99809"/>
                </a:cubicBezTo>
                <a:lnTo>
                  <a:pt x="925919" y="102756"/>
                </a:lnTo>
                <a:cubicBezTo>
                  <a:pt x="925182" y="107055"/>
                  <a:pt x="924077" y="112395"/>
                  <a:pt x="922604" y="118777"/>
                </a:cubicBezTo>
                <a:cubicBezTo>
                  <a:pt x="921258" y="125038"/>
                  <a:pt x="919537" y="131731"/>
                  <a:pt x="917448" y="138849"/>
                </a:cubicBezTo>
                <a:cubicBezTo>
                  <a:pt x="915365" y="145847"/>
                  <a:pt x="913340" y="152044"/>
                  <a:pt x="911371" y="157448"/>
                </a:cubicBezTo>
                <a:cubicBezTo>
                  <a:pt x="909409" y="162973"/>
                  <a:pt x="907567" y="167697"/>
                  <a:pt x="905847" y="171628"/>
                </a:cubicBezTo>
                <a:lnTo>
                  <a:pt x="890562" y="166656"/>
                </a:lnTo>
                <a:close/>
                <a:moveTo>
                  <a:pt x="894245" y="49168"/>
                </a:moveTo>
                <a:cubicBezTo>
                  <a:pt x="896582" y="50521"/>
                  <a:pt x="899217" y="52114"/>
                  <a:pt x="902164" y="53956"/>
                </a:cubicBezTo>
                <a:cubicBezTo>
                  <a:pt x="905237" y="55677"/>
                  <a:pt x="908609" y="57944"/>
                  <a:pt x="912292" y="60769"/>
                </a:cubicBezTo>
                <a:cubicBezTo>
                  <a:pt x="919658" y="66294"/>
                  <a:pt x="925366" y="70898"/>
                  <a:pt x="929418" y="74581"/>
                </a:cubicBezTo>
                <a:lnTo>
                  <a:pt x="919474" y="88024"/>
                </a:lnTo>
                <a:cubicBezTo>
                  <a:pt x="917511" y="86062"/>
                  <a:pt x="915238" y="84036"/>
                  <a:pt x="912660" y="81947"/>
                </a:cubicBezTo>
                <a:cubicBezTo>
                  <a:pt x="910082" y="79737"/>
                  <a:pt x="906951" y="77222"/>
                  <a:pt x="903268" y="74397"/>
                </a:cubicBezTo>
                <a:cubicBezTo>
                  <a:pt x="899713" y="71571"/>
                  <a:pt x="896398" y="69120"/>
                  <a:pt x="893324" y="67031"/>
                </a:cubicBezTo>
                <a:cubicBezTo>
                  <a:pt x="890378" y="64821"/>
                  <a:pt x="887743" y="63043"/>
                  <a:pt x="885406" y="61690"/>
                </a:cubicBezTo>
                <a:lnTo>
                  <a:pt x="894245" y="49168"/>
                </a:lnTo>
                <a:close/>
                <a:moveTo>
                  <a:pt x="902348" y="5893"/>
                </a:moveTo>
                <a:cubicBezTo>
                  <a:pt x="904684" y="7245"/>
                  <a:pt x="907263" y="8839"/>
                  <a:pt x="910082" y="10681"/>
                </a:cubicBezTo>
                <a:cubicBezTo>
                  <a:pt x="913028" y="12401"/>
                  <a:pt x="916286" y="14611"/>
                  <a:pt x="919842" y="17310"/>
                </a:cubicBezTo>
                <a:cubicBezTo>
                  <a:pt x="923404" y="19888"/>
                  <a:pt x="926535" y="22282"/>
                  <a:pt x="929234" y="24492"/>
                </a:cubicBezTo>
                <a:cubicBezTo>
                  <a:pt x="931939" y="26702"/>
                  <a:pt x="934269" y="28664"/>
                  <a:pt x="936231" y="30385"/>
                </a:cubicBezTo>
                <a:lnTo>
                  <a:pt x="926655" y="43091"/>
                </a:lnTo>
                <a:cubicBezTo>
                  <a:pt x="924814" y="41370"/>
                  <a:pt x="922668" y="39529"/>
                  <a:pt x="920210" y="37567"/>
                </a:cubicBezTo>
                <a:cubicBezTo>
                  <a:pt x="917759" y="35477"/>
                  <a:pt x="914749" y="33083"/>
                  <a:pt x="911187" y="30385"/>
                </a:cubicBezTo>
                <a:cubicBezTo>
                  <a:pt x="904189" y="24860"/>
                  <a:pt x="898481" y="20809"/>
                  <a:pt x="894061" y="18231"/>
                </a:cubicBezTo>
                <a:lnTo>
                  <a:pt x="902348" y="5893"/>
                </a:lnTo>
                <a:close/>
              </a:path>
            </a:pathLst>
          </a:custGeom>
          <a:solidFill>
            <a:srgbClr val="FFFFF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0C1A43EA-CA1F-1D63-9FA9-41ED2B9EF784}"/>
              </a:ext>
            </a:extLst>
          </p:cNvPr>
          <p:cNvSpPr/>
          <p:nvPr/>
        </p:nvSpPr>
        <p:spPr>
          <a:xfrm>
            <a:off x="11525250" y="635000"/>
            <a:ext cx="6350" cy="488950"/>
          </a:xfrm>
          <a:custGeom>
            <a:avLst/>
            <a:gdLst>
              <a:gd name="connsiteX0" fmla="*/ 0 w 6350"/>
              <a:gd name="connsiteY0" fmla="*/ 0 h 488950"/>
              <a:gd name="connsiteX1" fmla="*/ 0 w 6350"/>
              <a:gd name="connsiteY1" fmla="*/ 488950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0" h="488950">
                <a:moveTo>
                  <a:pt x="0" y="0"/>
                </a:moveTo>
                <a:lnTo>
                  <a:pt x="0" y="488950"/>
                </a:lnTo>
              </a:path>
            </a:pathLst>
          </a:custGeom>
          <a:noFill/>
          <a:ln w="6350" cap="flat">
            <a:solidFill>
              <a:srgbClr val="FFAB67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9B4246B-6D98-7E75-9F60-053562F3E0EA}"/>
              </a:ext>
            </a:extLst>
          </p:cNvPr>
          <p:cNvSpPr txBox="1"/>
          <p:nvPr/>
        </p:nvSpPr>
        <p:spPr>
          <a:xfrm>
            <a:off x="11397620" y="1185643"/>
            <a:ext cx="261610" cy="14529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500" spc="100" dirty="0">
                <a:solidFill>
                  <a:srgbClr val="F1B06F"/>
                </a:solidFill>
                <a:latin typeface="+mj-ea"/>
                <a:ea typeface="+mj-ea"/>
                <a:cs typeface="OPPOSans L" panose="00020600040101010101" pitchFamily="18" charset="-122"/>
              </a:rPr>
              <a:t>GOAL COMPLETION</a:t>
            </a:r>
            <a:endParaRPr lang="en-US" sz="500" spc="100" dirty="0">
              <a:solidFill>
                <a:srgbClr val="F1B06F"/>
              </a:solidFill>
              <a:latin typeface="+mj-ea"/>
              <a:ea typeface="+mj-ea"/>
              <a:cs typeface="OPPOSans L" panose="00020600040101010101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36C18020-39AB-B718-3C6E-881D73F0C311}"/>
              </a:ext>
            </a:extLst>
          </p:cNvPr>
          <p:cNvSpPr txBox="1"/>
          <p:nvPr/>
        </p:nvSpPr>
        <p:spPr>
          <a:xfrm>
            <a:off x="548881" y="1496798"/>
            <a:ext cx="3215043" cy="1101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rgbClr val="029E8F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观看直播的用户</a:t>
            </a:r>
            <a:endParaRPr lang="en-US" altLang="zh-CN" sz="2800" dirty="0">
              <a:solidFill>
                <a:srgbClr val="029E8F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rgbClr val="029E8F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用户画像</a:t>
            </a:r>
            <a:endParaRPr lang="en-US" sz="2800" dirty="0">
              <a:solidFill>
                <a:srgbClr val="029E8F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3B8BF99B-25B5-424D-07FA-2FADABB8EAED}"/>
              </a:ext>
            </a:extLst>
          </p:cNvPr>
          <p:cNvSpPr txBox="1"/>
          <p:nvPr/>
        </p:nvSpPr>
        <p:spPr>
          <a:xfrm>
            <a:off x="548881" y="3945565"/>
            <a:ext cx="3215043" cy="408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029E8F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知乎用户年龄分布</a:t>
            </a:r>
            <a:endParaRPr lang="en-US" dirty="0">
              <a:solidFill>
                <a:srgbClr val="029E8F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962ABA84-E00F-EBE9-C4B5-8FF3CDBAF2FE}"/>
              </a:ext>
            </a:extLst>
          </p:cNvPr>
          <p:cNvSpPr txBox="1"/>
          <p:nvPr/>
        </p:nvSpPr>
        <p:spPr>
          <a:xfrm>
            <a:off x="564622" y="2607549"/>
            <a:ext cx="4016022" cy="797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100" dirty="0">
                <a:solidFill>
                  <a:schemeClr val="bg1">
                    <a:lumMod val="65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通过前面了解到观看知乎直播的人群基本上来自观看知乎的人群，对应着「知乎人群特征」代表着「知乎直播人群特征」</a:t>
            </a:r>
            <a:endParaRPr lang="en-US" sz="1200" spc="100" dirty="0">
              <a:solidFill>
                <a:schemeClr val="bg1">
                  <a:lumMod val="65000"/>
                </a:scheme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9372FA1-72E4-AE04-6DD6-CC79EC79E103}"/>
              </a:ext>
            </a:extLst>
          </p:cNvPr>
          <p:cNvSpPr txBox="1"/>
          <p:nvPr/>
        </p:nvSpPr>
        <p:spPr>
          <a:xfrm>
            <a:off x="564622" y="4503020"/>
            <a:ext cx="4016022" cy="1037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100" dirty="0">
                <a:solidFill>
                  <a:schemeClr val="bg1">
                    <a:lumMod val="65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在年龄分布上，</a:t>
            </a:r>
            <a:r>
              <a:rPr lang="en-US" altLang="zh-CN" sz="1200" spc="100" dirty="0">
                <a:solidFill>
                  <a:schemeClr val="bg1">
                    <a:lumMod val="65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20-29</a:t>
            </a:r>
            <a:r>
              <a:rPr lang="zh-CN" altLang="en-US" sz="1200" spc="100" dirty="0">
                <a:solidFill>
                  <a:schemeClr val="bg1">
                    <a:lumMod val="65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岁的用户数量占总用户数量的</a:t>
            </a:r>
            <a:r>
              <a:rPr lang="en-US" altLang="zh-CN" sz="1200" spc="100" dirty="0">
                <a:solidFill>
                  <a:schemeClr val="bg1">
                    <a:lumMod val="65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63%</a:t>
            </a:r>
            <a:r>
              <a:rPr lang="zh-CN" altLang="en-US" sz="1200" spc="100" dirty="0">
                <a:solidFill>
                  <a:schemeClr val="bg1">
                    <a:lumMod val="65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左右，这个年龄阶段的人群正处于学习如何工作的重要发展期和黄金期，对信息获取的效率和质量具有极高的要求。</a:t>
            </a:r>
            <a:endParaRPr lang="en-US" sz="1200" spc="100" dirty="0">
              <a:solidFill>
                <a:schemeClr val="bg1">
                  <a:lumMod val="65000"/>
                </a:scheme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7E1489FD-ECBA-75D1-57CB-C26ED88DE2AF}"/>
              </a:ext>
            </a:extLst>
          </p:cNvPr>
          <p:cNvSpPr txBox="1"/>
          <p:nvPr/>
        </p:nvSpPr>
        <p:spPr>
          <a:xfrm>
            <a:off x="7944191" y="3192628"/>
            <a:ext cx="1364566" cy="1101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支行</a:t>
            </a:r>
            <a:endParaRPr lang="en-US" altLang="zh-CN" sz="2800" dirty="0">
              <a:solidFill>
                <a:schemeClr val="bg1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定位</a:t>
            </a:r>
            <a:endParaRPr lang="en-US" sz="2800" dirty="0">
              <a:solidFill>
                <a:schemeClr val="bg1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898D44D1-2917-BF69-82B2-5B3553554DE7}"/>
              </a:ext>
            </a:extLst>
          </p:cNvPr>
          <p:cNvSpPr txBox="1"/>
          <p:nvPr/>
        </p:nvSpPr>
        <p:spPr>
          <a:xfrm rot="18900000">
            <a:off x="7055683" y="2532637"/>
            <a:ext cx="646331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lang="zh-CN" altLang="en-US" dirty="0"/>
              <a:t>财务</a:t>
            </a:r>
            <a:endParaRPr lang="en-US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8E8CDC1A-1514-D750-C16D-6A17E6249CF2}"/>
              </a:ext>
            </a:extLst>
          </p:cNvPr>
          <p:cNvSpPr txBox="1"/>
          <p:nvPr/>
        </p:nvSpPr>
        <p:spPr>
          <a:xfrm rot="1690852">
            <a:off x="8367305" y="2087773"/>
            <a:ext cx="1648208" cy="625311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lang="zh-CN" altLang="en-US" dirty="0"/>
              <a:t>促销</a:t>
            </a:r>
            <a:r>
              <a:rPr lang="en-US" altLang="zh-CN" dirty="0"/>
              <a:t>/</a:t>
            </a:r>
            <a:r>
              <a:rPr lang="zh-CN" altLang="en-US" dirty="0"/>
              <a:t>营销活动</a:t>
            </a:r>
            <a:endParaRPr 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F47E620C-E0AD-8266-7A34-EB668F81A320}"/>
              </a:ext>
            </a:extLst>
          </p:cNvPr>
          <p:cNvSpPr txBox="1"/>
          <p:nvPr/>
        </p:nvSpPr>
        <p:spPr>
          <a:xfrm rot="5400000">
            <a:off x="9516074" y="3680186"/>
            <a:ext cx="1357858" cy="373330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lang="zh-CN" altLang="en-US" dirty="0"/>
              <a:t>产品</a:t>
            </a:r>
            <a:endParaRPr lang="en-US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69F9D2D6-226E-EE91-64BE-849599951142}"/>
              </a:ext>
            </a:extLst>
          </p:cNvPr>
          <p:cNvSpPr txBox="1"/>
          <p:nvPr/>
        </p:nvSpPr>
        <p:spPr>
          <a:xfrm rot="20632682">
            <a:off x="8185681" y="5162473"/>
            <a:ext cx="1856344" cy="393020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zh-CN" altLang="en-US" dirty="0"/>
              <a:t>人员团队</a:t>
            </a:r>
            <a:endParaRPr 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F33425D9-11FA-3E21-60F8-9E11858179E8}"/>
              </a:ext>
            </a:extLst>
          </p:cNvPr>
          <p:cNvSpPr txBox="1"/>
          <p:nvPr/>
        </p:nvSpPr>
        <p:spPr>
          <a:xfrm rot="3600000">
            <a:off x="6471135" y="4260906"/>
            <a:ext cx="1745187" cy="581729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zh-CN" altLang="en-US" dirty="0"/>
              <a:t>客户服务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734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3F7FA"/>
            </a:gs>
            <a:gs pos="100000">
              <a:srgbClr val="FEFEFE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8E27464B-3A1C-3625-78DE-5A44A2B71D8C}"/>
              </a:ext>
            </a:extLst>
          </p:cNvPr>
          <p:cNvSpPr/>
          <p:nvPr/>
        </p:nvSpPr>
        <p:spPr>
          <a:xfrm>
            <a:off x="1890166" y="2208587"/>
            <a:ext cx="6350" cy="3995362"/>
          </a:xfrm>
          <a:custGeom>
            <a:avLst/>
            <a:gdLst>
              <a:gd name="connsiteX0" fmla="*/ 0 w 6350"/>
              <a:gd name="connsiteY0" fmla="*/ 0 h 3995362"/>
              <a:gd name="connsiteX1" fmla="*/ 0 w 6350"/>
              <a:gd name="connsiteY1" fmla="*/ 3995363 h 3995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0" h="3995362">
                <a:moveTo>
                  <a:pt x="0" y="0"/>
                </a:moveTo>
                <a:lnTo>
                  <a:pt x="0" y="3995363"/>
                </a:lnTo>
              </a:path>
            </a:pathLst>
          </a:custGeom>
          <a:noFill/>
          <a:ln w="6350" cap="flat">
            <a:solidFill>
              <a:srgbClr val="ECECE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73F7C0E1-1B7B-1CA4-6D64-55919AFFE82E}"/>
              </a:ext>
            </a:extLst>
          </p:cNvPr>
          <p:cNvSpPr/>
          <p:nvPr/>
        </p:nvSpPr>
        <p:spPr>
          <a:xfrm>
            <a:off x="3277082" y="2208587"/>
            <a:ext cx="6350" cy="3995362"/>
          </a:xfrm>
          <a:custGeom>
            <a:avLst/>
            <a:gdLst>
              <a:gd name="connsiteX0" fmla="*/ 0 w 6350"/>
              <a:gd name="connsiteY0" fmla="*/ 0 h 3995362"/>
              <a:gd name="connsiteX1" fmla="*/ 0 w 6350"/>
              <a:gd name="connsiteY1" fmla="*/ 3995363 h 3995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0" h="3995362">
                <a:moveTo>
                  <a:pt x="0" y="0"/>
                </a:moveTo>
                <a:lnTo>
                  <a:pt x="0" y="3995363"/>
                </a:lnTo>
              </a:path>
            </a:pathLst>
          </a:custGeom>
          <a:noFill/>
          <a:ln w="6350" cap="flat">
            <a:solidFill>
              <a:srgbClr val="ECECE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73AA4B86-AB91-DF94-7FE8-2170D1BB6E16}"/>
              </a:ext>
            </a:extLst>
          </p:cNvPr>
          <p:cNvSpPr/>
          <p:nvPr/>
        </p:nvSpPr>
        <p:spPr>
          <a:xfrm>
            <a:off x="4664005" y="2208587"/>
            <a:ext cx="6350" cy="3995362"/>
          </a:xfrm>
          <a:custGeom>
            <a:avLst/>
            <a:gdLst>
              <a:gd name="connsiteX0" fmla="*/ 0 w 6350"/>
              <a:gd name="connsiteY0" fmla="*/ 0 h 3995362"/>
              <a:gd name="connsiteX1" fmla="*/ 0 w 6350"/>
              <a:gd name="connsiteY1" fmla="*/ 3995363 h 3995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0" h="3995362">
                <a:moveTo>
                  <a:pt x="0" y="0"/>
                </a:moveTo>
                <a:lnTo>
                  <a:pt x="0" y="3995363"/>
                </a:lnTo>
              </a:path>
            </a:pathLst>
          </a:custGeom>
          <a:noFill/>
          <a:ln w="6350" cap="flat">
            <a:solidFill>
              <a:srgbClr val="ECECE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72C3D977-A650-E69D-838C-B8427A45BA7C}"/>
              </a:ext>
            </a:extLst>
          </p:cNvPr>
          <p:cNvSpPr/>
          <p:nvPr/>
        </p:nvSpPr>
        <p:spPr>
          <a:xfrm>
            <a:off x="6050927" y="2208587"/>
            <a:ext cx="6350" cy="3995362"/>
          </a:xfrm>
          <a:custGeom>
            <a:avLst/>
            <a:gdLst>
              <a:gd name="connsiteX0" fmla="*/ 0 w 6350"/>
              <a:gd name="connsiteY0" fmla="*/ 0 h 3995362"/>
              <a:gd name="connsiteX1" fmla="*/ 0 w 6350"/>
              <a:gd name="connsiteY1" fmla="*/ 3995363 h 3995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0" h="3995362">
                <a:moveTo>
                  <a:pt x="0" y="0"/>
                </a:moveTo>
                <a:lnTo>
                  <a:pt x="0" y="3995363"/>
                </a:lnTo>
              </a:path>
            </a:pathLst>
          </a:custGeom>
          <a:noFill/>
          <a:ln w="6350" cap="flat">
            <a:solidFill>
              <a:srgbClr val="ECECE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91B5D2A0-9DAC-8B87-D593-BE2DAE833C2A}"/>
              </a:ext>
            </a:extLst>
          </p:cNvPr>
          <p:cNvSpPr/>
          <p:nvPr/>
        </p:nvSpPr>
        <p:spPr>
          <a:xfrm>
            <a:off x="7437818" y="2208587"/>
            <a:ext cx="6350" cy="3995362"/>
          </a:xfrm>
          <a:custGeom>
            <a:avLst/>
            <a:gdLst>
              <a:gd name="connsiteX0" fmla="*/ 0 w 6350"/>
              <a:gd name="connsiteY0" fmla="*/ 0 h 3995362"/>
              <a:gd name="connsiteX1" fmla="*/ 0 w 6350"/>
              <a:gd name="connsiteY1" fmla="*/ 3995363 h 3995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0" h="3995362">
                <a:moveTo>
                  <a:pt x="0" y="0"/>
                </a:moveTo>
                <a:lnTo>
                  <a:pt x="0" y="3995363"/>
                </a:lnTo>
              </a:path>
            </a:pathLst>
          </a:custGeom>
          <a:noFill/>
          <a:ln w="6350" cap="flat">
            <a:solidFill>
              <a:srgbClr val="ECECE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C02A71C6-7E11-E794-A51C-F9AADEFEA853}"/>
              </a:ext>
            </a:extLst>
          </p:cNvPr>
          <p:cNvSpPr/>
          <p:nvPr/>
        </p:nvSpPr>
        <p:spPr>
          <a:xfrm>
            <a:off x="8824785" y="2208587"/>
            <a:ext cx="6350" cy="3995362"/>
          </a:xfrm>
          <a:custGeom>
            <a:avLst/>
            <a:gdLst>
              <a:gd name="connsiteX0" fmla="*/ 0 w 6350"/>
              <a:gd name="connsiteY0" fmla="*/ 0 h 3995362"/>
              <a:gd name="connsiteX1" fmla="*/ 0 w 6350"/>
              <a:gd name="connsiteY1" fmla="*/ 3995363 h 3995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0" h="3995362">
                <a:moveTo>
                  <a:pt x="0" y="0"/>
                </a:moveTo>
                <a:lnTo>
                  <a:pt x="0" y="3995363"/>
                </a:lnTo>
              </a:path>
            </a:pathLst>
          </a:custGeom>
          <a:noFill/>
          <a:ln w="6350" cap="flat">
            <a:solidFill>
              <a:srgbClr val="ECECE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9061E766-8B22-086E-A2E8-60EADEE4187E}"/>
              </a:ext>
            </a:extLst>
          </p:cNvPr>
          <p:cNvSpPr/>
          <p:nvPr/>
        </p:nvSpPr>
        <p:spPr>
          <a:xfrm>
            <a:off x="10211689" y="2208587"/>
            <a:ext cx="6350" cy="3995362"/>
          </a:xfrm>
          <a:custGeom>
            <a:avLst/>
            <a:gdLst>
              <a:gd name="connsiteX0" fmla="*/ 0 w 6350"/>
              <a:gd name="connsiteY0" fmla="*/ 0 h 3995362"/>
              <a:gd name="connsiteX1" fmla="*/ 0 w 6350"/>
              <a:gd name="connsiteY1" fmla="*/ 3995363 h 3995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0" h="3995362">
                <a:moveTo>
                  <a:pt x="0" y="0"/>
                </a:moveTo>
                <a:lnTo>
                  <a:pt x="0" y="3995363"/>
                </a:lnTo>
              </a:path>
            </a:pathLst>
          </a:custGeom>
          <a:noFill/>
          <a:ln w="6350" cap="flat">
            <a:solidFill>
              <a:srgbClr val="ECECE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8819615D-5B4A-FB6A-1DB8-222E6C3D5782}"/>
              </a:ext>
            </a:extLst>
          </p:cNvPr>
          <p:cNvSpPr/>
          <p:nvPr/>
        </p:nvSpPr>
        <p:spPr>
          <a:xfrm>
            <a:off x="635000" y="2921000"/>
            <a:ext cx="6115050" cy="387350"/>
          </a:xfrm>
          <a:custGeom>
            <a:avLst/>
            <a:gdLst>
              <a:gd name="connsiteX0" fmla="*/ 6089650 w 6115050"/>
              <a:gd name="connsiteY0" fmla="*/ 0 h 387350"/>
              <a:gd name="connsiteX1" fmla="*/ 6115050 w 6115050"/>
              <a:gd name="connsiteY1" fmla="*/ 0 h 387350"/>
              <a:gd name="connsiteX2" fmla="*/ 6115050 w 6115050"/>
              <a:gd name="connsiteY2" fmla="*/ 387350 h 387350"/>
              <a:gd name="connsiteX3" fmla="*/ 6089650 w 6115050"/>
              <a:gd name="connsiteY3" fmla="*/ 387350 h 387350"/>
              <a:gd name="connsiteX4" fmla="*/ 25400 w 6115050"/>
              <a:gd name="connsiteY4" fmla="*/ 387350 h 387350"/>
              <a:gd name="connsiteX5" fmla="*/ 0 w 6115050"/>
              <a:gd name="connsiteY5" fmla="*/ 387350 h 387350"/>
              <a:gd name="connsiteX6" fmla="*/ 0 w 6115050"/>
              <a:gd name="connsiteY6" fmla="*/ 0 h 387350"/>
              <a:gd name="connsiteX7" fmla="*/ 25400 w 6115050"/>
              <a:gd name="connsiteY7" fmla="*/ 0 h 38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15050" h="387350">
                <a:moveTo>
                  <a:pt x="6089650" y="0"/>
                </a:moveTo>
                <a:cubicBezTo>
                  <a:pt x="6103678" y="0"/>
                  <a:pt x="6115050" y="0"/>
                  <a:pt x="6115050" y="0"/>
                </a:cubicBezTo>
                <a:lnTo>
                  <a:pt x="6115050" y="387350"/>
                </a:lnTo>
                <a:cubicBezTo>
                  <a:pt x="6115050" y="387350"/>
                  <a:pt x="6103678" y="387350"/>
                  <a:pt x="6089650" y="387350"/>
                </a:cubicBezTo>
                <a:lnTo>
                  <a:pt x="25400" y="387350"/>
                </a:lnTo>
                <a:cubicBezTo>
                  <a:pt x="11372" y="387350"/>
                  <a:pt x="0" y="387350"/>
                  <a:pt x="0" y="387350"/>
                </a:cubicBezTo>
                <a:lnTo>
                  <a:pt x="0" y="0"/>
                </a:lnTo>
                <a:cubicBezTo>
                  <a:pt x="0" y="0"/>
                  <a:pt x="11372" y="0"/>
                  <a:pt x="25400" y="0"/>
                </a:cubicBezTo>
                <a:close/>
              </a:path>
            </a:pathLst>
          </a:custGeom>
          <a:solidFill>
            <a:srgbClr val="F26D17">
              <a:alpha val="2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A9FAAA79-EDF2-4324-C485-B12EFD0A1D8C}"/>
              </a:ext>
            </a:extLst>
          </p:cNvPr>
          <p:cNvSpPr/>
          <p:nvPr/>
        </p:nvSpPr>
        <p:spPr>
          <a:xfrm>
            <a:off x="3708400" y="4610100"/>
            <a:ext cx="7848600" cy="381000"/>
          </a:xfrm>
          <a:custGeom>
            <a:avLst/>
            <a:gdLst>
              <a:gd name="connsiteX0" fmla="*/ 0 w 7848600"/>
              <a:gd name="connsiteY0" fmla="*/ 0 h 381000"/>
              <a:gd name="connsiteX1" fmla="*/ 7848600 w 7848600"/>
              <a:gd name="connsiteY1" fmla="*/ 0 h 381000"/>
              <a:gd name="connsiteX2" fmla="*/ 7848600 w 7848600"/>
              <a:gd name="connsiteY2" fmla="*/ 381000 h 381000"/>
              <a:gd name="connsiteX3" fmla="*/ 0 w 7848600"/>
              <a:gd name="connsiteY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48600" h="381000">
                <a:moveTo>
                  <a:pt x="0" y="0"/>
                </a:moveTo>
                <a:lnTo>
                  <a:pt x="7848600" y="0"/>
                </a:lnTo>
                <a:lnTo>
                  <a:pt x="7848600" y="381000"/>
                </a:lnTo>
                <a:lnTo>
                  <a:pt x="0" y="381000"/>
                </a:lnTo>
                <a:close/>
              </a:path>
            </a:pathLst>
          </a:custGeom>
          <a:solidFill>
            <a:srgbClr val="01B9BF">
              <a:alpha val="1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2ADCF449-9D84-088B-85BB-BA65BA4E2D41}"/>
              </a:ext>
            </a:extLst>
          </p:cNvPr>
          <p:cNvSpPr/>
          <p:nvPr/>
        </p:nvSpPr>
        <p:spPr>
          <a:xfrm>
            <a:off x="6648450" y="5168900"/>
            <a:ext cx="4908550" cy="381000"/>
          </a:xfrm>
          <a:custGeom>
            <a:avLst/>
            <a:gdLst>
              <a:gd name="connsiteX0" fmla="*/ 0 w 4908550"/>
              <a:gd name="connsiteY0" fmla="*/ 0 h 381000"/>
              <a:gd name="connsiteX1" fmla="*/ 4908550 w 4908550"/>
              <a:gd name="connsiteY1" fmla="*/ 0 h 381000"/>
              <a:gd name="connsiteX2" fmla="*/ 4908550 w 4908550"/>
              <a:gd name="connsiteY2" fmla="*/ 381000 h 381000"/>
              <a:gd name="connsiteX3" fmla="*/ 0 w 4908550"/>
              <a:gd name="connsiteY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8550" h="381000">
                <a:moveTo>
                  <a:pt x="0" y="0"/>
                </a:moveTo>
                <a:lnTo>
                  <a:pt x="4908550" y="0"/>
                </a:lnTo>
                <a:lnTo>
                  <a:pt x="4908550" y="381000"/>
                </a:lnTo>
                <a:lnTo>
                  <a:pt x="0" y="381000"/>
                </a:lnTo>
                <a:close/>
              </a:path>
            </a:pathLst>
          </a:custGeom>
          <a:solidFill>
            <a:srgbClr val="29313E">
              <a:alpha val="1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5A412C82-0EED-16EC-CCD6-40456D531FEF}"/>
              </a:ext>
            </a:extLst>
          </p:cNvPr>
          <p:cNvSpPr/>
          <p:nvPr/>
        </p:nvSpPr>
        <p:spPr>
          <a:xfrm>
            <a:off x="8826500" y="5721350"/>
            <a:ext cx="2730500" cy="387350"/>
          </a:xfrm>
          <a:custGeom>
            <a:avLst/>
            <a:gdLst>
              <a:gd name="connsiteX0" fmla="*/ 0 w 2730500"/>
              <a:gd name="connsiteY0" fmla="*/ 0 h 387350"/>
              <a:gd name="connsiteX1" fmla="*/ 2730500 w 2730500"/>
              <a:gd name="connsiteY1" fmla="*/ 0 h 387350"/>
              <a:gd name="connsiteX2" fmla="*/ 2730500 w 2730500"/>
              <a:gd name="connsiteY2" fmla="*/ 387350 h 387350"/>
              <a:gd name="connsiteX3" fmla="*/ 0 w 2730500"/>
              <a:gd name="connsiteY3" fmla="*/ 387350 h 38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0500" h="387350">
                <a:moveTo>
                  <a:pt x="0" y="0"/>
                </a:moveTo>
                <a:lnTo>
                  <a:pt x="2730500" y="0"/>
                </a:lnTo>
                <a:lnTo>
                  <a:pt x="2730500" y="387350"/>
                </a:lnTo>
                <a:lnTo>
                  <a:pt x="0" y="387350"/>
                </a:lnTo>
                <a:close/>
              </a:path>
            </a:pathLst>
          </a:custGeom>
          <a:solidFill>
            <a:srgbClr val="727480">
              <a:alpha val="1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2E47CF82-D14B-4667-C770-ED5DBB10B18D}"/>
              </a:ext>
            </a:extLst>
          </p:cNvPr>
          <p:cNvSpPr/>
          <p:nvPr/>
        </p:nvSpPr>
        <p:spPr>
          <a:xfrm>
            <a:off x="8826500" y="5721350"/>
            <a:ext cx="2286000" cy="387350"/>
          </a:xfrm>
          <a:custGeom>
            <a:avLst/>
            <a:gdLst>
              <a:gd name="connsiteX0" fmla="*/ 0 w 2286000"/>
              <a:gd name="connsiteY0" fmla="*/ 0 h 387350"/>
              <a:gd name="connsiteX1" fmla="*/ 2286000 w 2286000"/>
              <a:gd name="connsiteY1" fmla="*/ 0 h 387350"/>
              <a:gd name="connsiteX2" fmla="*/ 2286000 w 2286000"/>
              <a:gd name="connsiteY2" fmla="*/ 387350 h 387350"/>
              <a:gd name="connsiteX3" fmla="*/ 0 w 2286000"/>
              <a:gd name="connsiteY3" fmla="*/ 387350 h 38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387350">
                <a:moveTo>
                  <a:pt x="0" y="0"/>
                </a:moveTo>
                <a:lnTo>
                  <a:pt x="2286000" y="0"/>
                </a:lnTo>
                <a:lnTo>
                  <a:pt x="2286000" y="387350"/>
                </a:lnTo>
                <a:lnTo>
                  <a:pt x="0" y="387350"/>
                </a:lnTo>
                <a:close/>
              </a:path>
            </a:pathLst>
          </a:custGeom>
          <a:solidFill>
            <a:srgbClr val="72748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CDB90FB8-2255-D01D-9637-4AC4EF40BE76}"/>
              </a:ext>
            </a:extLst>
          </p:cNvPr>
          <p:cNvSpPr/>
          <p:nvPr/>
        </p:nvSpPr>
        <p:spPr>
          <a:xfrm>
            <a:off x="2051050" y="4051300"/>
            <a:ext cx="6762750" cy="381000"/>
          </a:xfrm>
          <a:custGeom>
            <a:avLst/>
            <a:gdLst>
              <a:gd name="connsiteX0" fmla="*/ 6737350 w 6762750"/>
              <a:gd name="connsiteY0" fmla="*/ 0 h 381000"/>
              <a:gd name="connsiteX1" fmla="*/ 6762750 w 6762750"/>
              <a:gd name="connsiteY1" fmla="*/ 0 h 381000"/>
              <a:gd name="connsiteX2" fmla="*/ 6762750 w 6762750"/>
              <a:gd name="connsiteY2" fmla="*/ 381000 h 381000"/>
              <a:gd name="connsiteX3" fmla="*/ 6737350 w 6762750"/>
              <a:gd name="connsiteY3" fmla="*/ 381000 h 381000"/>
              <a:gd name="connsiteX4" fmla="*/ 25400 w 6762750"/>
              <a:gd name="connsiteY4" fmla="*/ 381000 h 381000"/>
              <a:gd name="connsiteX5" fmla="*/ 0 w 6762750"/>
              <a:gd name="connsiteY5" fmla="*/ 381000 h 381000"/>
              <a:gd name="connsiteX6" fmla="*/ 0 w 6762750"/>
              <a:gd name="connsiteY6" fmla="*/ 0 h 381000"/>
              <a:gd name="connsiteX7" fmla="*/ 25400 w 6762750"/>
              <a:gd name="connsiteY7" fmla="*/ 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62750" h="381000">
                <a:moveTo>
                  <a:pt x="6737350" y="0"/>
                </a:moveTo>
                <a:cubicBezTo>
                  <a:pt x="6751378" y="0"/>
                  <a:pt x="6762750" y="0"/>
                  <a:pt x="6762750" y="0"/>
                </a:cubicBezTo>
                <a:lnTo>
                  <a:pt x="6762750" y="381000"/>
                </a:lnTo>
                <a:cubicBezTo>
                  <a:pt x="6762750" y="381000"/>
                  <a:pt x="6751378" y="381000"/>
                  <a:pt x="6737350" y="381000"/>
                </a:cubicBezTo>
                <a:lnTo>
                  <a:pt x="25400" y="381000"/>
                </a:lnTo>
                <a:cubicBezTo>
                  <a:pt x="11372" y="381000"/>
                  <a:pt x="0" y="381000"/>
                  <a:pt x="0" y="381000"/>
                </a:cubicBezTo>
                <a:lnTo>
                  <a:pt x="0" y="0"/>
                </a:lnTo>
                <a:cubicBezTo>
                  <a:pt x="0" y="0"/>
                  <a:pt x="11372" y="0"/>
                  <a:pt x="25400" y="0"/>
                </a:cubicBezTo>
                <a:close/>
              </a:path>
            </a:pathLst>
          </a:custGeom>
          <a:solidFill>
            <a:srgbClr val="0628FA">
              <a:alpha val="2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30AE6A78-937E-B24B-6460-C7BDA7C0AAD7}"/>
              </a:ext>
            </a:extLst>
          </p:cNvPr>
          <p:cNvSpPr/>
          <p:nvPr/>
        </p:nvSpPr>
        <p:spPr>
          <a:xfrm>
            <a:off x="1136650" y="3486150"/>
            <a:ext cx="2139950" cy="381000"/>
          </a:xfrm>
          <a:custGeom>
            <a:avLst/>
            <a:gdLst>
              <a:gd name="connsiteX0" fmla="*/ 2114550 w 2139950"/>
              <a:gd name="connsiteY0" fmla="*/ 0 h 381000"/>
              <a:gd name="connsiteX1" fmla="*/ 2139950 w 2139950"/>
              <a:gd name="connsiteY1" fmla="*/ 0 h 381000"/>
              <a:gd name="connsiteX2" fmla="*/ 2139950 w 2139950"/>
              <a:gd name="connsiteY2" fmla="*/ 381000 h 381000"/>
              <a:gd name="connsiteX3" fmla="*/ 2114550 w 2139950"/>
              <a:gd name="connsiteY3" fmla="*/ 381000 h 381000"/>
              <a:gd name="connsiteX4" fmla="*/ 25400 w 2139950"/>
              <a:gd name="connsiteY4" fmla="*/ 381000 h 381000"/>
              <a:gd name="connsiteX5" fmla="*/ 0 w 2139950"/>
              <a:gd name="connsiteY5" fmla="*/ 381000 h 381000"/>
              <a:gd name="connsiteX6" fmla="*/ 0 w 2139950"/>
              <a:gd name="connsiteY6" fmla="*/ 0 h 381000"/>
              <a:gd name="connsiteX7" fmla="*/ 25400 w 2139950"/>
              <a:gd name="connsiteY7" fmla="*/ 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39950" h="381000">
                <a:moveTo>
                  <a:pt x="2114550" y="0"/>
                </a:moveTo>
                <a:cubicBezTo>
                  <a:pt x="2128578" y="0"/>
                  <a:pt x="2139950" y="0"/>
                  <a:pt x="2139950" y="0"/>
                </a:cubicBezTo>
                <a:lnTo>
                  <a:pt x="2139950" y="381000"/>
                </a:lnTo>
                <a:cubicBezTo>
                  <a:pt x="2139950" y="381000"/>
                  <a:pt x="2128578" y="381000"/>
                  <a:pt x="2114550" y="381000"/>
                </a:cubicBezTo>
                <a:lnTo>
                  <a:pt x="25400" y="381000"/>
                </a:lnTo>
                <a:cubicBezTo>
                  <a:pt x="11372" y="381000"/>
                  <a:pt x="0" y="381000"/>
                  <a:pt x="0" y="381000"/>
                </a:cubicBezTo>
                <a:lnTo>
                  <a:pt x="0" y="0"/>
                </a:lnTo>
                <a:cubicBezTo>
                  <a:pt x="0" y="0"/>
                  <a:pt x="11372" y="0"/>
                  <a:pt x="25400" y="0"/>
                </a:cubicBezTo>
                <a:close/>
              </a:path>
            </a:pathLst>
          </a:custGeom>
          <a:solidFill>
            <a:srgbClr val="F26D17">
              <a:alpha val="2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6C6D5E60-C7A6-0D37-09D2-813D70B5340F}"/>
              </a:ext>
            </a:extLst>
          </p:cNvPr>
          <p:cNvSpPr/>
          <p:nvPr/>
        </p:nvSpPr>
        <p:spPr>
          <a:xfrm>
            <a:off x="635000" y="2921000"/>
            <a:ext cx="2660650" cy="387350"/>
          </a:xfrm>
          <a:custGeom>
            <a:avLst/>
            <a:gdLst>
              <a:gd name="connsiteX0" fmla="*/ 0 w 2660650"/>
              <a:gd name="connsiteY0" fmla="*/ 25400 h 387350"/>
              <a:gd name="connsiteX1" fmla="*/ 25400 w 2660650"/>
              <a:gd name="connsiteY1" fmla="*/ 0 h 387350"/>
              <a:gd name="connsiteX2" fmla="*/ 2660650 w 2660650"/>
              <a:gd name="connsiteY2" fmla="*/ 0 h 387350"/>
              <a:gd name="connsiteX3" fmla="*/ 2660650 w 2660650"/>
              <a:gd name="connsiteY3" fmla="*/ 387350 h 387350"/>
              <a:gd name="connsiteX4" fmla="*/ 25400 w 2660650"/>
              <a:gd name="connsiteY4" fmla="*/ 387350 h 387350"/>
              <a:gd name="connsiteX5" fmla="*/ 0 w 2660650"/>
              <a:gd name="connsiteY5" fmla="*/ 361950 h 387350"/>
              <a:gd name="connsiteX6" fmla="*/ 0 w 2660650"/>
              <a:gd name="connsiteY6" fmla="*/ 25400 h 38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0650" h="387350">
                <a:moveTo>
                  <a:pt x="0" y="25400"/>
                </a:moveTo>
                <a:cubicBezTo>
                  <a:pt x="0" y="11373"/>
                  <a:pt x="11373" y="0"/>
                  <a:pt x="25400" y="0"/>
                </a:cubicBezTo>
                <a:lnTo>
                  <a:pt x="2660650" y="0"/>
                </a:lnTo>
                <a:lnTo>
                  <a:pt x="2660650" y="387350"/>
                </a:lnTo>
                <a:lnTo>
                  <a:pt x="25400" y="387350"/>
                </a:lnTo>
                <a:cubicBezTo>
                  <a:pt x="11373" y="387350"/>
                  <a:pt x="0" y="375977"/>
                  <a:pt x="0" y="361950"/>
                </a:cubicBezTo>
                <a:lnTo>
                  <a:pt x="0" y="25400"/>
                </a:lnTo>
                <a:close/>
              </a:path>
            </a:pathLst>
          </a:custGeom>
          <a:gradFill>
            <a:gsLst>
              <a:gs pos="0">
                <a:srgbClr val="FFA965"/>
              </a:gs>
              <a:gs pos="100000">
                <a:srgbClr val="F3701C"/>
              </a:gs>
            </a:gsLst>
            <a:lin ang="0" scaled="0"/>
          </a:gradFill>
          <a:ln w="6350" cap="flat">
            <a:noFill/>
            <a:prstDash val="solid"/>
            <a:miter/>
          </a:ln>
          <a:effectLst>
            <a:outerShdw blurRad="660400" sx="102000" sy="102000" algn="ctr" rotWithShape="0">
              <a:srgbClr val="FFA965">
                <a:alpha val="75000"/>
              </a:srgb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DEDD81A4-DE68-B400-0DFB-660AD25AB873}"/>
              </a:ext>
            </a:extLst>
          </p:cNvPr>
          <p:cNvSpPr/>
          <p:nvPr/>
        </p:nvSpPr>
        <p:spPr>
          <a:xfrm>
            <a:off x="3708400" y="4610100"/>
            <a:ext cx="5797550" cy="381000"/>
          </a:xfrm>
          <a:custGeom>
            <a:avLst/>
            <a:gdLst>
              <a:gd name="connsiteX0" fmla="*/ 0 w 5797550"/>
              <a:gd name="connsiteY0" fmla="*/ 25400 h 381000"/>
              <a:gd name="connsiteX1" fmla="*/ 25400 w 5797550"/>
              <a:gd name="connsiteY1" fmla="*/ 0 h 381000"/>
              <a:gd name="connsiteX2" fmla="*/ 5797550 w 5797550"/>
              <a:gd name="connsiteY2" fmla="*/ 0 h 381000"/>
              <a:gd name="connsiteX3" fmla="*/ 5797550 w 5797550"/>
              <a:gd name="connsiteY3" fmla="*/ 381000 h 381000"/>
              <a:gd name="connsiteX4" fmla="*/ 25400 w 5797550"/>
              <a:gd name="connsiteY4" fmla="*/ 381000 h 381000"/>
              <a:gd name="connsiteX5" fmla="*/ 0 w 5797550"/>
              <a:gd name="connsiteY5" fmla="*/ 355600 h 381000"/>
              <a:gd name="connsiteX6" fmla="*/ 0 w 5797550"/>
              <a:gd name="connsiteY6" fmla="*/ 254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97550" h="381000">
                <a:moveTo>
                  <a:pt x="0" y="25400"/>
                </a:moveTo>
                <a:cubicBezTo>
                  <a:pt x="0" y="11373"/>
                  <a:pt x="11373" y="0"/>
                  <a:pt x="25400" y="0"/>
                </a:cubicBezTo>
                <a:lnTo>
                  <a:pt x="5797550" y="0"/>
                </a:lnTo>
                <a:lnTo>
                  <a:pt x="5797550" y="381000"/>
                </a:lnTo>
                <a:lnTo>
                  <a:pt x="25400" y="381000"/>
                </a:lnTo>
                <a:cubicBezTo>
                  <a:pt x="11373" y="381000"/>
                  <a:pt x="0" y="369627"/>
                  <a:pt x="0" y="355600"/>
                </a:cubicBezTo>
                <a:lnTo>
                  <a:pt x="0" y="25400"/>
                </a:lnTo>
                <a:close/>
              </a:path>
            </a:pathLst>
          </a:custGeom>
          <a:gradFill>
            <a:gsLst>
              <a:gs pos="0">
                <a:srgbClr val="00D4C0"/>
              </a:gs>
              <a:gs pos="100000">
                <a:srgbClr val="00B4BA"/>
              </a:gs>
            </a:gsLst>
            <a:lin ang="0" scaled="0"/>
          </a:gradFill>
          <a:ln w="6350" cap="flat">
            <a:noFill/>
            <a:prstDash val="solid"/>
            <a:miter/>
          </a:ln>
          <a:effectLst>
            <a:outerShdw blurRad="469900" sx="102000" sy="102000" algn="ctr" rotWithShape="0">
              <a:srgbClr val="00B4BA">
                <a:alpha val="40000"/>
              </a:srgb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98952BA0-02EE-C49A-D8B9-9C38721FD5D3}"/>
              </a:ext>
            </a:extLst>
          </p:cNvPr>
          <p:cNvSpPr/>
          <p:nvPr/>
        </p:nvSpPr>
        <p:spPr>
          <a:xfrm>
            <a:off x="6648450" y="5168900"/>
            <a:ext cx="4432300" cy="381000"/>
          </a:xfrm>
          <a:custGeom>
            <a:avLst/>
            <a:gdLst>
              <a:gd name="connsiteX0" fmla="*/ 0 w 4432300"/>
              <a:gd name="connsiteY0" fmla="*/ 0 h 381000"/>
              <a:gd name="connsiteX1" fmla="*/ 4432300 w 4432300"/>
              <a:gd name="connsiteY1" fmla="*/ 0 h 381000"/>
              <a:gd name="connsiteX2" fmla="*/ 4432300 w 4432300"/>
              <a:gd name="connsiteY2" fmla="*/ 381000 h 381000"/>
              <a:gd name="connsiteX3" fmla="*/ 0 w 4432300"/>
              <a:gd name="connsiteY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32300" h="381000">
                <a:moveTo>
                  <a:pt x="0" y="0"/>
                </a:moveTo>
                <a:lnTo>
                  <a:pt x="4432300" y="0"/>
                </a:lnTo>
                <a:lnTo>
                  <a:pt x="4432300" y="381000"/>
                </a:lnTo>
                <a:lnTo>
                  <a:pt x="0" y="381000"/>
                </a:lnTo>
                <a:close/>
              </a:path>
            </a:pathLst>
          </a:custGeom>
          <a:solidFill>
            <a:srgbClr val="29313E"/>
          </a:solidFill>
          <a:ln w="6350" cap="flat">
            <a:noFill/>
            <a:prstDash val="solid"/>
            <a:miter/>
          </a:ln>
          <a:effectLst>
            <a:outerShdw blurRad="228600" sx="102000" sy="102000" algn="ctr" rotWithShape="0">
              <a:schemeClr val="tx1">
                <a:alpha val="12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65FE1E88-799F-C1D4-8319-B672642EF974}"/>
              </a:ext>
            </a:extLst>
          </p:cNvPr>
          <p:cNvSpPr/>
          <p:nvPr/>
        </p:nvSpPr>
        <p:spPr>
          <a:xfrm>
            <a:off x="2051050" y="4051300"/>
            <a:ext cx="4000500" cy="381000"/>
          </a:xfrm>
          <a:custGeom>
            <a:avLst/>
            <a:gdLst>
              <a:gd name="connsiteX0" fmla="*/ 0 w 4000500"/>
              <a:gd name="connsiteY0" fmla="*/ 25400 h 381000"/>
              <a:gd name="connsiteX1" fmla="*/ 25400 w 4000500"/>
              <a:gd name="connsiteY1" fmla="*/ 0 h 381000"/>
              <a:gd name="connsiteX2" fmla="*/ 4000500 w 4000500"/>
              <a:gd name="connsiteY2" fmla="*/ 0 h 381000"/>
              <a:gd name="connsiteX3" fmla="*/ 4000500 w 4000500"/>
              <a:gd name="connsiteY3" fmla="*/ 381000 h 381000"/>
              <a:gd name="connsiteX4" fmla="*/ 25400 w 4000500"/>
              <a:gd name="connsiteY4" fmla="*/ 381000 h 381000"/>
              <a:gd name="connsiteX5" fmla="*/ 0 w 4000500"/>
              <a:gd name="connsiteY5" fmla="*/ 355600 h 381000"/>
              <a:gd name="connsiteX6" fmla="*/ 0 w 4000500"/>
              <a:gd name="connsiteY6" fmla="*/ 254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00500" h="381000">
                <a:moveTo>
                  <a:pt x="0" y="25400"/>
                </a:moveTo>
                <a:cubicBezTo>
                  <a:pt x="0" y="11373"/>
                  <a:pt x="11373" y="0"/>
                  <a:pt x="25400" y="0"/>
                </a:cubicBezTo>
                <a:lnTo>
                  <a:pt x="4000500" y="0"/>
                </a:lnTo>
                <a:lnTo>
                  <a:pt x="4000500" y="381000"/>
                </a:lnTo>
                <a:lnTo>
                  <a:pt x="25400" y="381000"/>
                </a:lnTo>
                <a:cubicBezTo>
                  <a:pt x="11373" y="381000"/>
                  <a:pt x="0" y="369627"/>
                  <a:pt x="0" y="355600"/>
                </a:cubicBezTo>
                <a:lnTo>
                  <a:pt x="0" y="25400"/>
                </a:lnTo>
                <a:close/>
              </a:path>
            </a:pathLst>
          </a:custGeom>
          <a:solidFill>
            <a:srgbClr val="0628FA">
              <a:alpha val="5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42DDD8AE-E82E-4CB1-003F-50DE2D6EBFAE}"/>
              </a:ext>
            </a:extLst>
          </p:cNvPr>
          <p:cNvSpPr/>
          <p:nvPr/>
        </p:nvSpPr>
        <p:spPr>
          <a:xfrm>
            <a:off x="3276600" y="4051300"/>
            <a:ext cx="1384300" cy="381000"/>
          </a:xfrm>
          <a:custGeom>
            <a:avLst/>
            <a:gdLst>
              <a:gd name="connsiteX0" fmla="*/ 0 w 1384300"/>
              <a:gd name="connsiteY0" fmla="*/ 0 h 381000"/>
              <a:gd name="connsiteX1" fmla="*/ 1384300 w 1384300"/>
              <a:gd name="connsiteY1" fmla="*/ 0 h 381000"/>
              <a:gd name="connsiteX2" fmla="*/ 1384300 w 1384300"/>
              <a:gd name="connsiteY2" fmla="*/ 381000 h 381000"/>
              <a:gd name="connsiteX3" fmla="*/ 0 w 1384300"/>
              <a:gd name="connsiteY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4300" h="381000">
                <a:moveTo>
                  <a:pt x="0" y="0"/>
                </a:moveTo>
                <a:lnTo>
                  <a:pt x="1384300" y="0"/>
                </a:lnTo>
                <a:lnTo>
                  <a:pt x="1384300" y="381000"/>
                </a:lnTo>
                <a:lnTo>
                  <a:pt x="0" y="381000"/>
                </a:lnTo>
                <a:close/>
              </a:path>
            </a:pathLst>
          </a:custGeom>
          <a:solidFill>
            <a:srgbClr val="0527FB"/>
          </a:solidFill>
          <a:ln w="6350" cap="flat">
            <a:noFill/>
            <a:prstDash val="solid"/>
            <a:miter/>
          </a:ln>
          <a:effectLst>
            <a:outerShdw blurRad="406400" sx="102000" sy="102000" algn="ctr" rotWithShape="0">
              <a:srgbClr val="667BFB">
                <a:alpha val="82000"/>
              </a:srgb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4B9CE015-9FE8-0C34-7039-A9CF6244844A}"/>
              </a:ext>
            </a:extLst>
          </p:cNvPr>
          <p:cNvSpPr/>
          <p:nvPr/>
        </p:nvSpPr>
        <p:spPr>
          <a:xfrm>
            <a:off x="1136650" y="3486150"/>
            <a:ext cx="1517650" cy="381000"/>
          </a:xfrm>
          <a:custGeom>
            <a:avLst/>
            <a:gdLst>
              <a:gd name="connsiteX0" fmla="*/ 0 w 1517650"/>
              <a:gd name="connsiteY0" fmla="*/ 25400 h 381000"/>
              <a:gd name="connsiteX1" fmla="*/ 25400 w 1517650"/>
              <a:gd name="connsiteY1" fmla="*/ 0 h 381000"/>
              <a:gd name="connsiteX2" fmla="*/ 1517650 w 1517650"/>
              <a:gd name="connsiteY2" fmla="*/ 0 h 381000"/>
              <a:gd name="connsiteX3" fmla="*/ 1517650 w 1517650"/>
              <a:gd name="connsiteY3" fmla="*/ 381000 h 381000"/>
              <a:gd name="connsiteX4" fmla="*/ 25400 w 1517650"/>
              <a:gd name="connsiteY4" fmla="*/ 381000 h 381000"/>
              <a:gd name="connsiteX5" fmla="*/ 0 w 1517650"/>
              <a:gd name="connsiteY5" fmla="*/ 355600 h 381000"/>
              <a:gd name="connsiteX6" fmla="*/ 0 w 1517650"/>
              <a:gd name="connsiteY6" fmla="*/ 254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17650" h="381000">
                <a:moveTo>
                  <a:pt x="0" y="25400"/>
                </a:moveTo>
                <a:cubicBezTo>
                  <a:pt x="0" y="11373"/>
                  <a:pt x="11373" y="0"/>
                  <a:pt x="25400" y="0"/>
                </a:cubicBezTo>
                <a:lnTo>
                  <a:pt x="1517650" y="0"/>
                </a:lnTo>
                <a:lnTo>
                  <a:pt x="1517650" y="381000"/>
                </a:lnTo>
                <a:lnTo>
                  <a:pt x="25400" y="381000"/>
                </a:lnTo>
                <a:cubicBezTo>
                  <a:pt x="11373" y="381000"/>
                  <a:pt x="0" y="369627"/>
                  <a:pt x="0" y="355600"/>
                </a:cubicBezTo>
                <a:lnTo>
                  <a:pt x="0" y="25400"/>
                </a:lnTo>
                <a:close/>
              </a:path>
            </a:pathLst>
          </a:custGeom>
          <a:gradFill>
            <a:gsLst>
              <a:gs pos="0">
                <a:srgbClr val="FFA965"/>
              </a:gs>
              <a:gs pos="100000">
                <a:srgbClr val="F3701C"/>
              </a:gs>
            </a:gsLst>
            <a:lin ang="0" scaled="0"/>
          </a:gradFill>
          <a:ln w="6350" cap="flat">
            <a:noFill/>
            <a:prstDash val="solid"/>
            <a:miter/>
          </a:ln>
          <a:effectLst>
            <a:outerShdw blurRad="660400" sx="102000" sy="102000" algn="ctr" rotWithShape="0">
              <a:srgbClr val="FFA965">
                <a:alpha val="75000"/>
              </a:srgb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7BC82C01-8624-3C17-CA1E-0F4E03D40BED}"/>
              </a:ext>
            </a:extLst>
          </p:cNvPr>
          <p:cNvSpPr/>
          <p:nvPr/>
        </p:nvSpPr>
        <p:spPr>
          <a:xfrm>
            <a:off x="3784600" y="3429000"/>
            <a:ext cx="1765300" cy="565150"/>
          </a:xfrm>
          <a:custGeom>
            <a:avLst/>
            <a:gdLst>
              <a:gd name="connsiteX0" fmla="*/ 0 w 1765300"/>
              <a:gd name="connsiteY0" fmla="*/ 44450 h 565150"/>
              <a:gd name="connsiteX1" fmla="*/ 44450 w 1765300"/>
              <a:gd name="connsiteY1" fmla="*/ 0 h 565150"/>
              <a:gd name="connsiteX2" fmla="*/ 1720850 w 1765300"/>
              <a:gd name="connsiteY2" fmla="*/ 0 h 565150"/>
              <a:gd name="connsiteX3" fmla="*/ 1765300 w 1765300"/>
              <a:gd name="connsiteY3" fmla="*/ 44450 h 565150"/>
              <a:gd name="connsiteX4" fmla="*/ 1765300 w 1765300"/>
              <a:gd name="connsiteY4" fmla="*/ 468421 h 565150"/>
              <a:gd name="connsiteX5" fmla="*/ 1720850 w 1765300"/>
              <a:gd name="connsiteY5" fmla="*/ 512871 h 565150"/>
              <a:gd name="connsiteX6" fmla="*/ 960793 w 1765300"/>
              <a:gd name="connsiteY6" fmla="*/ 512871 h 565150"/>
              <a:gd name="connsiteX7" fmla="*/ 932682 w 1765300"/>
              <a:gd name="connsiteY7" fmla="*/ 522884 h 565150"/>
              <a:gd name="connsiteX8" fmla="*/ 880916 w 1765300"/>
              <a:gd name="connsiteY8" fmla="*/ 565150 h 565150"/>
              <a:gd name="connsiteX9" fmla="*/ 829158 w 1765300"/>
              <a:gd name="connsiteY9" fmla="*/ 522884 h 565150"/>
              <a:gd name="connsiteX10" fmla="*/ 801040 w 1765300"/>
              <a:gd name="connsiteY10" fmla="*/ 512871 h 565150"/>
              <a:gd name="connsiteX11" fmla="*/ 44450 w 1765300"/>
              <a:gd name="connsiteY11" fmla="*/ 512871 h 565150"/>
              <a:gd name="connsiteX12" fmla="*/ 0 w 1765300"/>
              <a:gd name="connsiteY12" fmla="*/ 468421 h 565150"/>
              <a:gd name="connsiteX13" fmla="*/ 0 w 1765300"/>
              <a:gd name="connsiteY13" fmla="*/ 44450 h 56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65300" h="565150">
                <a:moveTo>
                  <a:pt x="0" y="44450"/>
                </a:moveTo>
                <a:cubicBezTo>
                  <a:pt x="0" y="19901"/>
                  <a:pt x="19901" y="0"/>
                  <a:pt x="44450" y="0"/>
                </a:cubicBezTo>
                <a:lnTo>
                  <a:pt x="1720850" y="0"/>
                </a:lnTo>
                <a:cubicBezTo>
                  <a:pt x="1745399" y="0"/>
                  <a:pt x="1765300" y="19901"/>
                  <a:pt x="1765300" y="44450"/>
                </a:cubicBezTo>
                <a:lnTo>
                  <a:pt x="1765300" y="468421"/>
                </a:lnTo>
                <a:cubicBezTo>
                  <a:pt x="1765300" y="492970"/>
                  <a:pt x="1745399" y="512871"/>
                  <a:pt x="1720850" y="512871"/>
                </a:cubicBezTo>
                <a:lnTo>
                  <a:pt x="960793" y="512871"/>
                </a:lnTo>
                <a:cubicBezTo>
                  <a:pt x="950551" y="512871"/>
                  <a:pt x="940619" y="516407"/>
                  <a:pt x="932682" y="522884"/>
                </a:cubicBezTo>
                <a:lnTo>
                  <a:pt x="880916" y="565150"/>
                </a:lnTo>
                <a:lnTo>
                  <a:pt x="829158" y="522884"/>
                </a:lnTo>
                <a:cubicBezTo>
                  <a:pt x="821220" y="516407"/>
                  <a:pt x="811289" y="512871"/>
                  <a:pt x="801040" y="512871"/>
                </a:cubicBezTo>
                <a:lnTo>
                  <a:pt x="44450" y="512871"/>
                </a:lnTo>
                <a:cubicBezTo>
                  <a:pt x="19901" y="512871"/>
                  <a:pt x="0" y="492970"/>
                  <a:pt x="0" y="468421"/>
                </a:cubicBezTo>
                <a:lnTo>
                  <a:pt x="0" y="44450"/>
                </a:lnTo>
                <a:close/>
              </a:path>
            </a:pathLst>
          </a:custGeom>
          <a:solidFill>
            <a:srgbClr val="FFFFFF"/>
          </a:solidFill>
          <a:ln w="6350" cap="flat">
            <a:noFill/>
            <a:prstDash val="solid"/>
            <a:miter/>
          </a:ln>
          <a:effectLst>
            <a:outerShdw blurRad="228600" sx="102000" sy="102000" algn="ctr" rotWithShape="0">
              <a:prstClr val="black">
                <a:alpha val="9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ADF51B7-0C9A-BB8C-AD99-FC0376C56DAF}"/>
              </a:ext>
            </a:extLst>
          </p:cNvPr>
          <p:cNvSpPr txBox="1"/>
          <p:nvPr/>
        </p:nvSpPr>
        <p:spPr>
          <a:xfrm>
            <a:off x="579549" y="624625"/>
            <a:ext cx="267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9B8C"/>
                </a:solidFill>
                <a:latin typeface="+mj-ea"/>
                <a:ea typeface="+mj-ea"/>
              </a:rPr>
              <a:t>Project Planning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AA386B92-FFF3-73BD-3E9F-C46DBA7BF0BD}"/>
              </a:ext>
            </a:extLst>
          </p:cNvPr>
          <p:cNvSpPr txBox="1"/>
          <p:nvPr/>
        </p:nvSpPr>
        <p:spPr>
          <a:xfrm>
            <a:off x="579548" y="993957"/>
            <a:ext cx="2239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9B8C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项目规划</a:t>
            </a:r>
            <a:endParaRPr lang="en-US" sz="1400" dirty="0">
              <a:solidFill>
                <a:srgbClr val="009B8C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C0D8038E-889F-790F-C7A0-C98A7CAA0825}"/>
              </a:ext>
            </a:extLst>
          </p:cNvPr>
          <p:cNvSpPr txBox="1"/>
          <p:nvPr/>
        </p:nvSpPr>
        <p:spPr>
          <a:xfrm>
            <a:off x="5238222" y="650723"/>
            <a:ext cx="6318778" cy="73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spc="100" dirty="0">
                <a:solidFill>
                  <a:schemeClr val="bg1">
                    <a:lumMod val="65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京东数科官网是基于现有线上页面基础上进行的一次改版</a:t>
            </a:r>
            <a:r>
              <a:rPr lang="en-US" altLang="zh-CN" sz="1100" spc="100" dirty="0">
                <a:solidFill>
                  <a:schemeClr val="bg1">
                    <a:lumMod val="65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,</a:t>
            </a:r>
            <a:r>
              <a:rPr lang="zh-CN" altLang="en-US" sz="1100" spc="100" dirty="0">
                <a:solidFill>
                  <a:schemeClr val="bg1">
                    <a:lumMod val="65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旧版有较长时间未做改动</a:t>
            </a:r>
            <a:r>
              <a:rPr lang="en-US" altLang="zh-CN" sz="1100" spc="100" dirty="0">
                <a:solidFill>
                  <a:schemeClr val="bg1">
                    <a:lumMod val="65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,</a:t>
            </a:r>
            <a:r>
              <a:rPr lang="zh-CN" altLang="en-US" sz="1100" spc="100" dirty="0">
                <a:solidFill>
                  <a:schemeClr val="bg1">
                    <a:lumMod val="65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但是随着公司业务的发展以及越来越多新产品的上线</a:t>
            </a:r>
            <a:r>
              <a:rPr lang="en-US" altLang="zh-CN" sz="1100" spc="100" dirty="0">
                <a:solidFill>
                  <a:schemeClr val="bg1">
                    <a:lumMod val="65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,</a:t>
            </a:r>
            <a:r>
              <a:rPr lang="zh-CN" altLang="en-US" sz="1100" spc="100" dirty="0">
                <a:solidFill>
                  <a:schemeClr val="bg1">
                    <a:lumMod val="65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旧版的框架无法支撑新功能的扩展</a:t>
            </a:r>
            <a:r>
              <a:rPr lang="en-US" altLang="zh-CN" sz="1100" spc="100" dirty="0">
                <a:solidFill>
                  <a:schemeClr val="bg1">
                    <a:lumMod val="65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,</a:t>
            </a:r>
            <a:r>
              <a:rPr lang="zh-CN" altLang="en-US" sz="1100" spc="100" dirty="0">
                <a:solidFill>
                  <a:schemeClr val="bg1">
                    <a:lumMod val="65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随着用户量的不断变化</a:t>
            </a:r>
            <a:r>
              <a:rPr lang="en-US" altLang="zh-CN" sz="1100" spc="100" dirty="0">
                <a:solidFill>
                  <a:schemeClr val="bg1">
                    <a:lumMod val="65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,</a:t>
            </a:r>
            <a:r>
              <a:rPr lang="zh-CN" altLang="en-US" sz="1100" spc="100" dirty="0">
                <a:solidFill>
                  <a:schemeClr val="bg1">
                    <a:lumMod val="65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页面需要重新注入新的活力</a:t>
            </a:r>
            <a:endParaRPr lang="en-US" sz="1100" spc="100" dirty="0">
              <a:solidFill>
                <a:schemeClr val="bg1">
                  <a:lumMod val="65000"/>
                </a:scheme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34A26A01-943E-9EE9-20BC-048B05DD28DF}"/>
              </a:ext>
            </a:extLst>
          </p:cNvPr>
          <p:cNvSpPr txBox="1"/>
          <p:nvPr/>
        </p:nvSpPr>
        <p:spPr>
          <a:xfrm>
            <a:off x="1239560" y="1760435"/>
            <a:ext cx="1236898" cy="268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问题发现阶段</a:t>
            </a:r>
            <a:endParaRPr lang="en-US" sz="10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682EABED-62F8-93FD-4F32-FE1396B75CCC}"/>
              </a:ext>
            </a:extLst>
          </p:cNvPr>
          <p:cNvSpPr txBox="1"/>
          <p:nvPr/>
        </p:nvSpPr>
        <p:spPr>
          <a:xfrm>
            <a:off x="3310073" y="1760435"/>
            <a:ext cx="1236898" cy="268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产品方案设计</a:t>
            </a:r>
            <a:endParaRPr lang="en-US" sz="10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FBAC0F74-A1E4-AFB1-3F5D-E479255A6E56}"/>
              </a:ext>
            </a:extLst>
          </p:cNvPr>
          <p:cNvSpPr txBox="1"/>
          <p:nvPr/>
        </p:nvSpPr>
        <p:spPr>
          <a:xfrm>
            <a:off x="5380586" y="1760435"/>
            <a:ext cx="1236898" cy="268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视觉设计阶段</a:t>
            </a:r>
            <a:endParaRPr lang="en-US" sz="10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9C6A43D4-3F28-3884-2F55-120E431E031A}"/>
              </a:ext>
            </a:extLst>
          </p:cNvPr>
          <p:cNvSpPr txBox="1"/>
          <p:nvPr/>
        </p:nvSpPr>
        <p:spPr>
          <a:xfrm>
            <a:off x="7451099" y="1760435"/>
            <a:ext cx="1236898" cy="268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开发实现阶段</a:t>
            </a:r>
            <a:endParaRPr lang="en-US" sz="10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85D432D4-AD57-0432-0EDC-D9B3F0F561EC}"/>
              </a:ext>
            </a:extLst>
          </p:cNvPr>
          <p:cNvSpPr txBox="1"/>
          <p:nvPr/>
        </p:nvSpPr>
        <p:spPr>
          <a:xfrm>
            <a:off x="9521611" y="1760435"/>
            <a:ext cx="1236898" cy="268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测试验证阶段</a:t>
            </a:r>
            <a:endParaRPr lang="en-US" sz="10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AF1FDA8-19CE-6241-D7BC-DF8C6743A290}"/>
              </a:ext>
            </a:extLst>
          </p:cNvPr>
          <p:cNvSpPr txBox="1"/>
          <p:nvPr/>
        </p:nvSpPr>
        <p:spPr>
          <a:xfrm>
            <a:off x="10264836" y="2181379"/>
            <a:ext cx="872312" cy="4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+mn-ea"/>
                <a:cs typeface="OPPOSans M" panose="00020600040101010101" pitchFamily="18" charset="-122"/>
              </a:rPr>
              <a:t>Week</a:t>
            </a:r>
          </a:p>
          <a:p>
            <a:pPr algn="ctr">
              <a:lnSpc>
                <a:spcPct val="120000"/>
              </a:lnSpc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n-ea"/>
                <a:cs typeface="OPPOSans M" panose="00020600040101010101" pitchFamily="18" charset="-122"/>
              </a:rPr>
              <a:t>8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BE34CD38-4BD9-F39B-B950-6D33333604C6}"/>
              </a:ext>
            </a:extLst>
          </p:cNvPr>
          <p:cNvSpPr txBox="1"/>
          <p:nvPr/>
        </p:nvSpPr>
        <p:spPr>
          <a:xfrm>
            <a:off x="810311" y="2181379"/>
            <a:ext cx="872312" cy="4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+mn-ea"/>
                <a:cs typeface="OPPOSans M" panose="00020600040101010101" pitchFamily="18" charset="-122"/>
              </a:rPr>
              <a:t>Week</a:t>
            </a:r>
          </a:p>
          <a:p>
            <a:pPr algn="ctr">
              <a:lnSpc>
                <a:spcPct val="120000"/>
              </a:lnSpc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n-ea"/>
                <a:cs typeface="OPPOSans M" panose="00020600040101010101" pitchFamily="18" charset="-122"/>
              </a:rPr>
              <a:t>1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CFF19E41-097A-EE7E-6D07-488CBA0F5E76}"/>
              </a:ext>
            </a:extLst>
          </p:cNvPr>
          <p:cNvSpPr txBox="1"/>
          <p:nvPr/>
        </p:nvSpPr>
        <p:spPr>
          <a:xfrm>
            <a:off x="2160957" y="2181379"/>
            <a:ext cx="872312" cy="4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+mn-ea"/>
                <a:cs typeface="OPPOSans M" panose="00020600040101010101" pitchFamily="18" charset="-122"/>
              </a:rPr>
              <a:t>Week</a:t>
            </a:r>
          </a:p>
          <a:p>
            <a:pPr algn="ctr">
              <a:lnSpc>
                <a:spcPct val="120000"/>
              </a:lnSpc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n-ea"/>
                <a:cs typeface="OPPOSans M" panose="00020600040101010101" pitchFamily="18" charset="-122"/>
              </a:rPr>
              <a:t>2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DDF5FDA2-E1FA-B409-4702-4CC1CD31CCAD}"/>
              </a:ext>
            </a:extLst>
          </p:cNvPr>
          <p:cNvSpPr txBox="1"/>
          <p:nvPr/>
        </p:nvSpPr>
        <p:spPr>
          <a:xfrm>
            <a:off x="3511603" y="2181379"/>
            <a:ext cx="872312" cy="4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+mn-ea"/>
                <a:cs typeface="OPPOSans M" panose="00020600040101010101" pitchFamily="18" charset="-122"/>
              </a:rPr>
              <a:t>Week</a:t>
            </a:r>
          </a:p>
          <a:p>
            <a:pPr algn="ctr">
              <a:lnSpc>
                <a:spcPct val="120000"/>
              </a:lnSpc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n-ea"/>
                <a:cs typeface="OPPOSans M" panose="00020600040101010101" pitchFamily="18" charset="-122"/>
              </a:rPr>
              <a:t>3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F02ACD35-99BC-211C-03A2-B553472ABB53}"/>
              </a:ext>
            </a:extLst>
          </p:cNvPr>
          <p:cNvSpPr txBox="1"/>
          <p:nvPr/>
        </p:nvSpPr>
        <p:spPr>
          <a:xfrm>
            <a:off x="4862249" y="2181379"/>
            <a:ext cx="872312" cy="4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+mn-ea"/>
                <a:cs typeface="OPPOSans M" panose="00020600040101010101" pitchFamily="18" charset="-122"/>
              </a:rPr>
              <a:t>Week</a:t>
            </a:r>
          </a:p>
          <a:p>
            <a:pPr algn="ctr">
              <a:lnSpc>
                <a:spcPct val="120000"/>
              </a:lnSpc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n-ea"/>
                <a:cs typeface="OPPOSans M" panose="00020600040101010101" pitchFamily="18" charset="-122"/>
              </a:rPr>
              <a:t>4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5B37CC58-3FD4-D443-89E1-8008F2A3006B}"/>
              </a:ext>
            </a:extLst>
          </p:cNvPr>
          <p:cNvSpPr txBox="1"/>
          <p:nvPr/>
        </p:nvSpPr>
        <p:spPr>
          <a:xfrm>
            <a:off x="6212895" y="2181379"/>
            <a:ext cx="872312" cy="4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+mn-ea"/>
                <a:cs typeface="OPPOSans M" panose="00020600040101010101" pitchFamily="18" charset="-122"/>
              </a:rPr>
              <a:t>Week</a:t>
            </a:r>
          </a:p>
          <a:p>
            <a:pPr algn="ctr">
              <a:lnSpc>
                <a:spcPct val="120000"/>
              </a:lnSpc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n-ea"/>
                <a:cs typeface="OPPOSans M" panose="00020600040101010101" pitchFamily="18" charset="-122"/>
              </a:rPr>
              <a:t>5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6DE6EC4-0A4C-771A-FFE2-854B0EAC271A}"/>
              </a:ext>
            </a:extLst>
          </p:cNvPr>
          <p:cNvSpPr txBox="1"/>
          <p:nvPr/>
        </p:nvSpPr>
        <p:spPr>
          <a:xfrm>
            <a:off x="7563541" y="2181379"/>
            <a:ext cx="872312" cy="4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+mn-ea"/>
                <a:cs typeface="OPPOSans M" panose="00020600040101010101" pitchFamily="18" charset="-122"/>
              </a:rPr>
              <a:t>Week</a:t>
            </a:r>
          </a:p>
          <a:p>
            <a:pPr algn="ctr">
              <a:lnSpc>
                <a:spcPct val="120000"/>
              </a:lnSpc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n-ea"/>
                <a:cs typeface="OPPOSans M" panose="00020600040101010101" pitchFamily="18" charset="-122"/>
              </a:rPr>
              <a:t>6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7CE4DC87-A05E-202D-648A-562154AD06C0}"/>
              </a:ext>
            </a:extLst>
          </p:cNvPr>
          <p:cNvSpPr txBox="1"/>
          <p:nvPr/>
        </p:nvSpPr>
        <p:spPr>
          <a:xfrm>
            <a:off x="8914187" y="2181379"/>
            <a:ext cx="872312" cy="4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+mn-ea"/>
                <a:cs typeface="OPPOSans M" panose="00020600040101010101" pitchFamily="18" charset="-122"/>
              </a:rPr>
              <a:t>Week</a:t>
            </a:r>
          </a:p>
          <a:p>
            <a:pPr algn="ctr">
              <a:lnSpc>
                <a:spcPct val="120000"/>
              </a:lnSpc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n-ea"/>
                <a:cs typeface="OPPOSans M" panose="00020600040101010101" pitchFamily="18" charset="-122"/>
              </a:rPr>
              <a:t>7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4530AE0A-5974-8A2D-C85C-AAB02DE89D9E}"/>
              </a:ext>
            </a:extLst>
          </p:cNvPr>
          <p:cNvSpPr txBox="1"/>
          <p:nvPr/>
        </p:nvSpPr>
        <p:spPr>
          <a:xfrm>
            <a:off x="759671" y="2971847"/>
            <a:ext cx="1236898" cy="285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50" spc="1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产品问题分析</a:t>
            </a:r>
            <a:endParaRPr lang="en-US" sz="1050" spc="1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72DFECEE-2DF4-6A51-C347-2DE1165B5D3C}"/>
              </a:ext>
            </a:extLst>
          </p:cNvPr>
          <p:cNvSpPr txBox="1"/>
          <p:nvPr/>
        </p:nvSpPr>
        <p:spPr>
          <a:xfrm>
            <a:off x="1263552" y="3533822"/>
            <a:ext cx="1236898" cy="285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50" spc="1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页面问题梳理</a:t>
            </a:r>
            <a:endParaRPr lang="en-US" sz="1050" spc="1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04F989CC-980D-0B8D-1BFD-22336F51D9A4}"/>
              </a:ext>
            </a:extLst>
          </p:cNvPr>
          <p:cNvSpPr txBox="1"/>
          <p:nvPr/>
        </p:nvSpPr>
        <p:spPr>
          <a:xfrm>
            <a:off x="2167018" y="4098972"/>
            <a:ext cx="1236898" cy="285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50" spc="1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产品方案设计</a:t>
            </a:r>
            <a:endParaRPr lang="en-US" sz="1050" spc="1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9777E13F-2120-5827-E11A-55734B248277}"/>
              </a:ext>
            </a:extLst>
          </p:cNvPr>
          <p:cNvSpPr txBox="1"/>
          <p:nvPr/>
        </p:nvSpPr>
        <p:spPr>
          <a:xfrm>
            <a:off x="3800896" y="4657772"/>
            <a:ext cx="1236898" cy="285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50" spc="1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产品视觉设计</a:t>
            </a:r>
            <a:endParaRPr lang="en-US" sz="1050" spc="1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934C6A01-D165-196B-0A8E-194951AD6DF8}"/>
              </a:ext>
            </a:extLst>
          </p:cNvPr>
          <p:cNvSpPr txBox="1"/>
          <p:nvPr/>
        </p:nvSpPr>
        <p:spPr>
          <a:xfrm>
            <a:off x="6739622" y="5220965"/>
            <a:ext cx="1236898" cy="276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50" spc="1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前端后端按开发</a:t>
            </a:r>
            <a:endParaRPr lang="en-US" sz="1050" spc="1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0E6AD9DF-6582-8589-7C4E-2B40A9865C3F}"/>
              </a:ext>
            </a:extLst>
          </p:cNvPr>
          <p:cNvSpPr txBox="1"/>
          <p:nvPr/>
        </p:nvSpPr>
        <p:spPr>
          <a:xfrm>
            <a:off x="3843585" y="3464883"/>
            <a:ext cx="1236898" cy="268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确定设计方案</a:t>
            </a:r>
            <a:endParaRPr lang="en-US" sz="10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F05D08F3-A29F-37B8-AF06-8CED1BF318C5}"/>
              </a:ext>
            </a:extLst>
          </p:cNvPr>
          <p:cNvSpPr txBox="1"/>
          <p:nvPr/>
        </p:nvSpPr>
        <p:spPr>
          <a:xfrm>
            <a:off x="3841630" y="3684171"/>
            <a:ext cx="1679330" cy="232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+mn-ea"/>
                <a:cs typeface="OPPOSans M" panose="00020600040101010101" pitchFamily="18" charset="-122"/>
              </a:rPr>
              <a:t>设计风格</a:t>
            </a: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+mn-ea"/>
                <a:cs typeface="OPPOSans M" panose="00020600040101010101" pitchFamily="18" charset="-122"/>
              </a:rPr>
              <a:t>/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+mn-ea"/>
                <a:cs typeface="OPPOSans M" panose="00020600040101010101" pitchFamily="18" charset="-122"/>
              </a:rPr>
              <a:t>字体</a:t>
            </a: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+mn-ea"/>
                <a:cs typeface="OPPOSans M" panose="00020600040101010101" pitchFamily="18" charset="-122"/>
              </a:rPr>
              <a:t>/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+mn-ea"/>
                <a:cs typeface="OPPOSans M" panose="00020600040101010101" pitchFamily="18" charset="-122"/>
              </a:rPr>
              <a:t>颜色</a:t>
            </a: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+mn-ea"/>
                <a:cs typeface="OPPOSans M" panose="00020600040101010101" pitchFamily="18" charset="-122"/>
              </a:rPr>
              <a:t>/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+mn-ea"/>
                <a:cs typeface="OPPOSans M" panose="00020600040101010101" pitchFamily="18" charset="-122"/>
              </a:rPr>
              <a:t>图标等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5BD1D0EF-9D5E-A729-CDFA-AF575EE4E9C3}"/>
              </a:ext>
            </a:extLst>
          </p:cNvPr>
          <p:cNvSpPr txBox="1"/>
          <p:nvPr/>
        </p:nvSpPr>
        <p:spPr>
          <a:xfrm>
            <a:off x="8918748" y="5776589"/>
            <a:ext cx="1236898" cy="276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50" spc="1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测试验证功能</a:t>
            </a:r>
            <a:endParaRPr lang="en-US" sz="1050" spc="1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154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0C7F5EA2-0B92-2B86-F828-1C3F5FF2E4BF}"/>
              </a:ext>
            </a:extLst>
          </p:cNvPr>
          <p:cNvSpPr/>
          <p:nvPr/>
        </p:nvSpPr>
        <p:spPr>
          <a:xfrm>
            <a:off x="635000" y="2044700"/>
            <a:ext cx="819150" cy="3790950"/>
          </a:xfrm>
          <a:custGeom>
            <a:avLst/>
            <a:gdLst>
              <a:gd name="connsiteX0" fmla="*/ 0 w 819150"/>
              <a:gd name="connsiteY0" fmla="*/ 1895475 h 3790950"/>
              <a:gd name="connsiteX1" fmla="*/ 819150 w 819150"/>
              <a:gd name="connsiteY1" fmla="*/ 3790950 h 3790950"/>
              <a:gd name="connsiteX2" fmla="*/ 819150 w 819150"/>
              <a:gd name="connsiteY2" fmla="*/ 0 h 3790950"/>
              <a:gd name="connsiteX3" fmla="*/ 0 w 819150"/>
              <a:gd name="connsiteY3" fmla="*/ 1895475 h 379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9150" h="3790950">
                <a:moveTo>
                  <a:pt x="0" y="1895475"/>
                </a:moveTo>
                <a:cubicBezTo>
                  <a:pt x="0" y="2942317"/>
                  <a:pt x="366744" y="3790950"/>
                  <a:pt x="819150" y="3790950"/>
                </a:cubicBezTo>
                <a:lnTo>
                  <a:pt x="819150" y="0"/>
                </a:lnTo>
                <a:cubicBezTo>
                  <a:pt x="366744" y="0"/>
                  <a:pt x="0" y="848633"/>
                  <a:pt x="0" y="1895475"/>
                </a:cubicBezTo>
                <a:close/>
              </a:path>
            </a:pathLst>
          </a:custGeom>
          <a:gradFill>
            <a:gsLst>
              <a:gs pos="0">
                <a:srgbClr val="DAE4FD"/>
              </a:gs>
              <a:gs pos="100000">
                <a:schemeClr val="bg1"/>
              </a:gs>
            </a:gsLst>
            <a:lin ang="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2B09E911-EC9E-DF12-E5EC-7A0DCF75BDAC}"/>
              </a:ext>
            </a:extLst>
          </p:cNvPr>
          <p:cNvSpPr/>
          <p:nvPr/>
        </p:nvSpPr>
        <p:spPr>
          <a:xfrm>
            <a:off x="10801350" y="2044700"/>
            <a:ext cx="819150" cy="3790950"/>
          </a:xfrm>
          <a:custGeom>
            <a:avLst/>
            <a:gdLst>
              <a:gd name="connsiteX0" fmla="*/ 819150 w 819150"/>
              <a:gd name="connsiteY0" fmla="*/ 1895475 h 3790950"/>
              <a:gd name="connsiteX1" fmla="*/ 0 w 819150"/>
              <a:gd name="connsiteY1" fmla="*/ 3790950 h 3790950"/>
              <a:gd name="connsiteX2" fmla="*/ 0 w 819150"/>
              <a:gd name="connsiteY2" fmla="*/ 0 h 3790950"/>
              <a:gd name="connsiteX3" fmla="*/ 819150 w 819150"/>
              <a:gd name="connsiteY3" fmla="*/ 1895475 h 379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9150" h="3790950">
                <a:moveTo>
                  <a:pt x="819150" y="1895475"/>
                </a:moveTo>
                <a:cubicBezTo>
                  <a:pt x="819150" y="2942317"/>
                  <a:pt x="452374" y="3790950"/>
                  <a:pt x="0" y="3790950"/>
                </a:cubicBezTo>
                <a:lnTo>
                  <a:pt x="0" y="0"/>
                </a:lnTo>
                <a:cubicBezTo>
                  <a:pt x="452374" y="0"/>
                  <a:pt x="819150" y="848633"/>
                  <a:pt x="819150" y="1895475"/>
                </a:cubicBezTo>
                <a:close/>
              </a:path>
            </a:pathLst>
          </a:custGeom>
          <a:gradFill>
            <a:gsLst>
              <a:gs pos="0">
                <a:srgbClr val="DAE4FD"/>
              </a:gs>
              <a:gs pos="100000">
                <a:schemeClr val="bg1"/>
              </a:gs>
            </a:gsLst>
            <a:lin ang="10800000" scaled="0"/>
          </a:gra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CE54ADB-C45F-8B87-EC5E-14986683C954}"/>
              </a:ext>
            </a:extLst>
          </p:cNvPr>
          <p:cNvSpPr/>
          <p:nvPr/>
        </p:nvSpPr>
        <p:spPr>
          <a:xfrm>
            <a:off x="2146300" y="1898681"/>
            <a:ext cx="412750" cy="82486"/>
          </a:xfrm>
          <a:custGeom>
            <a:avLst/>
            <a:gdLst>
              <a:gd name="connsiteX0" fmla="*/ 365125 w 412750"/>
              <a:gd name="connsiteY0" fmla="*/ 82486 h 82486"/>
              <a:gd name="connsiteX1" fmla="*/ 412750 w 412750"/>
              <a:gd name="connsiteY1" fmla="*/ 41243 h 82486"/>
              <a:gd name="connsiteX2" fmla="*/ 365125 w 412750"/>
              <a:gd name="connsiteY2" fmla="*/ 0 h 82486"/>
              <a:gd name="connsiteX3" fmla="*/ 365125 w 412750"/>
              <a:gd name="connsiteY3" fmla="*/ 25368 h 82486"/>
              <a:gd name="connsiteX4" fmla="*/ 0 w 412750"/>
              <a:gd name="connsiteY4" fmla="*/ 25368 h 82486"/>
              <a:gd name="connsiteX5" fmla="*/ 0 w 412750"/>
              <a:gd name="connsiteY5" fmla="*/ 50768 h 82486"/>
              <a:gd name="connsiteX6" fmla="*/ 365125 w 412750"/>
              <a:gd name="connsiteY6" fmla="*/ 50768 h 82486"/>
              <a:gd name="connsiteX7" fmla="*/ 365125 w 412750"/>
              <a:gd name="connsiteY7" fmla="*/ 82486 h 82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50" h="82486">
                <a:moveTo>
                  <a:pt x="365125" y="82486"/>
                </a:moveTo>
                <a:lnTo>
                  <a:pt x="412750" y="41243"/>
                </a:lnTo>
                <a:lnTo>
                  <a:pt x="365125" y="0"/>
                </a:lnTo>
                <a:lnTo>
                  <a:pt x="365125" y="25368"/>
                </a:lnTo>
                <a:lnTo>
                  <a:pt x="0" y="25368"/>
                </a:lnTo>
                <a:lnTo>
                  <a:pt x="0" y="50768"/>
                </a:lnTo>
                <a:lnTo>
                  <a:pt x="365125" y="50768"/>
                </a:lnTo>
                <a:lnTo>
                  <a:pt x="365125" y="82486"/>
                </a:lnTo>
                <a:close/>
              </a:path>
            </a:pathLst>
          </a:custGeom>
          <a:gradFill>
            <a:gsLst>
              <a:gs pos="0">
                <a:srgbClr val="00D3C0"/>
              </a:gs>
              <a:gs pos="92000">
                <a:srgbClr val="00D3C0">
                  <a:alpha val="0"/>
                </a:srgbClr>
              </a:gs>
            </a:gsLst>
            <a:lin ang="1080000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8034AC28-F480-0DC9-9C0C-70BEE10CEDA7}"/>
              </a:ext>
            </a:extLst>
          </p:cNvPr>
          <p:cNvSpPr/>
          <p:nvPr/>
        </p:nvSpPr>
        <p:spPr>
          <a:xfrm>
            <a:off x="3594100" y="1898681"/>
            <a:ext cx="412750" cy="82486"/>
          </a:xfrm>
          <a:custGeom>
            <a:avLst/>
            <a:gdLst>
              <a:gd name="connsiteX0" fmla="*/ 365125 w 412750"/>
              <a:gd name="connsiteY0" fmla="*/ 82486 h 82486"/>
              <a:gd name="connsiteX1" fmla="*/ 412750 w 412750"/>
              <a:gd name="connsiteY1" fmla="*/ 41243 h 82486"/>
              <a:gd name="connsiteX2" fmla="*/ 365125 w 412750"/>
              <a:gd name="connsiteY2" fmla="*/ 0 h 82486"/>
              <a:gd name="connsiteX3" fmla="*/ 365125 w 412750"/>
              <a:gd name="connsiteY3" fmla="*/ 25368 h 82486"/>
              <a:gd name="connsiteX4" fmla="*/ 0 w 412750"/>
              <a:gd name="connsiteY4" fmla="*/ 25368 h 82486"/>
              <a:gd name="connsiteX5" fmla="*/ 0 w 412750"/>
              <a:gd name="connsiteY5" fmla="*/ 50768 h 82486"/>
              <a:gd name="connsiteX6" fmla="*/ 365125 w 412750"/>
              <a:gd name="connsiteY6" fmla="*/ 50768 h 82486"/>
              <a:gd name="connsiteX7" fmla="*/ 365125 w 412750"/>
              <a:gd name="connsiteY7" fmla="*/ 82486 h 82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50" h="82486">
                <a:moveTo>
                  <a:pt x="365125" y="82486"/>
                </a:moveTo>
                <a:lnTo>
                  <a:pt x="412750" y="41243"/>
                </a:lnTo>
                <a:lnTo>
                  <a:pt x="365125" y="0"/>
                </a:lnTo>
                <a:lnTo>
                  <a:pt x="365125" y="25368"/>
                </a:lnTo>
                <a:lnTo>
                  <a:pt x="0" y="25368"/>
                </a:lnTo>
                <a:lnTo>
                  <a:pt x="0" y="50768"/>
                </a:lnTo>
                <a:lnTo>
                  <a:pt x="365125" y="50768"/>
                </a:lnTo>
                <a:lnTo>
                  <a:pt x="365125" y="82486"/>
                </a:lnTo>
                <a:close/>
              </a:path>
            </a:pathLst>
          </a:custGeom>
          <a:gradFill>
            <a:gsLst>
              <a:gs pos="0">
                <a:srgbClr val="00D3C0"/>
              </a:gs>
              <a:gs pos="92000">
                <a:srgbClr val="00D3C0">
                  <a:alpha val="0"/>
                </a:srgbClr>
              </a:gs>
            </a:gsLst>
            <a:lin ang="1080000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A35C0D91-8683-A577-4FDB-763A82BAC110}"/>
              </a:ext>
            </a:extLst>
          </p:cNvPr>
          <p:cNvSpPr/>
          <p:nvPr/>
        </p:nvSpPr>
        <p:spPr>
          <a:xfrm>
            <a:off x="5505450" y="1898650"/>
            <a:ext cx="1397000" cy="82486"/>
          </a:xfrm>
          <a:custGeom>
            <a:avLst/>
            <a:gdLst>
              <a:gd name="connsiteX0" fmla="*/ 1349375 w 1397000"/>
              <a:gd name="connsiteY0" fmla="*/ 82486 h 82486"/>
              <a:gd name="connsiteX1" fmla="*/ 1397000 w 1397000"/>
              <a:gd name="connsiteY1" fmla="*/ 41243 h 82486"/>
              <a:gd name="connsiteX2" fmla="*/ 1349375 w 1397000"/>
              <a:gd name="connsiteY2" fmla="*/ 0 h 82486"/>
              <a:gd name="connsiteX3" fmla="*/ 1349375 w 1397000"/>
              <a:gd name="connsiteY3" fmla="*/ 25400 h 82486"/>
              <a:gd name="connsiteX4" fmla="*/ 0 w 1397000"/>
              <a:gd name="connsiteY4" fmla="*/ 25400 h 82486"/>
              <a:gd name="connsiteX5" fmla="*/ 0 w 1397000"/>
              <a:gd name="connsiteY5" fmla="*/ 50800 h 82486"/>
              <a:gd name="connsiteX6" fmla="*/ 1349375 w 1397000"/>
              <a:gd name="connsiteY6" fmla="*/ 50800 h 82486"/>
              <a:gd name="connsiteX7" fmla="*/ 1349375 w 1397000"/>
              <a:gd name="connsiteY7" fmla="*/ 82486 h 82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97000" h="82486">
                <a:moveTo>
                  <a:pt x="1349375" y="82486"/>
                </a:moveTo>
                <a:lnTo>
                  <a:pt x="1397000" y="41243"/>
                </a:lnTo>
                <a:lnTo>
                  <a:pt x="1349375" y="0"/>
                </a:lnTo>
                <a:lnTo>
                  <a:pt x="1349375" y="25400"/>
                </a:lnTo>
                <a:lnTo>
                  <a:pt x="0" y="25400"/>
                </a:lnTo>
                <a:lnTo>
                  <a:pt x="0" y="50800"/>
                </a:lnTo>
                <a:lnTo>
                  <a:pt x="1349375" y="50800"/>
                </a:lnTo>
                <a:lnTo>
                  <a:pt x="1349375" y="82486"/>
                </a:lnTo>
                <a:close/>
              </a:path>
            </a:pathLst>
          </a:custGeom>
          <a:gradFill>
            <a:gsLst>
              <a:gs pos="0">
                <a:srgbClr val="00D3C0"/>
              </a:gs>
              <a:gs pos="92000">
                <a:srgbClr val="00D3C0">
                  <a:alpha val="0"/>
                </a:srgbClr>
              </a:gs>
            </a:gsLst>
            <a:lin ang="1080000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39696255-5B0C-8B3B-482D-D3D0904A10FC}"/>
              </a:ext>
            </a:extLst>
          </p:cNvPr>
          <p:cNvSpPr/>
          <p:nvPr/>
        </p:nvSpPr>
        <p:spPr>
          <a:xfrm>
            <a:off x="8058150" y="1898681"/>
            <a:ext cx="2032000" cy="82486"/>
          </a:xfrm>
          <a:custGeom>
            <a:avLst/>
            <a:gdLst>
              <a:gd name="connsiteX0" fmla="*/ 1984375 w 2032000"/>
              <a:gd name="connsiteY0" fmla="*/ 82486 h 82486"/>
              <a:gd name="connsiteX1" fmla="*/ 2032000 w 2032000"/>
              <a:gd name="connsiteY1" fmla="*/ 41243 h 82486"/>
              <a:gd name="connsiteX2" fmla="*/ 1984375 w 2032000"/>
              <a:gd name="connsiteY2" fmla="*/ 0 h 82486"/>
              <a:gd name="connsiteX3" fmla="*/ 1984375 w 2032000"/>
              <a:gd name="connsiteY3" fmla="*/ 25368 h 82486"/>
              <a:gd name="connsiteX4" fmla="*/ 0 w 2032000"/>
              <a:gd name="connsiteY4" fmla="*/ 25368 h 82486"/>
              <a:gd name="connsiteX5" fmla="*/ 0 w 2032000"/>
              <a:gd name="connsiteY5" fmla="*/ 50768 h 82486"/>
              <a:gd name="connsiteX6" fmla="*/ 1984375 w 2032000"/>
              <a:gd name="connsiteY6" fmla="*/ 50768 h 82486"/>
              <a:gd name="connsiteX7" fmla="*/ 1984375 w 2032000"/>
              <a:gd name="connsiteY7" fmla="*/ 82486 h 82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2000" h="82486">
                <a:moveTo>
                  <a:pt x="1984375" y="82486"/>
                </a:moveTo>
                <a:lnTo>
                  <a:pt x="2032000" y="41243"/>
                </a:lnTo>
                <a:lnTo>
                  <a:pt x="1984375" y="0"/>
                </a:lnTo>
                <a:lnTo>
                  <a:pt x="1984375" y="25368"/>
                </a:lnTo>
                <a:lnTo>
                  <a:pt x="0" y="25368"/>
                </a:lnTo>
                <a:lnTo>
                  <a:pt x="0" y="50768"/>
                </a:lnTo>
                <a:lnTo>
                  <a:pt x="1984375" y="50768"/>
                </a:lnTo>
                <a:lnTo>
                  <a:pt x="1984375" y="82486"/>
                </a:lnTo>
                <a:close/>
              </a:path>
            </a:pathLst>
          </a:custGeom>
          <a:gradFill>
            <a:gsLst>
              <a:gs pos="0">
                <a:srgbClr val="00D3C0"/>
              </a:gs>
              <a:gs pos="92000">
                <a:srgbClr val="00D3C0">
                  <a:alpha val="0"/>
                </a:srgbClr>
              </a:gs>
            </a:gsLst>
            <a:lin ang="1080000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551EE6AC-E3A8-43B8-2987-9AEBB32F29DC}"/>
              </a:ext>
            </a:extLst>
          </p:cNvPr>
          <p:cNvSpPr/>
          <p:nvPr/>
        </p:nvSpPr>
        <p:spPr>
          <a:xfrm>
            <a:off x="3584575" y="2346325"/>
            <a:ext cx="2178050" cy="876300"/>
          </a:xfrm>
          <a:prstGeom prst="roundRect">
            <a:avLst/>
          </a:prstGeom>
          <a:solidFill>
            <a:srgbClr val="FFFFFF"/>
          </a:solidFill>
          <a:ln w="6350" cap="flat">
            <a:solidFill>
              <a:srgbClr val="81E8E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67016CEB-D497-A105-B23E-67F71AF2777D}"/>
              </a:ext>
            </a:extLst>
          </p:cNvPr>
          <p:cNvSpPr/>
          <p:nvPr/>
        </p:nvSpPr>
        <p:spPr>
          <a:xfrm>
            <a:off x="6334125" y="2352675"/>
            <a:ext cx="2165350" cy="1422400"/>
          </a:xfrm>
          <a:prstGeom prst="roundRect">
            <a:avLst>
              <a:gd name="adj" fmla="val 7937"/>
            </a:avLst>
          </a:prstGeom>
          <a:solidFill>
            <a:srgbClr val="FFFFFF"/>
          </a:solidFill>
          <a:ln w="6350" cap="flat">
            <a:solidFill>
              <a:srgbClr val="FFAB67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32907723-A94C-186D-A55B-5BBFCBAD6067}"/>
              </a:ext>
            </a:extLst>
          </p:cNvPr>
          <p:cNvSpPr/>
          <p:nvPr/>
        </p:nvSpPr>
        <p:spPr>
          <a:xfrm>
            <a:off x="6334125" y="4060825"/>
            <a:ext cx="2165350" cy="1422400"/>
          </a:xfrm>
          <a:prstGeom prst="roundRect">
            <a:avLst>
              <a:gd name="adj" fmla="val 5953"/>
            </a:avLst>
          </a:prstGeom>
          <a:solidFill>
            <a:srgbClr val="FFFFFF"/>
          </a:solidFill>
          <a:ln w="6350" cap="flat">
            <a:solidFill>
              <a:srgbClr val="FFAB67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71378470-2E95-297F-6EDB-887BC9FA2BC5}"/>
              </a:ext>
            </a:extLst>
          </p:cNvPr>
          <p:cNvSpPr/>
          <p:nvPr/>
        </p:nvSpPr>
        <p:spPr>
          <a:xfrm>
            <a:off x="3584575" y="3768725"/>
            <a:ext cx="2178050" cy="876300"/>
          </a:xfrm>
          <a:prstGeom prst="roundRect">
            <a:avLst/>
          </a:prstGeom>
          <a:solidFill>
            <a:srgbClr val="FFFFFF"/>
          </a:solidFill>
          <a:ln w="6350" cap="flat">
            <a:solidFill>
              <a:srgbClr val="81E8E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014FCE5C-0BBC-82D9-39B2-1583E4E0239A}"/>
              </a:ext>
            </a:extLst>
          </p:cNvPr>
          <p:cNvSpPr/>
          <p:nvPr/>
        </p:nvSpPr>
        <p:spPr>
          <a:xfrm>
            <a:off x="3584575" y="2346325"/>
            <a:ext cx="2178050" cy="317500"/>
          </a:xfrm>
          <a:prstGeom prst="roundRect">
            <a:avLst/>
          </a:prstGeom>
          <a:gradFill>
            <a:gsLst>
              <a:gs pos="0">
                <a:srgbClr val="00B7BE"/>
              </a:gs>
              <a:gs pos="100000">
                <a:srgbClr val="00D3C0"/>
              </a:gs>
            </a:gsLst>
            <a:lin ang="10800000" scaled="0"/>
          </a:gradFill>
          <a:ln w="6350" cap="flat">
            <a:solidFill>
              <a:srgbClr val="81E8EC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60582683-A44C-FA27-0327-00D11E26B9BE}"/>
              </a:ext>
            </a:extLst>
          </p:cNvPr>
          <p:cNvSpPr/>
          <p:nvPr/>
        </p:nvSpPr>
        <p:spPr>
          <a:xfrm>
            <a:off x="6330950" y="2349500"/>
            <a:ext cx="2171700" cy="311150"/>
          </a:xfrm>
          <a:prstGeom prst="roundRect">
            <a:avLst/>
          </a:prstGeom>
          <a:gradFill>
            <a:gsLst>
              <a:gs pos="0">
                <a:srgbClr val="F26D17"/>
              </a:gs>
              <a:gs pos="100000">
                <a:srgbClr val="FFAA66"/>
              </a:gs>
            </a:gsLst>
            <a:lin ang="1080000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5B371984-E51B-D4C4-AB5F-66960DD373F2}"/>
              </a:ext>
            </a:extLst>
          </p:cNvPr>
          <p:cNvSpPr/>
          <p:nvPr/>
        </p:nvSpPr>
        <p:spPr>
          <a:xfrm>
            <a:off x="6330950" y="4057650"/>
            <a:ext cx="2171700" cy="311150"/>
          </a:xfrm>
          <a:prstGeom prst="roundRect">
            <a:avLst/>
          </a:prstGeom>
          <a:gradFill>
            <a:gsLst>
              <a:gs pos="0">
                <a:srgbClr val="F26D17"/>
              </a:gs>
              <a:gs pos="100000">
                <a:srgbClr val="FFAA66"/>
              </a:gs>
            </a:gsLst>
            <a:lin ang="1080000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5DA82D27-769E-D2AA-D48F-A76FC682350C}"/>
              </a:ext>
            </a:extLst>
          </p:cNvPr>
          <p:cNvSpPr/>
          <p:nvPr/>
        </p:nvSpPr>
        <p:spPr>
          <a:xfrm>
            <a:off x="3584575" y="3768725"/>
            <a:ext cx="2178050" cy="317500"/>
          </a:xfrm>
          <a:prstGeom prst="roundRect">
            <a:avLst/>
          </a:prstGeom>
          <a:gradFill>
            <a:gsLst>
              <a:gs pos="0">
                <a:srgbClr val="00B7BE"/>
              </a:gs>
              <a:gs pos="100000">
                <a:srgbClr val="00D3C0"/>
              </a:gs>
            </a:gsLst>
            <a:lin ang="10800000" scaled="0"/>
          </a:gradFill>
          <a:ln w="6350" cap="flat">
            <a:solidFill>
              <a:srgbClr val="81E8E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C9EC60D1-2DB0-ADFA-06E2-F4F6A8E27382}"/>
              </a:ext>
            </a:extLst>
          </p:cNvPr>
          <p:cNvSpPr/>
          <p:nvPr/>
        </p:nvSpPr>
        <p:spPr>
          <a:xfrm>
            <a:off x="3584575" y="5153025"/>
            <a:ext cx="2178050" cy="317500"/>
          </a:xfrm>
          <a:prstGeom prst="roundRect">
            <a:avLst/>
          </a:prstGeom>
          <a:gradFill>
            <a:gsLst>
              <a:gs pos="0">
                <a:srgbClr val="00B7BE"/>
              </a:gs>
              <a:gs pos="100000">
                <a:srgbClr val="00D3C0"/>
              </a:gs>
            </a:gsLst>
            <a:lin ang="10800000" scaled="0"/>
          </a:gradFill>
          <a:ln w="6350" cap="flat">
            <a:solidFill>
              <a:srgbClr val="81E8E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064DD035-902F-3A5D-F633-5E4D9D2D3C10}"/>
              </a:ext>
            </a:extLst>
          </p:cNvPr>
          <p:cNvSpPr/>
          <p:nvPr/>
        </p:nvSpPr>
        <p:spPr>
          <a:xfrm>
            <a:off x="6473825" y="3219450"/>
            <a:ext cx="1911350" cy="6350"/>
          </a:xfrm>
          <a:custGeom>
            <a:avLst/>
            <a:gdLst>
              <a:gd name="connsiteX0" fmla="*/ 0 w 1911350"/>
              <a:gd name="connsiteY0" fmla="*/ 0 h 6350"/>
              <a:gd name="connsiteX1" fmla="*/ 1911350 w 1911350"/>
              <a:gd name="connsiteY1" fmla="*/ 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11350" h="6350">
                <a:moveTo>
                  <a:pt x="0" y="0"/>
                </a:moveTo>
                <a:lnTo>
                  <a:pt x="1911350" y="0"/>
                </a:lnTo>
              </a:path>
            </a:pathLst>
          </a:custGeom>
          <a:noFill/>
          <a:ln w="6350" cap="flat">
            <a:solidFill>
              <a:srgbClr val="FFAB67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58539510-C395-6781-421F-915229B18102}"/>
              </a:ext>
            </a:extLst>
          </p:cNvPr>
          <p:cNvSpPr/>
          <p:nvPr/>
        </p:nvSpPr>
        <p:spPr>
          <a:xfrm>
            <a:off x="6473825" y="4927600"/>
            <a:ext cx="1911350" cy="6350"/>
          </a:xfrm>
          <a:custGeom>
            <a:avLst/>
            <a:gdLst>
              <a:gd name="connsiteX0" fmla="*/ 0 w 1911350"/>
              <a:gd name="connsiteY0" fmla="*/ 0 h 6350"/>
              <a:gd name="connsiteX1" fmla="*/ 1911350 w 1911350"/>
              <a:gd name="connsiteY1" fmla="*/ 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11350" h="6350">
                <a:moveTo>
                  <a:pt x="0" y="0"/>
                </a:moveTo>
                <a:lnTo>
                  <a:pt x="1911350" y="0"/>
                </a:lnTo>
              </a:path>
            </a:pathLst>
          </a:custGeom>
          <a:noFill/>
          <a:ln w="6350" cap="flat">
            <a:solidFill>
              <a:srgbClr val="FFAB67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94261D6C-AFD9-8BA2-1A15-BA343BA78F88}"/>
              </a:ext>
            </a:extLst>
          </p:cNvPr>
          <p:cNvSpPr/>
          <p:nvPr/>
        </p:nvSpPr>
        <p:spPr>
          <a:xfrm>
            <a:off x="7061200" y="2787650"/>
            <a:ext cx="730250" cy="873125"/>
          </a:xfrm>
          <a:custGeom>
            <a:avLst/>
            <a:gdLst>
              <a:gd name="connsiteX0" fmla="*/ 0 w 730250"/>
              <a:gd name="connsiteY0" fmla="*/ 0 h 873125"/>
              <a:gd name="connsiteX1" fmla="*/ 0 w 730250"/>
              <a:gd name="connsiteY1" fmla="*/ 873125 h 873125"/>
              <a:gd name="connsiteX2" fmla="*/ 730250 w 730250"/>
              <a:gd name="connsiteY2" fmla="*/ 0 h 873125"/>
              <a:gd name="connsiteX3" fmla="*/ 730250 w 730250"/>
              <a:gd name="connsiteY3" fmla="*/ 873125 h 87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250" h="873125">
                <a:moveTo>
                  <a:pt x="0" y="0"/>
                </a:moveTo>
                <a:lnTo>
                  <a:pt x="0" y="873125"/>
                </a:lnTo>
                <a:moveTo>
                  <a:pt x="730250" y="0"/>
                </a:moveTo>
                <a:lnTo>
                  <a:pt x="730250" y="873125"/>
                </a:lnTo>
              </a:path>
            </a:pathLst>
          </a:custGeom>
          <a:noFill/>
          <a:ln w="6350" cap="flat">
            <a:solidFill>
              <a:srgbClr val="FFAB67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F2E1E469-105D-16FC-26AD-094DEF322D85}"/>
              </a:ext>
            </a:extLst>
          </p:cNvPr>
          <p:cNvSpPr/>
          <p:nvPr/>
        </p:nvSpPr>
        <p:spPr>
          <a:xfrm>
            <a:off x="7061200" y="4495800"/>
            <a:ext cx="730250" cy="873125"/>
          </a:xfrm>
          <a:custGeom>
            <a:avLst/>
            <a:gdLst>
              <a:gd name="connsiteX0" fmla="*/ 0 w 730250"/>
              <a:gd name="connsiteY0" fmla="*/ 0 h 873125"/>
              <a:gd name="connsiteX1" fmla="*/ 0 w 730250"/>
              <a:gd name="connsiteY1" fmla="*/ 873125 h 873125"/>
              <a:gd name="connsiteX2" fmla="*/ 730250 w 730250"/>
              <a:gd name="connsiteY2" fmla="*/ 0 h 873125"/>
              <a:gd name="connsiteX3" fmla="*/ 730250 w 730250"/>
              <a:gd name="connsiteY3" fmla="*/ 873125 h 87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250" h="873125">
                <a:moveTo>
                  <a:pt x="0" y="0"/>
                </a:moveTo>
                <a:lnTo>
                  <a:pt x="0" y="873125"/>
                </a:lnTo>
                <a:moveTo>
                  <a:pt x="730250" y="0"/>
                </a:moveTo>
                <a:lnTo>
                  <a:pt x="730250" y="873125"/>
                </a:lnTo>
              </a:path>
            </a:pathLst>
          </a:custGeom>
          <a:noFill/>
          <a:ln w="6350" cap="flat">
            <a:solidFill>
              <a:srgbClr val="FFAB67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CBC0632F-0870-3EF2-B506-5FD42F075C74}"/>
              </a:ext>
            </a:extLst>
          </p:cNvPr>
          <p:cNvSpPr/>
          <p:nvPr/>
        </p:nvSpPr>
        <p:spPr>
          <a:xfrm>
            <a:off x="9074150" y="2349500"/>
            <a:ext cx="1460500" cy="3124200"/>
          </a:xfrm>
          <a:custGeom>
            <a:avLst/>
            <a:gdLst>
              <a:gd name="connsiteX0" fmla="*/ 0 w 1460500"/>
              <a:gd name="connsiteY0" fmla="*/ 0 h 3124200"/>
              <a:gd name="connsiteX1" fmla="*/ 0 w 1460500"/>
              <a:gd name="connsiteY1" fmla="*/ 3124200 h 3124200"/>
              <a:gd name="connsiteX2" fmla="*/ 862076 w 1460500"/>
              <a:gd name="connsiteY2" fmla="*/ 3124200 h 3124200"/>
              <a:gd name="connsiteX3" fmla="*/ 914273 w 1460500"/>
              <a:gd name="connsiteY3" fmla="*/ 3096857 h 3124200"/>
              <a:gd name="connsiteX4" fmla="*/ 1318133 w 1460500"/>
              <a:gd name="connsiteY4" fmla="*/ 2513762 h 3124200"/>
              <a:gd name="connsiteX5" fmla="*/ 1460500 w 1460500"/>
              <a:gd name="connsiteY5" fmla="*/ 2058207 h 3124200"/>
              <a:gd name="connsiteX6" fmla="*/ 1460500 w 1460500"/>
              <a:gd name="connsiteY6" fmla="*/ 1047147 h 3124200"/>
              <a:gd name="connsiteX7" fmla="*/ 1311275 w 1460500"/>
              <a:gd name="connsiteY7" fmla="*/ 581851 h 3124200"/>
              <a:gd name="connsiteX8" fmla="*/ 914336 w 1460500"/>
              <a:gd name="connsiteY8" fmla="*/ 26575 h 3124200"/>
              <a:gd name="connsiteX9" fmla="*/ 862711 w 1460500"/>
              <a:gd name="connsiteY9" fmla="*/ 0 h 3124200"/>
              <a:gd name="connsiteX10" fmla="*/ 0 w 1460500"/>
              <a:gd name="connsiteY10" fmla="*/ 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60500" h="3124200">
                <a:moveTo>
                  <a:pt x="0" y="0"/>
                </a:moveTo>
                <a:lnTo>
                  <a:pt x="0" y="3124200"/>
                </a:lnTo>
                <a:lnTo>
                  <a:pt x="862076" y="3124200"/>
                </a:lnTo>
                <a:cubicBezTo>
                  <a:pt x="882904" y="3124200"/>
                  <a:pt x="902398" y="3113983"/>
                  <a:pt x="914273" y="3096857"/>
                </a:cubicBezTo>
                <a:lnTo>
                  <a:pt x="1318133" y="2513762"/>
                </a:lnTo>
                <a:cubicBezTo>
                  <a:pt x="1410843" y="2379929"/>
                  <a:pt x="1460500" y="2221001"/>
                  <a:pt x="1460500" y="2058207"/>
                </a:cubicBezTo>
                <a:lnTo>
                  <a:pt x="1460500" y="1047147"/>
                </a:lnTo>
                <a:cubicBezTo>
                  <a:pt x="1460500" y="880282"/>
                  <a:pt x="1408303" y="717594"/>
                  <a:pt x="1311275" y="581851"/>
                </a:cubicBezTo>
                <a:lnTo>
                  <a:pt x="914336" y="26575"/>
                </a:lnTo>
                <a:cubicBezTo>
                  <a:pt x="902398" y="9893"/>
                  <a:pt x="883158" y="0"/>
                  <a:pt x="862711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DAE4FD"/>
              </a:gs>
              <a:gs pos="45000">
                <a:schemeClr val="bg1"/>
              </a:gs>
            </a:gsLst>
            <a:lin ang="10800000" scaled="0"/>
          </a:gra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A8345AB8-6E57-96BF-C38C-7C22C88627F7}"/>
              </a:ext>
            </a:extLst>
          </p:cNvPr>
          <p:cNvSpPr/>
          <p:nvPr/>
        </p:nvSpPr>
        <p:spPr>
          <a:xfrm>
            <a:off x="9077325" y="2352675"/>
            <a:ext cx="889000" cy="3117850"/>
          </a:xfrm>
          <a:prstGeom prst="roundRect">
            <a:avLst>
              <a:gd name="adj" fmla="val 6508"/>
            </a:avLst>
          </a:prstGeom>
          <a:solidFill>
            <a:srgbClr val="FFFFFF"/>
          </a:solidFill>
          <a:ln w="6350" cap="flat">
            <a:solidFill>
              <a:srgbClr val="CEDDF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BE6E1AA8-B5EE-0007-A48B-19D8CCAA7372}"/>
              </a:ext>
            </a:extLst>
          </p:cNvPr>
          <p:cNvSpPr/>
          <p:nvPr/>
        </p:nvSpPr>
        <p:spPr>
          <a:xfrm>
            <a:off x="9074150" y="2349500"/>
            <a:ext cx="895350" cy="317500"/>
          </a:xfrm>
          <a:prstGeom prst="roundRect">
            <a:avLst/>
          </a:prstGeom>
          <a:solidFill>
            <a:srgbClr val="447AF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9055CE27-AEE0-E428-BF7E-CB520AABC826}"/>
              </a:ext>
            </a:extLst>
          </p:cNvPr>
          <p:cNvSpPr/>
          <p:nvPr/>
        </p:nvSpPr>
        <p:spPr>
          <a:xfrm>
            <a:off x="1714500" y="2349500"/>
            <a:ext cx="1327150" cy="3124200"/>
          </a:xfrm>
          <a:custGeom>
            <a:avLst/>
            <a:gdLst>
              <a:gd name="connsiteX0" fmla="*/ 1327150 w 1327150"/>
              <a:gd name="connsiteY0" fmla="*/ 0 h 3124200"/>
              <a:gd name="connsiteX1" fmla="*/ 1327150 w 1327150"/>
              <a:gd name="connsiteY1" fmla="*/ 3124200 h 3124200"/>
              <a:gd name="connsiteX2" fmla="*/ 562642 w 1327150"/>
              <a:gd name="connsiteY2" fmla="*/ 3124200 h 3124200"/>
              <a:gd name="connsiteX3" fmla="*/ 487401 w 1327150"/>
              <a:gd name="connsiteY3" fmla="*/ 3082652 h 3124200"/>
              <a:gd name="connsiteX4" fmla="*/ 122949 w 1327150"/>
              <a:gd name="connsiteY4" fmla="*/ 2503576 h 3124200"/>
              <a:gd name="connsiteX5" fmla="*/ 0 w 1327150"/>
              <a:gd name="connsiteY5" fmla="*/ 2077403 h 3124200"/>
              <a:gd name="connsiteX6" fmla="*/ 0 w 1327150"/>
              <a:gd name="connsiteY6" fmla="*/ 1027633 h 3124200"/>
              <a:gd name="connsiteX7" fmla="*/ 129134 w 1327150"/>
              <a:gd name="connsiteY7" fmla="*/ 591782 h 3124200"/>
              <a:gd name="connsiteX8" fmla="*/ 487261 w 1327150"/>
              <a:gd name="connsiteY8" fmla="*/ 40475 h 3124200"/>
              <a:gd name="connsiteX9" fmla="*/ 561810 w 1327150"/>
              <a:gd name="connsiteY9" fmla="*/ 0 h 3124200"/>
              <a:gd name="connsiteX10" fmla="*/ 1327150 w 1327150"/>
              <a:gd name="connsiteY10" fmla="*/ 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7150" h="3124200">
                <a:moveTo>
                  <a:pt x="1327150" y="0"/>
                </a:moveTo>
                <a:lnTo>
                  <a:pt x="1327150" y="3124200"/>
                </a:lnTo>
                <a:lnTo>
                  <a:pt x="562642" y="3124200"/>
                </a:lnTo>
                <a:cubicBezTo>
                  <a:pt x="532086" y="3124200"/>
                  <a:pt x="503676" y="3108509"/>
                  <a:pt x="487401" y="3082652"/>
                </a:cubicBezTo>
                <a:lnTo>
                  <a:pt x="122949" y="2503576"/>
                </a:lnTo>
                <a:cubicBezTo>
                  <a:pt x="42621" y="2375948"/>
                  <a:pt x="0" y="2228209"/>
                  <a:pt x="0" y="2077403"/>
                </a:cubicBezTo>
                <a:lnTo>
                  <a:pt x="0" y="1027633"/>
                </a:lnTo>
                <a:cubicBezTo>
                  <a:pt x="0" y="872916"/>
                  <a:pt x="44856" y="721525"/>
                  <a:pt x="129134" y="591782"/>
                </a:cubicBezTo>
                <a:lnTo>
                  <a:pt x="487261" y="40475"/>
                </a:lnTo>
                <a:cubicBezTo>
                  <a:pt x="503657" y="15234"/>
                  <a:pt x="531711" y="0"/>
                  <a:pt x="561810" y="0"/>
                </a:cubicBezTo>
                <a:lnTo>
                  <a:pt x="1327150" y="0"/>
                </a:lnTo>
                <a:close/>
              </a:path>
            </a:pathLst>
          </a:custGeom>
          <a:gradFill>
            <a:gsLst>
              <a:gs pos="0">
                <a:srgbClr val="DAE4FD"/>
              </a:gs>
              <a:gs pos="45000">
                <a:schemeClr val="bg1"/>
              </a:gs>
            </a:gsLst>
            <a:lin ang="0" scaled="0"/>
          </a:gra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81B02EB1-FF0C-DCC5-6799-DE6D9AB857CF}"/>
              </a:ext>
            </a:extLst>
          </p:cNvPr>
          <p:cNvSpPr/>
          <p:nvPr/>
        </p:nvSpPr>
        <p:spPr>
          <a:xfrm rot="10800000" flipV="1">
            <a:off x="2251075" y="2352675"/>
            <a:ext cx="787400" cy="3117850"/>
          </a:xfrm>
          <a:prstGeom prst="roundRect">
            <a:avLst>
              <a:gd name="adj" fmla="val 8065"/>
            </a:avLst>
          </a:prstGeom>
          <a:solidFill>
            <a:srgbClr val="FFFFFF"/>
          </a:solidFill>
          <a:ln w="6350" cap="flat">
            <a:solidFill>
              <a:srgbClr val="CEDDF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37CB1846-17C5-D4D3-096F-1B577AE2F946}"/>
              </a:ext>
            </a:extLst>
          </p:cNvPr>
          <p:cNvSpPr/>
          <p:nvPr/>
        </p:nvSpPr>
        <p:spPr>
          <a:xfrm>
            <a:off x="1225550" y="3054350"/>
            <a:ext cx="730250" cy="317500"/>
          </a:xfrm>
          <a:prstGeom prst="roundRect">
            <a:avLst/>
          </a:prstGeom>
          <a:solidFill>
            <a:srgbClr val="447AF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DDBBFB13-D554-56B3-1423-F84710AE95BA}"/>
              </a:ext>
            </a:extLst>
          </p:cNvPr>
          <p:cNvSpPr/>
          <p:nvPr/>
        </p:nvSpPr>
        <p:spPr>
          <a:xfrm>
            <a:off x="10280650" y="3054350"/>
            <a:ext cx="730250" cy="317500"/>
          </a:xfrm>
          <a:prstGeom prst="roundRect">
            <a:avLst/>
          </a:prstGeom>
          <a:solidFill>
            <a:srgbClr val="447AF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70ED2B84-5EB7-F607-2A38-1C1FCEF291B6}"/>
              </a:ext>
            </a:extLst>
          </p:cNvPr>
          <p:cNvSpPr/>
          <p:nvPr/>
        </p:nvSpPr>
        <p:spPr>
          <a:xfrm>
            <a:off x="1225550" y="3517900"/>
            <a:ext cx="730250" cy="317500"/>
          </a:xfrm>
          <a:prstGeom prst="roundRect">
            <a:avLst/>
          </a:prstGeom>
          <a:solidFill>
            <a:srgbClr val="447AF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F3C7E154-0B29-6565-1542-88A07F7E1070}"/>
              </a:ext>
            </a:extLst>
          </p:cNvPr>
          <p:cNvSpPr/>
          <p:nvPr/>
        </p:nvSpPr>
        <p:spPr>
          <a:xfrm>
            <a:off x="10280650" y="3517900"/>
            <a:ext cx="730250" cy="317500"/>
          </a:xfrm>
          <a:prstGeom prst="roundRect">
            <a:avLst/>
          </a:prstGeom>
          <a:solidFill>
            <a:srgbClr val="447AF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DB9EB1C8-C761-CC84-E125-D0C3E5DFBD81}"/>
              </a:ext>
            </a:extLst>
          </p:cNvPr>
          <p:cNvSpPr/>
          <p:nvPr/>
        </p:nvSpPr>
        <p:spPr>
          <a:xfrm>
            <a:off x="1225550" y="3981450"/>
            <a:ext cx="730250" cy="317500"/>
          </a:xfrm>
          <a:prstGeom prst="roundRect">
            <a:avLst/>
          </a:prstGeom>
          <a:solidFill>
            <a:srgbClr val="447AF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FD9EC854-C0A3-4A3A-C1E7-0CFC1831E28E}"/>
              </a:ext>
            </a:extLst>
          </p:cNvPr>
          <p:cNvSpPr/>
          <p:nvPr/>
        </p:nvSpPr>
        <p:spPr>
          <a:xfrm>
            <a:off x="10280650" y="3981450"/>
            <a:ext cx="730250" cy="317500"/>
          </a:xfrm>
          <a:prstGeom prst="roundRect">
            <a:avLst/>
          </a:prstGeom>
          <a:solidFill>
            <a:srgbClr val="447AF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F590EF9D-2720-B206-4987-B339CA0A317D}"/>
              </a:ext>
            </a:extLst>
          </p:cNvPr>
          <p:cNvSpPr/>
          <p:nvPr/>
        </p:nvSpPr>
        <p:spPr>
          <a:xfrm>
            <a:off x="1225550" y="4451350"/>
            <a:ext cx="730250" cy="317500"/>
          </a:xfrm>
          <a:prstGeom prst="roundRect">
            <a:avLst/>
          </a:prstGeom>
          <a:solidFill>
            <a:srgbClr val="447AF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CBA894F4-C101-1996-A3D7-ADD65D9B6FB1}"/>
              </a:ext>
            </a:extLst>
          </p:cNvPr>
          <p:cNvSpPr/>
          <p:nvPr/>
        </p:nvSpPr>
        <p:spPr>
          <a:xfrm>
            <a:off x="10280650" y="4451350"/>
            <a:ext cx="730250" cy="317500"/>
          </a:xfrm>
          <a:prstGeom prst="roundRect">
            <a:avLst/>
          </a:prstGeom>
          <a:solidFill>
            <a:srgbClr val="447AF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5A9ADD06-E4B6-89AC-B113-62BDC3AF31B3}"/>
              </a:ext>
            </a:extLst>
          </p:cNvPr>
          <p:cNvSpPr/>
          <p:nvPr/>
        </p:nvSpPr>
        <p:spPr>
          <a:xfrm>
            <a:off x="1219200" y="5670550"/>
            <a:ext cx="1822450" cy="31750"/>
          </a:xfrm>
          <a:custGeom>
            <a:avLst/>
            <a:gdLst>
              <a:gd name="connsiteX0" fmla="*/ 0 w 1822450"/>
              <a:gd name="connsiteY0" fmla="*/ 0 h 31750"/>
              <a:gd name="connsiteX1" fmla="*/ 0 w 1822450"/>
              <a:gd name="connsiteY1" fmla="*/ 0 h 31750"/>
              <a:gd name="connsiteX2" fmla="*/ 31750 w 1822450"/>
              <a:gd name="connsiteY2" fmla="*/ 31750 h 31750"/>
              <a:gd name="connsiteX3" fmla="*/ 1790700 w 1822450"/>
              <a:gd name="connsiteY3" fmla="*/ 31750 h 31750"/>
              <a:gd name="connsiteX4" fmla="*/ 1822450 w 1822450"/>
              <a:gd name="connsiteY4" fmla="*/ 0 h 31750"/>
              <a:gd name="connsiteX5" fmla="*/ 1822450 w 1822450"/>
              <a:gd name="connsiteY5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2450" h="31750">
                <a:moveTo>
                  <a:pt x="0" y="0"/>
                </a:moveTo>
                <a:lnTo>
                  <a:pt x="0" y="0"/>
                </a:lnTo>
                <a:cubicBezTo>
                  <a:pt x="0" y="17532"/>
                  <a:pt x="14218" y="31750"/>
                  <a:pt x="31750" y="31750"/>
                </a:cubicBezTo>
                <a:lnTo>
                  <a:pt x="1790700" y="31750"/>
                </a:lnTo>
                <a:cubicBezTo>
                  <a:pt x="1808232" y="31750"/>
                  <a:pt x="1822450" y="17532"/>
                  <a:pt x="1822450" y="0"/>
                </a:cubicBezTo>
                <a:lnTo>
                  <a:pt x="1822450" y="0"/>
                </a:lnTo>
              </a:path>
            </a:pathLst>
          </a:custGeom>
          <a:noFill/>
          <a:ln w="6350" cap="flat">
            <a:solidFill>
              <a:srgbClr val="447AF7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5A330FAE-7C4C-17FD-820C-6FB1E324B769}"/>
              </a:ext>
            </a:extLst>
          </p:cNvPr>
          <p:cNvSpPr/>
          <p:nvPr/>
        </p:nvSpPr>
        <p:spPr>
          <a:xfrm rot="2700000">
            <a:off x="2112907" y="5687966"/>
            <a:ext cx="31750" cy="31750"/>
          </a:xfrm>
          <a:custGeom>
            <a:avLst/>
            <a:gdLst>
              <a:gd name="connsiteX0" fmla="*/ -2 w 31750"/>
              <a:gd name="connsiteY0" fmla="*/ 1 h 31750"/>
              <a:gd name="connsiteX1" fmla="*/ 31748 w 31750"/>
              <a:gd name="connsiteY1" fmla="*/ 1 h 31750"/>
              <a:gd name="connsiteX2" fmla="*/ 31748 w 31750"/>
              <a:gd name="connsiteY2" fmla="*/ 31751 h 31750"/>
              <a:gd name="connsiteX3" fmla="*/ -2 w 31750"/>
              <a:gd name="connsiteY3" fmla="*/ 31751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0" h="31750">
                <a:moveTo>
                  <a:pt x="-2" y="1"/>
                </a:moveTo>
                <a:lnTo>
                  <a:pt x="31748" y="1"/>
                </a:lnTo>
                <a:lnTo>
                  <a:pt x="31748" y="31751"/>
                </a:lnTo>
                <a:lnTo>
                  <a:pt x="-2" y="31751"/>
                </a:lnTo>
                <a:close/>
              </a:path>
            </a:pathLst>
          </a:custGeom>
          <a:solidFill>
            <a:srgbClr val="FFFFFF"/>
          </a:solidFill>
          <a:ln w="6350" cap="flat">
            <a:solidFill>
              <a:srgbClr val="447AF7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任意多边形: 形状 91">
            <a:extLst>
              <a:ext uri="{FF2B5EF4-FFF2-40B4-BE49-F238E27FC236}">
                <a16:creationId xmlns:a16="http://schemas.microsoft.com/office/drawing/2014/main" id="{AE7B1F2E-5D3B-89E8-CEB9-E85B1EE851E4}"/>
              </a:ext>
            </a:extLst>
          </p:cNvPr>
          <p:cNvSpPr/>
          <p:nvPr/>
        </p:nvSpPr>
        <p:spPr>
          <a:xfrm>
            <a:off x="9055100" y="5670550"/>
            <a:ext cx="1955800" cy="31750"/>
          </a:xfrm>
          <a:custGeom>
            <a:avLst/>
            <a:gdLst>
              <a:gd name="connsiteX0" fmla="*/ 0 w 1955800"/>
              <a:gd name="connsiteY0" fmla="*/ 0 h 31750"/>
              <a:gd name="connsiteX1" fmla="*/ 0 w 1955800"/>
              <a:gd name="connsiteY1" fmla="*/ 0 h 31750"/>
              <a:gd name="connsiteX2" fmla="*/ 31750 w 1955800"/>
              <a:gd name="connsiteY2" fmla="*/ 31750 h 31750"/>
              <a:gd name="connsiteX3" fmla="*/ 1924050 w 1955800"/>
              <a:gd name="connsiteY3" fmla="*/ 31750 h 31750"/>
              <a:gd name="connsiteX4" fmla="*/ 1955800 w 1955800"/>
              <a:gd name="connsiteY4" fmla="*/ 0 h 31750"/>
              <a:gd name="connsiteX5" fmla="*/ 1955800 w 1955800"/>
              <a:gd name="connsiteY5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5800" h="31750">
                <a:moveTo>
                  <a:pt x="0" y="0"/>
                </a:moveTo>
                <a:lnTo>
                  <a:pt x="0" y="0"/>
                </a:lnTo>
                <a:cubicBezTo>
                  <a:pt x="0" y="17532"/>
                  <a:pt x="14224" y="31750"/>
                  <a:pt x="31750" y="31750"/>
                </a:cubicBezTo>
                <a:lnTo>
                  <a:pt x="1924050" y="31750"/>
                </a:lnTo>
                <a:cubicBezTo>
                  <a:pt x="1941576" y="31750"/>
                  <a:pt x="1955800" y="17532"/>
                  <a:pt x="1955800" y="0"/>
                </a:cubicBezTo>
                <a:lnTo>
                  <a:pt x="1955800" y="0"/>
                </a:lnTo>
              </a:path>
            </a:pathLst>
          </a:custGeom>
          <a:noFill/>
          <a:ln w="6350" cap="flat">
            <a:solidFill>
              <a:srgbClr val="447AF7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任意多边形: 形状 92">
            <a:extLst>
              <a:ext uri="{FF2B5EF4-FFF2-40B4-BE49-F238E27FC236}">
                <a16:creationId xmlns:a16="http://schemas.microsoft.com/office/drawing/2014/main" id="{3F38AC12-BBED-1DF3-1C65-2274A2C36EA9}"/>
              </a:ext>
            </a:extLst>
          </p:cNvPr>
          <p:cNvSpPr/>
          <p:nvPr/>
        </p:nvSpPr>
        <p:spPr>
          <a:xfrm rot="2700000">
            <a:off x="10018618" y="5687967"/>
            <a:ext cx="31750" cy="31750"/>
          </a:xfrm>
          <a:custGeom>
            <a:avLst/>
            <a:gdLst>
              <a:gd name="connsiteX0" fmla="*/ -3 w 31750"/>
              <a:gd name="connsiteY0" fmla="*/ 1 h 31750"/>
              <a:gd name="connsiteX1" fmla="*/ 31747 w 31750"/>
              <a:gd name="connsiteY1" fmla="*/ 1 h 31750"/>
              <a:gd name="connsiteX2" fmla="*/ 31747 w 31750"/>
              <a:gd name="connsiteY2" fmla="*/ 31751 h 31750"/>
              <a:gd name="connsiteX3" fmla="*/ -3 w 31750"/>
              <a:gd name="connsiteY3" fmla="*/ 31751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0" h="31750">
                <a:moveTo>
                  <a:pt x="-3" y="1"/>
                </a:moveTo>
                <a:lnTo>
                  <a:pt x="31747" y="1"/>
                </a:lnTo>
                <a:lnTo>
                  <a:pt x="31747" y="31751"/>
                </a:lnTo>
                <a:lnTo>
                  <a:pt x="-3" y="31751"/>
                </a:lnTo>
                <a:close/>
              </a:path>
            </a:pathLst>
          </a:custGeom>
          <a:solidFill>
            <a:srgbClr val="FFFFFF"/>
          </a:solidFill>
          <a:ln w="6350" cap="flat">
            <a:solidFill>
              <a:srgbClr val="447AF7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任意多边形: 形状 93">
            <a:extLst>
              <a:ext uri="{FF2B5EF4-FFF2-40B4-BE49-F238E27FC236}">
                <a16:creationId xmlns:a16="http://schemas.microsoft.com/office/drawing/2014/main" id="{8F10C38A-E1E7-984B-ACAD-EC730A73B703}"/>
              </a:ext>
            </a:extLst>
          </p:cNvPr>
          <p:cNvSpPr/>
          <p:nvPr/>
        </p:nvSpPr>
        <p:spPr>
          <a:xfrm>
            <a:off x="3587750" y="5670550"/>
            <a:ext cx="2171700" cy="31750"/>
          </a:xfrm>
          <a:custGeom>
            <a:avLst/>
            <a:gdLst>
              <a:gd name="connsiteX0" fmla="*/ 0 w 2171700"/>
              <a:gd name="connsiteY0" fmla="*/ 0 h 31750"/>
              <a:gd name="connsiteX1" fmla="*/ 0 w 2171700"/>
              <a:gd name="connsiteY1" fmla="*/ 0 h 31750"/>
              <a:gd name="connsiteX2" fmla="*/ 31750 w 2171700"/>
              <a:gd name="connsiteY2" fmla="*/ 31750 h 31750"/>
              <a:gd name="connsiteX3" fmla="*/ 2139950 w 2171700"/>
              <a:gd name="connsiteY3" fmla="*/ 31750 h 31750"/>
              <a:gd name="connsiteX4" fmla="*/ 2171700 w 2171700"/>
              <a:gd name="connsiteY4" fmla="*/ 0 h 31750"/>
              <a:gd name="connsiteX5" fmla="*/ 2171700 w 2171700"/>
              <a:gd name="connsiteY5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1700" h="31750">
                <a:moveTo>
                  <a:pt x="0" y="0"/>
                </a:moveTo>
                <a:lnTo>
                  <a:pt x="0" y="0"/>
                </a:lnTo>
                <a:cubicBezTo>
                  <a:pt x="0" y="17532"/>
                  <a:pt x="14218" y="31750"/>
                  <a:pt x="31750" y="31750"/>
                </a:cubicBezTo>
                <a:lnTo>
                  <a:pt x="2139950" y="31750"/>
                </a:lnTo>
                <a:cubicBezTo>
                  <a:pt x="2157482" y="31750"/>
                  <a:pt x="2171700" y="17532"/>
                  <a:pt x="2171700" y="0"/>
                </a:cubicBezTo>
                <a:lnTo>
                  <a:pt x="2171700" y="0"/>
                </a:lnTo>
              </a:path>
            </a:pathLst>
          </a:custGeom>
          <a:noFill/>
          <a:ln w="6350" cap="flat">
            <a:solidFill>
              <a:srgbClr val="01B9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任意多边形: 形状 94">
            <a:extLst>
              <a:ext uri="{FF2B5EF4-FFF2-40B4-BE49-F238E27FC236}">
                <a16:creationId xmlns:a16="http://schemas.microsoft.com/office/drawing/2014/main" id="{83B93AD6-8E7E-D902-2435-C1F03B121960}"/>
              </a:ext>
            </a:extLst>
          </p:cNvPr>
          <p:cNvSpPr/>
          <p:nvPr/>
        </p:nvSpPr>
        <p:spPr>
          <a:xfrm>
            <a:off x="6330950" y="5670550"/>
            <a:ext cx="2171700" cy="31750"/>
          </a:xfrm>
          <a:custGeom>
            <a:avLst/>
            <a:gdLst>
              <a:gd name="connsiteX0" fmla="*/ 0 w 2171700"/>
              <a:gd name="connsiteY0" fmla="*/ 0 h 31750"/>
              <a:gd name="connsiteX1" fmla="*/ 0 w 2171700"/>
              <a:gd name="connsiteY1" fmla="*/ 0 h 31750"/>
              <a:gd name="connsiteX2" fmla="*/ 31750 w 2171700"/>
              <a:gd name="connsiteY2" fmla="*/ 31750 h 31750"/>
              <a:gd name="connsiteX3" fmla="*/ 2139950 w 2171700"/>
              <a:gd name="connsiteY3" fmla="*/ 31750 h 31750"/>
              <a:gd name="connsiteX4" fmla="*/ 2171700 w 2171700"/>
              <a:gd name="connsiteY4" fmla="*/ 0 h 31750"/>
              <a:gd name="connsiteX5" fmla="*/ 2171700 w 2171700"/>
              <a:gd name="connsiteY5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1700" h="31750">
                <a:moveTo>
                  <a:pt x="0" y="0"/>
                </a:moveTo>
                <a:lnTo>
                  <a:pt x="0" y="0"/>
                </a:lnTo>
                <a:cubicBezTo>
                  <a:pt x="0" y="17532"/>
                  <a:pt x="14218" y="31750"/>
                  <a:pt x="31750" y="31750"/>
                </a:cubicBezTo>
                <a:lnTo>
                  <a:pt x="2139950" y="31750"/>
                </a:lnTo>
                <a:cubicBezTo>
                  <a:pt x="2157476" y="31750"/>
                  <a:pt x="2171700" y="17532"/>
                  <a:pt x="2171700" y="0"/>
                </a:cubicBezTo>
                <a:lnTo>
                  <a:pt x="2171700" y="0"/>
                </a:lnTo>
              </a:path>
            </a:pathLst>
          </a:custGeom>
          <a:noFill/>
          <a:ln w="6350" cap="flat">
            <a:solidFill>
              <a:srgbClr val="FEA66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任意多边形: 形状 95">
            <a:extLst>
              <a:ext uri="{FF2B5EF4-FFF2-40B4-BE49-F238E27FC236}">
                <a16:creationId xmlns:a16="http://schemas.microsoft.com/office/drawing/2014/main" id="{7E8466B4-A419-BDD0-F47A-2741B2A9E2C8}"/>
              </a:ext>
            </a:extLst>
          </p:cNvPr>
          <p:cNvSpPr/>
          <p:nvPr/>
        </p:nvSpPr>
        <p:spPr>
          <a:xfrm rot="2700000">
            <a:off x="4659263" y="5687967"/>
            <a:ext cx="31750" cy="31750"/>
          </a:xfrm>
          <a:custGeom>
            <a:avLst/>
            <a:gdLst>
              <a:gd name="connsiteX0" fmla="*/ -2 w 31750"/>
              <a:gd name="connsiteY0" fmla="*/ 1 h 31750"/>
              <a:gd name="connsiteX1" fmla="*/ 31748 w 31750"/>
              <a:gd name="connsiteY1" fmla="*/ 1 h 31750"/>
              <a:gd name="connsiteX2" fmla="*/ 31748 w 31750"/>
              <a:gd name="connsiteY2" fmla="*/ 31751 h 31750"/>
              <a:gd name="connsiteX3" fmla="*/ -2 w 31750"/>
              <a:gd name="connsiteY3" fmla="*/ 31751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0" h="31750">
                <a:moveTo>
                  <a:pt x="-2" y="1"/>
                </a:moveTo>
                <a:lnTo>
                  <a:pt x="31748" y="1"/>
                </a:lnTo>
                <a:lnTo>
                  <a:pt x="31748" y="31751"/>
                </a:lnTo>
                <a:lnTo>
                  <a:pt x="-2" y="31751"/>
                </a:lnTo>
                <a:close/>
              </a:path>
            </a:pathLst>
          </a:custGeom>
          <a:solidFill>
            <a:srgbClr val="FFFFFF"/>
          </a:solidFill>
          <a:ln w="6350" cap="flat">
            <a:solidFill>
              <a:srgbClr val="029E8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任意多边形: 形状 96">
            <a:extLst>
              <a:ext uri="{FF2B5EF4-FFF2-40B4-BE49-F238E27FC236}">
                <a16:creationId xmlns:a16="http://schemas.microsoft.com/office/drawing/2014/main" id="{8927B0CF-00CC-BD2A-49D0-2CC3DCD164A9}"/>
              </a:ext>
            </a:extLst>
          </p:cNvPr>
          <p:cNvSpPr/>
          <p:nvPr/>
        </p:nvSpPr>
        <p:spPr>
          <a:xfrm rot="2700000">
            <a:off x="7402449" y="5687966"/>
            <a:ext cx="31750" cy="31750"/>
          </a:xfrm>
          <a:custGeom>
            <a:avLst/>
            <a:gdLst>
              <a:gd name="connsiteX0" fmla="*/ -3 w 31750"/>
              <a:gd name="connsiteY0" fmla="*/ 1 h 31750"/>
              <a:gd name="connsiteX1" fmla="*/ 31747 w 31750"/>
              <a:gd name="connsiteY1" fmla="*/ 1 h 31750"/>
              <a:gd name="connsiteX2" fmla="*/ 31747 w 31750"/>
              <a:gd name="connsiteY2" fmla="*/ 31751 h 31750"/>
              <a:gd name="connsiteX3" fmla="*/ -3 w 31750"/>
              <a:gd name="connsiteY3" fmla="*/ 31751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0" h="31750">
                <a:moveTo>
                  <a:pt x="-3" y="1"/>
                </a:moveTo>
                <a:lnTo>
                  <a:pt x="31747" y="1"/>
                </a:lnTo>
                <a:lnTo>
                  <a:pt x="31747" y="31751"/>
                </a:lnTo>
                <a:lnTo>
                  <a:pt x="-3" y="31751"/>
                </a:lnTo>
                <a:close/>
              </a:path>
            </a:pathLst>
          </a:custGeom>
          <a:solidFill>
            <a:srgbClr val="FFFFFF"/>
          </a:solidFill>
          <a:ln w="6350" cap="flat">
            <a:solidFill>
              <a:srgbClr val="F5782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任意多边形: 形状 101">
            <a:extLst>
              <a:ext uri="{FF2B5EF4-FFF2-40B4-BE49-F238E27FC236}">
                <a16:creationId xmlns:a16="http://schemas.microsoft.com/office/drawing/2014/main" id="{A8D9E8D2-AD5E-3CAF-0129-9BA8DF4AAF21}"/>
              </a:ext>
            </a:extLst>
          </p:cNvPr>
          <p:cNvSpPr/>
          <p:nvPr/>
        </p:nvSpPr>
        <p:spPr>
          <a:xfrm>
            <a:off x="4318000" y="2695575"/>
            <a:ext cx="6350" cy="457200"/>
          </a:xfrm>
          <a:custGeom>
            <a:avLst/>
            <a:gdLst>
              <a:gd name="connsiteX0" fmla="*/ 0 w 6350"/>
              <a:gd name="connsiteY0" fmla="*/ 0 h 457200"/>
              <a:gd name="connsiteX1" fmla="*/ 0 w 6350"/>
              <a:gd name="connsiteY1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0"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noFill/>
          <a:ln w="6350" cap="flat">
            <a:solidFill>
              <a:srgbClr val="00D4C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任意多边形: 形状 102">
            <a:extLst>
              <a:ext uri="{FF2B5EF4-FFF2-40B4-BE49-F238E27FC236}">
                <a16:creationId xmlns:a16="http://schemas.microsoft.com/office/drawing/2014/main" id="{BCC59F30-D4B7-623A-198C-51C7C070079F}"/>
              </a:ext>
            </a:extLst>
          </p:cNvPr>
          <p:cNvSpPr/>
          <p:nvPr/>
        </p:nvSpPr>
        <p:spPr>
          <a:xfrm>
            <a:off x="4318000" y="4127500"/>
            <a:ext cx="6350" cy="457200"/>
          </a:xfrm>
          <a:custGeom>
            <a:avLst/>
            <a:gdLst>
              <a:gd name="connsiteX0" fmla="*/ 0 w 6350"/>
              <a:gd name="connsiteY0" fmla="*/ 0 h 457200"/>
              <a:gd name="connsiteX1" fmla="*/ 0 w 6350"/>
              <a:gd name="connsiteY1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0"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noFill/>
          <a:ln w="6350" cap="flat">
            <a:solidFill>
              <a:srgbClr val="00D4C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任意多边形: 形状 103">
            <a:extLst>
              <a:ext uri="{FF2B5EF4-FFF2-40B4-BE49-F238E27FC236}">
                <a16:creationId xmlns:a16="http://schemas.microsoft.com/office/drawing/2014/main" id="{5C54C687-79B4-1F0D-4521-A479BE1B691B}"/>
              </a:ext>
            </a:extLst>
          </p:cNvPr>
          <p:cNvSpPr/>
          <p:nvPr/>
        </p:nvSpPr>
        <p:spPr>
          <a:xfrm>
            <a:off x="5054600" y="2695575"/>
            <a:ext cx="6350" cy="457200"/>
          </a:xfrm>
          <a:custGeom>
            <a:avLst/>
            <a:gdLst>
              <a:gd name="connsiteX0" fmla="*/ 0 w 6350"/>
              <a:gd name="connsiteY0" fmla="*/ 0 h 457200"/>
              <a:gd name="connsiteX1" fmla="*/ 0 w 6350"/>
              <a:gd name="connsiteY1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0"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noFill/>
          <a:ln w="6350" cap="flat">
            <a:solidFill>
              <a:srgbClr val="00D4C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任意多边形: 形状 104">
            <a:extLst>
              <a:ext uri="{FF2B5EF4-FFF2-40B4-BE49-F238E27FC236}">
                <a16:creationId xmlns:a16="http://schemas.microsoft.com/office/drawing/2014/main" id="{C1F63469-DFB3-635E-A8DD-B1C7BCEED02A}"/>
              </a:ext>
            </a:extLst>
          </p:cNvPr>
          <p:cNvSpPr/>
          <p:nvPr/>
        </p:nvSpPr>
        <p:spPr>
          <a:xfrm>
            <a:off x="5054600" y="4127500"/>
            <a:ext cx="6350" cy="457200"/>
          </a:xfrm>
          <a:custGeom>
            <a:avLst/>
            <a:gdLst>
              <a:gd name="connsiteX0" fmla="*/ 0 w 6350"/>
              <a:gd name="connsiteY0" fmla="*/ 0 h 457200"/>
              <a:gd name="connsiteX1" fmla="*/ 0 w 6350"/>
              <a:gd name="connsiteY1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0"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noFill/>
          <a:ln w="6350" cap="flat">
            <a:solidFill>
              <a:srgbClr val="00D4C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5E487042-6F35-E1CD-7EE1-D875B8998A02}"/>
              </a:ext>
            </a:extLst>
          </p:cNvPr>
          <p:cNvSpPr txBox="1"/>
          <p:nvPr/>
        </p:nvSpPr>
        <p:spPr>
          <a:xfrm>
            <a:off x="3343097" y="645162"/>
            <a:ext cx="55026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dirty="0">
                <a:solidFill>
                  <a:srgbClr val="029E8F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聚合公域流量向私域流量转化</a:t>
            </a:r>
            <a:endParaRPr lang="en-US" sz="2600" dirty="0">
              <a:solidFill>
                <a:srgbClr val="029E8F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15117E1F-ADC7-AF2C-0C94-036897B488B9}"/>
              </a:ext>
            </a:extLst>
          </p:cNvPr>
          <p:cNvSpPr txBox="1"/>
          <p:nvPr/>
        </p:nvSpPr>
        <p:spPr>
          <a:xfrm>
            <a:off x="4087989" y="1125620"/>
            <a:ext cx="40160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spc="100" dirty="0">
                <a:solidFill>
                  <a:schemeClr val="bg1">
                    <a:lumMod val="65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传递品牌价值，快速获取意向客户，建立私域流量池</a:t>
            </a:r>
            <a:endParaRPr lang="en-US" sz="1000" spc="100" dirty="0">
              <a:solidFill>
                <a:schemeClr val="bg1">
                  <a:lumMod val="65000"/>
                </a:scheme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ACE87F5F-A3DC-E22E-A39C-85477F0C6489}"/>
              </a:ext>
            </a:extLst>
          </p:cNvPr>
          <p:cNvSpPr txBox="1"/>
          <p:nvPr/>
        </p:nvSpPr>
        <p:spPr>
          <a:xfrm>
            <a:off x="1164917" y="1783379"/>
            <a:ext cx="8515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流量入口</a:t>
            </a:r>
            <a:endParaRPr lang="en-US" sz="12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0917A9BF-D0FD-3D05-22FD-1B4A20883228}"/>
              </a:ext>
            </a:extLst>
          </p:cNvPr>
          <p:cNvSpPr txBox="1"/>
          <p:nvPr/>
        </p:nvSpPr>
        <p:spPr>
          <a:xfrm>
            <a:off x="2697965" y="1783379"/>
            <a:ext cx="8515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转化裂变</a:t>
            </a:r>
            <a:endParaRPr lang="en-US" sz="12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AB056E3F-6ACF-0695-B538-ED86716690C6}"/>
              </a:ext>
            </a:extLst>
          </p:cNvPr>
          <p:cNvSpPr txBox="1"/>
          <p:nvPr/>
        </p:nvSpPr>
        <p:spPr>
          <a:xfrm>
            <a:off x="4157297" y="1783379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教务教学管理</a:t>
            </a:r>
            <a:endParaRPr lang="en-US" sz="12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EA13BE78-B58F-AFAA-E9DB-D4EB99B384A2}"/>
              </a:ext>
            </a:extLst>
          </p:cNvPr>
          <p:cNvSpPr txBox="1"/>
          <p:nvPr/>
        </p:nvSpPr>
        <p:spPr>
          <a:xfrm>
            <a:off x="7046001" y="1783379"/>
            <a:ext cx="8515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学生服务</a:t>
            </a:r>
            <a:endParaRPr lang="en-US" sz="12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88673532-8C6A-90D6-2306-19666B091E1A}"/>
              </a:ext>
            </a:extLst>
          </p:cNvPr>
          <p:cNvSpPr txBox="1"/>
          <p:nvPr/>
        </p:nvSpPr>
        <p:spPr>
          <a:xfrm>
            <a:off x="10217031" y="1783379"/>
            <a:ext cx="8515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转化留存</a:t>
            </a:r>
            <a:endParaRPr lang="en-US" sz="12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821B0F52-3CD1-E88B-7D8F-77D3C4954664}"/>
              </a:ext>
            </a:extLst>
          </p:cNvPr>
          <p:cNvSpPr txBox="1"/>
          <p:nvPr/>
        </p:nvSpPr>
        <p:spPr>
          <a:xfrm>
            <a:off x="752347" y="3351942"/>
            <a:ext cx="368046" cy="1037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spc="300" dirty="0">
                <a:solidFill>
                  <a:srgbClr val="447AF7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公域流量</a:t>
            </a:r>
            <a:endParaRPr lang="en-US" sz="1200" spc="300" dirty="0">
              <a:solidFill>
                <a:srgbClr val="447AF7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7CE58839-8F9F-7FCB-C729-F68649F39BC4}"/>
              </a:ext>
            </a:extLst>
          </p:cNvPr>
          <p:cNvSpPr txBox="1"/>
          <p:nvPr/>
        </p:nvSpPr>
        <p:spPr>
          <a:xfrm>
            <a:off x="1214800" y="3092932"/>
            <a:ext cx="7489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spc="1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个人微信</a:t>
            </a:r>
            <a:endParaRPr lang="en-US" sz="1000" spc="1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E4E53C42-6110-B4F3-D057-92EA1521BCAF}"/>
              </a:ext>
            </a:extLst>
          </p:cNvPr>
          <p:cNvSpPr txBox="1"/>
          <p:nvPr/>
        </p:nvSpPr>
        <p:spPr>
          <a:xfrm>
            <a:off x="1155523" y="3554365"/>
            <a:ext cx="889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spc="1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机构公众号</a:t>
            </a:r>
            <a:endParaRPr lang="en-US" sz="1000" spc="1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08596732-C9A2-FE6B-3AAD-FFB916A2E46B}"/>
              </a:ext>
            </a:extLst>
          </p:cNvPr>
          <p:cNvSpPr txBox="1"/>
          <p:nvPr/>
        </p:nvSpPr>
        <p:spPr>
          <a:xfrm>
            <a:off x="1230688" y="4015798"/>
            <a:ext cx="7489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spc="1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微信社群</a:t>
            </a:r>
            <a:endParaRPr lang="en-US" sz="1000" spc="1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5C92FE96-4DD9-D7BE-6F7A-90F261D45D08}"/>
              </a:ext>
            </a:extLst>
          </p:cNvPr>
          <p:cNvSpPr txBox="1"/>
          <p:nvPr/>
        </p:nvSpPr>
        <p:spPr>
          <a:xfrm>
            <a:off x="1139332" y="4477231"/>
            <a:ext cx="889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spc="1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微信朋友圈</a:t>
            </a:r>
            <a:endParaRPr lang="en-US" sz="1000" spc="1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BFCF44C9-7682-E8DD-EE93-D278211E5DC8}"/>
              </a:ext>
            </a:extLst>
          </p:cNvPr>
          <p:cNvSpPr txBox="1"/>
          <p:nvPr/>
        </p:nvSpPr>
        <p:spPr>
          <a:xfrm>
            <a:off x="1527166" y="5780279"/>
            <a:ext cx="10823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9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营销方案、模板</a:t>
            </a:r>
            <a:endParaRPr lang="en-US" sz="9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C516741F-B09B-E00F-8398-922CF50EFD86}"/>
              </a:ext>
            </a:extLst>
          </p:cNvPr>
          <p:cNvSpPr txBox="1"/>
          <p:nvPr/>
        </p:nvSpPr>
        <p:spPr>
          <a:xfrm>
            <a:off x="4175633" y="5780279"/>
            <a:ext cx="9541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9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数据服务支持</a:t>
            </a:r>
            <a:endParaRPr lang="en-US" sz="9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4ED7FD49-EEC7-920D-865D-AED80063C264}"/>
              </a:ext>
            </a:extLst>
          </p:cNvPr>
          <p:cNvSpPr txBox="1"/>
          <p:nvPr/>
        </p:nvSpPr>
        <p:spPr>
          <a:xfrm>
            <a:off x="6954858" y="5780279"/>
            <a:ext cx="9541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9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海量精选课程</a:t>
            </a:r>
            <a:endParaRPr lang="en-US" sz="9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CD59F21F-A9D0-DF45-D4BD-0C9AA06089B0}"/>
              </a:ext>
            </a:extLst>
          </p:cNvPr>
          <p:cNvSpPr txBox="1"/>
          <p:nvPr/>
        </p:nvSpPr>
        <p:spPr>
          <a:xfrm>
            <a:off x="9571875" y="5780279"/>
            <a:ext cx="97013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9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KOL</a:t>
            </a:r>
            <a:r>
              <a:rPr lang="zh-CN" altLang="en-US" sz="9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分析复盘</a:t>
            </a:r>
            <a:endParaRPr lang="en-US" sz="9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4A12961C-DFD8-BA79-5CA5-8C14EA761732}"/>
              </a:ext>
            </a:extLst>
          </p:cNvPr>
          <p:cNvSpPr txBox="1"/>
          <p:nvPr/>
        </p:nvSpPr>
        <p:spPr>
          <a:xfrm>
            <a:off x="2278451" y="2715857"/>
            <a:ext cx="7489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机构官网</a:t>
            </a:r>
            <a:endParaRPr lang="en-US" sz="10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517CFA17-0231-96D9-834C-16A38140A994}"/>
              </a:ext>
            </a:extLst>
          </p:cNvPr>
          <p:cNvSpPr txBox="1"/>
          <p:nvPr/>
        </p:nvSpPr>
        <p:spPr>
          <a:xfrm>
            <a:off x="2278451" y="3250277"/>
            <a:ext cx="7489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营销</a:t>
            </a:r>
            <a:endParaRPr lang="en-US" altLang="zh-CN" sz="10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algn="ctr"/>
            <a:r>
              <a:rPr lang="zh-CN" altLang="en-US" sz="10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裂变模板</a:t>
            </a:r>
            <a:endParaRPr lang="en-US" sz="10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9A2BFF43-3C71-E1EA-D242-4B4E024739AE}"/>
              </a:ext>
            </a:extLst>
          </p:cNvPr>
          <p:cNvSpPr txBox="1"/>
          <p:nvPr/>
        </p:nvSpPr>
        <p:spPr>
          <a:xfrm>
            <a:off x="2278451" y="3938586"/>
            <a:ext cx="7489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线上</a:t>
            </a:r>
            <a:endParaRPr lang="en-US" altLang="zh-CN" sz="10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algn="ctr"/>
            <a:r>
              <a:rPr lang="zh-CN" altLang="en-US" sz="10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营销活动</a:t>
            </a:r>
            <a:endParaRPr lang="en-US" sz="10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17BF4FB3-94D0-443E-B1C3-C4F58CF7B20A}"/>
              </a:ext>
            </a:extLst>
          </p:cNvPr>
          <p:cNvSpPr txBox="1"/>
          <p:nvPr/>
        </p:nvSpPr>
        <p:spPr>
          <a:xfrm>
            <a:off x="2278451" y="4626896"/>
            <a:ext cx="7489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机构</a:t>
            </a:r>
            <a:endParaRPr lang="en-US" altLang="zh-CN" sz="10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algn="ctr"/>
            <a:r>
              <a:rPr lang="zh-CN" altLang="en-US" sz="10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电子名片</a:t>
            </a:r>
            <a:endParaRPr lang="en-US" sz="10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C9D5DBC9-3D53-3B56-913A-0B2EEBF5BC37}"/>
              </a:ext>
            </a:extLst>
          </p:cNvPr>
          <p:cNvSpPr txBox="1"/>
          <p:nvPr/>
        </p:nvSpPr>
        <p:spPr>
          <a:xfrm>
            <a:off x="3145771" y="3296955"/>
            <a:ext cx="368046" cy="1194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spc="3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成交变现</a:t>
            </a:r>
            <a:endParaRPr lang="en-US" sz="1400" spc="3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277ACB2E-4E44-2CA4-96AF-4F9CFCA57F8D}"/>
              </a:ext>
            </a:extLst>
          </p:cNvPr>
          <p:cNvSpPr txBox="1"/>
          <p:nvPr/>
        </p:nvSpPr>
        <p:spPr>
          <a:xfrm>
            <a:off x="4299139" y="2381965"/>
            <a:ext cx="7489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spc="100" dirty="0">
                <a:solidFill>
                  <a:schemeClr val="bg1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创课入班</a:t>
            </a:r>
            <a:endParaRPr lang="en-US" sz="1000" spc="100" dirty="0">
              <a:solidFill>
                <a:schemeClr val="bg1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F070DA52-A9C3-93A7-D7B6-D7056600D10A}"/>
              </a:ext>
            </a:extLst>
          </p:cNvPr>
          <p:cNvSpPr txBox="1"/>
          <p:nvPr/>
        </p:nvSpPr>
        <p:spPr>
          <a:xfrm>
            <a:off x="3702050" y="2715857"/>
            <a:ext cx="489940" cy="416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9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开课</a:t>
            </a:r>
            <a:endParaRPr lang="en-US" altLang="zh-CN" sz="9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9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排课</a:t>
            </a:r>
            <a:endParaRPr lang="en-US" sz="9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3A262A17-4A08-7E04-CA22-8DE7E88B5246}"/>
              </a:ext>
            </a:extLst>
          </p:cNvPr>
          <p:cNvSpPr txBox="1"/>
          <p:nvPr/>
        </p:nvSpPr>
        <p:spPr>
          <a:xfrm>
            <a:off x="4350934" y="2715857"/>
            <a:ext cx="629406" cy="416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9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课程资源管理</a:t>
            </a:r>
            <a:endParaRPr lang="en-US" sz="9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C5AEFC09-73F5-ECCB-4B30-9AC888E78A4A}"/>
              </a:ext>
            </a:extLst>
          </p:cNvPr>
          <p:cNvSpPr txBox="1"/>
          <p:nvPr/>
        </p:nvSpPr>
        <p:spPr>
          <a:xfrm>
            <a:off x="5139284" y="2715857"/>
            <a:ext cx="566010" cy="416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9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学生入班管理</a:t>
            </a:r>
            <a:endParaRPr lang="en-US" sz="9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4390CEB8-BD72-2CB8-21E2-A2977F4EDD05}"/>
              </a:ext>
            </a:extLst>
          </p:cNvPr>
          <p:cNvSpPr txBox="1"/>
          <p:nvPr/>
        </p:nvSpPr>
        <p:spPr>
          <a:xfrm>
            <a:off x="4299139" y="3811429"/>
            <a:ext cx="7489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spc="100" dirty="0">
                <a:solidFill>
                  <a:schemeClr val="bg1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学情监督</a:t>
            </a:r>
            <a:endParaRPr lang="en-US" sz="1000" spc="100" dirty="0">
              <a:solidFill>
                <a:schemeClr val="bg1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00813143-C82C-F0CB-441F-EED4140C0933}"/>
              </a:ext>
            </a:extLst>
          </p:cNvPr>
          <p:cNvSpPr txBox="1"/>
          <p:nvPr/>
        </p:nvSpPr>
        <p:spPr>
          <a:xfrm>
            <a:off x="3602624" y="4148997"/>
            <a:ext cx="688792" cy="416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9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日活</a:t>
            </a:r>
            <a:endParaRPr lang="en-US" altLang="zh-CN" sz="9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9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学生数</a:t>
            </a:r>
            <a:endParaRPr lang="en-US" sz="9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E36A2EB1-C231-AD13-6F47-123903F45A1A}"/>
              </a:ext>
            </a:extLst>
          </p:cNvPr>
          <p:cNvSpPr txBox="1"/>
          <p:nvPr/>
        </p:nvSpPr>
        <p:spPr>
          <a:xfrm>
            <a:off x="4264971" y="4148997"/>
            <a:ext cx="808894" cy="416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9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直播</a:t>
            </a:r>
            <a:r>
              <a:rPr lang="en-US" altLang="zh-CN" sz="9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/</a:t>
            </a:r>
            <a:r>
              <a:rPr lang="zh-CN" altLang="en-US" sz="9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录播</a:t>
            </a:r>
            <a:endParaRPr lang="en-US" altLang="zh-CN" sz="9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9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学习时长</a:t>
            </a:r>
            <a:endParaRPr lang="en-US" sz="9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FB336645-BE31-33A3-9502-F7EA50920C5A}"/>
              </a:ext>
            </a:extLst>
          </p:cNvPr>
          <p:cNvSpPr txBox="1"/>
          <p:nvPr/>
        </p:nvSpPr>
        <p:spPr>
          <a:xfrm>
            <a:off x="5047419" y="4148997"/>
            <a:ext cx="749740" cy="416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9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考试</a:t>
            </a:r>
            <a:r>
              <a:rPr lang="en-US" altLang="zh-CN" sz="9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/</a:t>
            </a:r>
            <a:r>
              <a:rPr lang="zh-CN" altLang="en-US" sz="9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作业</a:t>
            </a:r>
            <a:endParaRPr lang="en-US" altLang="zh-CN" sz="9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9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成绩</a:t>
            </a:r>
            <a:endParaRPr lang="en-US" sz="9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8106EA58-766F-9630-7925-6C2B009904F7}"/>
              </a:ext>
            </a:extLst>
          </p:cNvPr>
          <p:cNvSpPr txBox="1"/>
          <p:nvPr/>
        </p:nvSpPr>
        <p:spPr>
          <a:xfrm>
            <a:off x="4299139" y="5188664"/>
            <a:ext cx="7489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spc="100" dirty="0">
                <a:solidFill>
                  <a:schemeClr val="bg1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学生服务</a:t>
            </a:r>
            <a:endParaRPr lang="en-US" sz="1000" spc="100" dirty="0">
              <a:solidFill>
                <a:schemeClr val="bg1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492BBABB-3562-14A4-0146-DE8AE933CBE5}"/>
              </a:ext>
            </a:extLst>
          </p:cNvPr>
          <p:cNvSpPr txBox="1"/>
          <p:nvPr/>
        </p:nvSpPr>
        <p:spPr>
          <a:xfrm>
            <a:off x="6659221" y="2381965"/>
            <a:ext cx="15151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spc="100" dirty="0">
                <a:solidFill>
                  <a:schemeClr val="bg1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高清直播</a:t>
            </a:r>
            <a:r>
              <a:rPr lang="en-US" altLang="zh-CN" sz="1000" spc="100" dirty="0">
                <a:solidFill>
                  <a:schemeClr val="bg1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/</a:t>
            </a:r>
            <a:r>
              <a:rPr lang="zh-CN" altLang="en-US" sz="1000" spc="100" dirty="0">
                <a:solidFill>
                  <a:schemeClr val="bg1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录播系列课</a:t>
            </a:r>
            <a:endParaRPr lang="en-US" sz="1000" spc="100" dirty="0">
              <a:solidFill>
                <a:schemeClr val="bg1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DA8242BA-70F5-4215-F26D-681451724D8D}"/>
              </a:ext>
            </a:extLst>
          </p:cNvPr>
          <p:cNvSpPr txBox="1"/>
          <p:nvPr/>
        </p:nvSpPr>
        <p:spPr>
          <a:xfrm>
            <a:off x="6901275" y="4090115"/>
            <a:ext cx="10310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spc="100" dirty="0">
                <a:solidFill>
                  <a:schemeClr val="bg1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课后讨论学习</a:t>
            </a:r>
            <a:endParaRPr lang="en-US" sz="1000" spc="100" dirty="0">
              <a:solidFill>
                <a:schemeClr val="bg1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29616F70-5D72-C9FB-90A8-89A27A580183}"/>
              </a:ext>
            </a:extLst>
          </p:cNvPr>
          <p:cNvSpPr txBox="1"/>
          <p:nvPr/>
        </p:nvSpPr>
        <p:spPr>
          <a:xfrm>
            <a:off x="6346092" y="2771645"/>
            <a:ext cx="696734" cy="380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8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PPT\</a:t>
            </a:r>
            <a:r>
              <a:rPr lang="zh-CN" altLang="en-US" sz="8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人像双屏显示</a:t>
            </a:r>
            <a:endParaRPr lang="en-US" sz="8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016432E1-A67C-4948-3C73-189D63125345}"/>
              </a:ext>
            </a:extLst>
          </p:cNvPr>
          <p:cNvSpPr txBox="1"/>
          <p:nvPr/>
        </p:nvSpPr>
        <p:spPr>
          <a:xfrm>
            <a:off x="7038920" y="2771645"/>
            <a:ext cx="748312" cy="380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8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直播</a:t>
            </a:r>
            <a:endParaRPr lang="en-US" altLang="zh-CN" sz="8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8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互动答疑</a:t>
            </a:r>
            <a:endParaRPr lang="en-US" sz="8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554A76B0-15AA-21C9-AAFC-EC3473B001A9}"/>
              </a:ext>
            </a:extLst>
          </p:cNvPr>
          <p:cNvSpPr txBox="1"/>
          <p:nvPr/>
        </p:nvSpPr>
        <p:spPr>
          <a:xfrm>
            <a:off x="7807818" y="2771645"/>
            <a:ext cx="723820" cy="380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8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师生</a:t>
            </a:r>
            <a:endParaRPr lang="en-US" altLang="zh-CN" sz="8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8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在线讨论</a:t>
            </a:r>
            <a:endParaRPr lang="en-US" sz="8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AE7E34EF-1E15-5C20-A7F4-40C6D9FFFF12}"/>
              </a:ext>
            </a:extLst>
          </p:cNvPr>
          <p:cNvSpPr txBox="1"/>
          <p:nvPr/>
        </p:nvSpPr>
        <p:spPr>
          <a:xfrm>
            <a:off x="6346092" y="3292988"/>
            <a:ext cx="696734" cy="380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8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师生</a:t>
            </a:r>
            <a:endParaRPr lang="en-US" altLang="zh-CN" sz="8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8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语音连麦</a:t>
            </a:r>
            <a:endParaRPr lang="en-US" sz="8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73CC9199-223E-4678-CA7D-0DE232174220}"/>
              </a:ext>
            </a:extLst>
          </p:cNvPr>
          <p:cNvSpPr txBox="1"/>
          <p:nvPr/>
        </p:nvSpPr>
        <p:spPr>
          <a:xfrm>
            <a:off x="7038920" y="3292988"/>
            <a:ext cx="748312" cy="380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8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白板</a:t>
            </a:r>
            <a:endParaRPr lang="en-US" altLang="zh-CN" sz="8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8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涂鸦工具</a:t>
            </a:r>
            <a:endParaRPr lang="en-US" sz="8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D449296F-6100-9C18-FB68-8C827451198D}"/>
              </a:ext>
            </a:extLst>
          </p:cNvPr>
          <p:cNvSpPr txBox="1"/>
          <p:nvPr/>
        </p:nvSpPr>
        <p:spPr>
          <a:xfrm>
            <a:off x="7807818" y="3292988"/>
            <a:ext cx="723820" cy="380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8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课件</a:t>
            </a:r>
            <a:endParaRPr lang="en-US" altLang="zh-CN" sz="8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8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资料上传</a:t>
            </a:r>
            <a:endParaRPr lang="en-US" sz="8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FED0DE5A-F942-00B9-F81F-BB7784D4CCC5}"/>
              </a:ext>
            </a:extLst>
          </p:cNvPr>
          <p:cNvSpPr txBox="1"/>
          <p:nvPr/>
        </p:nvSpPr>
        <p:spPr>
          <a:xfrm>
            <a:off x="6346092" y="4454012"/>
            <a:ext cx="696734" cy="380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8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班级</a:t>
            </a:r>
            <a:endParaRPr lang="en-US" altLang="zh-CN" sz="8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8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互动交流</a:t>
            </a:r>
            <a:endParaRPr lang="en-US" sz="8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D8FF9EEB-38AB-9923-0E90-1A3FC6B6EE93}"/>
              </a:ext>
            </a:extLst>
          </p:cNvPr>
          <p:cNvSpPr txBox="1"/>
          <p:nvPr/>
        </p:nvSpPr>
        <p:spPr>
          <a:xfrm>
            <a:off x="7038920" y="4454012"/>
            <a:ext cx="748312" cy="380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8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倍速</a:t>
            </a:r>
            <a:endParaRPr lang="en-US" altLang="zh-CN" sz="8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8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高清回放</a:t>
            </a:r>
            <a:endParaRPr lang="en-US" sz="8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0BFD9E62-CF73-52DF-003F-46B09027AB44}"/>
              </a:ext>
            </a:extLst>
          </p:cNvPr>
          <p:cNvSpPr txBox="1"/>
          <p:nvPr/>
        </p:nvSpPr>
        <p:spPr>
          <a:xfrm>
            <a:off x="7807818" y="4454012"/>
            <a:ext cx="723820" cy="380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8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课后</a:t>
            </a:r>
            <a:endParaRPr lang="en-US" altLang="zh-CN" sz="8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8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智能刷题</a:t>
            </a:r>
            <a:endParaRPr lang="en-US" sz="8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B4A51132-0DFB-34E3-2E0E-40E119DADDFB}"/>
              </a:ext>
            </a:extLst>
          </p:cNvPr>
          <p:cNvSpPr txBox="1"/>
          <p:nvPr/>
        </p:nvSpPr>
        <p:spPr>
          <a:xfrm>
            <a:off x="6346092" y="4975355"/>
            <a:ext cx="696734" cy="380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8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教学</a:t>
            </a:r>
            <a:endParaRPr lang="en-US" altLang="zh-CN" sz="8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8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资料下载</a:t>
            </a:r>
            <a:endParaRPr lang="en-US" sz="8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16640051-36BA-8698-2FDC-2A503AABF2A5}"/>
              </a:ext>
            </a:extLst>
          </p:cNvPr>
          <p:cNvSpPr txBox="1"/>
          <p:nvPr/>
        </p:nvSpPr>
        <p:spPr>
          <a:xfrm>
            <a:off x="7038920" y="4975355"/>
            <a:ext cx="748312" cy="380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8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作业</a:t>
            </a:r>
            <a:endParaRPr lang="en-US" altLang="zh-CN" sz="8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8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自动批改</a:t>
            </a:r>
            <a:endParaRPr lang="en-US" sz="8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9F1E2E78-C6FE-F670-3D19-B57B10D114F9}"/>
              </a:ext>
            </a:extLst>
          </p:cNvPr>
          <p:cNvSpPr txBox="1"/>
          <p:nvPr/>
        </p:nvSpPr>
        <p:spPr>
          <a:xfrm>
            <a:off x="7807818" y="4975355"/>
            <a:ext cx="723820" cy="380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8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在线</a:t>
            </a:r>
            <a:endParaRPr lang="en-US" altLang="zh-CN" sz="8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8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考试阅读</a:t>
            </a:r>
            <a:endParaRPr lang="en-US" sz="8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51" name="文本框 150">
            <a:extLst>
              <a:ext uri="{FF2B5EF4-FFF2-40B4-BE49-F238E27FC236}">
                <a16:creationId xmlns:a16="http://schemas.microsoft.com/office/drawing/2014/main" id="{B98E5DD9-851F-7F58-E083-1F843C0313F2}"/>
              </a:ext>
            </a:extLst>
          </p:cNvPr>
          <p:cNvSpPr txBox="1"/>
          <p:nvPr/>
        </p:nvSpPr>
        <p:spPr>
          <a:xfrm>
            <a:off x="5880608" y="3296955"/>
            <a:ext cx="368046" cy="1194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spc="3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高效管理</a:t>
            </a:r>
            <a:endParaRPr lang="en-US" sz="1400" spc="3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B580E7C7-664F-22CC-77BA-6F473268C327}"/>
              </a:ext>
            </a:extLst>
          </p:cNvPr>
          <p:cNvSpPr txBox="1"/>
          <p:nvPr/>
        </p:nvSpPr>
        <p:spPr>
          <a:xfrm>
            <a:off x="8626475" y="3296955"/>
            <a:ext cx="368046" cy="1194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spc="3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口碑提升</a:t>
            </a:r>
            <a:endParaRPr lang="en-US" sz="1400" spc="3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CDFC4330-F19A-C886-BCFB-DE66C4E18F45}"/>
              </a:ext>
            </a:extLst>
          </p:cNvPr>
          <p:cNvSpPr txBox="1"/>
          <p:nvPr/>
        </p:nvSpPr>
        <p:spPr>
          <a:xfrm>
            <a:off x="8992138" y="2383497"/>
            <a:ext cx="10310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spc="1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线索维护管理</a:t>
            </a:r>
            <a:endParaRPr lang="en-US" sz="1000" spc="1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EEC5081C-7549-A78B-38D4-4161BA2E18A7}"/>
              </a:ext>
            </a:extLst>
          </p:cNvPr>
          <p:cNvSpPr txBox="1"/>
          <p:nvPr/>
        </p:nvSpPr>
        <p:spPr>
          <a:xfrm>
            <a:off x="9146024" y="2917352"/>
            <a:ext cx="7489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线索</a:t>
            </a:r>
            <a:endParaRPr lang="en-US" altLang="zh-CN" sz="10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algn="ctr"/>
            <a:r>
              <a:rPr lang="zh-CN" altLang="en-US" sz="10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信息获取</a:t>
            </a:r>
            <a:endParaRPr lang="en-US" sz="10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2DDBA814-97ED-5ACE-9CAF-B3AB4481F77A}"/>
              </a:ext>
            </a:extLst>
          </p:cNvPr>
          <p:cNvSpPr txBox="1"/>
          <p:nvPr/>
        </p:nvSpPr>
        <p:spPr>
          <a:xfrm>
            <a:off x="9146024" y="3554365"/>
            <a:ext cx="7489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线索</a:t>
            </a:r>
            <a:endParaRPr lang="en-US" altLang="zh-CN" sz="10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algn="ctr"/>
            <a:r>
              <a:rPr lang="zh-CN" altLang="en-US" sz="10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数据分析</a:t>
            </a:r>
            <a:endParaRPr lang="en-US" sz="10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E8AE82B2-E576-90EC-C210-5ADFDC34F816}"/>
              </a:ext>
            </a:extLst>
          </p:cNvPr>
          <p:cNvSpPr txBox="1"/>
          <p:nvPr/>
        </p:nvSpPr>
        <p:spPr>
          <a:xfrm>
            <a:off x="9146025" y="4191378"/>
            <a:ext cx="7489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线索</a:t>
            </a:r>
            <a:endParaRPr lang="en-US" altLang="zh-CN" sz="10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algn="ctr"/>
            <a:r>
              <a:rPr lang="zh-CN" altLang="en-US" sz="10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维护跟进</a:t>
            </a:r>
            <a:endParaRPr lang="en-US" sz="10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A5B06B54-8661-C225-642C-72E010896085}"/>
              </a:ext>
            </a:extLst>
          </p:cNvPr>
          <p:cNvSpPr txBox="1"/>
          <p:nvPr/>
        </p:nvSpPr>
        <p:spPr>
          <a:xfrm>
            <a:off x="9146024" y="4828391"/>
            <a:ext cx="7489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线索</a:t>
            </a:r>
            <a:endParaRPr lang="en-US" altLang="zh-CN" sz="10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algn="ctr"/>
            <a:r>
              <a:rPr lang="zh-CN" altLang="en-US" sz="10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状态变更</a:t>
            </a:r>
            <a:endParaRPr lang="en-US" sz="10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E20B26A5-9D44-22D7-1068-5D0F14021AA5}"/>
              </a:ext>
            </a:extLst>
          </p:cNvPr>
          <p:cNvSpPr txBox="1"/>
          <p:nvPr/>
        </p:nvSpPr>
        <p:spPr>
          <a:xfrm>
            <a:off x="10271755" y="3107267"/>
            <a:ext cx="7489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spc="1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持续运营</a:t>
            </a:r>
            <a:endParaRPr lang="en-US" sz="1000" spc="1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ED471FD1-D410-1F34-0072-071BDF1EC0D4}"/>
              </a:ext>
            </a:extLst>
          </p:cNvPr>
          <p:cNvSpPr txBox="1"/>
          <p:nvPr/>
        </p:nvSpPr>
        <p:spPr>
          <a:xfrm>
            <a:off x="10271755" y="3568700"/>
            <a:ext cx="7489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spc="1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增购复购</a:t>
            </a:r>
            <a:endParaRPr lang="en-US" sz="1000" spc="1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8957BBC1-DE67-2702-40BD-7D5516D347C6}"/>
              </a:ext>
            </a:extLst>
          </p:cNvPr>
          <p:cNvSpPr txBox="1"/>
          <p:nvPr/>
        </p:nvSpPr>
        <p:spPr>
          <a:xfrm>
            <a:off x="10271755" y="4030133"/>
            <a:ext cx="7489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spc="1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口碑传播</a:t>
            </a:r>
            <a:endParaRPr lang="en-US" sz="1000" spc="1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C94F7516-8374-467C-DC03-C59C80C2591D}"/>
              </a:ext>
            </a:extLst>
          </p:cNvPr>
          <p:cNvSpPr txBox="1"/>
          <p:nvPr/>
        </p:nvSpPr>
        <p:spPr>
          <a:xfrm>
            <a:off x="10201224" y="4491566"/>
            <a:ext cx="889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spc="1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老带新裂变</a:t>
            </a:r>
            <a:endParaRPr lang="en-US" sz="1000" spc="1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63BE6B38-6CC0-9836-0429-E8B122583123}"/>
              </a:ext>
            </a:extLst>
          </p:cNvPr>
          <p:cNvSpPr txBox="1"/>
          <p:nvPr/>
        </p:nvSpPr>
        <p:spPr>
          <a:xfrm>
            <a:off x="11164407" y="3061441"/>
            <a:ext cx="368046" cy="175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spc="300" dirty="0">
                <a:solidFill>
                  <a:srgbClr val="447AF7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高质量私域流量</a:t>
            </a:r>
            <a:endParaRPr lang="en-US" sz="1200" spc="300" dirty="0">
              <a:solidFill>
                <a:srgbClr val="447AF7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8187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>
            <a:extLst>
              <a:ext uri="{FF2B5EF4-FFF2-40B4-BE49-F238E27FC236}">
                <a16:creationId xmlns:a16="http://schemas.microsoft.com/office/drawing/2014/main" id="{273F1AA1-7D4F-C88B-EB20-2D0731AC0DAB}"/>
              </a:ext>
            </a:extLst>
          </p:cNvPr>
          <p:cNvSpPr/>
          <p:nvPr/>
        </p:nvSpPr>
        <p:spPr>
          <a:xfrm>
            <a:off x="0" y="3454400"/>
            <a:ext cx="12192000" cy="5778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1FCFB"/>
              </a:gs>
              <a:gs pos="100000">
                <a:srgbClr val="FFFAF4"/>
              </a:gs>
            </a:gsLst>
            <a:lin ang="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7E77F661-A838-FFDC-7E98-3C4FA6F64D93}"/>
              </a:ext>
            </a:extLst>
          </p:cNvPr>
          <p:cNvSpPr/>
          <p:nvPr/>
        </p:nvSpPr>
        <p:spPr>
          <a:xfrm>
            <a:off x="2889250" y="3746500"/>
            <a:ext cx="6451600" cy="6350"/>
          </a:xfrm>
          <a:custGeom>
            <a:avLst/>
            <a:gdLst>
              <a:gd name="connsiteX0" fmla="*/ 0 w 6451600"/>
              <a:gd name="connsiteY0" fmla="*/ 0 h 6350"/>
              <a:gd name="connsiteX1" fmla="*/ 6451600 w 6451600"/>
              <a:gd name="connsiteY1" fmla="*/ 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51600" h="6350">
                <a:moveTo>
                  <a:pt x="0" y="0"/>
                </a:moveTo>
                <a:lnTo>
                  <a:pt x="6451600" y="0"/>
                </a:lnTo>
              </a:path>
            </a:pathLst>
          </a:custGeom>
          <a:noFill/>
          <a:ln w="12700" cap="flat">
            <a:solidFill>
              <a:srgbClr val="E2ECE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C039D52D-209E-918D-7036-A484AF3A131C}"/>
              </a:ext>
            </a:extLst>
          </p:cNvPr>
          <p:cNvSpPr/>
          <p:nvPr/>
        </p:nvSpPr>
        <p:spPr>
          <a:xfrm>
            <a:off x="1308100" y="3600450"/>
            <a:ext cx="1606550" cy="292100"/>
          </a:xfrm>
          <a:custGeom>
            <a:avLst/>
            <a:gdLst>
              <a:gd name="connsiteX0" fmla="*/ 0 w 1606550"/>
              <a:gd name="connsiteY0" fmla="*/ 146050 h 292100"/>
              <a:gd name="connsiteX1" fmla="*/ 146050 w 1606550"/>
              <a:gd name="connsiteY1" fmla="*/ 0 h 292100"/>
              <a:gd name="connsiteX2" fmla="*/ 1460500 w 1606550"/>
              <a:gd name="connsiteY2" fmla="*/ 0 h 292100"/>
              <a:gd name="connsiteX3" fmla="*/ 1606550 w 1606550"/>
              <a:gd name="connsiteY3" fmla="*/ 146050 h 292100"/>
              <a:gd name="connsiteX4" fmla="*/ 1460500 w 1606550"/>
              <a:gd name="connsiteY4" fmla="*/ 292100 h 292100"/>
              <a:gd name="connsiteX5" fmla="*/ 146050 w 1606550"/>
              <a:gd name="connsiteY5" fmla="*/ 292100 h 292100"/>
              <a:gd name="connsiteX6" fmla="*/ 0 w 1606550"/>
              <a:gd name="connsiteY6" fmla="*/ 14605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6550" h="292100">
                <a:moveTo>
                  <a:pt x="0" y="146050"/>
                </a:moveTo>
                <a:cubicBezTo>
                  <a:pt x="0" y="65386"/>
                  <a:pt x="65386" y="0"/>
                  <a:pt x="146050" y="0"/>
                </a:cubicBezTo>
                <a:lnTo>
                  <a:pt x="1460500" y="0"/>
                </a:lnTo>
                <a:cubicBezTo>
                  <a:pt x="1541164" y="0"/>
                  <a:pt x="1606550" y="65386"/>
                  <a:pt x="1606550" y="146050"/>
                </a:cubicBezTo>
                <a:cubicBezTo>
                  <a:pt x="1606550" y="226714"/>
                  <a:pt x="1541164" y="292100"/>
                  <a:pt x="1460500" y="292100"/>
                </a:cubicBezTo>
                <a:lnTo>
                  <a:pt x="146050" y="292100"/>
                </a:lnTo>
                <a:cubicBezTo>
                  <a:pt x="65386" y="292100"/>
                  <a:pt x="0" y="226714"/>
                  <a:pt x="0" y="146050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rgbClr val="EFF3F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5D2879B5-0745-5D81-C8EC-FCDEEBC9E0D9}"/>
              </a:ext>
            </a:extLst>
          </p:cNvPr>
          <p:cNvSpPr/>
          <p:nvPr/>
        </p:nvSpPr>
        <p:spPr>
          <a:xfrm>
            <a:off x="3956050" y="3594100"/>
            <a:ext cx="1619250" cy="304800"/>
          </a:xfrm>
          <a:custGeom>
            <a:avLst/>
            <a:gdLst>
              <a:gd name="connsiteX0" fmla="*/ 0 w 1619250"/>
              <a:gd name="connsiteY0" fmla="*/ 152400 h 304800"/>
              <a:gd name="connsiteX1" fmla="*/ 152400 w 1619250"/>
              <a:gd name="connsiteY1" fmla="*/ 0 h 304800"/>
              <a:gd name="connsiteX2" fmla="*/ 1466850 w 1619250"/>
              <a:gd name="connsiteY2" fmla="*/ 0 h 304800"/>
              <a:gd name="connsiteX3" fmla="*/ 1619250 w 1619250"/>
              <a:gd name="connsiteY3" fmla="*/ 152400 h 304800"/>
              <a:gd name="connsiteX4" fmla="*/ 1466850 w 1619250"/>
              <a:gd name="connsiteY4" fmla="*/ 304800 h 304800"/>
              <a:gd name="connsiteX5" fmla="*/ 152400 w 1619250"/>
              <a:gd name="connsiteY5" fmla="*/ 304800 h 304800"/>
              <a:gd name="connsiteX6" fmla="*/ 0 w 1619250"/>
              <a:gd name="connsiteY6" fmla="*/ 1524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9250" h="304800">
                <a:moveTo>
                  <a:pt x="0" y="152400"/>
                </a:moveTo>
                <a:cubicBezTo>
                  <a:pt x="0" y="68231"/>
                  <a:pt x="68231" y="0"/>
                  <a:pt x="152400" y="0"/>
                </a:cubicBezTo>
                <a:lnTo>
                  <a:pt x="1466850" y="0"/>
                </a:lnTo>
                <a:cubicBezTo>
                  <a:pt x="1551019" y="0"/>
                  <a:pt x="1619250" y="68231"/>
                  <a:pt x="1619250" y="152400"/>
                </a:cubicBezTo>
                <a:cubicBezTo>
                  <a:pt x="1619250" y="236569"/>
                  <a:pt x="1551019" y="304800"/>
                  <a:pt x="1466850" y="304800"/>
                </a:cubicBezTo>
                <a:lnTo>
                  <a:pt x="152400" y="304800"/>
                </a:lnTo>
                <a:cubicBezTo>
                  <a:pt x="68231" y="304800"/>
                  <a:pt x="0" y="236569"/>
                  <a:pt x="0" y="152400"/>
                </a:cubicBezTo>
                <a:close/>
              </a:path>
            </a:pathLst>
          </a:custGeom>
          <a:solidFill>
            <a:srgbClr val="DAF6F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7E1CA8E9-9537-C4F2-4AF8-0AB0DB78929C}"/>
              </a:ext>
            </a:extLst>
          </p:cNvPr>
          <p:cNvSpPr/>
          <p:nvPr/>
        </p:nvSpPr>
        <p:spPr>
          <a:xfrm>
            <a:off x="6597650" y="3600450"/>
            <a:ext cx="1606550" cy="292100"/>
          </a:xfrm>
          <a:custGeom>
            <a:avLst/>
            <a:gdLst>
              <a:gd name="connsiteX0" fmla="*/ 0 w 1606550"/>
              <a:gd name="connsiteY0" fmla="*/ 146050 h 292100"/>
              <a:gd name="connsiteX1" fmla="*/ 146050 w 1606550"/>
              <a:gd name="connsiteY1" fmla="*/ 0 h 292100"/>
              <a:gd name="connsiteX2" fmla="*/ 1460500 w 1606550"/>
              <a:gd name="connsiteY2" fmla="*/ 0 h 292100"/>
              <a:gd name="connsiteX3" fmla="*/ 1606550 w 1606550"/>
              <a:gd name="connsiteY3" fmla="*/ 146050 h 292100"/>
              <a:gd name="connsiteX4" fmla="*/ 1460500 w 1606550"/>
              <a:gd name="connsiteY4" fmla="*/ 292100 h 292100"/>
              <a:gd name="connsiteX5" fmla="*/ 146050 w 1606550"/>
              <a:gd name="connsiteY5" fmla="*/ 292100 h 292100"/>
              <a:gd name="connsiteX6" fmla="*/ 0 w 1606550"/>
              <a:gd name="connsiteY6" fmla="*/ 14605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6550" h="292100">
                <a:moveTo>
                  <a:pt x="0" y="146050"/>
                </a:moveTo>
                <a:cubicBezTo>
                  <a:pt x="0" y="65386"/>
                  <a:pt x="65405" y="0"/>
                  <a:pt x="146050" y="0"/>
                </a:cubicBezTo>
                <a:lnTo>
                  <a:pt x="1460500" y="0"/>
                </a:lnTo>
                <a:cubicBezTo>
                  <a:pt x="1541145" y="0"/>
                  <a:pt x="1606550" y="65386"/>
                  <a:pt x="1606550" y="146050"/>
                </a:cubicBezTo>
                <a:cubicBezTo>
                  <a:pt x="1606550" y="226714"/>
                  <a:pt x="1541145" y="292100"/>
                  <a:pt x="1460500" y="292100"/>
                </a:cubicBezTo>
                <a:lnTo>
                  <a:pt x="146050" y="292100"/>
                </a:lnTo>
                <a:cubicBezTo>
                  <a:pt x="65405" y="292100"/>
                  <a:pt x="0" y="226714"/>
                  <a:pt x="0" y="146050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rgbClr val="EFF3F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E194AEAE-61C0-DBFA-3324-CF74E156E451}"/>
              </a:ext>
            </a:extLst>
          </p:cNvPr>
          <p:cNvSpPr/>
          <p:nvPr/>
        </p:nvSpPr>
        <p:spPr>
          <a:xfrm>
            <a:off x="9283700" y="3594100"/>
            <a:ext cx="1619250" cy="304800"/>
          </a:xfrm>
          <a:custGeom>
            <a:avLst/>
            <a:gdLst>
              <a:gd name="connsiteX0" fmla="*/ 0 w 1619250"/>
              <a:gd name="connsiteY0" fmla="*/ 152400 h 304800"/>
              <a:gd name="connsiteX1" fmla="*/ 152400 w 1619250"/>
              <a:gd name="connsiteY1" fmla="*/ 0 h 304800"/>
              <a:gd name="connsiteX2" fmla="*/ 1466850 w 1619250"/>
              <a:gd name="connsiteY2" fmla="*/ 0 h 304800"/>
              <a:gd name="connsiteX3" fmla="*/ 1619250 w 1619250"/>
              <a:gd name="connsiteY3" fmla="*/ 152400 h 304800"/>
              <a:gd name="connsiteX4" fmla="*/ 1466850 w 1619250"/>
              <a:gd name="connsiteY4" fmla="*/ 304800 h 304800"/>
              <a:gd name="connsiteX5" fmla="*/ 152400 w 1619250"/>
              <a:gd name="connsiteY5" fmla="*/ 304800 h 304800"/>
              <a:gd name="connsiteX6" fmla="*/ 0 w 1619250"/>
              <a:gd name="connsiteY6" fmla="*/ 1524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9250" h="304800">
                <a:moveTo>
                  <a:pt x="0" y="152400"/>
                </a:moveTo>
                <a:cubicBezTo>
                  <a:pt x="0" y="68231"/>
                  <a:pt x="68263" y="0"/>
                  <a:pt x="152400" y="0"/>
                </a:cubicBezTo>
                <a:lnTo>
                  <a:pt x="1466850" y="0"/>
                </a:lnTo>
                <a:cubicBezTo>
                  <a:pt x="1550988" y="0"/>
                  <a:pt x="1619250" y="68231"/>
                  <a:pt x="1619250" y="152400"/>
                </a:cubicBezTo>
                <a:cubicBezTo>
                  <a:pt x="1619250" y="236569"/>
                  <a:pt x="1550988" y="304800"/>
                  <a:pt x="1466850" y="304800"/>
                </a:cubicBezTo>
                <a:lnTo>
                  <a:pt x="152400" y="304800"/>
                </a:lnTo>
                <a:cubicBezTo>
                  <a:pt x="68263" y="304800"/>
                  <a:pt x="0" y="236569"/>
                  <a:pt x="0" y="152400"/>
                </a:cubicBezTo>
                <a:close/>
              </a:path>
            </a:pathLst>
          </a:custGeom>
          <a:solidFill>
            <a:srgbClr val="FFF0E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6CA7D2D2-C825-5889-21D3-35334F4F8B7C}"/>
              </a:ext>
            </a:extLst>
          </p:cNvPr>
          <p:cNvSpPr/>
          <p:nvPr/>
        </p:nvSpPr>
        <p:spPr>
          <a:xfrm>
            <a:off x="3514725" y="1920875"/>
            <a:ext cx="2413000" cy="1346200"/>
          </a:xfrm>
          <a:prstGeom prst="roundRect">
            <a:avLst>
              <a:gd name="adj" fmla="val 5346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  <a:effectLst>
            <a:outerShdw blurRad="546100" dist="38100" dir="5400000" sx="95000" sy="95000" algn="t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AA188668-7D8A-DE25-02BD-C6515DB5DB61}"/>
              </a:ext>
            </a:extLst>
          </p:cNvPr>
          <p:cNvSpPr/>
          <p:nvPr/>
        </p:nvSpPr>
        <p:spPr>
          <a:xfrm>
            <a:off x="8886825" y="1920875"/>
            <a:ext cx="2413000" cy="1346200"/>
          </a:xfrm>
          <a:prstGeom prst="roundRect">
            <a:avLst>
              <a:gd name="adj" fmla="val 8469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  <a:effectLst>
            <a:outerShdw blurRad="546100" dist="38100" dir="5400000" sx="95000" sy="95000" algn="t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27DE38CA-3E84-729E-37F9-76D3438B5362}"/>
              </a:ext>
            </a:extLst>
          </p:cNvPr>
          <p:cNvSpPr/>
          <p:nvPr/>
        </p:nvSpPr>
        <p:spPr>
          <a:xfrm>
            <a:off x="6194425" y="4124325"/>
            <a:ext cx="2413000" cy="1346200"/>
          </a:xfrm>
          <a:prstGeom prst="roundRect">
            <a:avLst>
              <a:gd name="adj" fmla="val 7298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  <a:effectLst>
            <a:outerShdw blurRad="546100" dist="38100" dir="5400000" sx="95000" sy="95000" algn="t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B8370C2D-33B5-8351-EBE9-FE65F4AF2821}"/>
              </a:ext>
            </a:extLst>
          </p:cNvPr>
          <p:cNvSpPr/>
          <p:nvPr/>
        </p:nvSpPr>
        <p:spPr>
          <a:xfrm>
            <a:off x="866775" y="4111625"/>
            <a:ext cx="2413000" cy="1346200"/>
          </a:xfrm>
          <a:prstGeom prst="roundRect">
            <a:avLst>
              <a:gd name="adj" fmla="val 5975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  <a:effectLst>
            <a:outerShdw blurRad="546100" dist="38100" dir="5400000" sx="95000" sy="95000" algn="t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0E53A5B-BC6C-3BEC-2897-7C2FC3583F3A}"/>
              </a:ext>
            </a:extLst>
          </p:cNvPr>
          <p:cNvSpPr txBox="1"/>
          <p:nvPr/>
        </p:nvSpPr>
        <p:spPr>
          <a:xfrm>
            <a:off x="579549" y="624625"/>
            <a:ext cx="267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9B8C"/>
                </a:solidFill>
                <a:latin typeface="+mj-ea"/>
                <a:ea typeface="+mj-ea"/>
              </a:rPr>
              <a:t>Concept extraction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D33F078-7768-7101-E0BA-60ADBA8242C6}"/>
              </a:ext>
            </a:extLst>
          </p:cNvPr>
          <p:cNvSpPr txBox="1"/>
          <p:nvPr/>
        </p:nvSpPr>
        <p:spPr>
          <a:xfrm>
            <a:off x="579548" y="993957"/>
            <a:ext cx="2239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9B8C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用户品牌心智链路</a:t>
            </a:r>
            <a:endParaRPr lang="en-US" sz="1400" dirty="0">
              <a:solidFill>
                <a:srgbClr val="009B8C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0CCEDDE-144D-8E60-F57C-44E7A27AE894}"/>
              </a:ext>
            </a:extLst>
          </p:cNvPr>
          <p:cNvSpPr txBox="1"/>
          <p:nvPr/>
        </p:nvSpPr>
        <p:spPr>
          <a:xfrm>
            <a:off x="2152939" y="1033975"/>
            <a:ext cx="44224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在理念发散阶段，以时间为单位并从日常管理流程出发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2124483-01F2-B8AA-5E85-9ED14B786499}"/>
              </a:ext>
            </a:extLst>
          </p:cNvPr>
          <p:cNvSpPr txBox="1"/>
          <p:nvPr/>
        </p:nvSpPr>
        <p:spPr>
          <a:xfrm>
            <a:off x="1588194" y="3619542"/>
            <a:ext cx="10463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第一季度</a:t>
            </a:r>
            <a:endParaRPr lang="en-US" sz="105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55F0FAC-B1F4-A9E8-5C71-45524DB163C6}"/>
              </a:ext>
            </a:extLst>
          </p:cNvPr>
          <p:cNvSpPr txBox="1"/>
          <p:nvPr/>
        </p:nvSpPr>
        <p:spPr>
          <a:xfrm>
            <a:off x="4242494" y="3619542"/>
            <a:ext cx="10463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solidFill>
                  <a:srgbClr val="009B8C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第二季度</a:t>
            </a:r>
            <a:endParaRPr lang="en-US" sz="1050" dirty="0">
              <a:solidFill>
                <a:srgbClr val="009B8C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FCB3361-3901-6B3D-61B7-460F79BBF443}"/>
              </a:ext>
            </a:extLst>
          </p:cNvPr>
          <p:cNvSpPr txBox="1"/>
          <p:nvPr/>
        </p:nvSpPr>
        <p:spPr>
          <a:xfrm>
            <a:off x="6877744" y="3619542"/>
            <a:ext cx="10463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第三季度</a:t>
            </a:r>
            <a:endParaRPr lang="en-US" sz="105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A292151-55D3-DD06-F8E7-6B1E8D9317DD}"/>
              </a:ext>
            </a:extLst>
          </p:cNvPr>
          <p:cNvSpPr txBox="1"/>
          <p:nvPr/>
        </p:nvSpPr>
        <p:spPr>
          <a:xfrm>
            <a:off x="9570144" y="3619542"/>
            <a:ext cx="10463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solidFill>
                  <a:srgbClr val="F3701C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第四季度</a:t>
            </a:r>
            <a:endParaRPr lang="en-US" sz="1050" dirty="0">
              <a:solidFill>
                <a:srgbClr val="F3701C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6D6B44C-3A31-4BCD-8F30-D5369B9450CD}"/>
              </a:ext>
            </a:extLst>
          </p:cNvPr>
          <p:cNvSpPr txBox="1"/>
          <p:nvPr/>
        </p:nvSpPr>
        <p:spPr>
          <a:xfrm>
            <a:off x="3607694" y="2164929"/>
            <a:ext cx="2315961" cy="797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APP</a:t>
            </a:r>
            <a:r>
              <a:rPr lang="zh-CN" altLang="en-US" sz="12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第二版上线，优化使用数据、</a:t>
            </a:r>
            <a:r>
              <a:rPr lang="en-US" altLang="zh-CN" sz="12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BUG</a:t>
            </a:r>
            <a:r>
              <a:rPr lang="zh-CN" altLang="en-US" sz="12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等，同时在线人数破</a:t>
            </a:r>
            <a:r>
              <a:rPr lang="en-US" altLang="zh-CN" sz="12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50</a:t>
            </a:r>
            <a:r>
              <a:rPr lang="zh-CN" altLang="en-US" sz="12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万。</a:t>
            </a:r>
            <a:endParaRPr lang="en-US" sz="12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B0DB2265-F100-94DE-48EC-281419364264}"/>
              </a:ext>
            </a:extLst>
          </p:cNvPr>
          <p:cNvSpPr txBox="1"/>
          <p:nvPr/>
        </p:nvSpPr>
        <p:spPr>
          <a:xfrm>
            <a:off x="915294" y="4398822"/>
            <a:ext cx="2315961" cy="797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项目</a:t>
            </a:r>
            <a:r>
              <a:rPr lang="en-US" altLang="zh-CN" sz="12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APP</a:t>
            </a:r>
            <a:r>
              <a:rPr lang="zh-CN" altLang="en-US" sz="12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第一版正式上线，上线后得到良好反馈，下载量破</a:t>
            </a:r>
            <a:r>
              <a:rPr lang="en-US" altLang="zh-CN" sz="12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10</a:t>
            </a:r>
            <a:r>
              <a:rPr lang="zh-CN" altLang="en-US" sz="12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万人次</a:t>
            </a:r>
            <a:endParaRPr lang="en-US" sz="12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9CE9698-306F-E8F2-AE45-A5D535269693}"/>
              </a:ext>
            </a:extLst>
          </p:cNvPr>
          <p:cNvSpPr txBox="1"/>
          <p:nvPr/>
        </p:nvSpPr>
        <p:spPr>
          <a:xfrm>
            <a:off x="6242944" y="4398822"/>
            <a:ext cx="2315961" cy="557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APP</a:t>
            </a:r>
            <a:r>
              <a:rPr lang="zh-CN" altLang="en-US" sz="12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海外版正式上线</a:t>
            </a:r>
            <a:r>
              <a:rPr lang="en-US" altLang="zh-CN" sz="12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,</a:t>
            </a:r>
            <a:r>
              <a:rPr lang="zh-CN" altLang="en-US" sz="12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成立外海运营团队。</a:t>
            </a:r>
            <a:endParaRPr lang="en-US" sz="12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62A91A6F-242D-1B5A-DCAF-FE1F1CBA0F15}"/>
              </a:ext>
            </a:extLst>
          </p:cNvPr>
          <p:cNvSpPr txBox="1"/>
          <p:nvPr/>
        </p:nvSpPr>
        <p:spPr>
          <a:xfrm>
            <a:off x="8935344" y="2195372"/>
            <a:ext cx="2153366" cy="557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新春版正式上线，吸引人数破</a:t>
            </a:r>
            <a:r>
              <a:rPr lang="en-US" altLang="zh-CN" sz="12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100</a:t>
            </a:r>
            <a:r>
              <a:rPr lang="zh-CN" altLang="en-US" sz="12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万，营收破</a:t>
            </a:r>
            <a:r>
              <a:rPr lang="en-US" altLang="zh-CN" sz="12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500</a:t>
            </a:r>
            <a:r>
              <a:rPr lang="zh-CN" altLang="en-US" sz="12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万</a:t>
            </a:r>
            <a:endParaRPr lang="en-US" sz="12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460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3F7FA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627DA76-75D5-4F9D-04A9-DB87C4A820C1}"/>
              </a:ext>
            </a:extLst>
          </p:cNvPr>
          <p:cNvSpPr txBox="1"/>
          <p:nvPr/>
        </p:nvSpPr>
        <p:spPr>
          <a:xfrm>
            <a:off x="579549" y="624625"/>
            <a:ext cx="267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9B8C"/>
                </a:solidFill>
                <a:latin typeface="+mj-ea"/>
                <a:ea typeface="+mj-ea"/>
              </a:rPr>
              <a:t>Concept extraction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42B24C1-44B7-0C49-7775-1F20C9DC6321}"/>
              </a:ext>
            </a:extLst>
          </p:cNvPr>
          <p:cNvSpPr txBox="1"/>
          <p:nvPr/>
        </p:nvSpPr>
        <p:spPr>
          <a:xfrm>
            <a:off x="579549" y="993957"/>
            <a:ext cx="95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9B8C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理念发散</a:t>
            </a:r>
            <a:endParaRPr lang="en-US" sz="1400" dirty="0">
              <a:solidFill>
                <a:srgbClr val="009B8C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pic>
        <p:nvPicPr>
          <p:cNvPr id="31" name="图形 30">
            <a:extLst>
              <a:ext uri="{FF2B5EF4-FFF2-40B4-BE49-F238E27FC236}">
                <a16:creationId xmlns:a16="http://schemas.microsoft.com/office/drawing/2014/main" id="{FA2F2498-D934-B762-A35A-E0560C7434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92414" y="2257682"/>
            <a:ext cx="2407171" cy="2342635"/>
          </a:xfrm>
          <a:prstGeom prst="rect">
            <a:avLst/>
          </a:prstGeom>
        </p:spPr>
      </p:pic>
      <p:sp>
        <p:nvSpPr>
          <p:cNvPr id="34" name="图形 32">
            <a:extLst>
              <a:ext uri="{FF2B5EF4-FFF2-40B4-BE49-F238E27FC236}">
                <a16:creationId xmlns:a16="http://schemas.microsoft.com/office/drawing/2014/main" id="{305EE6D1-7D47-0869-A4F9-899D03C38E54}"/>
              </a:ext>
            </a:extLst>
          </p:cNvPr>
          <p:cNvSpPr/>
          <p:nvPr/>
        </p:nvSpPr>
        <p:spPr>
          <a:xfrm>
            <a:off x="4638385" y="2699174"/>
            <a:ext cx="938041" cy="1561273"/>
          </a:xfrm>
          <a:custGeom>
            <a:avLst/>
            <a:gdLst>
              <a:gd name="connsiteX0" fmla="*/ 1340439 w 1340439"/>
              <a:gd name="connsiteY0" fmla="*/ 52388 h 2231023"/>
              <a:gd name="connsiteX1" fmla="*/ 1249704 w 1340439"/>
              <a:gd name="connsiteY1" fmla="*/ 0 h 2231023"/>
              <a:gd name="connsiteX2" fmla="*/ 86436 w 1340439"/>
              <a:gd name="connsiteY2" fmla="*/ 2014846 h 2231023"/>
              <a:gd name="connsiteX3" fmla="*/ 177173 w 1340439"/>
              <a:gd name="connsiteY3" fmla="*/ 2067234 h 2231023"/>
              <a:gd name="connsiteX4" fmla="*/ 1340439 w 1340439"/>
              <a:gd name="connsiteY4" fmla="*/ 52388 h 2231023"/>
              <a:gd name="connsiteX5" fmla="*/ 26449 w 1340439"/>
              <a:gd name="connsiteY5" fmla="*/ 2229978 h 2231023"/>
              <a:gd name="connsiteX6" fmla="*/ 12613 w 1340439"/>
              <a:gd name="connsiteY6" fmla="*/ 2221987 h 2231023"/>
              <a:gd name="connsiteX7" fmla="*/ 14 w 1340439"/>
              <a:gd name="connsiteY7" fmla="*/ 1981937 h 2231023"/>
              <a:gd name="connsiteX8" fmla="*/ 14288 w 1340439"/>
              <a:gd name="connsiteY8" fmla="*/ 1973193 h 2231023"/>
              <a:gd name="connsiteX9" fmla="*/ 241075 w 1340439"/>
              <a:gd name="connsiteY9" fmla="*/ 2104124 h 2231023"/>
              <a:gd name="connsiteX10" fmla="*/ 240636 w 1340439"/>
              <a:gd name="connsiteY10" fmla="*/ 2120860 h 2231023"/>
              <a:gd name="connsiteX11" fmla="*/ 26449 w 1340439"/>
              <a:gd name="connsiteY11" fmla="*/ 2229978 h 2231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40439" h="2231023">
                <a:moveTo>
                  <a:pt x="1340439" y="52388"/>
                </a:moveTo>
                <a:lnTo>
                  <a:pt x="1249704" y="0"/>
                </a:lnTo>
                <a:lnTo>
                  <a:pt x="86436" y="2014846"/>
                </a:lnTo>
                <a:lnTo>
                  <a:pt x="177173" y="2067234"/>
                </a:lnTo>
                <a:lnTo>
                  <a:pt x="1340439" y="52388"/>
                </a:lnTo>
                <a:close/>
                <a:moveTo>
                  <a:pt x="26449" y="2229978"/>
                </a:moveTo>
                <a:cubicBezTo>
                  <a:pt x="20305" y="2233102"/>
                  <a:pt x="12975" y="2228873"/>
                  <a:pt x="12613" y="2221987"/>
                </a:cubicBezTo>
                <a:lnTo>
                  <a:pt x="14" y="1981937"/>
                </a:lnTo>
                <a:cubicBezTo>
                  <a:pt x="-382" y="1974394"/>
                  <a:pt x="7745" y="1969412"/>
                  <a:pt x="14288" y="1973193"/>
                </a:cubicBezTo>
                <a:lnTo>
                  <a:pt x="241075" y="2104124"/>
                </a:lnTo>
                <a:cubicBezTo>
                  <a:pt x="247619" y="2107906"/>
                  <a:pt x="247369" y="2117431"/>
                  <a:pt x="240636" y="2120860"/>
                </a:cubicBezTo>
                <a:lnTo>
                  <a:pt x="26449" y="2229978"/>
                </a:lnTo>
                <a:close/>
              </a:path>
            </a:pathLst>
          </a:custGeom>
          <a:gradFill>
            <a:gsLst>
              <a:gs pos="100000">
                <a:srgbClr val="B3E7E3"/>
              </a:gs>
              <a:gs pos="0">
                <a:srgbClr val="F9F0DF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图形 32">
            <a:extLst>
              <a:ext uri="{FF2B5EF4-FFF2-40B4-BE49-F238E27FC236}">
                <a16:creationId xmlns:a16="http://schemas.microsoft.com/office/drawing/2014/main" id="{7A1BF7C7-44A9-9990-3704-E45D271B7DE1}"/>
              </a:ext>
            </a:extLst>
          </p:cNvPr>
          <p:cNvSpPr/>
          <p:nvPr/>
        </p:nvSpPr>
        <p:spPr>
          <a:xfrm flipH="1">
            <a:off x="6615572" y="2699174"/>
            <a:ext cx="938041" cy="1561273"/>
          </a:xfrm>
          <a:custGeom>
            <a:avLst/>
            <a:gdLst>
              <a:gd name="connsiteX0" fmla="*/ 1340439 w 1340439"/>
              <a:gd name="connsiteY0" fmla="*/ 52388 h 2231023"/>
              <a:gd name="connsiteX1" fmla="*/ 1249704 w 1340439"/>
              <a:gd name="connsiteY1" fmla="*/ 0 h 2231023"/>
              <a:gd name="connsiteX2" fmla="*/ 86436 w 1340439"/>
              <a:gd name="connsiteY2" fmla="*/ 2014846 h 2231023"/>
              <a:gd name="connsiteX3" fmla="*/ 177173 w 1340439"/>
              <a:gd name="connsiteY3" fmla="*/ 2067234 h 2231023"/>
              <a:gd name="connsiteX4" fmla="*/ 1340439 w 1340439"/>
              <a:gd name="connsiteY4" fmla="*/ 52388 h 2231023"/>
              <a:gd name="connsiteX5" fmla="*/ 26449 w 1340439"/>
              <a:gd name="connsiteY5" fmla="*/ 2229978 h 2231023"/>
              <a:gd name="connsiteX6" fmla="*/ 12613 w 1340439"/>
              <a:gd name="connsiteY6" fmla="*/ 2221987 h 2231023"/>
              <a:gd name="connsiteX7" fmla="*/ 14 w 1340439"/>
              <a:gd name="connsiteY7" fmla="*/ 1981937 h 2231023"/>
              <a:gd name="connsiteX8" fmla="*/ 14288 w 1340439"/>
              <a:gd name="connsiteY8" fmla="*/ 1973193 h 2231023"/>
              <a:gd name="connsiteX9" fmla="*/ 241075 w 1340439"/>
              <a:gd name="connsiteY9" fmla="*/ 2104124 h 2231023"/>
              <a:gd name="connsiteX10" fmla="*/ 240636 w 1340439"/>
              <a:gd name="connsiteY10" fmla="*/ 2120860 h 2231023"/>
              <a:gd name="connsiteX11" fmla="*/ 26449 w 1340439"/>
              <a:gd name="connsiteY11" fmla="*/ 2229978 h 2231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40439" h="2231023">
                <a:moveTo>
                  <a:pt x="1340439" y="52388"/>
                </a:moveTo>
                <a:lnTo>
                  <a:pt x="1249704" y="0"/>
                </a:lnTo>
                <a:lnTo>
                  <a:pt x="86436" y="2014846"/>
                </a:lnTo>
                <a:lnTo>
                  <a:pt x="177173" y="2067234"/>
                </a:lnTo>
                <a:lnTo>
                  <a:pt x="1340439" y="52388"/>
                </a:lnTo>
                <a:close/>
                <a:moveTo>
                  <a:pt x="26449" y="2229978"/>
                </a:moveTo>
                <a:cubicBezTo>
                  <a:pt x="20305" y="2233102"/>
                  <a:pt x="12975" y="2228873"/>
                  <a:pt x="12613" y="2221987"/>
                </a:cubicBezTo>
                <a:lnTo>
                  <a:pt x="14" y="1981937"/>
                </a:lnTo>
                <a:cubicBezTo>
                  <a:pt x="-382" y="1974394"/>
                  <a:pt x="7745" y="1969412"/>
                  <a:pt x="14288" y="1973193"/>
                </a:cubicBezTo>
                <a:lnTo>
                  <a:pt x="241075" y="2104124"/>
                </a:lnTo>
                <a:cubicBezTo>
                  <a:pt x="247619" y="2107906"/>
                  <a:pt x="247369" y="2117431"/>
                  <a:pt x="240636" y="2120860"/>
                </a:cubicBezTo>
                <a:lnTo>
                  <a:pt x="26449" y="2229978"/>
                </a:lnTo>
                <a:close/>
              </a:path>
            </a:pathLst>
          </a:custGeom>
          <a:gradFill>
            <a:gsLst>
              <a:gs pos="100000">
                <a:srgbClr val="B3E7E3"/>
              </a:gs>
              <a:gs pos="0">
                <a:srgbClr val="F9F0DF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53C72F72-3CAF-13C1-E1F3-4C4CCFAF5031}"/>
              </a:ext>
            </a:extLst>
          </p:cNvPr>
          <p:cNvSpPr/>
          <p:nvPr/>
        </p:nvSpPr>
        <p:spPr>
          <a:xfrm>
            <a:off x="3537856" y="1083127"/>
            <a:ext cx="4974772" cy="4974772"/>
          </a:xfrm>
          <a:prstGeom prst="ellipse">
            <a:avLst/>
          </a:prstGeom>
          <a:noFill/>
          <a:ln w="31750">
            <a:gradFill>
              <a:gsLst>
                <a:gs pos="0">
                  <a:srgbClr val="B3E7E3"/>
                </a:gs>
                <a:gs pos="100000">
                  <a:srgbClr val="F9F0D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BFA7CE34-DF5E-5594-2E5B-528E064BABDA}"/>
              </a:ext>
            </a:extLst>
          </p:cNvPr>
          <p:cNvSpPr/>
          <p:nvPr/>
        </p:nvSpPr>
        <p:spPr>
          <a:xfrm>
            <a:off x="5499579" y="5472453"/>
            <a:ext cx="1192840" cy="1164103"/>
          </a:xfrm>
          <a:prstGeom prst="roundRect">
            <a:avLst>
              <a:gd name="adj" fmla="val 6132"/>
            </a:avLst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5EEF5641-0D18-116E-E9EA-FFA3F0193DF7}"/>
              </a:ext>
            </a:extLst>
          </p:cNvPr>
          <p:cNvSpPr/>
          <p:nvPr/>
        </p:nvSpPr>
        <p:spPr>
          <a:xfrm>
            <a:off x="2974383" y="2320322"/>
            <a:ext cx="1409974" cy="1164103"/>
          </a:xfrm>
          <a:prstGeom prst="roundRect">
            <a:avLst>
              <a:gd name="adj" fmla="val 6132"/>
            </a:avLst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E497AFE9-6CF9-2B0E-7C42-C29C86C07951}"/>
              </a:ext>
            </a:extLst>
          </p:cNvPr>
          <p:cNvSpPr/>
          <p:nvPr/>
        </p:nvSpPr>
        <p:spPr>
          <a:xfrm>
            <a:off x="7887770" y="2897758"/>
            <a:ext cx="1249716" cy="1164103"/>
          </a:xfrm>
          <a:prstGeom prst="roundRect">
            <a:avLst>
              <a:gd name="adj" fmla="val 6132"/>
            </a:avLst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7D138658-4029-5767-01B6-DF1214B87704}"/>
              </a:ext>
            </a:extLst>
          </p:cNvPr>
          <p:cNvSpPr/>
          <p:nvPr/>
        </p:nvSpPr>
        <p:spPr>
          <a:xfrm>
            <a:off x="4971552" y="1559932"/>
            <a:ext cx="2248896" cy="654921"/>
          </a:xfrm>
          <a:prstGeom prst="roundRect">
            <a:avLst>
              <a:gd name="adj" fmla="val 6132"/>
            </a:avLst>
          </a:prstGeom>
          <a:solidFill>
            <a:srgbClr val="F1F5F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7391F25-D65A-9EF8-A1B0-56860B8C64F8}"/>
              </a:ext>
            </a:extLst>
          </p:cNvPr>
          <p:cNvSpPr txBox="1"/>
          <p:nvPr/>
        </p:nvSpPr>
        <p:spPr>
          <a:xfrm>
            <a:off x="8005117" y="3020403"/>
            <a:ext cx="1015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问诊</a:t>
            </a:r>
            <a:endParaRPr lang="en-US" sz="8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0D74A3-258C-7597-2C02-A8C7EE164CFE}"/>
              </a:ext>
            </a:extLst>
          </p:cNvPr>
          <p:cNvSpPr txBox="1"/>
          <p:nvPr/>
        </p:nvSpPr>
        <p:spPr>
          <a:xfrm>
            <a:off x="8005117" y="3253345"/>
            <a:ext cx="1015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挂号</a:t>
            </a:r>
            <a:endParaRPr lang="en-US" sz="8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8F51F04-1E49-5E21-66EE-AEE6F8BD8E4F}"/>
              </a:ext>
            </a:extLst>
          </p:cNvPr>
          <p:cNvSpPr txBox="1"/>
          <p:nvPr/>
        </p:nvSpPr>
        <p:spPr>
          <a:xfrm>
            <a:off x="8005117" y="3486287"/>
            <a:ext cx="1015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在线购物</a:t>
            </a:r>
            <a:endParaRPr lang="en-US" sz="8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DFF175F-9A47-F9CD-F5BD-D6F3AFA592FC}"/>
              </a:ext>
            </a:extLst>
          </p:cNvPr>
          <p:cNvSpPr txBox="1"/>
          <p:nvPr/>
        </p:nvSpPr>
        <p:spPr>
          <a:xfrm>
            <a:off x="8005117" y="3719228"/>
            <a:ext cx="1015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衍生功能使用</a:t>
            </a:r>
            <a:endParaRPr lang="en-US" sz="8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A934606-B1AA-5E83-AA3E-29AB7306FCE5}"/>
              </a:ext>
            </a:extLst>
          </p:cNvPr>
          <p:cNvSpPr txBox="1"/>
          <p:nvPr/>
        </p:nvSpPr>
        <p:spPr>
          <a:xfrm>
            <a:off x="2974383" y="2449372"/>
            <a:ext cx="14099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建立行业互联网医院模式</a:t>
            </a:r>
            <a:endParaRPr lang="en-US" sz="8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1D441C8-B55C-F152-AB40-C6BCCFA423C3}"/>
              </a:ext>
            </a:extLst>
          </p:cNvPr>
          <p:cNvSpPr txBox="1"/>
          <p:nvPr/>
        </p:nvSpPr>
        <p:spPr>
          <a:xfrm>
            <a:off x="3171859" y="2682314"/>
            <a:ext cx="1015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在线购药服务</a:t>
            </a:r>
            <a:endParaRPr lang="en-US" sz="8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D40E3C2-0059-F2BA-012C-6D7147CC1C5D}"/>
              </a:ext>
            </a:extLst>
          </p:cNvPr>
          <p:cNvSpPr txBox="1"/>
          <p:nvPr/>
        </p:nvSpPr>
        <p:spPr>
          <a:xfrm>
            <a:off x="3171859" y="2915256"/>
            <a:ext cx="1015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引流保险</a:t>
            </a:r>
            <a:endParaRPr lang="en-US" sz="8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7517C2E-4053-84C8-47F2-754DAF372142}"/>
              </a:ext>
            </a:extLst>
          </p:cNvPr>
          <p:cNvSpPr txBox="1"/>
          <p:nvPr/>
        </p:nvSpPr>
        <p:spPr>
          <a:xfrm>
            <a:off x="3171859" y="3148197"/>
            <a:ext cx="1015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业务增流</a:t>
            </a:r>
            <a:endParaRPr lang="en-US" sz="8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92BCF9A-F072-8BAB-3544-12D04F4B6DE7}"/>
              </a:ext>
            </a:extLst>
          </p:cNvPr>
          <p:cNvSpPr txBox="1"/>
          <p:nvPr/>
        </p:nvSpPr>
        <p:spPr>
          <a:xfrm>
            <a:off x="5507575" y="5609513"/>
            <a:ext cx="11848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打通线上医院整合链</a:t>
            </a:r>
            <a:endParaRPr lang="en-US" sz="8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AE58555-AB55-9E18-D034-64422ACD4C91}"/>
              </a:ext>
            </a:extLst>
          </p:cNvPr>
          <p:cNvSpPr txBox="1"/>
          <p:nvPr/>
        </p:nvSpPr>
        <p:spPr>
          <a:xfrm>
            <a:off x="5592486" y="5842455"/>
            <a:ext cx="1015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用户增量</a:t>
            </a:r>
            <a:endParaRPr lang="en-US" sz="8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BC412DB-E48A-473A-4184-92BE1B0536A6}"/>
              </a:ext>
            </a:extLst>
          </p:cNvPr>
          <p:cNvSpPr txBox="1"/>
          <p:nvPr/>
        </p:nvSpPr>
        <p:spPr>
          <a:xfrm>
            <a:off x="5592486" y="6075397"/>
            <a:ext cx="1015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保险购买</a:t>
            </a:r>
            <a:endParaRPr lang="en-US" sz="8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10DF430-D292-46AB-1FA3-7F90B0F75113}"/>
              </a:ext>
            </a:extLst>
          </p:cNvPr>
          <p:cNvSpPr txBox="1"/>
          <p:nvPr/>
        </p:nvSpPr>
        <p:spPr>
          <a:xfrm>
            <a:off x="5592486" y="6308338"/>
            <a:ext cx="1015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扩大母品牌效应</a:t>
            </a:r>
            <a:endParaRPr lang="en-US" sz="8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22F0506-1C1E-178C-034F-A2DB5E9FAF59}"/>
              </a:ext>
            </a:extLst>
          </p:cNvPr>
          <p:cNvSpPr txBox="1"/>
          <p:nvPr/>
        </p:nvSpPr>
        <p:spPr>
          <a:xfrm>
            <a:off x="5592486" y="2835922"/>
            <a:ext cx="1015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chemeClr val="bg1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业务目的</a:t>
            </a:r>
            <a:endParaRPr lang="en-US" sz="800" dirty="0">
              <a:solidFill>
                <a:schemeClr val="bg1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8C55F69-8DAF-503D-6AA4-D1DD68C85F19}"/>
              </a:ext>
            </a:extLst>
          </p:cNvPr>
          <p:cNvSpPr txBox="1"/>
          <p:nvPr/>
        </p:nvSpPr>
        <p:spPr>
          <a:xfrm>
            <a:off x="5592486" y="3409804"/>
            <a:ext cx="1015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chemeClr val="bg1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用户层级</a:t>
            </a:r>
            <a:endParaRPr lang="en-US" sz="800" dirty="0">
              <a:solidFill>
                <a:schemeClr val="bg1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E77883D-B138-DEBD-4D2F-B088471D985F}"/>
              </a:ext>
            </a:extLst>
          </p:cNvPr>
          <p:cNvSpPr txBox="1"/>
          <p:nvPr/>
        </p:nvSpPr>
        <p:spPr>
          <a:xfrm>
            <a:off x="5592486" y="3983686"/>
            <a:ext cx="1015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chemeClr val="bg1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商业层级</a:t>
            </a:r>
            <a:endParaRPr lang="en-US" sz="800" dirty="0">
              <a:solidFill>
                <a:schemeClr val="bg1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2F83594-2D16-5D6F-F664-E353532F3443}"/>
              </a:ext>
            </a:extLst>
          </p:cNvPr>
          <p:cNvSpPr txBox="1"/>
          <p:nvPr/>
        </p:nvSpPr>
        <p:spPr>
          <a:xfrm>
            <a:off x="5268952" y="1624997"/>
            <a:ext cx="1951496" cy="495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利用众安易障，打造在线互职网医院新模式</a:t>
            </a:r>
            <a:endParaRPr lang="en-US" altLang="zh-CN" sz="6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6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通过在线问诊、购药。引流众安横心保险引流增量</a:t>
            </a:r>
            <a:endParaRPr lang="en-US" altLang="zh-CN" sz="6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6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加强易城效应模式，睡展是啤多样性</a:t>
            </a:r>
            <a:endParaRPr lang="en-US" sz="6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6AE78D3F-C20E-4C5F-A103-AAB4AF3AA154}"/>
              </a:ext>
            </a:extLst>
          </p:cNvPr>
          <p:cNvSpPr/>
          <p:nvPr/>
        </p:nvSpPr>
        <p:spPr>
          <a:xfrm>
            <a:off x="5285250" y="1733176"/>
            <a:ext cx="28800" cy="28800"/>
          </a:xfrm>
          <a:prstGeom prst="ellipse">
            <a:avLst/>
          </a:prstGeom>
          <a:solidFill>
            <a:srgbClr val="00BE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FFA2B39B-75B1-F6BF-9B30-64B9F6903DAB}"/>
              </a:ext>
            </a:extLst>
          </p:cNvPr>
          <p:cNvSpPr/>
          <p:nvPr/>
        </p:nvSpPr>
        <p:spPr>
          <a:xfrm>
            <a:off x="5285250" y="1868412"/>
            <a:ext cx="28800" cy="28800"/>
          </a:xfrm>
          <a:prstGeom prst="ellipse">
            <a:avLst/>
          </a:prstGeom>
          <a:solidFill>
            <a:srgbClr val="00BE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EF81D90F-1B95-5E2F-DF84-34B29C960F28}"/>
              </a:ext>
            </a:extLst>
          </p:cNvPr>
          <p:cNvSpPr/>
          <p:nvPr/>
        </p:nvSpPr>
        <p:spPr>
          <a:xfrm>
            <a:off x="5285250" y="2003649"/>
            <a:ext cx="28800" cy="28800"/>
          </a:xfrm>
          <a:prstGeom prst="ellipse">
            <a:avLst/>
          </a:prstGeom>
          <a:solidFill>
            <a:srgbClr val="00BE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4DE0CF8-AA8F-0B7A-6780-D0B70D04EBC2}"/>
              </a:ext>
            </a:extLst>
          </p:cNvPr>
          <p:cNvSpPr txBox="1"/>
          <p:nvPr/>
        </p:nvSpPr>
        <p:spPr>
          <a:xfrm>
            <a:off x="5592486" y="1103422"/>
            <a:ext cx="1015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rgbClr val="00BEBE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设计功能</a:t>
            </a:r>
            <a:endParaRPr lang="en-US" sz="800" dirty="0">
              <a:solidFill>
                <a:srgbClr val="00BEBE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52714E7B-35C4-D8EF-AD30-36791E7AFB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52795" y="4808637"/>
            <a:ext cx="86408" cy="506928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1691DEB-EC68-21BA-2BF5-10C4EDD1F38B}"/>
              </a:ext>
            </a:extLst>
          </p:cNvPr>
          <p:cNvCxnSpPr>
            <a:cxnSpLocks/>
          </p:cNvCxnSpPr>
          <p:nvPr/>
        </p:nvCxnSpPr>
        <p:spPr>
          <a:xfrm>
            <a:off x="5535789" y="3235847"/>
            <a:ext cx="1133122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4271FB97-67C9-FBE6-F749-3F62FE0F0D53}"/>
              </a:ext>
            </a:extLst>
          </p:cNvPr>
          <p:cNvCxnSpPr>
            <a:cxnSpLocks/>
          </p:cNvCxnSpPr>
          <p:nvPr/>
        </p:nvCxnSpPr>
        <p:spPr>
          <a:xfrm>
            <a:off x="5197122" y="3870430"/>
            <a:ext cx="179070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形 41">
            <a:extLst>
              <a:ext uri="{FF2B5EF4-FFF2-40B4-BE49-F238E27FC236}">
                <a16:creationId xmlns:a16="http://schemas.microsoft.com/office/drawing/2014/main" id="{403E8839-16DE-32D0-C708-203E9BB04E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4737533" y="2644294"/>
            <a:ext cx="86408" cy="506928"/>
          </a:xfrm>
          <a:prstGeom prst="rect">
            <a:avLst/>
          </a:prstGeom>
        </p:spPr>
      </p:pic>
      <p:pic>
        <p:nvPicPr>
          <p:cNvPr id="43" name="图形 42">
            <a:extLst>
              <a:ext uri="{FF2B5EF4-FFF2-40B4-BE49-F238E27FC236}">
                <a16:creationId xmlns:a16="http://schemas.microsoft.com/office/drawing/2014/main" id="{56676ACD-272E-879F-424A-AD3D53E49D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 flipH="1">
            <a:off x="7492497" y="3232823"/>
            <a:ext cx="86408" cy="50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990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4FDFBF60-E17B-C71A-7A9A-785BC4B7D888}"/>
              </a:ext>
            </a:extLst>
          </p:cNvPr>
          <p:cNvSpPr/>
          <p:nvPr/>
        </p:nvSpPr>
        <p:spPr>
          <a:xfrm>
            <a:off x="3200400" y="2247900"/>
            <a:ext cx="5791200" cy="1498600"/>
          </a:xfrm>
          <a:custGeom>
            <a:avLst/>
            <a:gdLst>
              <a:gd name="connsiteX0" fmla="*/ 5765800 w 5791200"/>
              <a:gd name="connsiteY0" fmla="*/ 0 h 1498600"/>
              <a:gd name="connsiteX1" fmla="*/ 5791200 w 5791200"/>
              <a:gd name="connsiteY1" fmla="*/ 0 h 1498600"/>
              <a:gd name="connsiteX2" fmla="*/ 5791200 w 5791200"/>
              <a:gd name="connsiteY2" fmla="*/ 1498600 h 1498600"/>
              <a:gd name="connsiteX3" fmla="*/ 5765800 w 5791200"/>
              <a:gd name="connsiteY3" fmla="*/ 1498600 h 1498600"/>
              <a:gd name="connsiteX4" fmla="*/ 25400 w 5791200"/>
              <a:gd name="connsiteY4" fmla="*/ 1498600 h 1498600"/>
              <a:gd name="connsiteX5" fmla="*/ 0 w 5791200"/>
              <a:gd name="connsiteY5" fmla="*/ 1498600 h 1498600"/>
              <a:gd name="connsiteX6" fmla="*/ 0 w 5791200"/>
              <a:gd name="connsiteY6" fmla="*/ 0 h 1498600"/>
              <a:gd name="connsiteX7" fmla="*/ 25400 w 5791200"/>
              <a:gd name="connsiteY7" fmla="*/ 0 h 149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200" h="1498600">
                <a:moveTo>
                  <a:pt x="5765800" y="0"/>
                </a:moveTo>
                <a:cubicBezTo>
                  <a:pt x="5779828" y="0"/>
                  <a:pt x="5791200" y="0"/>
                  <a:pt x="5791200" y="0"/>
                </a:cubicBezTo>
                <a:lnTo>
                  <a:pt x="5791200" y="1498600"/>
                </a:lnTo>
                <a:cubicBezTo>
                  <a:pt x="5791200" y="1498600"/>
                  <a:pt x="5779828" y="1498600"/>
                  <a:pt x="5765800" y="1498600"/>
                </a:cubicBezTo>
                <a:lnTo>
                  <a:pt x="25400" y="1498600"/>
                </a:lnTo>
                <a:cubicBezTo>
                  <a:pt x="11372" y="1498600"/>
                  <a:pt x="0" y="1498600"/>
                  <a:pt x="0" y="1498600"/>
                </a:cubicBezTo>
                <a:lnTo>
                  <a:pt x="0" y="0"/>
                </a:lnTo>
                <a:cubicBezTo>
                  <a:pt x="0" y="0"/>
                  <a:pt x="11372" y="0"/>
                  <a:pt x="25400" y="0"/>
                </a:cubicBezTo>
                <a:close/>
              </a:path>
            </a:pathLst>
          </a:custGeom>
          <a:gradFill>
            <a:gsLst>
              <a:gs pos="0">
                <a:srgbClr val="F1FCFB"/>
              </a:gs>
              <a:gs pos="100000">
                <a:srgbClr val="FEFCFA"/>
              </a:gs>
            </a:gsLst>
            <a:lin ang="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0DA7CFF8-BF1D-2522-A020-F69202F97E2E}"/>
              </a:ext>
            </a:extLst>
          </p:cNvPr>
          <p:cNvSpPr/>
          <p:nvPr/>
        </p:nvSpPr>
        <p:spPr>
          <a:xfrm>
            <a:off x="3530600" y="3238500"/>
            <a:ext cx="4927600" cy="6350"/>
          </a:xfrm>
          <a:custGeom>
            <a:avLst/>
            <a:gdLst>
              <a:gd name="connsiteX0" fmla="*/ 0 w 4927600"/>
              <a:gd name="connsiteY0" fmla="*/ 0 h 6350"/>
              <a:gd name="connsiteX1" fmla="*/ 4927600 w 4927600"/>
              <a:gd name="connsiteY1" fmla="*/ 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27600" h="6350">
                <a:moveTo>
                  <a:pt x="0" y="0"/>
                </a:moveTo>
                <a:lnTo>
                  <a:pt x="4927600" y="0"/>
                </a:lnTo>
              </a:path>
            </a:pathLst>
          </a:custGeom>
          <a:noFill/>
          <a:ln w="12700" cap="flat">
            <a:solidFill>
              <a:srgbClr val="E2ECE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0BDE43F6-38FE-B833-71EB-C5DA06CC7EF1}"/>
              </a:ext>
            </a:extLst>
          </p:cNvPr>
          <p:cNvSpPr/>
          <p:nvPr/>
        </p:nvSpPr>
        <p:spPr>
          <a:xfrm>
            <a:off x="3200400" y="4152900"/>
            <a:ext cx="5791200" cy="1562100"/>
          </a:xfrm>
          <a:custGeom>
            <a:avLst/>
            <a:gdLst>
              <a:gd name="connsiteX0" fmla="*/ 5765800 w 5791200"/>
              <a:gd name="connsiteY0" fmla="*/ 0 h 1562100"/>
              <a:gd name="connsiteX1" fmla="*/ 5791200 w 5791200"/>
              <a:gd name="connsiteY1" fmla="*/ 0 h 1562100"/>
              <a:gd name="connsiteX2" fmla="*/ 5791200 w 5791200"/>
              <a:gd name="connsiteY2" fmla="*/ 1562100 h 1562100"/>
              <a:gd name="connsiteX3" fmla="*/ 5765800 w 5791200"/>
              <a:gd name="connsiteY3" fmla="*/ 1562100 h 1562100"/>
              <a:gd name="connsiteX4" fmla="*/ 25400 w 5791200"/>
              <a:gd name="connsiteY4" fmla="*/ 1562100 h 1562100"/>
              <a:gd name="connsiteX5" fmla="*/ 0 w 5791200"/>
              <a:gd name="connsiteY5" fmla="*/ 1562100 h 1562100"/>
              <a:gd name="connsiteX6" fmla="*/ 0 w 5791200"/>
              <a:gd name="connsiteY6" fmla="*/ 0 h 1562100"/>
              <a:gd name="connsiteX7" fmla="*/ 25400 w 5791200"/>
              <a:gd name="connsiteY7" fmla="*/ 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1200" h="1562100">
                <a:moveTo>
                  <a:pt x="5765800" y="0"/>
                </a:moveTo>
                <a:cubicBezTo>
                  <a:pt x="5779828" y="0"/>
                  <a:pt x="5791200" y="0"/>
                  <a:pt x="5791200" y="0"/>
                </a:cubicBezTo>
                <a:lnTo>
                  <a:pt x="5791200" y="1562100"/>
                </a:lnTo>
                <a:cubicBezTo>
                  <a:pt x="5791200" y="1562100"/>
                  <a:pt x="5779828" y="1562100"/>
                  <a:pt x="5765800" y="1562100"/>
                </a:cubicBezTo>
                <a:lnTo>
                  <a:pt x="25400" y="1562100"/>
                </a:lnTo>
                <a:cubicBezTo>
                  <a:pt x="11372" y="1562100"/>
                  <a:pt x="0" y="1562100"/>
                  <a:pt x="0" y="1562100"/>
                </a:cubicBezTo>
                <a:lnTo>
                  <a:pt x="0" y="0"/>
                </a:lnTo>
                <a:cubicBezTo>
                  <a:pt x="0" y="0"/>
                  <a:pt x="11372" y="0"/>
                  <a:pt x="25400" y="0"/>
                </a:cubicBezTo>
                <a:close/>
              </a:path>
            </a:pathLst>
          </a:custGeom>
          <a:gradFill>
            <a:gsLst>
              <a:gs pos="0">
                <a:srgbClr val="F1FCFB"/>
              </a:gs>
              <a:gs pos="100000">
                <a:srgbClr val="FEFCFA"/>
              </a:gs>
            </a:gsLst>
            <a:lin ang="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07AB1354-B201-23D0-E8F9-C35C1CC1EC81}"/>
              </a:ext>
            </a:extLst>
          </p:cNvPr>
          <p:cNvSpPr/>
          <p:nvPr/>
        </p:nvSpPr>
        <p:spPr>
          <a:xfrm>
            <a:off x="5594350" y="5219700"/>
            <a:ext cx="984250" cy="984250"/>
          </a:xfrm>
          <a:custGeom>
            <a:avLst/>
            <a:gdLst>
              <a:gd name="connsiteX0" fmla="*/ 984250 w 984250"/>
              <a:gd name="connsiteY0" fmla="*/ 492125 h 984250"/>
              <a:gd name="connsiteX1" fmla="*/ 492125 w 984250"/>
              <a:gd name="connsiteY1" fmla="*/ 984250 h 984250"/>
              <a:gd name="connsiteX2" fmla="*/ 0 w 984250"/>
              <a:gd name="connsiteY2" fmla="*/ 492125 h 984250"/>
              <a:gd name="connsiteX3" fmla="*/ 492125 w 984250"/>
              <a:gd name="connsiteY3" fmla="*/ 0 h 984250"/>
              <a:gd name="connsiteX4" fmla="*/ 984250 w 984250"/>
              <a:gd name="connsiteY4" fmla="*/ 492125 h 98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4250" h="984250">
                <a:moveTo>
                  <a:pt x="984250" y="492125"/>
                </a:moveTo>
                <a:cubicBezTo>
                  <a:pt x="984250" y="763918"/>
                  <a:pt x="763918" y="984250"/>
                  <a:pt x="492125" y="984250"/>
                </a:cubicBezTo>
                <a:cubicBezTo>
                  <a:pt x="220332" y="984250"/>
                  <a:pt x="0" y="763918"/>
                  <a:pt x="0" y="492125"/>
                </a:cubicBezTo>
                <a:cubicBezTo>
                  <a:pt x="0" y="220332"/>
                  <a:pt x="220332" y="0"/>
                  <a:pt x="492125" y="0"/>
                </a:cubicBezTo>
                <a:cubicBezTo>
                  <a:pt x="763918" y="0"/>
                  <a:pt x="984250" y="220332"/>
                  <a:pt x="984250" y="492125"/>
                </a:cubicBezTo>
                <a:close/>
              </a:path>
            </a:pathLst>
          </a:custGeom>
          <a:solidFill>
            <a:srgbClr val="F1F5F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178BC393-1D15-8A22-CF91-F38845972E6C}"/>
              </a:ext>
            </a:extLst>
          </p:cNvPr>
          <p:cNvSpPr/>
          <p:nvPr/>
        </p:nvSpPr>
        <p:spPr>
          <a:xfrm>
            <a:off x="9756775" y="2508250"/>
            <a:ext cx="1003300" cy="1003300"/>
          </a:xfrm>
          <a:custGeom>
            <a:avLst/>
            <a:gdLst>
              <a:gd name="connsiteX0" fmla="*/ 1003300 w 1003300"/>
              <a:gd name="connsiteY0" fmla="*/ 501650 h 1003300"/>
              <a:gd name="connsiteX1" fmla="*/ 501650 w 1003300"/>
              <a:gd name="connsiteY1" fmla="*/ 1003300 h 1003300"/>
              <a:gd name="connsiteX2" fmla="*/ 0 w 1003300"/>
              <a:gd name="connsiteY2" fmla="*/ 501650 h 1003300"/>
              <a:gd name="connsiteX3" fmla="*/ 501650 w 1003300"/>
              <a:gd name="connsiteY3" fmla="*/ 0 h 1003300"/>
              <a:gd name="connsiteX4" fmla="*/ 1003300 w 1003300"/>
              <a:gd name="connsiteY4" fmla="*/ 501650 h 100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300" h="1003300">
                <a:moveTo>
                  <a:pt x="1003300" y="501650"/>
                </a:moveTo>
                <a:cubicBezTo>
                  <a:pt x="1003300" y="778704"/>
                  <a:pt x="778704" y="1003300"/>
                  <a:pt x="501650" y="1003300"/>
                </a:cubicBezTo>
                <a:cubicBezTo>
                  <a:pt x="224596" y="1003300"/>
                  <a:pt x="0" y="778704"/>
                  <a:pt x="0" y="501650"/>
                </a:cubicBezTo>
                <a:cubicBezTo>
                  <a:pt x="0" y="224596"/>
                  <a:pt x="224596" y="0"/>
                  <a:pt x="501650" y="0"/>
                </a:cubicBezTo>
                <a:cubicBezTo>
                  <a:pt x="778704" y="0"/>
                  <a:pt x="1003300" y="224596"/>
                  <a:pt x="1003300" y="501650"/>
                </a:cubicBezTo>
                <a:close/>
              </a:path>
            </a:pathLst>
          </a:custGeom>
          <a:solidFill>
            <a:srgbClr val="F1F5F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C419A892-4049-5091-C0FF-F70B12F223A0}"/>
              </a:ext>
            </a:extLst>
          </p:cNvPr>
          <p:cNvSpPr/>
          <p:nvPr/>
        </p:nvSpPr>
        <p:spPr>
          <a:xfrm>
            <a:off x="1435100" y="2508250"/>
            <a:ext cx="1003300" cy="1003300"/>
          </a:xfrm>
          <a:custGeom>
            <a:avLst/>
            <a:gdLst>
              <a:gd name="connsiteX0" fmla="*/ 1003300 w 1003300"/>
              <a:gd name="connsiteY0" fmla="*/ 501650 h 1003300"/>
              <a:gd name="connsiteX1" fmla="*/ 501650 w 1003300"/>
              <a:gd name="connsiteY1" fmla="*/ 1003300 h 1003300"/>
              <a:gd name="connsiteX2" fmla="*/ 0 w 1003300"/>
              <a:gd name="connsiteY2" fmla="*/ 501650 h 1003300"/>
              <a:gd name="connsiteX3" fmla="*/ 501650 w 1003300"/>
              <a:gd name="connsiteY3" fmla="*/ 0 h 1003300"/>
              <a:gd name="connsiteX4" fmla="*/ 1003300 w 1003300"/>
              <a:gd name="connsiteY4" fmla="*/ 501650 h 100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300" h="1003300">
                <a:moveTo>
                  <a:pt x="1003300" y="501650"/>
                </a:moveTo>
                <a:cubicBezTo>
                  <a:pt x="1003300" y="778704"/>
                  <a:pt x="778704" y="1003300"/>
                  <a:pt x="501650" y="1003300"/>
                </a:cubicBezTo>
                <a:cubicBezTo>
                  <a:pt x="224596" y="1003300"/>
                  <a:pt x="0" y="778704"/>
                  <a:pt x="0" y="501650"/>
                </a:cubicBezTo>
                <a:cubicBezTo>
                  <a:pt x="0" y="224596"/>
                  <a:pt x="224596" y="0"/>
                  <a:pt x="501650" y="0"/>
                </a:cubicBezTo>
                <a:cubicBezTo>
                  <a:pt x="778704" y="0"/>
                  <a:pt x="1003300" y="224596"/>
                  <a:pt x="1003300" y="501650"/>
                </a:cubicBezTo>
                <a:close/>
              </a:path>
            </a:pathLst>
          </a:custGeom>
          <a:solidFill>
            <a:srgbClr val="F1F5F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E8713611-AB50-8989-0017-79B1383A909F}"/>
              </a:ext>
            </a:extLst>
          </p:cNvPr>
          <p:cNvSpPr/>
          <p:nvPr/>
        </p:nvSpPr>
        <p:spPr>
          <a:xfrm>
            <a:off x="3435350" y="2940050"/>
            <a:ext cx="1625600" cy="596900"/>
          </a:xfrm>
          <a:prstGeom prst="roundRect">
            <a:avLst>
              <a:gd name="adj" fmla="val 50000"/>
            </a:avLst>
          </a:prstGeom>
          <a:solidFill>
            <a:srgbClr val="DAF6F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3E0CAD2D-5C02-EE50-9074-FFCA17712D41}"/>
              </a:ext>
            </a:extLst>
          </p:cNvPr>
          <p:cNvSpPr/>
          <p:nvPr/>
        </p:nvSpPr>
        <p:spPr>
          <a:xfrm>
            <a:off x="3435350" y="4432300"/>
            <a:ext cx="1625600" cy="596900"/>
          </a:xfrm>
          <a:prstGeom prst="roundRect">
            <a:avLst>
              <a:gd name="adj" fmla="val 50000"/>
            </a:avLst>
          </a:prstGeom>
          <a:solidFill>
            <a:srgbClr val="DAF6F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88D0FEC8-195A-72CD-3DFF-3B85D2EAA370}"/>
              </a:ext>
            </a:extLst>
          </p:cNvPr>
          <p:cNvSpPr/>
          <p:nvPr/>
        </p:nvSpPr>
        <p:spPr>
          <a:xfrm>
            <a:off x="5289550" y="4438650"/>
            <a:ext cx="1612900" cy="5842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 cap="flat">
            <a:solidFill>
              <a:srgbClr val="EFF3F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E919A86D-098B-FCE8-CEBF-F77B59CC78D5}"/>
              </a:ext>
            </a:extLst>
          </p:cNvPr>
          <p:cNvSpPr/>
          <p:nvPr/>
        </p:nvSpPr>
        <p:spPr>
          <a:xfrm>
            <a:off x="7118350" y="4432300"/>
            <a:ext cx="1625600" cy="596900"/>
          </a:xfrm>
          <a:prstGeom prst="roundRect">
            <a:avLst>
              <a:gd name="adj" fmla="val 50000"/>
            </a:avLst>
          </a:prstGeom>
          <a:solidFill>
            <a:srgbClr val="FFF0E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8B793A0E-EB85-7A06-CEE1-631E65F29844}"/>
              </a:ext>
            </a:extLst>
          </p:cNvPr>
          <p:cNvSpPr/>
          <p:nvPr/>
        </p:nvSpPr>
        <p:spPr>
          <a:xfrm>
            <a:off x="5283200" y="2946400"/>
            <a:ext cx="1612900" cy="5842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 cap="flat">
            <a:solidFill>
              <a:srgbClr val="EFF3F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EEC1D04A-BA5B-A94C-C9E8-EDEF3BF90143}"/>
              </a:ext>
            </a:extLst>
          </p:cNvPr>
          <p:cNvSpPr/>
          <p:nvPr/>
        </p:nvSpPr>
        <p:spPr>
          <a:xfrm>
            <a:off x="7118350" y="2940050"/>
            <a:ext cx="1625600" cy="596900"/>
          </a:xfrm>
          <a:prstGeom prst="roundRect">
            <a:avLst>
              <a:gd name="adj" fmla="val 50000"/>
            </a:avLst>
          </a:prstGeom>
          <a:solidFill>
            <a:srgbClr val="FFF0E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94DE5B2B-A8F8-3C50-9D61-7B3855E940C8}"/>
              </a:ext>
            </a:extLst>
          </p:cNvPr>
          <p:cNvSpPr/>
          <p:nvPr/>
        </p:nvSpPr>
        <p:spPr>
          <a:xfrm>
            <a:off x="9093200" y="3073400"/>
            <a:ext cx="520700" cy="6350"/>
          </a:xfrm>
          <a:custGeom>
            <a:avLst/>
            <a:gdLst>
              <a:gd name="connsiteX0" fmla="*/ 0 w 520700"/>
              <a:gd name="connsiteY0" fmla="*/ 0 h 6350"/>
              <a:gd name="connsiteX1" fmla="*/ 520700 w 520700"/>
              <a:gd name="connsiteY1" fmla="*/ 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0700" h="6350">
                <a:moveTo>
                  <a:pt x="0" y="0"/>
                </a:moveTo>
                <a:lnTo>
                  <a:pt x="520700" y="0"/>
                </a:lnTo>
              </a:path>
            </a:pathLst>
          </a:custGeom>
          <a:noFill/>
          <a:ln w="6350" cap="flat">
            <a:solidFill>
              <a:srgbClr val="AAADAE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79A96A4F-710A-1D40-0FA1-1C1756A6B1FE}"/>
              </a:ext>
            </a:extLst>
          </p:cNvPr>
          <p:cNvSpPr/>
          <p:nvPr/>
        </p:nvSpPr>
        <p:spPr>
          <a:xfrm>
            <a:off x="9610725" y="3045904"/>
            <a:ext cx="47625" cy="54990"/>
          </a:xfrm>
          <a:custGeom>
            <a:avLst/>
            <a:gdLst>
              <a:gd name="connsiteX0" fmla="*/ 47625 w 47625"/>
              <a:gd name="connsiteY0" fmla="*/ 27495 h 54990"/>
              <a:gd name="connsiteX1" fmla="*/ 0 w 47625"/>
              <a:gd name="connsiteY1" fmla="*/ 54991 h 54990"/>
              <a:gd name="connsiteX2" fmla="*/ 0 w 47625"/>
              <a:gd name="connsiteY2" fmla="*/ 0 h 54990"/>
              <a:gd name="connsiteX3" fmla="*/ 47625 w 47625"/>
              <a:gd name="connsiteY3" fmla="*/ 27495 h 54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25" h="54990">
                <a:moveTo>
                  <a:pt x="47625" y="27495"/>
                </a:moveTo>
                <a:lnTo>
                  <a:pt x="0" y="54991"/>
                </a:lnTo>
                <a:lnTo>
                  <a:pt x="0" y="0"/>
                </a:lnTo>
                <a:lnTo>
                  <a:pt x="47625" y="27495"/>
                </a:lnTo>
                <a:close/>
              </a:path>
            </a:pathLst>
          </a:custGeom>
          <a:solidFill>
            <a:srgbClr val="AAADAE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F9E0276C-2B1A-D140-A028-825870B47E41}"/>
              </a:ext>
            </a:extLst>
          </p:cNvPr>
          <p:cNvSpPr/>
          <p:nvPr/>
        </p:nvSpPr>
        <p:spPr>
          <a:xfrm>
            <a:off x="2578100" y="3073400"/>
            <a:ext cx="520700" cy="6350"/>
          </a:xfrm>
          <a:custGeom>
            <a:avLst/>
            <a:gdLst>
              <a:gd name="connsiteX0" fmla="*/ 520700 w 520700"/>
              <a:gd name="connsiteY0" fmla="*/ 0 h 6350"/>
              <a:gd name="connsiteX1" fmla="*/ 0 w 520700"/>
              <a:gd name="connsiteY1" fmla="*/ 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0700" h="6350">
                <a:moveTo>
                  <a:pt x="520700" y="0"/>
                </a:moveTo>
                <a:lnTo>
                  <a:pt x="0" y="0"/>
                </a:lnTo>
              </a:path>
            </a:pathLst>
          </a:custGeom>
          <a:noFill/>
          <a:ln w="6350" cap="flat">
            <a:solidFill>
              <a:srgbClr val="AAADAE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B30DA4C9-8BE6-341F-82CB-C7BB41AAF6EC}"/>
              </a:ext>
            </a:extLst>
          </p:cNvPr>
          <p:cNvSpPr/>
          <p:nvPr/>
        </p:nvSpPr>
        <p:spPr>
          <a:xfrm>
            <a:off x="2533650" y="3045904"/>
            <a:ext cx="47625" cy="54990"/>
          </a:xfrm>
          <a:custGeom>
            <a:avLst/>
            <a:gdLst>
              <a:gd name="connsiteX0" fmla="*/ 0 w 47625"/>
              <a:gd name="connsiteY0" fmla="*/ 27495 h 54990"/>
              <a:gd name="connsiteX1" fmla="*/ 47625 w 47625"/>
              <a:gd name="connsiteY1" fmla="*/ 54991 h 54990"/>
              <a:gd name="connsiteX2" fmla="*/ 47625 w 47625"/>
              <a:gd name="connsiteY2" fmla="*/ 0 h 54990"/>
              <a:gd name="connsiteX3" fmla="*/ 0 w 47625"/>
              <a:gd name="connsiteY3" fmla="*/ 27495 h 54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25" h="54990">
                <a:moveTo>
                  <a:pt x="0" y="27495"/>
                </a:moveTo>
                <a:lnTo>
                  <a:pt x="47625" y="54991"/>
                </a:lnTo>
                <a:lnTo>
                  <a:pt x="47625" y="0"/>
                </a:lnTo>
                <a:lnTo>
                  <a:pt x="0" y="27495"/>
                </a:lnTo>
                <a:close/>
              </a:path>
            </a:pathLst>
          </a:custGeom>
          <a:solidFill>
            <a:srgbClr val="AAADAE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C4CB6F7C-D6B7-BD82-F9C7-1AC01DF1537B}"/>
              </a:ext>
            </a:extLst>
          </p:cNvPr>
          <p:cNvSpPr/>
          <p:nvPr/>
        </p:nvSpPr>
        <p:spPr>
          <a:xfrm>
            <a:off x="4130675" y="3635375"/>
            <a:ext cx="6350" cy="520700"/>
          </a:xfrm>
          <a:custGeom>
            <a:avLst/>
            <a:gdLst>
              <a:gd name="connsiteX0" fmla="*/ 0 w 6350"/>
              <a:gd name="connsiteY0" fmla="*/ 0 h 520700"/>
              <a:gd name="connsiteX1" fmla="*/ 0 w 6350"/>
              <a:gd name="connsiteY1" fmla="*/ 520700 h 52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0" h="520700">
                <a:moveTo>
                  <a:pt x="0" y="0"/>
                </a:moveTo>
                <a:lnTo>
                  <a:pt x="0" y="520700"/>
                </a:lnTo>
              </a:path>
            </a:pathLst>
          </a:custGeom>
          <a:noFill/>
          <a:ln w="6350" cap="flat">
            <a:solidFill>
              <a:srgbClr val="AAADAE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E979122F-ABC9-7783-6DDA-ED42C73B959F}"/>
              </a:ext>
            </a:extLst>
          </p:cNvPr>
          <p:cNvSpPr/>
          <p:nvPr/>
        </p:nvSpPr>
        <p:spPr>
          <a:xfrm>
            <a:off x="4103179" y="4152900"/>
            <a:ext cx="54991" cy="47625"/>
          </a:xfrm>
          <a:custGeom>
            <a:avLst/>
            <a:gdLst>
              <a:gd name="connsiteX0" fmla="*/ 27496 w 54991"/>
              <a:gd name="connsiteY0" fmla="*/ 47625 h 47625"/>
              <a:gd name="connsiteX1" fmla="*/ 54991 w 54991"/>
              <a:gd name="connsiteY1" fmla="*/ 0 h 47625"/>
              <a:gd name="connsiteX2" fmla="*/ 0 w 54991"/>
              <a:gd name="connsiteY2" fmla="*/ 0 h 47625"/>
              <a:gd name="connsiteX3" fmla="*/ 27496 w 54991"/>
              <a:gd name="connsiteY3" fmla="*/ 47625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91" h="47625">
                <a:moveTo>
                  <a:pt x="27496" y="47625"/>
                </a:moveTo>
                <a:lnTo>
                  <a:pt x="54991" y="0"/>
                </a:lnTo>
                <a:lnTo>
                  <a:pt x="0" y="0"/>
                </a:lnTo>
                <a:lnTo>
                  <a:pt x="27496" y="47625"/>
                </a:lnTo>
                <a:close/>
              </a:path>
            </a:pathLst>
          </a:custGeom>
          <a:solidFill>
            <a:srgbClr val="AAADAE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E68F983B-A262-75CD-09AC-B342BFF545F8}"/>
              </a:ext>
            </a:extLst>
          </p:cNvPr>
          <p:cNvSpPr/>
          <p:nvPr/>
        </p:nvSpPr>
        <p:spPr>
          <a:xfrm>
            <a:off x="6096000" y="3635375"/>
            <a:ext cx="6350" cy="520700"/>
          </a:xfrm>
          <a:custGeom>
            <a:avLst/>
            <a:gdLst>
              <a:gd name="connsiteX0" fmla="*/ 0 w 6350"/>
              <a:gd name="connsiteY0" fmla="*/ 0 h 520700"/>
              <a:gd name="connsiteX1" fmla="*/ 0 w 6350"/>
              <a:gd name="connsiteY1" fmla="*/ 520700 h 52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0" h="520700">
                <a:moveTo>
                  <a:pt x="0" y="0"/>
                </a:moveTo>
                <a:lnTo>
                  <a:pt x="0" y="520700"/>
                </a:lnTo>
              </a:path>
            </a:pathLst>
          </a:custGeom>
          <a:noFill/>
          <a:ln w="6350" cap="flat">
            <a:solidFill>
              <a:srgbClr val="AAADAE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B09D25A7-D5E2-2795-6D30-6A364B1B82D6}"/>
              </a:ext>
            </a:extLst>
          </p:cNvPr>
          <p:cNvSpPr/>
          <p:nvPr/>
        </p:nvSpPr>
        <p:spPr>
          <a:xfrm>
            <a:off x="6068504" y="4152900"/>
            <a:ext cx="54991" cy="47625"/>
          </a:xfrm>
          <a:custGeom>
            <a:avLst/>
            <a:gdLst>
              <a:gd name="connsiteX0" fmla="*/ 27496 w 54991"/>
              <a:gd name="connsiteY0" fmla="*/ 47625 h 47625"/>
              <a:gd name="connsiteX1" fmla="*/ 54991 w 54991"/>
              <a:gd name="connsiteY1" fmla="*/ 0 h 47625"/>
              <a:gd name="connsiteX2" fmla="*/ 0 w 54991"/>
              <a:gd name="connsiteY2" fmla="*/ 0 h 47625"/>
              <a:gd name="connsiteX3" fmla="*/ 27496 w 54991"/>
              <a:gd name="connsiteY3" fmla="*/ 47625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91" h="47625">
                <a:moveTo>
                  <a:pt x="27496" y="47625"/>
                </a:moveTo>
                <a:lnTo>
                  <a:pt x="54991" y="0"/>
                </a:lnTo>
                <a:lnTo>
                  <a:pt x="0" y="0"/>
                </a:lnTo>
                <a:lnTo>
                  <a:pt x="27496" y="47625"/>
                </a:lnTo>
                <a:close/>
              </a:path>
            </a:pathLst>
          </a:custGeom>
          <a:solidFill>
            <a:srgbClr val="AAADAE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E239E112-EB16-DF55-AC0E-E175D5F5E96B}"/>
              </a:ext>
            </a:extLst>
          </p:cNvPr>
          <p:cNvSpPr/>
          <p:nvPr/>
        </p:nvSpPr>
        <p:spPr>
          <a:xfrm>
            <a:off x="7988300" y="3635375"/>
            <a:ext cx="6350" cy="520700"/>
          </a:xfrm>
          <a:custGeom>
            <a:avLst/>
            <a:gdLst>
              <a:gd name="connsiteX0" fmla="*/ 0 w 6350"/>
              <a:gd name="connsiteY0" fmla="*/ 0 h 520700"/>
              <a:gd name="connsiteX1" fmla="*/ 0 w 6350"/>
              <a:gd name="connsiteY1" fmla="*/ 520700 h 52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0" h="520700">
                <a:moveTo>
                  <a:pt x="0" y="0"/>
                </a:moveTo>
                <a:lnTo>
                  <a:pt x="0" y="520700"/>
                </a:lnTo>
              </a:path>
            </a:pathLst>
          </a:custGeom>
          <a:noFill/>
          <a:ln w="6350" cap="flat">
            <a:solidFill>
              <a:srgbClr val="AAADAE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5C9C1786-F5D0-9DB9-15B0-B68BF87E27E8}"/>
              </a:ext>
            </a:extLst>
          </p:cNvPr>
          <p:cNvSpPr/>
          <p:nvPr/>
        </p:nvSpPr>
        <p:spPr>
          <a:xfrm>
            <a:off x="7960804" y="4152900"/>
            <a:ext cx="54990" cy="47625"/>
          </a:xfrm>
          <a:custGeom>
            <a:avLst/>
            <a:gdLst>
              <a:gd name="connsiteX0" fmla="*/ 27495 w 54990"/>
              <a:gd name="connsiteY0" fmla="*/ 47625 h 47625"/>
              <a:gd name="connsiteX1" fmla="*/ 54990 w 54990"/>
              <a:gd name="connsiteY1" fmla="*/ 0 h 47625"/>
              <a:gd name="connsiteX2" fmla="*/ 0 w 54990"/>
              <a:gd name="connsiteY2" fmla="*/ 0 h 47625"/>
              <a:gd name="connsiteX3" fmla="*/ 27495 w 54990"/>
              <a:gd name="connsiteY3" fmla="*/ 47625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90" h="47625">
                <a:moveTo>
                  <a:pt x="27495" y="47625"/>
                </a:moveTo>
                <a:lnTo>
                  <a:pt x="54990" y="0"/>
                </a:lnTo>
                <a:lnTo>
                  <a:pt x="0" y="0"/>
                </a:lnTo>
                <a:lnTo>
                  <a:pt x="27495" y="47625"/>
                </a:lnTo>
                <a:close/>
              </a:path>
            </a:pathLst>
          </a:custGeom>
          <a:solidFill>
            <a:srgbClr val="AAADAE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FBB5BBA-B9A9-ABCB-F1A8-8C7E834CC3EA}"/>
              </a:ext>
            </a:extLst>
          </p:cNvPr>
          <p:cNvSpPr txBox="1"/>
          <p:nvPr/>
        </p:nvSpPr>
        <p:spPr>
          <a:xfrm>
            <a:off x="579549" y="624625"/>
            <a:ext cx="267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9B8C"/>
                </a:solidFill>
                <a:latin typeface="+mj-ea"/>
                <a:ea typeface="+mj-ea"/>
              </a:rPr>
              <a:t>Concept extraction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65551AF-E572-4267-8E91-F7B3D6209324}"/>
              </a:ext>
            </a:extLst>
          </p:cNvPr>
          <p:cNvSpPr txBox="1"/>
          <p:nvPr/>
        </p:nvSpPr>
        <p:spPr>
          <a:xfrm>
            <a:off x="579548" y="993957"/>
            <a:ext cx="2239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9B8C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用户品牌心智链路</a:t>
            </a:r>
            <a:endParaRPr lang="en-US" sz="1400" dirty="0">
              <a:solidFill>
                <a:srgbClr val="009B8C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A687700C-FA61-605E-580D-A3114785EA86}"/>
              </a:ext>
            </a:extLst>
          </p:cNvPr>
          <p:cNvSpPr txBox="1"/>
          <p:nvPr/>
        </p:nvSpPr>
        <p:spPr>
          <a:xfrm>
            <a:off x="4519472" y="650723"/>
            <a:ext cx="7037528" cy="73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spc="100" dirty="0">
                <a:solidFill>
                  <a:schemeClr val="bg1">
                    <a:lumMod val="65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尝试以时间属性为出发点去构建品牌色彩体系，那什么样的色彩能更好的表达时间呢</a:t>
            </a:r>
            <a:r>
              <a:rPr lang="en-US" altLang="zh-CN" sz="1100" spc="100" dirty="0">
                <a:solidFill>
                  <a:schemeClr val="bg1">
                    <a:lumMod val="65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?</a:t>
            </a:r>
            <a:r>
              <a:rPr lang="zh-CN" altLang="en-US" sz="1100" spc="100" dirty="0">
                <a:solidFill>
                  <a:schemeClr val="bg1">
                    <a:lumMod val="65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时间其实就像是两个极端面的循环，例如季节变化春夏秋冬或是每日的昼夜更替等。同样地，色彩也可建立与其相似的循环体系。</a:t>
            </a:r>
            <a:endParaRPr lang="en-US" sz="1100" spc="100" dirty="0">
              <a:solidFill>
                <a:schemeClr val="bg1">
                  <a:lumMod val="65000"/>
                </a:scheme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F07856D-A52E-6282-23AE-18A22AD4E104}"/>
              </a:ext>
            </a:extLst>
          </p:cNvPr>
          <p:cNvSpPr txBox="1"/>
          <p:nvPr/>
        </p:nvSpPr>
        <p:spPr>
          <a:xfrm>
            <a:off x="1365679" y="2840623"/>
            <a:ext cx="1186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用户</a:t>
            </a:r>
            <a:endParaRPr lang="en-US" sz="16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68E1A89-B9C2-7B20-46E5-992D1AF9D35D}"/>
              </a:ext>
            </a:extLst>
          </p:cNvPr>
          <p:cNvSpPr txBox="1"/>
          <p:nvPr/>
        </p:nvSpPr>
        <p:spPr>
          <a:xfrm>
            <a:off x="5530199" y="5553244"/>
            <a:ext cx="1186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线下</a:t>
            </a:r>
            <a:endParaRPr lang="en-US" sz="16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E6A4A66-326E-2DF2-D18B-3FEE165B18C1}"/>
              </a:ext>
            </a:extLst>
          </p:cNvPr>
          <p:cNvSpPr txBox="1"/>
          <p:nvPr/>
        </p:nvSpPr>
        <p:spPr>
          <a:xfrm>
            <a:off x="9684179" y="2876627"/>
            <a:ext cx="1186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线下</a:t>
            </a:r>
            <a:endParaRPr lang="en-US" sz="16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04533F92-676A-3839-EB80-754F0738B7E0}"/>
              </a:ext>
            </a:extLst>
          </p:cNvPr>
          <p:cNvSpPr txBox="1"/>
          <p:nvPr/>
        </p:nvSpPr>
        <p:spPr>
          <a:xfrm>
            <a:off x="4565989" y="2466968"/>
            <a:ext cx="1186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100" dirty="0">
                <a:solidFill>
                  <a:schemeClr val="bg1">
                    <a:lumMod val="75000"/>
                  </a:schemeClr>
                </a:solidFill>
                <a:latin typeface="+mn-ea"/>
                <a:cs typeface="OPPOSans M" panose="00020600040101010101" pitchFamily="18" charset="-122"/>
              </a:rPr>
              <a:t>选车阶段</a:t>
            </a:r>
            <a:endParaRPr lang="en-US" sz="1400" spc="100" dirty="0">
              <a:solidFill>
                <a:schemeClr val="bg1">
                  <a:lumMod val="75000"/>
                </a:schemeClr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2A593F0-A7F7-610D-0CA0-9D5E7C53EEC1}"/>
              </a:ext>
            </a:extLst>
          </p:cNvPr>
          <p:cNvSpPr txBox="1"/>
          <p:nvPr/>
        </p:nvSpPr>
        <p:spPr>
          <a:xfrm>
            <a:off x="7367508" y="2466968"/>
            <a:ext cx="1186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100" dirty="0">
                <a:solidFill>
                  <a:schemeClr val="bg1">
                    <a:lumMod val="75000"/>
                  </a:schemeClr>
                </a:solidFill>
                <a:latin typeface="+mn-ea"/>
                <a:cs typeface="OPPOSans M" panose="00020600040101010101" pitchFamily="18" charset="-122"/>
              </a:rPr>
              <a:t>购车阶段</a:t>
            </a:r>
            <a:endParaRPr lang="en-US" sz="1400" spc="100" dirty="0">
              <a:solidFill>
                <a:schemeClr val="bg1">
                  <a:lumMod val="75000"/>
                </a:schemeClr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F8AA2587-5EF3-6511-F8A5-05C522AC4A9C}"/>
              </a:ext>
            </a:extLst>
          </p:cNvPr>
          <p:cNvSpPr txBox="1"/>
          <p:nvPr/>
        </p:nvSpPr>
        <p:spPr>
          <a:xfrm>
            <a:off x="3651710" y="3082038"/>
            <a:ext cx="11865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spc="100" dirty="0">
                <a:solidFill>
                  <a:srgbClr val="009B8C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真实看车</a:t>
            </a:r>
            <a:endParaRPr lang="en-US" sz="1500" spc="100" dirty="0">
              <a:solidFill>
                <a:srgbClr val="009B8C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EB974B67-AE5C-C2AB-EE40-915713ECBB18}"/>
              </a:ext>
            </a:extLst>
          </p:cNvPr>
          <p:cNvSpPr txBox="1"/>
          <p:nvPr/>
        </p:nvSpPr>
        <p:spPr>
          <a:xfrm>
            <a:off x="5493179" y="3082038"/>
            <a:ext cx="11865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spc="100" dirty="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门店解说</a:t>
            </a:r>
            <a:endParaRPr lang="en-US" sz="1500" spc="100" dirty="0"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15395939-BE2F-2C50-701E-1A40A43F56DE}"/>
              </a:ext>
            </a:extLst>
          </p:cNvPr>
          <p:cNvSpPr txBox="1"/>
          <p:nvPr/>
        </p:nvSpPr>
        <p:spPr>
          <a:xfrm>
            <a:off x="7360048" y="3082038"/>
            <a:ext cx="11865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spc="100" dirty="0">
                <a:solidFill>
                  <a:srgbClr val="F3701C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选配交易</a:t>
            </a:r>
            <a:endParaRPr lang="en-US" sz="1500" spc="100" dirty="0">
              <a:solidFill>
                <a:srgbClr val="F3701C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9E0C024-57AD-C62F-9576-D4292EA02333}"/>
              </a:ext>
            </a:extLst>
          </p:cNvPr>
          <p:cNvSpPr txBox="1"/>
          <p:nvPr/>
        </p:nvSpPr>
        <p:spPr>
          <a:xfrm>
            <a:off x="3651710" y="4583635"/>
            <a:ext cx="11865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spc="100" dirty="0">
                <a:solidFill>
                  <a:srgbClr val="009B8C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门店漫游</a:t>
            </a:r>
            <a:endParaRPr lang="en-US" sz="1500" spc="100" dirty="0">
              <a:solidFill>
                <a:srgbClr val="009B8C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CBFFB113-E6E3-D36D-F942-518BB3504443}"/>
              </a:ext>
            </a:extLst>
          </p:cNvPr>
          <p:cNvSpPr txBox="1"/>
          <p:nvPr/>
        </p:nvSpPr>
        <p:spPr>
          <a:xfrm>
            <a:off x="5493179" y="4583635"/>
            <a:ext cx="11865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spc="100" dirty="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线上说车</a:t>
            </a:r>
            <a:endParaRPr lang="en-US" sz="1500" spc="100" dirty="0"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76AAD54B-8CA8-CF3E-A939-0BCF21944330}"/>
              </a:ext>
            </a:extLst>
          </p:cNvPr>
          <p:cNvSpPr txBox="1"/>
          <p:nvPr/>
        </p:nvSpPr>
        <p:spPr>
          <a:xfrm>
            <a:off x="7118350" y="4583635"/>
            <a:ext cx="16699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spc="100" dirty="0">
                <a:solidFill>
                  <a:srgbClr val="F3701C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复刻选配购车</a:t>
            </a:r>
            <a:endParaRPr lang="en-US" sz="1500" spc="100" dirty="0">
              <a:solidFill>
                <a:srgbClr val="F3701C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2805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任意多边形: 形状 121">
            <a:extLst>
              <a:ext uri="{FF2B5EF4-FFF2-40B4-BE49-F238E27FC236}">
                <a16:creationId xmlns:a16="http://schemas.microsoft.com/office/drawing/2014/main" id="{A4D61C0C-4E1A-5A25-A574-9E5FBA732B1A}"/>
              </a:ext>
            </a:extLst>
          </p:cNvPr>
          <p:cNvSpPr/>
          <p:nvPr/>
        </p:nvSpPr>
        <p:spPr>
          <a:xfrm>
            <a:off x="409575" y="752476"/>
            <a:ext cx="11366500" cy="6105525"/>
          </a:xfrm>
          <a:custGeom>
            <a:avLst/>
            <a:gdLst>
              <a:gd name="connsiteX0" fmla="*/ 5683251 w 11366500"/>
              <a:gd name="connsiteY0" fmla="*/ 0 h 6105525"/>
              <a:gd name="connsiteX1" fmla="*/ 11366500 w 11366500"/>
              <a:gd name="connsiteY1" fmla="*/ 5683251 h 6105525"/>
              <a:gd name="connsiteX2" fmla="*/ 11359105 w 11366500"/>
              <a:gd name="connsiteY2" fmla="*/ 5975710 h 6105525"/>
              <a:gd name="connsiteX3" fmla="*/ 11349234 w 11366500"/>
              <a:gd name="connsiteY3" fmla="*/ 6105525 h 6105525"/>
              <a:gd name="connsiteX4" fmla="*/ 17267 w 11366500"/>
              <a:gd name="connsiteY4" fmla="*/ 6105525 h 6105525"/>
              <a:gd name="connsiteX5" fmla="*/ 7395 w 11366500"/>
              <a:gd name="connsiteY5" fmla="*/ 5975710 h 6105525"/>
              <a:gd name="connsiteX6" fmla="*/ 0 w 11366500"/>
              <a:gd name="connsiteY6" fmla="*/ 5683251 h 6105525"/>
              <a:gd name="connsiteX7" fmla="*/ 5683251 w 11366500"/>
              <a:gd name="connsiteY7" fmla="*/ 0 h 6105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66500" h="6105525">
                <a:moveTo>
                  <a:pt x="5683251" y="0"/>
                </a:moveTo>
                <a:cubicBezTo>
                  <a:pt x="8822022" y="0"/>
                  <a:pt x="11366500" y="2544478"/>
                  <a:pt x="11366500" y="5683251"/>
                </a:cubicBezTo>
                <a:cubicBezTo>
                  <a:pt x="11366500" y="5781337"/>
                  <a:pt x="11364015" y="5878843"/>
                  <a:pt x="11359105" y="5975710"/>
                </a:cubicBezTo>
                <a:lnTo>
                  <a:pt x="11349234" y="6105525"/>
                </a:lnTo>
                <a:lnTo>
                  <a:pt x="17267" y="6105525"/>
                </a:lnTo>
                <a:lnTo>
                  <a:pt x="7395" y="5975710"/>
                </a:lnTo>
                <a:cubicBezTo>
                  <a:pt x="2485" y="5878843"/>
                  <a:pt x="0" y="5781337"/>
                  <a:pt x="0" y="5683251"/>
                </a:cubicBezTo>
                <a:cubicBezTo>
                  <a:pt x="0" y="2544478"/>
                  <a:pt x="2544478" y="0"/>
                  <a:pt x="5683251" y="0"/>
                </a:cubicBezTo>
                <a:close/>
              </a:path>
            </a:pathLst>
          </a:custGeom>
          <a:gradFill>
            <a:gsLst>
              <a:gs pos="0">
                <a:srgbClr val="F3701C">
                  <a:alpha val="10000"/>
                </a:srgbClr>
              </a:gs>
              <a:gs pos="48600">
                <a:srgbClr val="F3701C">
                  <a:alpha val="0"/>
                </a:srgbClr>
              </a:gs>
              <a:gs pos="100000">
                <a:srgbClr val="F3701C">
                  <a:alpha val="10000"/>
                </a:srgbClr>
              </a:gs>
            </a:gsLst>
            <a:lin ang="0" scaled="0"/>
          </a:gradFill>
          <a:ln w="6350" cap="flat">
            <a:gradFill>
              <a:gsLst>
                <a:gs pos="0">
                  <a:srgbClr val="F3701C"/>
                </a:gs>
                <a:gs pos="100000">
                  <a:srgbClr val="F3701C">
                    <a:alpha val="0"/>
                  </a:srgb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" name="任意多边形: 形状 123">
            <a:extLst>
              <a:ext uri="{FF2B5EF4-FFF2-40B4-BE49-F238E27FC236}">
                <a16:creationId xmlns:a16="http://schemas.microsoft.com/office/drawing/2014/main" id="{AC68A36F-62E8-691A-2F4F-F23F98E14509}"/>
              </a:ext>
            </a:extLst>
          </p:cNvPr>
          <p:cNvSpPr/>
          <p:nvPr/>
        </p:nvSpPr>
        <p:spPr>
          <a:xfrm>
            <a:off x="1625600" y="1800226"/>
            <a:ext cx="8940800" cy="5029019"/>
          </a:xfrm>
          <a:custGeom>
            <a:avLst/>
            <a:gdLst>
              <a:gd name="connsiteX0" fmla="*/ 4470400 w 8940800"/>
              <a:gd name="connsiteY0" fmla="*/ 0 h 5029019"/>
              <a:gd name="connsiteX1" fmla="*/ 8940800 w 8940800"/>
              <a:gd name="connsiteY1" fmla="*/ 4470400 h 5029019"/>
              <a:gd name="connsiteX2" fmla="*/ 8917720 w 8940800"/>
              <a:gd name="connsiteY2" fmla="*/ 4927473 h 5029019"/>
              <a:gd name="connsiteX3" fmla="*/ 8904816 w 8940800"/>
              <a:gd name="connsiteY3" fmla="*/ 5029019 h 5029019"/>
              <a:gd name="connsiteX4" fmla="*/ 35984 w 8940800"/>
              <a:gd name="connsiteY4" fmla="*/ 5029019 h 5029019"/>
              <a:gd name="connsiteX5" fmla="*/ 23080 w 8940800"/>
              <a:gd name="connsiteY5" fmla="*/ 4927473 h 5029019"/>
              <a:gd name="connsiteX6" fmla="*/ 0 w 8940800"/>
              <a:gd name="connsiteY6" fmla="*/ 4470400 h 5029019"/>
              <a:gd name="connsiteX7" fmla="*/ 4470400 w 8940800"/>
              <a:gd name="connsiteY7" fmla="*/ 0 h 502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40800" h="5029019">
                <a:moveTo>
                  <a:pt x="4470400" y="0"/>
                </a:moveTo>
                <a:cubicBezTo>
                  <a:pt x="6939334" y="0"/>
                  <a:pt x="8940800" y="2001466"/>
                  <a:pt x="8940800" y="4470400"/>
                </a:cubicBezTo>
                <a:cubicBezTo>
                  <a:pt x="8940800" y="4624709"/>
                  <a:pt x="8932982" y="4777191"/>
                  <a:pt x="8917720" y="4927473"/>
                </a:cubicBezTo>
                <a:lnTo>
                  <a:pt x="8904816" y="5029019"/>
                </a:lnTo>
                <a:lnTo>
                  <a:pt x="35984" y="5029019"/>
                </a:lnTo>
                <a:lnTo>
                  <a:pt x="23080" y="4927473"/>
                </a:lnTo>
                <a:cubicBezTo>
                  <a:pt x="7818" y="4777191"/>
                  <a:pt x="0" y="4624709"/>
                  <a:pt x="0" y="4470400"/>
                </a:cubicBezTo>
                <a:cubicBezTo>
                  <a:pt x="0" y="2001466"/>
                  <a:pt x="2001466" y="0"/>
                  <a:pt x="4470400" y="0"/>
                </a:cubicBezTo>
                <a:close/>
              </a:path>
            </a:pathLst>
          </a:custGeom>
          <a:gradFill>
            <a:gsLst>
              <a:gs pos="78238">
                <a:srgbClr val="F3701C">
                  <a:alpha val="0"/>
                </a:srgbClr>
              </a:gs>
              <a:gs pos="52896">
                <a:srgbClr val="F3701C">
                  <a:alpha val="10000"/>
                </a:srgbClr>
              </a:gs>
              <a:gs pos="26400">
                <a:srgbClr val="F3701C">
                  <a:alpha val="0"/>
                </a:srgbClr>
              </a:gs>
              <a:gs pos="0">
                <a:srgbClr val="F3701C">
                  <a:alpha val="10000"/>
                </a:srgbClr>
              </a:gs>
              <a:gs pos="100000">
                <a:srgbClr val="F3701C">
                  <a:alpha val="10000"/>
                </a:srgbClr>
              </a:gs>
            </a:gsLst>
            <a:lin ang="0" scaled="0"/>
          </a:gradFill>
          <a:ln w="6350" cap="flat">
            <a:gradFill>
              <a:gsLst>
                <a:gs pos="0">
                  <a:srgbClr val="F3701C"/>
                </a:gs>
                <a:gs pos="100000">
                  <a:srgbClr val="F3701C">
                    <a:alpha val="0"/>
                  </a:srgb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" name="任意多边形: 形状 125">
            <a:extLst>
              <a:ext uri="{FF2B5EF4-FFF2-40B4-BE49-F238E27FC236}">
                <a16:creationId xmlns:a16="http://schemas.microsoft.com/office/drawing/2014/main" id="{1070621A-0032-BB78-7244-CCF548A88ABB}"/>
              </a:ext>
            </a:extLst>
          </p:cNvPr>
          <p:cNvSpPr/>
          <p:nvPr/>
        </p:nvSpPr>
        <p:spPr>
          <a:xfrm>
            <a:off x="2320925" y="2593976"/>
            <a:ext cx="7550150" cy="4235269"/>
          </a:xfrm>
          <a:custGeom>
            <a:avLst/>
            <a:gdLst>
              <a:gd name="connsiteX0" fmla="*/ 3775075 w 7550150"/>
              <a:gd name="connsiteY0" fmla="*/ 0 h 4235269"/>
              <a:gd name="connsiteX1" fmla="*/ 7550150 w 7550150"/>
              <a:gd name="connsiteY1" fmla="*/ 3775075 h 4235269"/>
              <a:gd name="connsiteX2" fmla="*/ 7530660 w 7550150"/>
              <a:gd name="connsiteY2" fmla="*/ 4161055 h 4235269"/>
              <a:gd name="connsiteX3" fmla="*/ 7519333 w 7550150"/>
              <a:gd name="connsiteY3" fmla="*/ 4235269 h 4235269"/>
              <a:gd name="connsiteX4" fmla="*/ 30817 w 7550150"/>
              <a:gd name="connsiteY4" fmla="*/ 4235269 h 4235269"/>
              <a:gd name="connsiteX5" fmla="*/ 19491 w 7550150"/>
              <a:gd name="connsiteY5" fmla="*/ 4161055 h 4235269"/>
              <a:gd name="connsiteX6" fmla="*/ 0 w 7550150"/>
              <a:gd name="connsiteY6" fmla="*/ 3775075 h 4235269"/>
              <a:gd name="connsiteX7" fmla="*/ 3775075 w 7550150"/>
              <a:gd name="connsiteY7" fmla="*/ 0 h 423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50150" h="4235269">
                <a:moveTo>
                  <a:pt x="3775075" y="0"/>
                </a:moveTo>
                <a:cubicBezTo>
                  <a:pt x="5859991" y="0"/>
                  <a:pt x="7550150" y="1690159"/>
                  <a:pt x="7550150" y="3775075"/>
                </a:cubicBezTo>
                <a:cubicBezTo>
                  <a:pt x="7550150" y="3905383"/>
                  <a:pt x="7543548" y="4034148"/>
                  <a:pt x="7530660" y="4161055"/>
                </a:cubicBezTo>
                <a:lnTo>
                  <a:pt x="7519333" y="4235269"/>
                </a:lnTo>
                <a:lnTo>
                  <a:pt x="30817" y="4235269"/>
                </a:lnTo>
                <a:lnTo>
                  <a:pt x="19491" y="4161055"/>
                </a:lnTo>
                <a:cubicBezTo>
                  <a:pt x="6603" y="4034148"/>
                  <a:pt x="0" y="3905383"/>
                  <a:pt x="0" y="3775075"/>
                </a:cubicBezTo>
                <a:cubicBezTo>
                  <a:pt x="0" y="1690159"/>
                  <a:pt x="1690159" y="0"/>
                  <a:pt x="3775075" y="0"/>
                </a:cubicBezTo>
                <a:close/>
              </a:path>
            </a:pathLst>
          </a:custGeom>
          <a:gradFill>
            <a:gsLst>
              <a:gs pos="0">
                <a:srgbClr val="DAF6F3"/>
              </a:gs>
              <a:gs pos="99638">
                <a:srgbClr val="DAF6F3">
                  <a:alpha val="0"/>
                </a:srgbClr>
              </a:gs>
              <a:gs pos="63000">
                <a:srgbClr val="DAF6F3"/>
              </a:gs>
              <a:gs pos="27000">
                <a:srgbClr val="FDF2EC"/>
              </a:gs>
            </a:gsLst>
            <a:lin ang="5400000" scaled="1"/>
          </a:gradFill>
          <a:ln w="6350" cap="flat">
            <a:solidFill>
              <a:srgbClr val="029E8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" name="任意多边形: 形状 127">
            <a:extLst>
              <a:ext uri="{FF2B5EF4-FFF2-40B4-BE49-F238E27FC236}">
                <a16:creationId xmlns:a16="http://schemas.microsoft.com/office/drawing/2014/main" id="{F0ABE728-8F8C-5EE1-40D0-2BA184EB6110}"/>
              </a:ext>
            </a:extLst>
          </p:cNvPr>
          <p:cNvSpPr/>
          <p:nvPr/>
        </p:nvSpPr>
        <p:spPr>
          <a:xfrm>
            <a:off x="3317875" y="3451226"/>
            <a:ext cx="5556250" cy="3378019"/>
          </a:xfrm>
          <a:custGeom>
            <a:avLst/>
            <a:gdLst>
              <a:gd name="connsiteX0" fmla="*/ 2778125 w 5556250"/>
              <a:gd name="connsiteY0" fmla="*/ 0 h 3378019"/>
              <a:gd name="connsiteX1" fmla="*/ 5556250 w 5556250"/>
              <a:gd name="connsiteY1" fmla="*/ 2778125 h 3378019"/>
              <a:gd name="connsiteX2" fmla="*/ 5499808 w 5556250"/>
              <a:gd name="connsiteY2" fmla="*/ 3338015 h 3378019"/>
              <a:gd name="connsiteX3" fmla="*/ 5489522 w 5556250"/>
              <a:gd name="connsiteY3" fmla="*/ 3378019 h 3378019"/>
              <a:gd name="connsiteX4" fmla="*/ 66728 w 5556250"/>
              <a:gd name="connsiteY4" fmla="*/ 3378019 h 3378019"/>
              <a:gd name="connsiteX5" fmla="*/ 56442 w 5556250"/>
              <a:gd name="connsiteY5" fmla="*/ 3338015 h 3378019"/>
              <a:gd name="connsiteX6" fmla="*/ 0 w 5556250"/>
              <a:gd name="connsiteY6" fmla="*/ 2778125 h 3378019"/>
              <a:gd name="connsiteX7" fmla="*/ 2778125 w 5556250"/>
              <a:gd name="connsiteY7" fmla="*/ 0 h 3378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56250" h="3378019">
                <a:moveTo>
                  <a:pt x="2778125" y="0"/>
                </a:moveTo>
                <a:cubicBezTo>
                  <a:pt x="4312442" y="0"/>
                  <a:pt x="5556250" y="1243809"/>
                  <a:pt x="5556250" y="2778125"/>
                </a:cubicBezTo>
                <a:cubicBezTo>
                  <a:pt x="5556250" y="2969915"/>
                  <a:pt x="5536815" y="3157165"/>
                  <a:pt x="5499808" y="3338015"/>
                </a:cubicBezTo>
                <a:lnTo>
                  <a:pt x="5489522" y="3378019"/>
                </a:lnTo>
                <a:lnTo>
                  <a:pt x="66728" y="3378019"/>
                </a:lnTo>
                <a:lnTo>
                  <a:pt x="56442" y="3338015"/>
                </a:lnTo>
                <a:cubicBezTo>
                  <a:pt x="19435" y="3157165"/>
                  <a:pt x="0" y="2969915"/>
                  <a:pt x="0" y="2778125"/>
                </a:cubicBezTo>
                <a:cubicBezTo>
                  <a:pt x="0" y="1243809"/>
                  <a:pt x="1243810" y="0"/>
                  <a:pt x="2778125" y="0"/>
                </a:cubicBezTo>
                <a:close/>
              </a:path>
            </a:pathLst>
          </a:custGeom>
          <a:gradFill>
            <a:gsLst>
              <a:gs pos="0">
                <a:srgbClr val="DAF6F3"/>
              </a:gs>
              <a:gs pos="99638">
                <a:srgbClr val="DAF6F3">
                  <a:alpha val="0"/>
                </a:srgbClr>
              </a:gs>
              <a:gs pos="63000">
                <a:srgbClr val="DAF6F3"/>
              </a:gs>
              <a:gs pos="27000">
                <a:srgbClr val="FDF2EC">
                  <a:alpha val="47000"/>
                </a:srgbClr>
              </a:gs>
            </a:gsLst>
            <a:lin ang="5400000" scaled="1"/>
          </a:gradFill>
          <a:ln w="6350" cap="flat">
            <a:solidFill>
              <a:srgbClr val="029E8F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2" name="任意多边形: 形状 131">
            <a:extLst>
              <a:ext uri="{FF2B5EF4-FFF2-40B4-BE49-F238E27FC236}">
                <a16:creationId xmlns:a16="http://schemas.microsoft.com/office/drawing/2014/main" id="{DC140DF5-B0B0-0131-3319-1817C6FA78A4}"/>
              </a:ext>
            </a:extLst>
          </p:cNvPr>
          <p:cNvSpPr/>
          <p:nvPr/>
        </p:nvSpPr>
        <p:spPr>
          <a:xfrm>
            <a:off x="4187825" y="4333875"/>
            <a:ext cx="3816350" cy="2495369"/>
          </a:xfrm>
          <a:custGeom>
            <a:avLst/>
            <a:gdLst>
              <a:gd name="connsiteX0" fmla="*/ 1908175 w 3816350"/>
              <a:gd name="connsiteY0" fmla="*/ 0 h 2495369"/>
              <a:gd name="connsiteX1" fmla="*/ 3816350 w 3816350"/>
              <a:gd name="connsiteY1" fmla="*/ 1908175 h 2495369"/>
              <a:gd name="connsiteX2" fmla="*/ 3730562 w 3816350"/>
              <a:gd name="connsiteY2" fmla="*/ 2475608 h 2495369"/>
              <a:gd name="connsiteX3" fmla="*/ 3723330 w 3816350"/>
              <a:gd name="connsiteY3" fmla="*/ 2495369 h 2495369"/>
              <a:gd name="connsiteX4" fmla="*/ 93021 w 3816350"/>
              <a:gd name="connsiteY4" fmla="*/ 2495369 h 2495369"/>
              <a:gd name="connsiteX5" fmla="*/ 85788 w 3816350"/>
              <a:gd name="connsiteY5" fmla="*/ 2475608 h 2495369"/>
              <a:gd name="connsiteX6" fmla="*/ 0 w 3816350"/>
              <a:gd name="connsiteY6" fmla="*/ 1908175 h 2495369"/>
              <a:gd name="connsiteX7" fmla="*/ 1908175 w 3816350"/>
              <a:gd name="connsiteY7" fmla="*/ 0 h 2495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16350" h="2495369">
                <a:moveTo>
                  <a:pt x="1908175" y="0"/>
                </a:moveTo>
                <a:cubicBezTo>
                  <a:pt x="2962031" y="0"/>
                  <a:pt x="3816350" y="854319"/>
                  <a:pt x="3816350" y="1908175"/>
                </a:cubicBezTo>
                <a:cubicBezTo>
                  <a:pt x="3816350" y="2105773"/>
                  <a:pt x="3786316" y="2296356"/>
                  <a:pt x="3730562" y="2475608"/>
                </a:cubicBezTo>
                <a:lnTo>
                  <a:pt x="3723330" y="2495369"/>
                </a:lnTo>
                <a:lnTo>
                  <a:pt x="93021" y="2495369"/>
                </a:lnTo>
                <a:lnTo>
                  <a:pt x="85788" y="2475608"/>
                </a:lnTo>
                <a:cubicBezTo>
                  <a:pt x="30035" y="2296356"/>
                  <a:pt x="0" y="2105773"/>
                  <a:pt x="0" y="1908175"/>
                </a:cubicBezTo>
                <a:cubicBezTo>
                  <a:pt x="0" y="854319"/>
                  <a:pt x="854319" y="0"/>
                  <a:pt x="1908175" y="0"/>
                </a:cubicBezTo>
                <a:close/>
              </a:path>
            </a:pathLst>
          </a:custGeom>
          <a:solidFill>
            <a:srgbClr val="FFFFFF"/>
          </a:solidFill>
          <a:ln w="6350" cap="flat">
            <a:solidFill>
              <a:srgbClr val="029E8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任意多边形: 形状 92">
            <a:extLst>
              <a:ext uri="{FF2B5EF4-FFF2-40B4-BE49-F238E27FC236}">
                <a16:creationId xmlns:a16="http://schemas.microsoft.com/office/drawing/2014/main" id="{9C9B66F8-3C7F-9554-43D4-691622F85E4F}"/>
              </a:ext>
            </a:extLst>
          </p:cNvPr>
          <p:cNvSpPr/>
          <p:nvPr/>
        </p:nvSpPr>
        <p:spPr>
          <a:xfrm>
            <a:off x="4359275" y="4511675"/>
            <a:ext cx="3467100" cy="3467100"/>
          </a:xfrm>
          <a:custGeom>
            <a:avLst/>
            <a:gdLst>
              <a:gd name="connsiteX0" fmla="*/ 1739157 w 3467100"/>
              <a:gd name="connsiteY0" fmla="*/ 6 h 3467100"/>
              <a:gd name="connsiteX1" fmla="*/ 1733550 w 3467100"/>
              <a:gd name="connsiteY1" fmla="*/ 0 h 3467100"/>
              <a:gd name="connsiteX2" fmla="*/ 1732807 w 3467100"/>
              <a:gd name="connsiteY2" fmla="*/ 0 h 3467100"/>
              <a:gd name="connsiteX3" fmla="*/ 1732807 w 3467100"/>
              <a:gd name="connsiteY3" fmla="*/ 82550 h 3467100"/>
              <a:gd name="connsiteX4" fmla="*/ 1733550 w 3467100"/>
              <a:gd name="connsiteY4" fmla="*/ 82550 h 3467100"/>
              <a:gd name="connsiteX5" fmla="*/ 1739157 w 3467100"/>
              <a:gd name="connsiteY5" fmla="*/ 82556 h 3467100"/>
              <a:gd name="connsiteX6" fmla="*/ 1739157 w 3467100"/>
              <a:gd name="connsiteY6" fmla="*/ 6 h 3467100"/>
              <a:gd name="connsiteX7" fmla="*/ 2061654 w 3467100"/>
              <a:gd name="connsiteY7" fmla="*/ 115151 h 3467100"/>
              <a:gd name="connsiteX8" fmla="*/ 2055432 w 3467100"/>
              <a:gd name="connsiteY8" fmla="*/ 113906 h 3467100"/>
              <a:gd name="connsiteX9" fmla="*/ 2071497 w 3467100"/>
              <a:gd name="connsiteY9" fmla="*/ 32925 h 3467100"/>
              <a:gd name="connsiteX10" fmla="*/ 2077720 w 3467100"/>
              <a:gd name="connsiteY10" fmla="*/ 34169 h 3467100"/>
              <a:gd name="connsiteX11" fmla="*/ 2061654 w 3467100"/>
              <a:gd name="connsiteY11" fmla="*/ 115151 h 3467100"/>
              <a:gd name="connsiteX12" fmla="*/ 2371407 w 3467100"/>
              <a:gd name="connsiteY12" fmla="*/ 210274 h 3467100"/>
              <a:gd name="connsiteX13" fmla="*/ 2365502 w 3467100"/>
              <a:gd name="connsiteY13" fmla="*/ 207829 h 3467100"/>
              <a:gd name="connsiteX14" fmla="*/ 2397125 w 3467100"/>
              <a:gd name="connsiteY14" fmla="*/ 131540 h 3467100"/>
              <a:gd name="connsiteX15" fmla="*/ 2402967 w 3467100"/>
              <a:gd name="connsiteY15" fmla="*/ 133985 h 3467100"/>
              <a:gd name="connsiteX16" fmla="*/ 2371407 w 3467100"/>
              <a:gd name="connsiteY16" fmla="*/ 210274 h 3467100"/>
              <a:gd name="connsiteX17" fmla="*/ 2656332 w 3467100"/>
              <a:gd name="connsiteY17" fmla="*/ 364306 h 3467100"/>
              <a:gd name="connsiteX18" fmla="*/ 2651062 w 3467100"/>
              <a:gd name="connsiteY18" fmla="*/ 360762 h 3467100"/>
              <a:gd name="connsiteX19" fmla="*/ 2696908 w 3467100"/>
              <a:gd name="connsiteY19" fmla="*/ 292113 h 3467100"/>
              <a:gd name="connsiteX20" fmla="*/ 2702179 w 3467100"/>
              <a:gd name="connsiteY20" fmla="*/ 295656 h 3467100"/>
              <a:gd name="connsiteX21" fmla="*/ 2656332 w 3467100"/>
              <a:gd name="connsiteY21" fmla="*/ 364306 h 3467100"/>
              <a:gd name="connsiteX22" fmla="*/ 2905633 w 3467100"/>
              <a:gd name="connsiteY22" fmla="*/ 570795 h 3467100"/>
              <a:gd name="connsiteX23" fmla="*/ 2901188 w 3467100"/>
              <a:gd name="connsiteY23" fmla="*/ 566300 h 3467100"/>
              <a:gd name="connsiteX24" fmla="*/ 2959544 w 3467100"/>
              <a:gd name="connsiteY24" fmla="*/ 507924 h 3467100"/>
              <a:gd name="connsiteX25" fmla="*/ 2963990 w 3467100"/>
              <a:gd name="connsiteY25" fmla="*/ 512426 h 3467100"/>
              <a:gd name="connsiteX26" fmla="*/ 2905633 w 3467100"/>
              <a:gd name="connsiteY26" fmla="*/ 570795 h 3467100"/>
              <a:gd name="connsiteX27" fmla="*/ 3110103 w 3467100"/>
              <a:gd name="connsiteY27" fmla="*/ 821646 h 3467100"/>
              <a:gd name="connsiteX28" fmla="*/ 3106547 w 3467100"/>
              <a:gd name="connsiteY28" fmla="*/ 816362 h 3467100"/>
              <a:gd name="connsiteX29" fmla="*/ 3175191 w 3467100"/>
              <a:gd name="connsiteY29" fmla="*/ 770496 h 3467100"/>
              <a:gd name="connsiteX30" fmla="*/ 3178746 w 3467100"/>
              <a:gd name="connsiteY30" fmla="*/ 775779 h 3467100"/>
              <a:gd name="connsiteX31" fmla="*/ 3110103 w 3467100"/>
              <a:gd name="connsiteY31" fmla="*/ 821646 h 3467100"/>
              <a:gd name="connsiteX32" fmla="*/ 3261678 w 3467100"/>
              <a:gd name="connsiteY32" fmla="*/ 1107427 h 3467100"/>
              <a:gd name="connsiteX33" fmla="*/ 3259265 w 3467100"/>
              <a:gd name="connsiteY33" fmla="*/ 1101560 h 3467100"/>
              <a:gd name="connsiteX34" fmla="*/ 3335528 w 3467100"/>
              <a:gd name="connsiteY34" fmla="*/ 1069956 h 3467100"/>
              <a:gd name="connsiteX35" fmla="*/ 3338005 w 3467100"/>
              <a:gd name="connsiteY35" fmla="*/ 1075830 h 3467100"/>
              <a:gd name="connsiteX36" fmla="*/ 3261678 w 3467100"/>
              <a:gd name="connsiteY36" fmla="*/ 1107427 h 3467100"/>
              <a:gd name="connsiteX37" fmla="*/ 3354261 w 3467100"/>
              <a:gd name="connsiteY37" fmla="*/ 1417288 h 3467100"/>
              <a:gd name="connsiteX38" fmla="*/ 3353054 w 3467100"/>
              <a:gd name="connsiteY38" fmla="*/ 1411059 h 3467100"/>
              <a:gd name="connsiteX39" fmla="*/ 3434080 w 3467100"/>
              <a:gd name="connsiteY39" fmla="*/ 1394949 h 3467100"/>
              <a:gd name="connsiteX40" fmla="*/ 3435287 w 3467100"/>
              <a:gd name="connsiteY40" fmla="*/ 1401185 h 3467100"/>
              <a:gd name="connsiteX41" fmla="*/ 3354261 w 3467100"/>
              <a:gd name="connsiteY41" fmla="*/ 1417288 h 3467100"/>
              <a:gd name="connsiteX42" fmla="*/ 3384550 w 3467100"/>
              <a:gd name="connsiteY42" fmla="*/ 1739157 h 3467100"/>
              <a:gd name="connsiteX43" fmla="*/ 3384550 w 3467100"/>
              <a:gd name="connsiteY43" fmla="*/ 1733550 h 3467100"/>
              <a:gd name="connsiteX44" fmla="*/ 3384550 w 3467100"/>
              <a:gd name="connsiteY44" fmla="*/ 1732807 h 3467100"/>
              <a:gd name="connsiteX45" fmla="*/ 3467100 w 3467100"/>
              <a:gd name="connsiteY45" fmla="*/ 1732807 h 3467100"/>
              <a:gd name="connsiteX46" fmla="*/ 3467100 w 3467100"/>
              <a:gd name="connsiteY46" fmla="*/ 1733550 h 3467100"/>
              <a:gd name="connsiteX47" fmla="*/ 3467100 w 3467100"/>
              <a:gd name="connsiteY47" fmla="*/ 1739157 h 3467100"/>
              <a:gd name="connsiteX48" fmla="*/ 3384550 w 3467100"/>
              <a:gd name="connsiteY48" fmla="*/ 1739157 h 3467100"/>
              <a:gd name="connsiteX49" fmla="*/ 3352165 w 3467100"/>
              <a:gd name="connsiteY49" fmla="*/ 2060702 h 3467100"/>
              <a:gd name="connsiteX50" fmla="*/ 3353371 w 3467100"/>
              <a:gd name="connsiteY50" fmla="*/ 2054479 h 3467100"/>
              <a:gd name="connsiteX51" fmla="*/ 3434334 w 3467100"/>
              <a:gd name="connsiteY51" fmla="*/ 2070608 h 3467100"/>
              <a:gd name="connsiteX52" fmla="*/ 3433128 w 3467100"/>
              <a:gd name="connsiteY52" fmla="*/ 2076831 h 3467100"/>
              <a:gd name="connsiteX53" fmla="*/ 3352165 w 3467100"/>
              <a:gd name="connsiteY53" fmla="*/ 2060702 h 3467100"/>
              <a:gd name="connsiteX54" fmla="*/ 3257550 w 3467100"/>
              <a:gd name="connsiteY54" fmla="*/ 2369693 h 3467100"/>
              <a:gd name="connsiteX55" fmla="*/ 3259963 w 3467100"/>
              <a:gd name="connsiteY55" fmla="*/ 2363788 h 3467100"/>
              <a:gd name="connsiteX56" fmla="*/ 3336290 w 3467100"/>
              <a:gd name="connsiteY56" fmla="*/ 2395411 h 3467100"/>
              <a:gd name="connsiteX57" fmla="*/ 3333814 w 3467100"/>
              <a:gd name="connsiteY57" fmla="*/ 2401253 h 3467100"/>
              <a:gd name="connsiteX58" fmla="*/ 3257550 w 3467100"/>
              <a:gd name="connsiteY58" fmla="*/ 2369693 h 3467100"/>
              <a:gd name="connsiteX59" fmla="*/ 3104325 w 3467100"/>
              <a:gd name="connsiteY59" fmla="*/ 2654109 h 3467100"/>
              <a:gd name="connsiteX60" fmla="*/ 3107817 w 3467100"/>
              <a:gd name="connsiteY60" fmla="*/ 2648839 h 3467100"/>
              <a:gd name="connsiteX61" fmla="*/ 3176461 w 3467100"/>
              <a:gd name="connsiteY61" fmla="*/ 2694686 h 3467100"/>
              <a:gd name="connsiteX62" fmla="*/ 3172968 w 3467100"/>
              <a:gd name="connsiteY62" fmla="*/ 2699956 h 3467100"/>
              <a:gd name="connsiteX63" fmla="*/ 3104325 w 3467100"/>
              <a:gd name="connsiteY63" fmla="*/ 2654109 h 3467100"/>
              <a:gd name="connsiteX64" fmla="*/ 2898712 w 3467100"/>
              <a:gd name="connsiteY64" fmla="*/ 2903220 h 3467100"/>
              <a:gd name="connsiteX65" fmla="*/ 2903220 w 3467100"/>
              <a:gd name="connsiteY65" fmla="*/ 2898712 h 3467100"/>
              <a:gd name="connsiteX66" fmla="*/ 2961577 w 3467100"/>
              <a:gd name="connsiteY66" fmla="*/ 2957131 h 3467100"/>
              <a:gd name="connsiteX67" fmla="*/ 2957131 w 3467100"/>
              <a:gd name="connsiteY67" fmla="*/ 2961577 h 3467100"/>
              <a:gd name="connsiteX68" fmla="*/ 2898712 w 3467100"/>
              <a:gd name="connsiteY68" fmla="*/ 2903220 h 3467100"/>
              <a:gd name="connsiteX69" fmla="*/ 2648839 w 3467100"/>
              <a:gd name="connsiteY69" fmla="*/ 3107817 h 3467100"/>
              <a:gd name="connsiteX70" fmla="*/ 2654109 w 3467100"/>
              <a:gd name="connsiteY70" fmla="*/ 3104325 h 3467100"/>
              <a:gd name="connsiteX71" fmla="*/ 2699956 w 3467100"/>
              <a:gd name="connsiteY71" fmla="*/ 3172968 h 3467100"/>
              <a:gd name="connsiteX72" fmla="*/ 2694686 w 3467100"/>
              <a:gd name="connsiteY72" fmla="*/ 3176461 h 3467100"/>
              <a:gd name="connsiteX73" fmla="*/ 2648839 w 3467100"/>
              <a:gd name="connsiteY73" fmla="*/ 3107817 h 3467100"/>
              <a:gd name="connsiteX74" fmla="*/ 2363851 w 3467100"/>
              <a:gd name="connsiteY74" fmla="*/ 3259963 h 3467100"/>
              <a:gd name="connsiteX75" fmla="*/ 2369693 w 3467100"/>
              <a:gd name="connsiteY75" fmla="*/ 3257550 h 3467100"/>
              <a:gd name="connsiteX76" fmla="*/ 2401316 w 3467100"/>
              <a:gd name="connsiteY76" fmla="*/ 3333814 h 3467100"/>
              <a:gd name="connsiteX77" fmla="*/ 2395411 w 3467100"/>
              <a:gd name="connsiteY77" fmla="*/ 3336290 h 3467100"/>
              <a:gd name="connsiteX78" fmla="*/ 2363851 w 3467100"/>
              <a:gd name="connsiteY78" fmla="*/ 3259963 h 3467100"/>
              <a:gd name="connsiteX79" fmla="*/ 2054479 w 3467100"/>
              <a:gd name="connsiteY79" fmla="*/ 3353371 h 3467100"/>
              <a:gd name="connsiteX80" fmla="*/ 2060702 w 3467100"/>
              <a:gd name="connsiteY80" fmla="*/ 3352165 h 3467100"/>
              <a:gd name="connsiteX81" fmla="*/ 2076831 w 3467100"/>
              <a:gd name="connsiteY81" fmla="*/ 3433128 h 3467100"/>
              <a:gd name="connsiteX82" fmla="*/ 2070608 w 3467100"/>
              <a:gd name="connsiteY82" fmla="*/ 3434334 h 3467100"/>
              <a:gd name="connsiteX83" fmla="*/ 2054479 w 3467100"/>
              <a:gd name="connsiteY83" fmla="*/ 3353371 h 3467100"/>
              <a:gd name="connsiteX84" fmla="*/ 1732807 w 3467100"/>
              <a:gd name="connsiteY84" fmla="*/ 3384550 h 3467100"/>
              <a:gd name="connsiteX85" fmla="*/ 1733550 w 3467100"/>
              <a:gd name="connsiteY85" fmla="*/ 3384550 h 3467100"/>
              <a:gd name="connsiteX86" fmla="*/ 1739157 w 3467100"/>
              <a:gd name="connsiteY86" fmla="*/ 3384550 h 3467100"/>
              <a:gd name="connsiteX87" fmla="*/ 1739157 w 3467100"/>
              <a:gd name="connsiteY87" fmla="*/ 3467100 h 3467100"/>
              <a:gd name="connsiteX88" fmla="*/ 1733550 w 3467100"/>
              <a:gd name="connsiteY88" fmla="*/ 3467100 h 3467100"/>
              <a:gd name="connsiteX89" fmla="*/ 1732807 w 3467100"/>
              <a:gd name="connsiteY89" fmla="*/ 3467100 h 3467100"/>
              <a:gd name="connsiteX90" fmla="*/ 1732807 w 3467100"/>
              <a:gd name="connsiteY90" fmla="*/ 3384550 h 3467100"/>
              <a:gd name="connsiteX91" fmla="*/ 1411072 w 3467100"/>
              <a:gd name="connsiteY91" fmla="*/ 3353054 h 3467100"/>
              <a:gd name="connsiteX92" fmla="*/ 1417301 w 3467100"/>
              <a:gd name="connsiteY92" fmla="*/ 3354324 h 3467100"/>
              <a:gd name="connsiteX93" fmla="*/ 1401197 w 3467100"/>
              <a:gd name="connsiteY93" fmla="*/ 3435287 h 3467100"/>
              <a:gd name="connsiteX94" fmla="*/ 1394962 w 3467100"/>
              <a:gd name="connsiteY94" fmla="*/ 3434080 h 3467100"/>
              <a:gd name="connsiteX95" fmla="*/ 1411072 w 3467100"/>
              <a:gd name="connsiteY95" fmla="*/ 3353054 h 3467100"/>
              <a:gd name="connsiteX96" fmla="*/ 1101573 w 3467100"/>
              <a:gd name="connsiteY96" fmla="*/ 3259265 h 3467100"/>
              <a:gd name="connsiteX97" fmla="*/ 1107440 w 3467100"/>
              <a:gd name="connsiteY97" fmla="*/ 3261678 h 3467100"/>
              <a:gd name="connsiteX98" fmla="*/ 1075843 w 3467100"/>
              <a:gd name="connsiteY98" fmla="*/ 3338005 h 3467100"/>
              <a:gd name="connsiteX99" fmla="*/ 1069975 w 3467100"/>
              <a:gd name="connsiteY99" fmla="*/ 3335528 h 3467100"/>
              <a:gd name="connsiteX100" fmla="*/ 1101573 w 3467100"/>
              <a:gd name="connsiteY100" fmla="*/ 3259265 h 3467100"/>
              <a:gd name="connsiteX101" fmla="*/ 816369 w 3467100"/>
              <a:gd name="connsiteY101" fmla="*/ 3106547 h 3467100"/>
              <a:gd name="connsiteX102" fmla="*/ 821652 w 3467100"/>
              <a:gd name="connsiteY102" fmla="*/ 3110103 h 3467100"/>
              <a:gd name="connsiteX103" fmla="*/ 775786 w 3467100"/>
              <a:gd name="connsiteY103" fmla="*/ 3178746 h 3467100"/>
              <a:gd name="connsiteX104" fmla="*/ 770503 w 3467100"/>
              <a:gd name="connsiteY104" fmla="*/ 3175191 h 3467100"/>
              <a:gd name="connsiteX105" fmla="*/ 816369 w 3467100"/>
              <a:gd name="connsiteY105" fmla="*/ 3106547 h 3467100"/>
              <a:gd name="connsiteX106" fmla="*/ 566306 w 3467100"/>
              <a:gd name="connsiteY106" fmla="*/ 2901188 h 3467100"/>
              <a:gd name="connsiteX107" fmla="*/ 570808 w 3467100"/>
              <a:gd name="connsiteY107" fmla="*/ 2905633 h 3467100"/>
              <a:gd name="connsiteX108" fmla="*/ 512439 w 3467100"/>
              <a:gd name="connsiteY108" fmla="*/ 2964053 h 3467100"/>
              <a:gd name="connsiteX109" fmla="*/ 507936 w 3467100"/>
              <a:gd name="connsiteY109" fmla="*/ 2959544 h 3467100"/>
              <a:gd name="connsiteX110" fmla="*/ 566306 w 3467100"/>
              <a:gd name="connsiteY110" fmla="*/ 2901188 h 3467100"/>
              <a:gd name="connsiteX111" fmla="*/ 360762 w 3467100"/>
              <a:gd name="connsiteY111" fmla="*/ 2651062 h 3467100"/>
              <a:gd name="connsiteX112" fmla="*/ 364306 w 3467100"/>
              <a:gd name="connsiteY112" fmla="*/ 2656332 h 3467100"/>
              <a:gd name="connsiteX113" fmla="*/ 295662 w 3467100"/>
              <a:gd name="connsiteY113" fmla="*/ 2702179 h 3467100"/>
              <a:gd name="connsiteX114" fmla="*/ 292119 w 3467100"/>
              <a:gd name="connsiteY114" fmla="*/ 2696908 h 3467100"/>
              <a:gd name="connsiteX115" fmla="*/ 360762 w 3467100"/>
              <a:gd name="connsiteY115" fmla="*/ 2651062 h 3467100"/>
              <a:gd name="connsiteX116" fmla="*/ 207835 w 3467100"/>
              <a:gd name="connsiteY116" fmla="*/ 2365566 h 3467100"/>
              <a:gd name="connsiteX117" fmla="*/ 210280 w 3467100"/>
              <a:gd name="connsiteY117" fmla="*/ 2371407 h 3467100"/>
              <a:gd name="connsiteX118" fmla="*/ 133991 w 3467100"/>
              <a:gd name="connsiteY118" fmla="*/ 2403031 h 3467100"/>
              <a:gd name="connsiteX119" fmla="*/ 131547 w 3467100"/>
              <a:gd name="connsiteY119" fmla="*/ 2397125 h 3467100"/>
              <a:gd name="connsiteX120" fmla="*/ 207835 w 3467100"/>
              <a:gd name="connsiteY120" fmla="*/ 2365566 h 3467100"/>
              <a:gd name="connsiteX121" fmla="*/ 113906 w 3467100"/>
              <a:gd name="connsiteY121" fmla="*/ 2055431 h 3467100"/>
              <a:gd name="connsiteX122" fmla="*/ 115151 w 3467100"/>
              <a:gd name="connsiteY122" fmla="*/ 2061655 h 3467100"/>
              <a:gd name="connsiteX123" fmla="*/ 34169 w 3467100"/>
              <a:gd name="connsiteY123" fmla="*/ 2077783 h 3467100"/>
              <a:gd name="connsiteX124" fmla="*/ 32931 w 3467100"/>
              <a:gd name="connsiteY124" fmla="*/ 2071497 h 3467100"/>
              <a:gd name="connsiteX125" fmla="*/ 113906 w 3467100"/>
              <a:gd name="connsiteY125" fmla="*/ 2055431 h 3467100"/>
              <a:gd name="connsiteX126" fmla="*/ 82550 w 3467100"/>
              <a:gd name="connsiteY126" fmla="*/ 1732807 h 3467100"/>
              <a:gd name="connsiteX127" fmla="*/ 82550 w 3467100"/>
              <a:gd name="connsiteY127" fmla="*/ 1733550 h 3467100"/>
              <a:gd name="connsiteX128" fmla="*/ 82556 w 3467100"/>
              <a:gd name="connsiteY128" fmla="*/ 1739157 h 3467100"/>
              <a:gd name="connsiteX129" fmla="*/ 6 w 3467100"/>
              <a:gd name="connsiteY129" fmla="*/ 1739157 h 3467100"/>
              <a:gd name="connsiteX130" fmla="*/ 0 w 3467100"/>
              <a:gd name="connsiteY130" fmla="*/ 1733550 h 3467100"/>
              <a:gd name="connsiteX131" fmla="*/ 0 w 3467100"/>
              <a:gd name="connsiteY131" fmla="*/ 1732807 h 3467100"/>
              <a:gd name="connsiteX132" fmla="*/ 82550 w 3467100"/>
              <a:gd name="connsiteY132" fmla="*/ 1732807 h 3467100"/>
              <a:gd name="connsiteX133" fmla="*/ 114211 w 3467100"/>
              <a:gd name="connsiteY133" fmla="*/ 1410138 h 3467100"/>
              <a:gd name="connsiteX134" fmla="*/ 112986 w 3467100"/>
              <a:gd name="connsiteY134" fmla="*/ 1416374 h 3467100"/>
              <a:gd name="connsiteX135" fmla="*/ 32010 w 3467100"/>
              <a:gd name="connsiteY135" fmla="*/ 1400264 h 3467100"/>
              <a:gd name="connsiteX136" fmla="*/ 33236 w 3467100"/>
              <a:gd name="connsiteY136" fmla="*/ 1394035 h 3467100"/>
              <a:gd name="connsiteX137" fmla="*/ 114211 w 3467100"/>
              <a:gd name="connsiteY137" fmla="*/ 1410138 h 3467100"/>
              <a:gd name="connsiteX138" fmla="*/ 208540 w 3467100"/>
              <a:gd name="connsiteY138" fmla="*/ 1099852 h 3467100"/>
              <a:gd name="connsiteX139" fmla="*/ 206115 w 3467100"/>
              <a:gd name="connsiteY139" fmla="*/ 1105719 h 3467100"/>
              <a:gd name="connsiteX140" fmla="*/ 129826 w 3467100"/>
              <a:gd name="connsiteY140" fmla="*/ 1074122 h 3467100"/>
              <a:gd name="connsiteX141" fmla="*/ 132252 w 3467100"/>
              <a:gd name="connsiteY141" fmla="*/ 1068254 h 3467100"/>
              <a:gd name="connsiteX142" fmla="*/ 208540 w 3467100"/>
              <a:gd name="connsiteY142" fmla="*/ 1099852 h 3467100"/>
              <a:gd name="connsiteX143" fmla="*/ 362045 w 3467100"/>
              <a:gd name="connsiteY143" fmla="*/ 814127 h 3467100"/>
              <a:gd name="connsiteX144" fmla="*/ 358515 w 3467100"/>
              <a:gd name="connsiteY144" fmla="*/ 819404 h 3467100"/>
              <a:gd name="connsiteX145" fmla="*/ 289871 w 3467100"/>
              <a:gd name="connsiteY145" fmla="*/ 773538 h 3467100"/>
              <a:gd name="connsiteX146" fmla="*/ 293402 w 3467100"/>
              <a:gd name="connsiteY146" fmla="*/ 768261 h 3467100"/>
              <a:gd name="connsiteX147" fmla="*/ 362045 w 3467100"/>
              <a:gd name="connsiteY147" fmla="*/ 814127 h 3467100"/>
              <a:gd name="connsiteX148" fmla="*/ 568357 w 3467100"/>
              <a:gd name="connsiteY148" fmla="*/ 563880 h 3467100"/>
              <a:gd name="connsiteX149" fmla="*/ 563867 w 3467100"/>
              <a:gd name="connsiteY149" fmla="*/ 568370 h 3467100"/>
              <a:gd name="connsiteX150" fmla="*/ 505498 w 3467100"/>
              <a:gd name="connsiteY150" fmla="*/ 510000 h 3467100"/>
              <a:gd name="connsiteX151" fmla="*/ 509987 w 3467100"/>
              <a:gd name="connsiteY151" fmla="*/ 505511 h 3467100"/>
              <a:gd name="connsiteX152" fmla="*/ 568357 w 3467100"/>
              <a:gd name="connsiteY152" fmla="*/ 563880 h 3467100"/>
              <a:gd name="connsiteX153" fmla="*/ 819398 w 3467100"/>
              <a:gd name="connsiteY153" fmla="*/ 358521 h 3467100"/>
              <a:gd name="connsiteX154" fmla="*/ 814121 w 3467100"/>
              <a:gd name="connsiteY154" fmla="*/ 362052 h 3467100"/>
              <a:gd name="connsiteX155" fmla="*/ 768248 w 3467100"/>
              <a:gd name="connsiteY155" fmla="*/ 293408 h 3467100"/>
              <a:gd name="connsiteX156" fmla="*/ 773531 w 3467100"/>
              <a:gd name="connsiteY156" fmla="*/ 289878 h 3467100"/>
              <a:gd name="connsiteX157" fmla="*/ 819398 w 3467100"/>
              <a:gd name="connsiteY157" fmla="*/ 358521 h 3467100"/>
              <a:gd name="connsiteX158" fmla="*/ 1105707 w 3467100"/>
              <a:gd name="connsiteY158" fmla="*/ 206121 h 3467100"/>
              <a:gd name="connsiteX159" fmla="*/ 1099839 w 3467100"/>
              <a:gd name="connsiteY159" fmla="*/ 208547 h 3467100"/>
              <a:gd name="connsiteX160" fmla="*/ 1068241 w 3467100"/>
              <a:gd name="connsiteY160" fmla="*/ 132258 h 3467100"/>
              <a:gd name="connsiteX161" fmla="*/ 1074109 w 3467100"/>
              <a:gd name="connsiteY161" fmla="*/ 129832 h 3467100"/>
              <a:gd name="connsiteX162" fmla="*/ 1105707 w 3467100"/>
              <a:gd name="connsiteY162" fmla="*/ 206121 h 3467100"/>
              <a:gd name="connsiteX163" fmla="*/ 1416361 w 3467100"/>
              <a:gd name="connsiteY163" fmla="*/ 112992 h 3467100"/>
              <a:gd name="connsiteX164" fmla="*/ 1410132 w 3467100"/>
              <a:gd name="connsiteY164" fmla="*/ 114217 h 3467100"/>
              <a:gd name="connsiteX165" fmla="*/ 1394022 w 3467100"/>
              <a:gd name="connsiteY165" fmla="*/ 33236 h 3467100"/>
              <a:gd name="connsiteX166" fmla="*/ 1400251 w 3467100"/>
              <a:gd name="connsiteY166" fmla="*/ 32010 h 3467100"/>
              <a:gd name="connsiteX167" fmla="*/ 1416361 w 3467100"/>
              <a:gd name="connsiteY167" fmla="*/ 112992 h 346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</a:cxnLst>
            <a:rect l="l" t="t" r="r" b="b"/>
            <a:pathLst>
              <a:path w="3467100" h="3467100">
                <a:moveTo>
                  <a:pt x="1739157" y="6"/>
                </a:moveTo>
                <a:cubicBezTo>
                  <a:pt x="1737290" y="0"/>
                  <a:pt x="1735417" y="0"/>
                  <a:pt x="1733550" y="0"/>
                </a:cubicBezTo>
                <a:cubicBezTo>
                  <a:pt x="1733302" y="0"/>
                  <a:pt x="1733055" y="0"/>
                  <a:pt x="1732807" y="0"/>
                </a:cubicBezTo>
                <a:lnTo>
                  <a:pt x="1732807" y="82550"/>
                </a:lnTo>
                <a:cubicBezTo>
                  <a:pt x="1733055" y="82550"/>
                  <a:pt x="1733302" y="82550"/>
                  <a:pt x="1733550" y="82550"/>
                </a:cubicBezTo>
                <a:cubicBezTo>
                  <a:pt x="1735417" y="82550"/>
                  <a:pt x="1737290" y="82550"/>
                  <a:pt x="1739157" y="82556"/>
                </a:cubicBezTo>
                <a:lnTo>
                  <a:pt x="1739157" y="6"/>
                </a:lnTo>
                <a:close/>
                <a:moveTo>
                  <a:pt x="2061654" y="115151"/>
                </a:moveTo>
                <a:cubicBezTo>
                  <a:pt x="2059559" y="114732"/>
                  <a:pt x="2057464" y="114313"/>
                  <a:pt x="2055432" y="113906"/>
                </a:cubicBezTo>
                <a:lnTo>
                  <a:pt x="2071497" y="32925"/>
                </a:lnTo>
                <a:cubicBezTo>
                  <a:pt x="2073592" y="33338"/>
                  <a:pt x="2075688" y="33750"/>
                  <a:pt x="2077720" y="34169"/>
                </a:cubicBezTo>
                <a:lnTo>
                  <a:pt x="2061654" y="115151"/>
                </a:lnTo>
                <a:close/>
                <a:moveTo>
                  <a:pt x="2371407" y="210274"/>
                </a:moveTo>
                <a:cubicBezTo>
                  <a:pt x="2369439" y="209455"/>
                  <a:pt x="2367470" y="208636"/>
                  <a:pt x="2365502" y="207829"/>
                </a:cubicBezTo>
                <a:lnTo>
                  <a:pt x="2397125" y="131540"/>
                </a:lnTo>
                <a:cubicBezTo>
                  <a:pt x="2399094" y="132353"/>
                  <a:pt x="2401062" y="133166"/>
                  <a:pt x="2402967" y="133985"/>
                </a:cubicBezTo>
                <a:lnTo>
                  <a:pt x="2371407" y="210274"/>
                </a:lnTo>
                <a:close/>
                <a:moveTo>
                  <a:pt x="2656332" y="364306"/>
                </a:moveTo>
                <a:cubicBezTo>
                  <a:pt x="2654554" y="363119"/>
                  <a:pt x="2652840" y="361937"/>
                  <a:pt x="2651062" y="360762"/>
                </a:cubicBezTo>
                <a:lnTo>
                  <a:pt x="2696908" y="292113"/>
                </a:lnTo>
                <a:cubicBezTo>
                  <a:pt x="2698687" y="293294"/>
                  <a:pt x="2700465" y="294475"/>
                  <a:pt x="2702179" y="295656"/>
                </a:cubicBezTo>
                <a:lnTo>
                  <a:pt x="2656332" y="364306"/>
                </a:lnTo>
                <a:close/>
                <a:moveTo>
                  <a:pt x="2905633" y="570795"/>
                </a:moveTo>
                <a:cubicBezTo>
                  <a:pt x="2904172" y="569290"/>
                  <a:pt x="2902649" y="567792"/>
                  <a:pt x="2901188" y="566300"/>
                </a:cubicBezTo>
                <a:lnTo>
                  <a:pt x="2959544" y="507924"/>
                </a:lnTo>
                <a:cubicBezTo>
                  <a:pt x="2961005" y="509422"/>
                  <a:pt x="2962529" y="510921"/>
                  <a:pt x="2963990" y="512426"/>
                </a:cubicBezTo>
                <a:lnTo>
                  <a:pt x="2905633" y="570795"/>
                </a:lnTo>
                <a:close/>
                <a:moveTo>
                  <a:pt x="3110103" y="821646"/>
                </a:moveTo>
                <a:cubicBezTo>
                  <a:pt x="3108896" y="819880"/>
                  <a:pt x="3107754" y="818121"/>
                  <a:pt x="3106547" y="816362"/>
                </a:cubicBezTo>
                <a:lnTo>
                  <a:pt x="3175191" y="770496"/>
                </a:lnTo>
                <a:cubicBezTo>
                  <a:pt x="3176397" y="772255"/>
                  <a:pt x="3177540" y="774014"/>
                  <a:pt x="3178746" y="775779"/>
                </a:cubicBezTo>
                <a:lnTo>
                  <a:pt x="3110103" y="821646"/>
                </a:lnTo>
                <a:close/>
                <a:moveTo>
                  <a:pt x="3261678" y="1107427"/>
                </a:moveTo>
                <a:cubicBezTo>
                  <a:pt x="3260916" y="1105472"/>
                  <a:pt x="3260090" y="1103509"/>
                  <a:pt x="3259265" y="1101560"/>
                </a:cubicBezTo>
                <a:lnTo>
                  <a:pt x="3335528" y="1069956"/>
                </a:lnTo>
                <a:cubicBezTo>
                  <a:pt x="3336354" y="1071912"/>
                  <a:pt x="3337179" y="1073867"/>
                  <a:pt x="3338005" y="1075830"/>
                </a:cubicBezTo>
                <a:lnTo>
                  <a:pt x="3261678" y="1107427"/>
                </a:lnTo>
                <a:close/>
                <a:moveTo>
                  <a:pt x="3354261" y="1417288"/>
                </a:moveTo>
                <a:cubicBezTo>
                  <a:pt x="3353880" y="1415212"/>
                  <a:pt x="3353499" y="1413136"/>
                  <a:pt x="3353054" y="1411059"/>
                </a:cubicBezTo>
                <a:lnTo>
                  <a:pt x="3434080" y="1394949"/>
                </a:lnTo>
                <a:cubicBezTo>
                  <a:pt x="3434461" y="1397026"/>
                  <a:pt x="3434842" y="1399102"/>
                  <a:pt x="3435287" y="1401185"/>
                </a:cubicBezTo>
                <a:lnTo>
                  <a:pt x="3354261" y="1417288"/>
                </a:lnTo>
                <a:close/>
                <a:moveTo>
                  <a:pt x="3384550" y="1739157"/>
                </a:moveTo>
                <a:cubicBezTo>
                  <a:pt x="3384550" y="1737290"/>
                  <a:pt x="3384550" y="1735417"/>
                  <a:pt x="3384550" y="1733550"/>
                </a:cubicBezTo>
                <a:cubicBezTo>
                  <a:pt x="3384550" y="1733302"/>
                  <a:pt x="3384550" y="1733055"/>
                  <a:pt x="3384550" y="1732807"/>
                </a:cubicBezTo>
                <a:lnTo>
                  <a:pt x="3467100" y="1732807"/>
                </a:lnTo>
                <a:cubicBezTo>
                  <a:pt x="3467100" y="1733055"/>
                  <a:pt x="3467100" y="1733302"/>
                  <a:pt x="3467100" y="1733550"/>
                </a:cubicBezTo>
                <a:cubicBezTo>
                  <a:pt x="3467100" y="1735417"/>
                  <a:pt x="3467100" y="1737290"/>
                  <a:pt x="3467100" y="1739157"/>
                </a:cubicBezTo>
                <a:lnTo>
                  <a:pt x="3384550" y="1739157"/>
                </a:lnTo>
                <a:close/>
                <a:moveTo>
                  <a:pt x="3352165" y="2060702"/>
                </a:moveTo>
                <a:cubicBezTo>
                  <a:pt x="3352546" y="2058606"/>
                  <a:pt x="3352991" y="2056575"/>
                  <a:pt x="3353371" y="2054479"/>
                </a:cubicBezTo>
                <a:lnTo>
                  <a:pt x="3434334" y="2070608"/>
                </a:lnTo>
                <a:cubicBezTo>
                  <a:pt x="3433953" y="2072640"/>
                  <a:pt x="3433508" y="2074735"/>
                  <a:pt x="3433128" y="2076831"/>
                </a:cubicBezTo>
                <a:lnTo>
                  <a:pt x="3352165" y="2060702"/>
                </a:lnTo>
                <a:close/>
                <a:moveTo>
                  <a:pt x="3257550" y="2369693"/>
                </a:moveTo>
                <a:cubicBezTo>
                  <a:pt x="3258376" y="2367725"/>
                  <a:pt x="3259201" y="2365756"/>
                  <a:pt x="3259963" y="2363788"/>
                </a:cubicBezTo>
                <a:lnTo>
                  <a:pt x="3336290" y="2395411"/>
                </a:lnTo>
                <a:cubicBezTo>
                  <a:pt x="3335465" y="2397379"/>
                  <a:pt x="3334639" y="2399347"/>
                  <a:pt x="3333814" y="2401253"/>
                </a:cubicBezTo>
                <a:lnTo>
                  <a:pt x="3257550" y="2369693"/>
                </a:lnTo>
                <a:close/>
                <a:moveTo>
                  <a:pt x="3104325" y="2654109"/>
                </a:moveTo>
                <a:cubicBezTo>
                  <a:pt x="3105468" y="2652331"/>
                  <a:pt x="3106674" y="2650554"/>
                  <a:pt x="3107817" y="2648839"/>
                </a:cubicBezTo>
                <a:lnTo>
                  <a:pt x="3176461" y="2694686"/>
                </a:lnTo>
                <a:cubicBezTo>
                  <a:pt x="3175318" y="2696464"/>
                  <a:pt x="3174111" y="2698179"/>
                  <a:pt x="3172968" y="2699956"/>
                </a:cubicBezTo>
                <a:lnTo>
                  <a:pt x="3104325" y="2654109"/>
                </a:lnTo>
                <a:close/>
                <a:moveTo>
                  <a:pt x="2898712" y="2903220"/>
                </a:moveTo>
                <a:cubicBezTo>
                  <a:pt x="2900236" y="2901696"/>
                  <a:pt x="2901759" y="2900236"/>
                  <a:pt x="2903220" y="2898712"/>
                </a:cubicBezTo>
                <a:lnTo>
                  <a:pt x="2961577" y="2957131"/>
                </a:lnTo>
                <a:cubicBezTo>
                  <a:pt x="2960116" y="2958592"/>
                  <a:pt x="2958592" y="2960116"/>
                  <a:pt x="2957131" y="2961577"/>
                </a:cubicBezTo>
                <a:lnTo>
                  <a:pt x="2898712" y="2903220"/>
                </a:lnTo>
                <a:close/>
                <a:moveTo>
                  <a:pt x="2648839" y="3107817"/>
                </a:moveTo>
                <a:cubicBezTo>
                  <a:pt x="2650554" y="3106674"/>
                  <a:pt x="2652331" y="3105468"/>
                  <a:pt x="2654109" y="3104325"/>
                </a:cubicBezTo>
                <a:lnTo>
                  <a:pt x="2699956" y="3172968"/>
                </a:lnTo>
                <a:cubicBezTo>
                  <a:pt x="2698179" y="3174111"/>
                  <a:pt x="2696464" y="3175318"/>
                  <a:pt x="2694686" y="3176461"/>
                </a:cubicBezTo>
                <a:lnTo>
                  <a:pt x="2648839" y="3107817"/>
                </a:lnTo>
                <a:close/>
                <a:moveTo>
                  <a:pt x="2363851" y="3259963"/>
                </a:moveTo>
                <a:cubicBezTo>
                  <a:pt x="2365756" y="3259201"/>
                  <a:pt x="2367725" y="3258376"/>
                  <a:pt x="2369693" y="3257550"/>
                </a:cubicBezTo>
                <a:lnTo>
                  <a:pt x="2401316" y="3333814"/>
                </a:lnTo>
                <a:cubicBezTo>
                  <a:pt x="2399347" y="3334639"/>
                  <a:pt x="2397379" y="3335465"/>
                  <a:pt x="2395411" y="3336290"/>
                </a:cubicBezTo>
                <a:lnTo>
                  <a:pt x="2363851" y="3259963"/>
                </a:lnTo>
                <a:close/>
                <a:moveTo>
                  <a:pt x="2054479" y="3353371"/>
                </a:moveTo>
                <a:cubicBezTo>
                  <a:pt x="2056575" y="3352991"/>
                  <a:pt x="2058670" y="3352546"/>
                  <a:pt x="2060702" y="3352165"/>
                </a:cubicBezTo>
                <a:lnTo>
                  <a:pt x="2076831" y="3433128"/>
                </a:lnTo>
                <a:cubicBezTo>
                  <a:pt x="2074735" y="3433508"/>
                  <a:pt x="2072703" y="3433953"/>
                  <a:pt x="2070608" y="3434334"/>
                </a:cubicBezTo>
                <a:lnTo>
                  <a:pt x="2054479" y="3353371"/>
                </a:lnTo>
                <a:close/>
                <a:moveTo>
                  <a:pt x="1732807" y="3384550"/>
                </a:moveTo>
                <a:cubicBezTo>
                  <a:pt x="1733055" y="3384550"/>
                  <a:pt x="1733302" y="3384550"/>
                  <a:pt x="1733550" y="3384550"/>
                </a:cubicBezTo>
                <a:cubicBezTo>
                  <a:pt x="1735417" y="3384550"/>
                  <a:pt x="1737290" y="3384550"/>
                  <a:pt x="1739157" y="3384550"/>
                </a:cubicBezTo>
                <a:lnTo>
                  <a:pt x="1739157" y="3467100"/>
                </a:lnTo>
                <a:cubicBezTo>
                  <a:pt x="1737290" y="3467100"/>
                  <a:pt x="1735417" y="3467100"/>
                  <a:pt x="1733550" y="3467100"/>
                </a:cubicBezTo>
                <a:cubicBezTo>
                  <a:pt x="1733302" y="3467100"/>
                  <a:pt x="1733055" y="3467100"/>
                  <a:pt x="1732807" y="3467100"/>
                </a:cubicBezTo>
                <a:lnTo>
                  <a:pt x="1732807" y="3384550"/>
                </a:lnTo>
                <a:close/>
                <a:moveTo>
                  <a:pt x="1411072" y="3353054"/>
                </a:moveTo>
                <a:cubicBezTo>
                  <a:pt x="1413148" y="3353499"/>
                  <a:pt x="1415225" y="3353880"/>
                  <a:pt x="1417301" y="3354324"/>
                </a:cubicBezTo>
                <a:lnTo>
                  <a:pt x="1401197" y="3435287"/>
                </a:lnTo>
                <a:cubicBezTo>
                  <a:pt x="1399115" y="3434842"/>
                  <a:pt x="1397038" y="3434461"/>
                  <a:pt x="1394962" y="3434080"/>
                </a:cubicBezTo>
                <a:lnTo>
                  <a:pt x="1411072" y="3353054"/>
                </a:lnTo>
                <a:close/>
                <a:moveTo>
                  <a:pt x="1101573" y="3259265"/>
                </a:moveTo>
                <a:cubicBezTo>
                  <a:pt x="1103528" y="3260090"/>
                  <a:pt x="1105484" y="3260916"/>
                  <a:pt x="1107440" y="3261678"/>
                </a:cubicBezTo>
                <a:lnTo>
                  <a:pt x="1075843" y="3338005"/>
                </a:lnTo>
                <a:cubicBezTo>
                  <a:pt x="1073887" y="3337179"/>
                  <a:pt x="1071931" y="3336354"/>
                  <a:pt x="1069975" y="3335528"/>
                </a:cubicBezTo>
                <a:lnTo>
                  <a:pt x="1101573" y="3259265"/>
                </a:lnTo>
                <a:close/>
                <a:moveTo>
                  <a:pt x="816369" y="3106547"/>
                </a:moveTo>
                <a:cubicBezTo>
                  <a:pt x="818128" y="3107754"/>
                  <a:pt x="819887" y="3108896"/>
                  <a:pt x="821652" y="3110103"/>
                </a:cubicBezTo>
                <a:lnTo>
                  <a:pt x="775786" y="3178746"/>
                </a:lnTo>
                <a:cubicBezTo>
                  <a:pt x="774021" y="3177540"/>
                  <a:pt x="772262" y="3176397"/>
                  <a:pt x="770503" y="3175191"/>
                </a:cubicBezTo>
                <a:lnTo>
                  <a:pt x="816369" y="3106547"/>
                </a:lnTo>
                <a:close/>
                <a:moveTo>
                  <a:pt x="566306" y="2901188"/>
                </a:moveTo>
                <a:cubicBezTo>
                  <a:pt x="567805" y="2902649"/>
                  <a:pt x="569303" y="2904172"/>
                  <a:pt x="570808" y="2905633"/>
                </a:cubicBezTo>
                <a:lnTo>
                  <a:pt x="512439" y="2964053"/>
                </a:lnTo>
                <a:cubicBezTo>
                  <a:pt x="510934" y="2962529"/>
                  <a:pt x="509435" y="2961069"/>
                  <a:pt x="507936" y="2959544"/>
                </a:cubicBezTo>
                <a:lnTo>
                  <a:pt x="566306" y="2901188"/>
                </a:lnTo>
                <a:close/>
                <a:moveTo>
                  <a:pt x="360762" y="2651062"/>
                </a:moveTo>
                <a:cubicBezTo>
                  <a:pt x="361944" y="2652840"/>
                  <a:pt x="363125" y="2654554"/>
                  <a:pt x="364306" y="2656332"/>
                </a:cubicBezTo>
                <a:lnTo>
                  <a:pt x="295662" y="2702179"/>
                </a:lnTo>
                <a:cubicBezTo>
                  <a:pt x="294481" y="2700465"/>
                  <a:pt x="293300" y="2698687"/>
                  <a:pt x="292119" y="2696908"/>
                </a:cubicBezTo>
                <a:lnTo>
                  <a:pt x="360762" y="2651062"/>
                </a:lnTo>
                <a:close/>
                <a:moveTo>
                  <a:pt x="207835" y="2365566"/>
                </a:moveTo>
                <a:cubicBezTo>
                  <a:pt x="208642" y="2367470"/>
                  <a:pt x="209461" y="2369439"/>
                  <a:pt x="210280" y="2371407"/>
                </a:cubicBezTo>
                <a:lnTo>
                  <a:pt x="133991" y="2403031"/>
                </a:lnTo>
                <a:cubicBezTo>
                  <a:pt x="133172" y="2401062"/>
                  <a:pt x="132359" y="2399094"/>
                  <a:pt x="131547" y="2397125"/>
                </a:cubicBezTo>
                <a:lnTo>
                  <a:pt x="207835" y="2365566"/>
                </a:lnTo>
                <a:close/>
                <a:moveTo>
                  <a:pt x="113906" y="2055431"/>
                </a:moveTo>
                <a:cubicBezTo>
                  <a:pt x="114319" y="2057527"/>
                  <a:pt x="114732" y="2059559"/>
                  <a:pt x="115151" y="2061655"/>
                </a:cubicBezTo>
                <a:lnTo>
                  <a:pt x="34169" y="2077783"/>
                </a:lnTo>
                <a:cubicBezTo>
                  <a:pt x="33750" y="2075688"/>
                  <a:pt x="33338" y="2073593"/>
                  <a:pt x="32931" y="2071497"/>
                </a:cubicBezTo>
                <a:lnTo>
                  <a:pt x="113906" y="2055431"/>
                </a:lnTo>
                <a:close/>
                <a:moveTo>
                  <a:pt x="82550" y="1732807"/>
                </a:moveTo>
                <a:cubicBezTo>
                  <a:pt x="82550" y="1733055"/>
                  <a:pt x="82550" y="1733302"/>
                  <a:pt x="82550" y="1733550"/>
                </a:cubicBezTo>
                <a:cubicBezTo>
                  <a:pt x="82550" y="1735417"/>
                  <a:pt x="82550" y="1737290"/>
                  <a:pt x="82556" y="1739157"/>
                </a:cubicBezTo>
                <a:lnTo>
                  <a:pt x="6" y="1739157"/>
                </a:lnTo>
                <a:cubicBezTo>
                  <a:pt x="0" y="1737290"/>
                  <a:pt x="0" y="1735417"/>
                  <a:pt x="0" y="1733550"/>
                </a:cubicBezTo>
                <a:cubicBezTo>
                  <a:pt x="0" y="1733302"/>
                  <a:pt x="0" y="1733055"/>
                  <a:pt x="0" y="1732807"/>
                </a:cubicBezTo>
                <a:lnTo>
                  <a:pt x="82550" y="1732807"/>
                </a:lnTo>
                <a:close/>
                <a:moveTo>
                  <a:pt x="114211" y="1410138"/>
                </a:moveTo>
                <a:cubicBezTo>
                  <a:pt x="113798" y="1412215"/>
                  <a:pt x="113392" y="1414291"/>
                  <a:pt x="112986" y="1416374"/>
                </a:cubicBezTo>
                <a:lnTo>
                  <a:pt x="32010" y="1400264"/>
                </a:lnTo>
                <a:cubicBezTo>
                  <a:pt x="32410" y="1398188"/>
                  <a:pt x="32823" y="1396111"/>
                  <a:pt x="33236" y="1394035"/>
                </a:cubicBezTo>
                <a:lnTo>
                  <a:pt x="114211" y="1410138"/>
                </a:lnTo>
                <a:close/>
                <a:moveTo>
                  <a:pt x="208540" y="1099852"/>
                </a:moveTo>
                <a:cubicBezTo>
                  <a:pt x="207728" y="1101808"/>
                  <a:pt x="206921" y="1103763"/>
                  <a:pt x="206115" y="1105719"/>
                </a:cubicBezTo>
                <a:lnTo>
                  <a:pt x="129826" y="1074122"/>
                </a:lnTo>
                <a:cubicBezTo>
                  <a:pt x="130632" y="1072166"/>
                  <a:pt x="131438" y="1070210"/>
                  <a:pt x="132252" y="1068254"/>
                </a:cubicBezTo>
                <a:lnTo>
                  <a:pt x="208540" y="1099852"/>
                </a:lnTo>
                <a:close/>
                <a:moveTo>
                  <a:pt x="362045" y="814127"/>
                </a:moveTo>
                <a:cubicBezTo>
                  <a:pt x="360864" y="815880"/>
                  <a:pt x="359689" y="817645"/>
                  <a:pt x="358515" y="819404"/>
                </a:cubicBezTo>
                <a:lnTo>
                  <a:pt x="289871" y="773538"/>
                </a:lnTo>
                <a:cubicBezTo>
                  <a:pt x="291046" y="771773"/>
                  <a:pt x="292221" y="770014"/>
                  <a:pt x="293402" y="768261"/>
                </a:cubicBezTo>
                <a:lnTo>
                  <a:pt x="362045" y="814127"/>
                </a:lnTo>
                <a:close/>
                <a:moveTo>
                  <a:pt x="568357" y="563880"/>
                </a:moveTo>
                <a:cubicBezTo>
                  <a:pt x="566858" y="565372"/>
                  <a:pt x="565360" y="566871"/>
                  <a:pt x="563867" y="568370"/>
                </a:cubicBezTo>
                <a:lnTo>
                  <a:pt x="505498" y="510000"/>
                </a:lnTo>
                <a:cubicBezTo>
                  <a:pt x="506990" y="508502"/>
                  <a:pt x="508489" y="507003"/>
                  <a:pt x="509987" y="505511"/>
                </a:cubicBezTo>
                <a:lnTo>
                  <a:pt x="568357" y="563880"/>
                </a:lnTo>
                <a:close/>
                <a:moveTo>
                  <a:pt x="819398" y="358521"/>
                </a:moveTo>
                <a:cubicBezTo>
                  <a:pt x="817632" y="359696"/>
                  <a:pt x="815873" y="360871"/>
                  <a:pt x="814121" y="362052"/>
                </a:cubicBezTo>
                <a:lnTo>
                  <a:pt x="768248" y="293408"/>
                </a:lnTo>
                <a:cubicBezTo>
                  <a:pt x="770007" y="292227"/>
                  <a:pt x="771766" y="291046"/>
                  <a:pt x="773531" y="289878"/>
                </a:cubicBezTo>
                <a:lnTo>
                  <a:pt x="819398" y="358521"/>
                </a:lnTo>
                <a:close/>
                <a:moveTo>
                  <a:pt x="1105707" y="206121"/>
                </a:moveTo>
                <a:cubicBezTo>
                  <a:pt x="1103751" y="206927"/>
                  <a:pt x="1101795" y="207734"/>
                  <a:pt x="1099839" y="208547"/>
                </a:cubicBezTo>
                <a:lnTo>
                  <a:pt x="1068241" y="132258"/>
                </a:lnTo>
                <a:cubicBezTo>
                  <a:pt x="1070197" y="131445"/>
                  <a:pt x="1072153" y="130639"/>
                  <a:pt x="1074109" y="129832"/>
                </a:cubicBezTo>
                <a:lnTo>
                  <a:pt x="1105707" y="206121"/>
                </a:lnTo>
                <a:close/>
                <a:moveTo>
                  <a:pt x="1416361" y="112992"/>
                </a:moveTo>
                <a:cubicBezTo>
                  <a:pt x="1414278" y="113392"/>
                  <a:pt x="1412202" y="113805"/>
                  <a:pt x="1410132" y="114217"/>
                </a:cubicBezTo>
                <a:lnTo>
                  <a:pt x="1394022" y="33236"/>
                </a:lnTo>
                <a:cubicBezTo>
                  <a:pt x="1396098" y="32823"/>
                  <a:pt x="1398175" y="32417"/>
                  <a:pt x="1400251" y="32010"/>
                </a:cubicBezTo>
                <a:lnTo>
                  <a:pt x="1416361" y="112992"/>
                </a:lnTo>
                <a:close/>
              </a:path>
            </a:pathLst>
          </a:custGeom>
          <a:solidFill>
            <a:srgbClr val="029E8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" name="任意多边形: 形状 129">
            <a:extLst>
              <a:ext uri="{FF2B5EF4-FFF2-40B4-BE49-F238E27FC236}">
                <a16:creationId xmlns:a16="http://schemas.microsoft.com/office/drawing/2014/main" id="{D1B5B1DB-8CA1-C03F-9B92-FFE6E784BECA}"/>
              </a:ext>
            </a:extLst>
          </p:cNvPr>
          <p:cNvSpPr/>
          <p:nvPr/>
        </p:nvSpPr>
        <p:spPr>
          <a:xfrm>
            <a:off x="4486275" y="4635500"/>
            <a:ext cx="3213100" cy="2193744"/>
          </a:xfrm>
          <a:custGeom>
            <a:avLst/>
            <a:gdLst>
              <a:gd name="connsiteX0" fmla="*/ 1606550 w 3213100"/>
              <a:gd name="connsiteY0" fmla="*/ 0 h 2193744"/>
              <a:gd name="connsiteX1" fmla="*/ 3213100 w 3213100"/>
              <a:gd name="connsiteY1" fmla="*/ 1606550 h 2193744"/>
              <a:gd name="connsiteX2" fmla="*/ 3140873 w 3213100"/>
              <a:gd name="connsiteY2" fmla="*/ 2084289 h 2193744"/>
              <a:gd name="connsiteX3" fmla="*/ 3100812 w 3213100"/>
              <a:gd name="connsiteY3" fmla="*/ 2193744 h 2193744"/>
              <a:gd name="connsiteX4" fmla="*/ 112289 w 3213100"/>
              <a:gd name="connsiteY4" fmla="*/ 2193744 h 2193744"/>
              <a:gd name="connsiteX5" fmla="*/ 72228 w 3213100"/>
              <a:gd name="connsiteY5" fmla="*/ 2084289 h 2193744"/>
              <a:gd name="connsiteX6" fmla="*/ 0 w 3213100"/>
              <a:gd name="connsiteY6" fmla="*/ 1606550 h 2193744"/>
              <a:gd name="connsiteX7" fmla="*/ 1606550 w 3213100"/>
              <a:gd name="connsiteY7" fmla="*/ 0 h 2193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13100" h="2193744">
                <a:moveTo>
                  <a:pt x="1606550" y="0"/>
                </a:moveTo>
                <a:cubicBezTo>
                  <a:pt x="2493823" y="0"/>
                  <a:pt x="3213100" y="719277"/>
                  <a:pt x="3213100" y="1606550"/>
                </a:cubicBezTo>
                <a:cubicBezTo>
                  <a:pt x="3213100" y="1772914"/>
                  <a:pt x="3187813" y="1933372"/>
                  <a:pt x="3140873" y="2084289"/>
                </a:cubicBezTo>
                <a:lnTo>
                  <a:pt x="3100812" y="2193744"/>
                </a:lnTo>
                <a:lnTo>
                  <a:pt x="112289" y="2193744"/>
                </a:lnTo>
                <a:lnTo>
                  <a:pt x="72228" y="2084289"/>
                </a:lnTo>
                <a:cubicBezTo>
                  <a:pt x="25287" y="1933372"/>
                  <a:pt x="0" y="1772914"/>
                  <a:pt x="0" y="1606550"/>
                </a:cubicBezTo>
                <a:cubicBezTo>
                  <a:pt x="0" y="719277"/>
                  <a:pt x="719277" y="0"/>
                  <a:pt x="1606550" y="0"/>
                </a:cubicBezTo>
                <a:close/>
              </a:path>
            </a:pathLst>
          </a:custGeom>
          <a:gradFill>
            <a:gsLst>
              <a:gs pos="0">
                <a:srgbClr val="13D8C5"/>
              </a:gs>
              <a:gs pos="99638">
                <a:srgbClr val="13D8C5">
                  <a:alpha val="0"/>
                </a:srgbClr>
              </a:gs>
            </a:gsLst>
            <a:lin ang="5400000" scaled="1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任意多边形: 形状 94">
            <a:extLst>
              <a:ext uri="{FF2B5EF4-FFF2-40B4-BE49-F238E27FC236}">
                <a16:creationId xmlns:a16="http://schemas.microsoft.com/office/drawing/2014/main" id="{81EAAFCD-C4CB-C980-1CC9-94E35A1A6E58}"/>
              </a:ext>
            </a:extLst>
          </p:cNvPr>
          <p:cNvSpPr/>
          <p:nvPr/>
        </p:nvSpPr>
        <p:spPr>
          <a:xfrm>
            <a:off x="5870799" y="5004066"/>
            <a:ext cx="488439" cy="532058"/>
          </a:xfrm>
          <a:custGeom>
            <a:avLst/>
            <a:gdLst>
              <a:gd name="connsiteX0" fmla="*/ 73930 w 488439"/>
              <a:gd name="connsiteY0" fmla="*/ 280372 h 532058"/>
              <a:gd name="connsiteX1" fmla="*/ 122172 w 488439"/>
              <a:gd name="connsiteY1" fmla="*/ 183667 h 532058"/>
              <a:gd name="connsiteX2" fmla="*/ 54722 w 488439"/>
              <a:gd name="connsiteY2" fmla="*/ 122898 h 532058"/>
              <a:gd name="connsiteX3" fmla="*/ 1071 w 488439"/>
              <a:gd name="connsiteY3" fmla="*/ 194723 h 532058"/>
              <a:gd name="connsiteX4" fmla="*/ 73930 w 488439"/>
              <a:gd name="connsiteY4" fmla="*/ 280372 h 532058"/>
              <a:gd name="connsiteX5" fmla="*/ 135354 w 488439"/>
              <a:gd name="connsiteY5" fmla="*/ 400634 h 532058"/>
              <a:gd name="connsiteX6" fmla="*/ 133163 w 488439"/>
              <a:gd name="connsiteY6" fmla="*/ 428733 h 532058"/>
              <a:gd name="connsiteX7" fmla="*/ 160710 w 488439"/>
              <a:gd name="connsiteY7" fmla="*/ 454114 h 532058"/>
              <a:gd name="connsiteX8" fmla="*/ 190999 w 488439"/>
              <a:gd name="connsiteY8" fmla="*/ 454114 h 532058"/>
              <a:gd name="connsiteX9" fmla="*/ 190999 w 488439"/>
              <a:gd name="connsiteY9" fmla="*/ 380073 h 532058"/>
              <a:gd name="connsiteX10" fmla="*/ 158551 w 488439"/>
              <a:gd name="connsiteY10" fmla="*/ 380073 h 532058"/>
              <a:gd name="connsiteX11" fmla="*/ 135354 w 488439"/>
              <a:gd name="connsiteY11" fmla="*/ 400634 h 532058"/>
              <a:gd name="connsiteX12" fmla="*/ 181290 w 488439"/>
              <a:gd name="connsiteY12" fmla="*/ 164433 h 532058"/>
              <a:gd name="connsiteX13" fmla="*/ 239069 w 488439"/>
              <a:gd name="connsiteY13" fmla="*/ 82175 h 532058"/>
              <a:gd name="connsiteX14" fmla="*/ 181290 w 488439"/>
              <a:gd name="connsiteY14" fmla="*/ 0 h 532058"/>
              <a:gd name="connsiteX15" fmla="*/ 123518 w 488439"/>
              <a:gd name="connsiteY15" fmla="*/ 82175 h 532058"/>
              <a:gd name="connsiteX16" fmla="*/ 181290 w 488439"/>
              <a:gd name="connsiteY16" fmla="*/ 164433 h 532058"/>
              <a:gd name="connsiteX17" fmla="*/ 318939 w 488439"/>
              <a:gd name="connsiteY17" fmla="*/ 169844 h 532058"/>
              <a:gd name="connsiteX18" fmla="*/ 394555 w 488439"/>
              <a:gd name="connsiteY18" fmla="*/ 95269 h 532058"/>
              <a:gd name="connsiteX19" fmla="*/ 342332 w 488439"/>
              <a:gd name="connsiteY19" fmla="*/ 13824 h 532058"/>
              <a:gd name="connsiteX20" fmla="*/ 270762 w 488439"/>
              <a:gd name="connsiteY20" fmla="*/ 87027 h 532058"/>
              <a:gd name="connsiteX21" fmla="*/ 318939 w 488439"/>
              <a:gd name="connsiteY21" fmla="*/ 169844 h 532058"/>
              <a:gd name="connsiteX22" fmla="*/ 318939 w 488439"/>
              <a:gd name="connsiteY22" fmla="*/ 266548 h 532058"/>
              <a:gd name="connsiteX23" fmla="*/ 167491 w 488439"/>
              <a:gd name="connsiteY23" fmla="*/ 259677 h 532058"/>
              <a:gd name="connsiteX24" fmla="*/ 98753 w 488439"/>
              <a:gd name="connsiteY24" fmla="*/ 334220 h 532058"/>
              <a:gd name="connsiteX25" fmla="*/ 35424 w 488439"/>
              <a:gd name="connsiteY25" fmla="*/ 454368 h 532058"/>
              <a:gd name="connsiteX26" fmla="*/ 109802 w 488439"/>
              <a:gd name="connsiteY26" fmla="*/ 526168 h 532058"/>
              <a:gd name="connsiteX27" fmla="*/ 201966 w 488439"/>
              <a:gd name="connsiteY27" fmla="*/ 519265 h 532058"/>
              <a:gd name="connsiteX28" fmla="*/ 294123 w 488439"/>
              <a:gd name="connsiteY28" fmla="*/ 522015 h 532058"/>
              <a:gd name="connsiteX29" fmla="*/ 441443 w 488439"/>
              <a:gd name="connsiteY29" fmla="*/ 486175 h 532058"/>
              <a:gd name="connsiteX30" fmla="*/ 423581 w 488439"/>
              <a:gd name="connsiteY30" fmla="*/ 372923 h 532058"/>
              <a:gd name="connsiteX31" fmla="*/ 318914 w 488439"/>
              <a:gd name="connsiteY31" fmla="*/ 266548 h 532058"/>
              <a:gd name="connsiteX32" fmla="*/ 318939 w 488439"/>
              <a:gd name="connsiteY32" fmla="*/ 266548 h 532058"/>
              <a:gd name="connsiteX33" fmla="*/ 150442 w 488439"/>
              <a:gd name="connsiteY33" fmla="*/ 483902 h 532058"/>
              <a:gd name="connsiteX34" fmla="*/ 103407 w 488439"/>
              <a:gd name="connsiteY34" fmla="*/ 451479 h 532058"/>
              <a:gd name="connsiteX35" fmla="*/ 97464 w 488439"/>
              <a:gd name="connsiteY35" fmla="*/ 399510 h 532058"/>
              <a:gd name="connsiteX36" fmla="*/ 151509 w 488439"/>
              <a:gd name="connsiteY36" fmla="*/ 350850 h 532058"/>
              <a:gd name="connsiteX37" fmla="*/ 191558 w 488439"/>
              <a:gd name="connsiteY37" fmla="*/ 350850 h 532058"/>
              <a:gd name="connsiteX38" fmla="*/ 191558 w 488439"/>
              <a:gd name="connsiteY38" fmla="*/ 301632 h 532058"/>
              <a:gd name="connsiteX39" fmla="*/ 225632 w 488439"/>
              <a:gd name="connsiteY39" fmla="*/ 302190 h 532058"/>
              <a:gd name="connsiteX40" fmla="*/ 225632 w 488439"/>
              <a:gd name="connsiteY40" fmla="*/ 483902 h 532058"/>
              <a:gd name="connsiteX41" fmla="*/ 150473 w 488439"/>
              <a:gd name="connsiteY41" fmla="*/ 483902 h 532058"/>
              <a:gd name="connsiteX42" fmla="*/ 150442 w 488439"/>
              <a:gd name="connsiteY42" fmla="*/ 483902 h 532058"/>
              <a:gd name="connsiteX43" fmla="*/ 279175 w 488439"/>
              <a:gd name="connsiteY43" fmla="*/ 483369 h 532058"/>
              <a:gd name="connsiteX44" fmla="*/ 244085 w 488439"/>
              <a:gd name="connsiteY44" fmla="*/ 450888 h 532058"/>
              <a:gd name="connsiteX45" fmla="*/ 244085 w 488439"/>
              <a:gd name="connsiteY45" fmla="*/ 355200 h 532058"/>
              <a:gd name="connsiteX46" fmla="*/ 279175 w 488439"/>
              <a:gd name="connsiteY46" fmla="*/ 354635 h 532058"/>
              <a:gd name="connsiteX47" fmla="*/ 279175 w 488439"/>
              <a:gd name="connsiteY47" fmla="*/ 440627 h 532058"/>
              <a:gd name="connsiteX48" fmla="*/ 292720 w 488439"/>
              <a:gd name="connsiteY48" fmla="*/ 451479 h 532058"/>
              <a:gd name="connsiteX49" fmla="*/ 328362 w 488439"/>
              <a:gd name="connsiteY49" fmla="*/ 451479 h 532058"/>
              <a:gd name="connsiteX50" fmla="*/ 328362 w 488439"/>
              <a:gd name="connsiteY50" fmla="*/ 355200 h 532058"/>
              <a:gd name="connsiteX51" fmla="*/ 365720 w 488439"/>
              <a:gd name="connsiteY51" fmla="*/ 355200 h 532058"/>
              <a:gd name="connsiteX52" fmla="*/ 365720 w 488439"/>
              <a:gd name="connsiteY52" fmla="*/ 483369 h 532058"/>
              <a:gd name="connsiteX53" fmla="*/ 279175 w 488439"/>
              <a:gd name="connsiteY53" fmla="*/ 483369 h 532058"/>
              <a:gd name="connsiteX54" fmla="*/ 488217 w 488439"/>
              <a:gd name="connsiteY54" fmla="*/ 227870 h 532058"/>
              <a:gd name="connsiteX55" fmla="*/ 423581 w 488439"/>
              <a:gd name="connsiteY55" fmla="*/ 161570 h 532058"/>
              <a:gd name="connsiteX56" fmla="*/ 365751 w 488439"/>
              <a:gd name="connsiteY56" fmla="*/ 241751 h 532058"/>
              <a:gd name="connsiteX57" fmla="*/ 431772 w 488439"/>
              <a:gd name="connsiteY57" fmla="*/ 316268 h 532058"/>
              <a:gd name="connsiteX58" fmla="*/ 488217 w 488439"/>
              <a:gd name="connsiteY58" fmla="*/ 227870 h 532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88439" h="532058">
                <a:moveTo>
                  <a:pt x="73930" y="280372"/>
                </a:moveTo>
                <a:cubicBezTo>
                  <a:pt x="131792" y="267951"/>
                  <a:pt x="123912" y="198787"/>
                  <a:pt x="122172" y="183667"/>
                </a:cubicBezTo>
                <a:cubicBezTo>
                  <a:pt x="119339" y="160395"/>
                  <a:pt x="91939" y="119672"/>
                  <a:pt x="54722" y="122898"/>
                </a:cubicBezTo>
                <a:cubicBezTo>
                  <a:pt x="7884" y="127102"/>
                  <a:pt x="1071" y="194723"/>
                  <a:pt x="1071" y="194723"/>
                </a:cubicBezTo>
                <a:cubicBezTo>
                  <a:pt x="-5267" y="225990"/>
                  <a:pt x="16215" y="292798"/>
                  <a:pt x="73930" y="280372"/>
                </a:cubicBezTo>
                <a:close/>
                <a:moveTo>
                  <a:pt x="135354" y="400634"/>
                </a:moveTo>
                <a:cubicBezTo>
                  <a:pt x="133671" y="405486"/>
                  <a:pt x="129887" y="417906"/>
                  <a:pt x="133163" y="428733"/>
                </a:cubicBezTo>
                <a:cubicBezTo>
                  <a:pt x="139615" y="453022"/>
                  <a:pt x="160710" y="454114"/>
                  <a:pt x="160710" y="454114"/>
                </a:cubicBezTo>
                <a:lnTo>
                  <a:pt x="190999" y="454114"/>
                </a:lnTo>
                <a:lnTo>
                  <a:pt x="190999" y="380073"/>
                </a:lnTo>
                <a:lnTo>
                  <a:pt x="158551" y="380073"/>
                </a:lnTo>
                <a:cubicBezTo>
                  <a:pt x="143965" y="384397"/>
                  <a:pt x="136955" y="395751"/>
                  <a:pt x="135354" y="400634"/>
                </a:cubicBezTo>
                <a:close/>
                <a:moveTo>
                  <a:pt x="181290" y="164433"/>
                </a:moveTo>
                <a:cubicBezTo>
                  <a:pt x="213262" y="164433"/>
                  <a:pt x="239069" y="127635"/>
                  <a:pt x="239069" y="82175"/>
                </a:cubicBezTo>
                <a:cubicBezTo>
                  <a:pt x="239069" y="36741"/>
                  <a:pt x="213262" y="0"/>
                  <a:pt x="181290" y="0"/>
                </a:cubicBezTo>
                <a:cubicBezTo>
                  <a:pt x="149407" y="0"/>
                  <a:pt x="123518" y="36741"/>
                  <a:pt x="123518" y="82175"/>
                </a:cubicBezTo>
                <a:cubicBezTo>
                  <a:pt x="123518" y="127635"/>
                  <a:pt x="149407" y="164433"/>
                  <a:pt x="181290" y="164433"/>
                </a:cubicBezTo>
                <a:close/>
                <a:moveTo>
                  <a:pt x="318939" y="169844"/>
                </a:moveTo>
                <a:cubicBezTo>
                  <a:pt x="361630" y="175400"/>
                  <a:pt x="389088" y="129820"/>
                  <a:pt x="394555" y="95269"/>
                </a:cubicBezTo>
                <a:cubicBezTo>
                  <a:pt x="400137" y="60776"/>
                  <a:pt x="372565" y="20727"/>
                  <a:pt x="342332" y="13824"/>
                </a:cubicBezTo>
                <a:cubicBezTo>
                  <a:pt x="312043" y="6871"/>
                  <a:pt x="274210" y="55416"/>
                  <a:pt x="270762" y="87027"/>
                </a:cubicBezTo>
                <a:cubicBezTo>
                  <a:pt x="266634" y="125730"/>
                  <a:pt x="276286" y="164376"/>
                  <a:pt x="318939" y="169844"/>
                </a:cubicBezTo>
                <a:close/>
                <a:moveTo>
                  <a:pt x="318939" y="266548"/>
                </a:moveTo>
                <a:cubicBezTo>
                  <a:pt x="266634" y="185071"/>
                  <a:pt x="192371" y="218224"/>
                  <a:pt x="167491" y="259677"/>
                </a:cubicBezTo>
                <a:cubicBezTo>
                  <a:pt x="142784" y="301098"/>
                  <a:pt x="104220" y="327266"/>
                  <a:pt x="98753" y="334220"/>
                </a:cubicBezTo>
                <a:cubicBezTo>
                  <a:pt x="93203" y="341065"/>
                  <a:pt x="18933" y="381140"/>
                  <a:pt x="35424" y="454368"/>
                </a:cubicBezTo>
                <a:cubicBezTo>
                  <a:pt x="51890" y="527539"/>
                  <a:pt x="109802" y="526168"/>
                  <a:pt x="109802" y="526168"/>
                </a:cubicBezTo>
                <a:cubicBezTo>
                  <a:pt x="109802" y="526168"/>
                  <a:pt x="152461" y="530371"/>
                  <a:pt x="201966" y="519265"/>
                </a:cubicBezTo>
                <a:cubicBezTo>
                  <a:pt x="251489" y="508298"/>
                  <a:pt x="294123" y="522015"/>
                  <a:pt x="294123" y="522015"/>
                </a:cubicBezTo>
                <a:cubicBezTo>
                  <a:pt x="294123" y="522015"/>
                  <a:pt x="409808" y="560718"/>
                  <a:pt x="441443" y="486175"/>
                </a:cubicBezTo>
                <a:cubicBezTo>
                  <a:pt x="473079" y="411569"/>
                  <a:pt x="423581" y="372923"/>
                  <a:pt x="423581" y="372923"/>
                </a:cubicBezTo>
                <a:cubicBezTo>
                  <a:pt x="423581" y="372923"/>
                  <a:pt x="357503" y="321799"/>
                  <a:pt x="318914" y="266548"/>
                </a:cubicBezTo>
                <a:lnTo>
                  <a:pt x="318939" y="266548"/>
                </a:lnTo>
                <a:close/>
                <a:moveTo>
                  <a:pt x="150442" y="483902"/>
                </a:moveTo>
                <a:cubicBezTo>
                  <a:pt x="117968" y="477425"/>
                  <a:pt x="105039" y="455263"/>
                  <a:pt x="103407" y="451479"/>
                </a:cubicBezTo>
                <a:cubicBezTo>
                  <a:pt x="101813" y="447637"/>
                  <a:pt x="92587" y="429832"/>
                  <a:pt x="97464" y="399510"/>
                </a:cubicBezTo>
                <a:cubicBezTo>
                  <a:pt x="111484" y="354108"/>
                  <a:pt x="151509" y="350850"/>
                  <a:pt x="151509" y="350850"/>
                </a:cubicBezTo>
                <a:lnTo>
                  <a:pt x="191558" y="350850"/>
                </a:lnTo>
                <a:lnTo>
                  <a:pt x="191558" y="301632"/>
                </a:lnTo>
                <a:lnTo>
                  <a:pt x="225632" y="302190"/>
                </a:lnTo>
                <a:lnTo>
                  <a:pt x="225632" y="483902"/>
                </a:lnTo>
                <a:lnTo>
                  <a:pt x="150473" y="483902"/>
                </a:lnTo>
                <a:lnTo>
                  <a:pt x="150442" y="483902"/>
                </a:lnTo>
                <a:close/>
                <a:moveTo>
                  <a:pt x="279175" y="483369"/>
                </a:moveTo>
                <a:cubicBezTo>
                  <a:pt x="245628" y="474732"/>
                  <a:pt x="244085" y="450888"/>
                  <a:pt x="244085" y="450888"/>
                </a:cubicBezTo>
                <a:lnTo>
                  <a:pt x="244085" y="355200"/>
                </a:lnTo>
                <a:lnTo>
                  <a:pt x="279175" y="354635"/>
                </a:lnTo>
                <a:lnTo>
                  <a:pt x="279175" y="440627"/>
                </a:lnTo>
                <a:cubicBezTo>
                  <a:pt x="281335" y="449828"/>
                  <a:pt x="292720" y="451479"/>
                  <a:pt x="292720" y="451479"/>
                </a:cubicBezTo>
                <a:lnTo>
                  <a:pt x="328362" y="451479"/>
                </a:lnTo>
                <a:lnTo>
                  <a:pt x="328362" y="355200"/>
                </a:lnTo>
                <a:lnTo>
                  <a:pt x="365720" y="355200"/>
                </a:lnTo>
                <a:lnTo>
                  <a:pt x="365720" y="483369"/>
                </a:lnTo>
                <a:lnTo>
                  <a:pt x="279175" y="483369"/>
                </a:lnTo>
                <a:close/>
                <a:moveTo>
                  <a:pt x="488217" y="227870"/>
                </a:moveTo>
                <a:cubicBezTo>
                  <a:pt x="488217" y="211322"/>
                  <a:pt x="474482" y="161570"/>
                  <a:pt x="423581" y="161570"/>
                </a:cubicBezTo>
                <a:cubicBezTo>
                  <a:pt x="372565" y="161570"/>
                  <a:pt x="365751" y="208547"/>
                  <a:pt x="365751" y="241751"/>
                </a:cubicBezTo>
                <a:cubicBezTo>
                  <a:pt x="365751" y="273444"/>
                  <a:pt x="368412" y="317671"/>
                  <a:pt x="431772" y="316268"/>
                </a:cubicBezTo>
                <a:cubicBezTo>
                  <a:pt x="495139" y="314871"/>
                  <a:pt x="488217" y="244475"/>
                  <a:pt x="488217" y="227870"/>
                </a:cubicBezTo>
                <a:close/>
              </a:path>
            </a:pathLst>
          </a:custGeom>
          <a:solidFill>
            <a:srgbClr val="FFFFF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任意多边形: 形状 95">
            <a:extLst>
              <a:ext uri="{FF2B5EF4-FFF2-40B4-BE49-F238E27FC236}">
                <a16:creationId xmlns:a16="http://schemas.microsoft.com/office/drawing/2014/main" id="{E9F893C8-EF81-6D21-1164-BDC04AFDF819}"/>
              </a:ext>
            </a:extLst>
          </p:cNvPr>
          <p:cNvSpPr/>
          <p:nvPr/>
        </p:nvSpPr>
        <p:spPr>
          <a:xfrm>
            <a:off x="4635500" y="5727700"/>
            <a:ext cx="2901950" cy="1111250"/>
          </a:xfrm>
          <a:custGeom>
            <a:avLst/>
            <a:gdLst>
              <a:gd name="connsiteX0" fmla="*/ 0 w 2901950"/>
              <a:gd name="connsiteY0" fmla="*/ 555625 h 1111250"/>
              <a:gd name="connsiteX1" fmla="*/ 555625 w 2901950"/>
              <a:gd name="connsiteY1" fmla="*/ 0 h 1111250"/>
              <a:gd name="connsiteX2" fmla="*/ 2346325 w 2901950"/>
              <a:gd name="connsiteY2" fmla="*/ 0 h 1111250"/>
              <a:gd name="connsiteX3" fmla="*/ 2901950 w 2901950"/>
              <a:gd name="connsiteY3" fmla="*/ 555625 h 1111250"/>
              <a:gd name="connsiteX4" fmla="*/ 2346325 w 2901950"/>
              <a:gd name="connsiteY4" fmla="*/ 1111250 h 1111250"/>
              <a:gd name="connsiteX5" fmla="*/ 555625 w 2901950"/>
              <a:gd name="connsiteY5" fmla="*/ 1111250 h 1111250"/>
              <a:gd name="connsiteX6" fmla="*/ 0 w 2901950"/>
              <a:gd name="connsiteY6" fmla="*/ 555625 h 111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1950" h="1111250">
                <a:moveTo>
                  <a:pt x="0" y="555625"/>
                </a:moveTo>
                <a:cubicBezTo>
                  <a:pt x="0" y="248761"/>
                  <a:pt x="248761" y="0"/>
                  <a:pt x="555625" y="0"/>
                </a:cubicBezTo>
                <a:lnTo>
                  <a:pt x="2346325" y="0"/>
                </a:lnTo>
                <a:cubicBezTo>
                  <a:pt x="2653157" y="0"/>
                  <a:pt x="2901950" y="248761"/>
                  <a:pt x="2901950" y="555625"/>
                </a:cubicBezTo>
                <a:cubicBezTo>
                  <a:pt x="2901950" y="862457"/>
                  <a:pt x="2653157" y="1111250"/>
                  <a:pt x="2346325" y="1111250"/>
                </a:cubicBezTo>
                <a:lnTo>
                  <a:pt x="555625" y="1111250"/>
                </a:lnTo>
                <a:cubicBezTo>
                  <a:pt x="248761" y="1111250"/>
                  <a:pt x="0" y="862457"/>
                  <a:pt x="0" y="555625"/>
                </a:cubicBezTo>
                <a:close/>
              </a:path>
            </a:pathLst>
          </a:custGeom>
          <a:solidFill>
            <a:srgbClr val="FFFFF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任意多边形: 形状 98">
            <a:extLst>
              <a:ext uri="{FF2B5EF4-FFF2-40B4-BE49-F238E27FC236}">
                <a16:creationId xmlns:a16="http://schemas.microsoft.com/office/drawing/2014/main" id="{BC2B255D-5ABD-5099-6FB7-8D2A1C100F36}"/>
              </a:ext>
            </a:extLst>
          </p:cNvPr>
          <p:cNvSpPr/>
          <p:nvPr/>
        </p:nvSpPr>
        <p:spPr>
          <a:xfrm>
            <a:off x="9196260" y="5267325"/>
            <a:ext cx="116078" cy="409575"/>
          </a:xfrm>
          <a:custGeom>
            <a:avLst/>
            <a:gdLst>
              <a:gd name="connsiteX0" fmla="*/ 0 w 116078"/>
              <a:gd name="connsiteY0" fmla="*/ 0 h 409575"/>
              <a:gd name="connsiteX1" fmla="*/ 116078 w 116078"/>
              <a:gd name="connsiteY1" fmla="*/ 409575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6078" h="409575">
                <a:moveTo>
                  <a:pt x="0" y="0"/>
                </a:moveTo>
                <a:cubicBezTo>
                  <a:pt x="47181" y="132804"/>
                  <a:pt x="86106" y="269539"/>
                  <a:pt x="116078" y="409575"/>
                </a:cubicBezTo>
              </a:path>
            </a:pathLst>
          </a:custGeom>
          <a:noFill/>
          <a:ln w="12700" cap="flat">
            <a:solidFill>
              <a:srgbClr val="029E8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任意多边形: 形状 99">
            <a:extLst>
              <a:ext uri="{FF2B5EF4-FFF2-40B4-BE49-F238E27FC236}">
                <a16:creationId xmlns:a16="http://schemas.microsoft.com/office/drawing/2014/main" id="{A2EBC952-6625-1D26-BA16-96679919C098}"/>
              </a:ext>
            </a:extLst>
          </p:cNvPr>
          <p:cNvSpPr/>
          <p:nvPr/>
        </p:nvSpPr>
        <p:spPr>
          <a:xfrm>
            <a:off x="8660066" y="4308475"/>
            <a:ext cx="231838" cy="327025"/>
          </a:xfrm>
          <a:custGeom>
            <a:avLst/>
            <a:gdLst>
              <a:gd name="connsiteX0" fmla="*/ 0 w 231838"/>
              <a:gd name="connsiteY0" fmla="*/ 0 h 327025"/>
              <a:gd name="connsiteX1" fmla="*/ 231839 w 231838"/>
              <a:gd name="connsiteY1" fmla="*/ 327025 h 32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1838" h="327025">
                <a:moveTo>
                  <a:pt x="0" y="0"/>
                </a:moveTo>
                <a:cubicBezTo>
                  <a:pt x="83629" y="104000"/>
                  <a:pt x="161163" y="213195"/>
                  <a:pt x="231839" y="327025"/>
                </a:cubicBezTo>
              </a:path>
            </a:pathLst>
          </a:custGeom>
          <a:noFill/>
          <a:ln w="12700" cap="flat">
            <a:solidFill>
              <a:srgbClr val="029E8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任意多边形: 形状 100">
            <a:extLst>
              <a:ext uri="{FF2B5EF4-FFF2-40B4-BE49-F238E27FC236}">
                <a16:creationId xmlns:a16="http://schemas.microsoft.com/office/drawing/2014/main" id="{37973AFF-B23A-4FC3-A2F7-F24E9B4C144D}"/>
              </a:ext>
            </a:extLst>
          </p:cNvPr>
          <p:cNvSpPr/>
          <p:nvPr/>
        </p:nvSpPr>
        <p:spPr>
          <a:xfrm>
            <a:off x="7419975" y="3357067"/>
            <a:ext cx="711200" cy="427710"/>
          </a:xfrm>
          <a:custGeom>
            <a:avLst/>
            <a:gdLst>
              <a:gd name="connsiteX0" fmla="*/ 0 w 711200"/>
              <a:gd name="connsiteY0" fmla="*/ 0 h 427710"/>
              <a:gd name="connsiteX1" fmla="*/ 711200 w 711200"/>
              <a:gd name="connsiteY1" fmla="*/ 427711 h 42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11200" h="427710">
                <a:moveTo>
                  <a:pt x="0" y="0"/>
                </a:moveTo>
                <a:cubicBezTo>
                  <a:pt x="255778" y="112592"/>
                  <a:pt x="494474" y="256813"/>
                  <a:pt x="711200" y="427711"/>
                </a:cubicBezTo>
              </a:path>
            </a:pathLst>
          </a:custGeom>
          <a:noFill/>
          <a:ln w="12700" cap="flat">
            <a:solidFill>
              <a:srgbClr val="029E8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任意多边形: 形状 101">
            <a:extLst>
              <a:ext uri="{FF2B5EF4-FFF2-40B4-BE49-F238E27FC236}">
                <a16:creationId xmlns:a16="http://schemas.microsoft.com/office/drawing/2014/main" id="{04C42479-3ADE-0334-021A-0789620600C4}"/>
              </a:ext>
            </a:extLst>
          </p:cNvPr>
          <p:cNvSpPr/>
          <p:nvPr/>
        </p:nvSpPr>
        <p:spPr>
          <a:xfrm>
            <a:off x="3398494" y="4154373"/>
            <a:ext cx="265455" cy="331901"/>
          </a:xfrm>
          <a:custGeom>
            <a:avLst/>
            <a:gdLst>
              <a:gd name="connsiteX0" fmla="*/ 0 w 265455"/>
              <a:gd name="connsiteY0" fmla="*/ 331902 h 331901"/>
              <a:gd name="connsiteX1" fmla="*/ 265456 w 265455"/>
              <a:gd name="connsiteY1" fmla="*/ 0 h 331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5455" h="331901">
                <a:moveTo>
                  <a:pt x="0" y="331902"/>
                </a:moveTo>
                <a:cubicBezTo>
                  <a:pt x="81375" y="215532"/>
                  <a:pt x="170078" y="104680"/>
                  <a:pt x="265456" y="0"/>
                </a:cubicBezTo>
              </a:path>
            </a:pathLst>
          </a:custGeom>
          <a:noFill/>
          <a:ln w="12700" cap="flat">
            <a:solidFill>
              <a:srgbClr val="029E8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任意多边形: 形状 102">
            <a:extLst>
              <a:ext uri="{FF2B5EF4-FFF2-40B4-BE49-F238E27FC236}">
                <a16:creationId xmlns:a16="http://schemas.microsoft.com/office/drawing/2014/main" id="{07FE187D-A69E-7C8E-F684-5CAD83F90F65}"/>
              </a:ext>
            </a:extLst>
          </p:cNvPr>
          <p:cNvSpPr/>
          <p:nvPr/>
        </p:nvSpPr>
        <p:spPr>
          <a:xfrm>
            <a:off x="2920377" y="5118100"/>
            <a:ext cx="132549" cy="390525"/>
          </a:xfrm>
          <a:custGeom>
            <a:avLst/>
            <a:gdLst>
              <a:gd name="connsiteX0" fmla="*/ 0 w 132549"/>
              <a:gd name="connsiteY0" fmla="*/ 390525 h 390525"/>
              <a:gd name="connsiteX1" fmla="*/ 132550 w 132549"/>
              <a:gd name="connsiteY1" fmla="*/ 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2549" h="390525">
                <a:moveTo>
                  <a:pt x="0" y="390525"/>
                </a:moveTo>
                <a:cubicBezTo>
                  <a:pt x="36151" y="256781"/>
                  <a:pt x="80524" y="126416"/>
                  <a:pt x="132550" y="0"/>
                </a:cubicBezTo>
              </a:path>
            </a:pathLst>
          </a:custGeom>
          <a:noFill/>
          <a:ln w="12700" cap="flat">
            <a:solidFill>
              <a:srgbClr val="029E8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任意多边形: 形状 103">
            <a:extLst>
              <a:ext uri="{FF2B5EF4-FFF2-40B4-BE49-F238E27FC236}">
                <a16:creationId xmlns:a16="http://schemas.microsoft.com/office/drawing/2014/main" id="{3EE1F41A-979A-76F2-252B-A92CAC45C483}"/>
              </a:ext>
            </a:extLst>
          </p:cNvPr>
          <p:cNvSpPr/>
          <p:nvPr/>
        </p:nvSpPr>
        <p:spPr>
          <a:xfrm>
            <a:off x="4165600" y="3347383"/>
            <a:ext cx="628650" cy="358095"/>
          </a:xfrm>
          <a:custGeom>
            <a:avLst/>
            <a:gdLst>
              <a:gd name="connsiteX0" fmla="*/ 0 w 628650"/>
              <a:gd name="connsiteY0" fmla="*/ 358096 h 358095"/>
              <a:gd name="connsiteX1" fmla="*/ 628650 w 628650"/>
              <a:gd name="connsiteY1" fmla="*/ 0 h 358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28650" h="358095">
                <a:moveTo>
                  <a:pt x="0" y="358096"/>
                </a:moveTo>
                <a:cubicBezTo>
                  <a:pt x="194558" y="216846"/>
                  <a:pt x="405200" y="96393"/>
                  <a:pt x="628650" y="0"/>
                </a:cubicBezTo>
              </a:path>
            </a:pathLst>
          </a:custGeom>
          <a:noFill/>
          <a:ln w="12700" cap="flat">
            <a:solidFill>
              <a:srgbClr val="029E8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任意多边形: 形状 104">
            <a:extLst>
              <a:ext uri="{FF2B5EF4-FFF2-40B4-BE49-F238E27FC236}">
                <a16:creationId xmlns:a16="http://schemas.microsoft.com/office/drawing/2014/main" id="{F1B77FF4-7063-3837-021D-F2E44152A2CB}"/>
              </a:ext>
            </a:extLst>
          </p:cNvPr>
          <p:cNvSpPr/>
          <p:nvPr/>
        </p:nvSpPr>
        <p:spPr>
          <a:xfrm>
            <a:off x="6051550" y="1416050"/>
            <a:ext cx="384936" cy="914400"/>
          </a:xfrm>
          <a:custGeom>
            <a:avLst/>
            <a:gdLst>
              <a:gd name="connsiteX0" fmla="*/ 384937 w 384936"/>
              <a:gd name="connsiteY0" fmla="*/ 247650 h 914400"/>
              <a:gd name="connsiteX1" fmla="*/ 192475 w 384936"/>
              <a:gd name="connsiteY1" fmla="*/ 0 h 914400"/>
              <a:gd name="connsiteX2" fmla="*/ 0 w 384936"/>
              <a:gd name="connsiteY2" fmla="*/ 247650 h 914400"/>
              <a:gd name="connsiteX3" fmla="*/ 90875 w 384936"/>
              <a:gd name="connsiteY3" fmla="*/ 247650 h 914400"/>
              <a:gd name="connsiteX4" fmla="*/ 90875 w 384936"/>
              <a:gd name="connsiteY4" fmla="*/ 914400 h 914400"/>
              <a:gd name="connsiteX5" fmla="*/ 300419 w 384936"/>
              <a:gd name="connsiteY5" fmla="*/ 914400 h 914400"/>
              <a:gd name="connsiteX6" fmla="*/ 300419 w 384936"/>
              <a:gd name="connsiteY6" fmla="*/ 247650 h 914400"/>
              <a:gd name="connsiteX7" fmla="*/ 384937 w 384936"/>
              <a:gd name="connsiteY7" fmla="*/ 24765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4936" h="914400">
                <a:moveTo>
                  <a:pt x="384937" y="247650"/>
                </a:moveTo>
                <a:lnTo>
                  <a:pt x="192475" y="0"/>
                </a:lnTo>
                <a:lnTo>
                  <a:pt x="0" y="247650"/>
                </a:lnTo>
                <a:lnTo>
                  <a:pt x="90875" y="247650"/>
                </a:lnTo>
                <a:lnTo>
                  <a:pt x="90875" y="914400"/>
                </a:lnTo>
                <a:lnTo>
                  <a:pt x="300419" y="914400"/>
                </a:lnTo>
                <a:lnTo>
                  <a:pt x="300419" y="247650"/>
                </a:lnTo>
                <a:lnTo>
                  <a:pt x="384937" y="247650"/>
                </a:lnTo>
                <a:close/>
              </a:path>
            </a:pathLst>
          </a:custGeom>
          <a:gradFill>
            <a:gsLst>
              <a:gs pos="0">
                <a:srgbClr val="F3701C">
                  <a:alpha val="50000"/>
                </a:srgbClr>
              </a:gs>
              <a:gs pos="100000">
                <a:srgbClr val="F3701C">
                  <a:alpha val="0"/>
                </a:srgbClr>
              </a:gs>
            </a:gsLst>
            <a:lin ang="5400000" scaled="0"/>
          </a:gradFill>
          <a:ln w="6350" cap="flat">
            <a:gradFill>
              <a:gsLst>
                <a:gs pos="0">
                  <a:srgbClr val="F3701C"/>
                </a:gs>
                <a:gs pos="100000">
                  <a:srgbClr val="F3701C">
                    <a:alpha val="0"/>
                  </a:srgb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任意多边形: 形状 106">
            <a:extLst>
              <a:ext uri="{FF2B5EF4-FFF2-40B4-BE49-F238E27FC236}">
                <a16:creationId xmlns:a16="http://schemas.microsoft.com/office/drawing/2014/main" id="{298958E7-C3F6-CF21-65BA-DCD0F025D583}"/>
              </a:ext>
            </a:extLst>
          </p:cNvPr>
          <p:cNvSpPr/>
          <p:nvPr/>
        </p:nvSpPr>
        <p:spPr>
          <a:xfrm>
            <a:off x="9664636" y="3376256"/>
            <a:ext cx="439801" cy="343573"/>
          </a:xfrm>
          <a:custGeom>
            <a:avLst/>
            <a:gdLst>
              <a:gd name="connsiteX0" fmla="*/ 338582 w 439801"/>
              <a:gd name="connsiteY0" fmla="*/ 285395 h 343573"/>
              <a:gd name="connsiteX1" fmla="*/ 439801 w 439801"/>
              <a:gd name="connsiteY1" fmla="*/ 36690 h 343573"/>
              <a:gd name="connsiteX2" fmla="*/ 173799 w 439801"/>
              <a:gd name="connsiteY2" fmla="*/ 0 h 343573"/>
              <a:gd name="connsiteX3" fmla="*/ 211899 w 439801"/>
              <a:gd name="connsiteY3" fmla="*/ 65907 h 343573"/>
              <a:gd name="connsiteX4" fmla="*/ 0 w 439801"/>
              <a:gd name="connsiteY4" fmla="*/ 188221 h 343573"/>
              <a:gd name="connsiteX5" fmla="*/ 89726 w 439801"/>
              <a:gd name="connsiteY5" fmla="*/ 343573 h 343573"/>
              <a:gd name="connsiteX6" fmla="*/ 301561 w 439801"/>
              <a:gd name="connsiteY6" fmla="*/ 221266 h 343573"/>
              <a:gd name="connsiteX7" fmla="*/ 338582 w 439801"/>
              <a:gd name="connsiteY7" fmla="*/ 285395 h 343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9801" h="343573">
                <a:moveTo>
                  <a:pt x="338582" y="285395"/>
                </a:moveTo>
                <a:lnTo>
                  <a:pt x="439801" y="36690"/>
                </a:lnTo>
                <a:lnTo>
                  <a:pt x="173799" y="0"/>
                </a:lnTo>
                <a:lnTo>
                  <a:pt x="211899" y="65907"/>
                </a:lnTo>
                <a:lnTo>
                  <a:pt x="0" y="188221"/>
                </a:lnTo>
                <a:lnTo>
                  <a:pt x="89726" y="343573"/>
                </a:lnTo>
                <a:lnTo>
                  <a:pt x="301561" y="221266"/>
                </a:lnTo>
                <a:lnTo>
                  <a:pt x="338582" y="285395"/>
                </a:lnTo>
                <a:close/>
              </a:path>
            </a:pathLst>
          </a:custGeom>
          <a:gradFill>
            <a:gsLst>
              <a:gs pos="0">
                <a:srgbClr val="F3701C">
                  <a:alpha val="50000"/>
                </a:srgbClr>
              </a:gs>
              <a:gs pos="100000">
                <a:srgbClr val="F3701C">
                  <a:alpha val="0"/>
                </a:srgbClr>
              </a:gs>
            </a:gsLst>
            <a:lin ang="5400000" scaled="0"/>
          </a:gradFill>
          <a:ln w="6350" cap="flat">
            <a:gradFill>
              <a:gsLst>
                <a:gs pos="0">
                  <a:srgbClr val="F3701C"/>
                </a:gs>
                <a:gs pos="100000">
                  <a:srgbClr val="F3701C">
                    <a:alpha val="0"/>
                  </a:srgb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任意多边形: 形状 108">
            <a:extLst>
              <a:ext uri="{FF2B5EF4-FFF2-40B4-BE49-F238E27FC236}">
                <a16:creationId xmlns:a16="http://schemas.microsoft.com/office/drawing/2014/main" id="{F3750CE9-76ED-D304-AE1F-FBB95D981E29}"/>
              </a:ext>
            </a:extLst>
          </p:cNvPr>
          <p:cNvSpPr/>
          <p:nvPr/>
        </p:nvSpPr>
        <p:spPr>
          <a:xfrm>
            <a:off x="2114384" y="3376256"/>
            <a:ext cx="439794" cy="343573"/>
          </a:xfrm>
          <a:custGeom>
            <a:avLst/>
            <a:gdLst>
              <a:gd name="connsiteX0" fmla="*/ 101219 w 439794"/>
              <a:gd name="connsiteY0" fmla="*/ 285395 h 343573"/>
              <a:gd name="connsiteX1" fmla="*/ 0 w 439794"/>
              <a:gd name="connsiteY1" fmla="*/ 36690 h 343573"/>
              <a:gd name="connsiteX2" fmla="*/ 265995 w 439794"/>
              <a:gd name="connsiteY2" fmla="*/ 0 h 343573"/>
              <a:gd name="connsiteX3" fmla="*/ 227940 w 439794"/>
              <a:gd name="connsiteY3" fmla="*/ 65907 h 343573"/>
              <a:gd name="connsiteX4" fmla="*/ 439795 w 439794"/>
              <a:gd name="connsiteY4" fmla="*/ 188221 h 343573"/>
              <a:gd name="connsiteX5" fmla="*/ 350095 w 439794"/>
              <a:gd name="connsiteY5" fmla="*/ 343573 h 343573"/>
              <a:gd name="connsiteX6" fmla="*/ 138246 w 439794"/>
              <a:gd name="connsiteY6" fmla="*/ 221266 h 343573"/>
              <a:gd name="connsiteX7" fmla="*/ 101219 w 439794"/>
              <a:gd name="connsiteY7" fmla="*/ 285395 h 343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9794" h="343573">
                <a:moveTo>
                  <a:pt x="101219" y="285395"/>
                </a:moveTo>
                <a:lnTo>
                  <a:pt x="0" y="36690"/>
                </a:lnTo>
                <a:lnTo>
                  <a:pt x="265995" y="0"/>
                </a:lnTo>
                <a:lnTo>
                  <a:pt x="227940" y="65907"/>
                </a:lnTo>
                <a:lnTo>
                  <a:pt x="439795" y="188221"/>
                </a:lnTo>
                <a:lnTo>
                  <a:pt x="350095" y="343573"/>
                </a:lnTo>
                <a:lnTo>
                  <a:pt x="138246" y="221266"/>
                </a:lnTo>
                <a:lnTo>
                  <a:pt x="101219" y="285395"/>
                </a:lnTo>
                <a:close/>
              </a:path>
            </a:pathLst>
          </a:custGeom>
          <a:gradFill>
            <a:gsLst>
              <a:gs pos="0">
                <a:srgbClr val="F3701C">
                  <a:alpha val="50000"/>
                </a:srgbClr>
              </a:gs>
              <a:gs pos="100000">
                <a:srgbClr val="F3701C">
                  <a:alpha val="0"/>
                </a:srgbClr>
              </a:gs>
            </a:gsLst>
            <a:lin ang="5400000" scaled="0"/>
          </a:gradFill>
          <a:ln w="6350" cap="flat">
            <a:gradFill>
              <a:gsLst>
                <a:gs pos="0">
                  <a:srgbClr val="F3701C"/>
                </a:gs>
                <a:gs pos="100000">
                  <a:srgbClr val="F3701C">
                    <a:alpha val="0"/>
                  </a:srgb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任意多边形: 形状 112">
            <a:extLst>
              <a:ext uri="{FF2B5EF4-FFF2-40B4-BE49-F238E27FC236}">
                <a16:creationId xmlns:a16="http://schemas.microsoft.com/office/drawing/2014/main" id="{536954AD-DACC-F07A-6B62-74580A5D9A4D}"/>
              </a:ext>
            </a:extLst>
          </p:cNvPr>
          <p:cNvSpPr/>
          <p:nvPr/>
        </p:nvSpPr>
        <p:spPr>
          <a:xfrm>
            <a:off x="3005594" y="5059762"/>
            <a:ext cx="82372" cy="82346"/>
          </a:xfrm>
          <a:custGeom>
            <a:avLst/>
            <a:gdLst>
              <a:gd name="connsiteX0" fmla="*/ 66307 w 82372"/>
              <a:gd name="connsiteY0" fmla="*/ 0 h 82346"/>
              <a:gd name="connsiteX1" fmla="*/ 82372 w 82372"/>
              <a:gd name="connsiteY1" fmla="*/ 82347 h 82346"/>
              <a:gd name="connsiteX2" fmla="*/ 0 w 82372"/>
              <a:gd name="connsiteY2" fmla="*/ 51403 h 82346"/>
              <a:gd name="connsiteX3" fmla="*/ 66307 w 82372"/>
              <a:gd name="connsiteY3" fmla="*/ 0 h 82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72" h="82346">
                <a:moveTo>
                  <a:pt x="66307" y="0"/>
                </a:moveTo>
                <a:lnTo>
                  <a:pt x="82372" y="82347"/>
                </a:lnTo>
                <a:lnTo>
                  <a:pt x="0" y="51403"/>
                </a:lnTo>
                <a:lnTo>
                  <a:pt x="66307" y="0"/>
                </a:lnTo>
                <a:close/>
              </a:path>
            </a:pathLst>
          </a:custGeom>
          <a:solidFill>
            <a:srgbClr val="029E8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任意多边形: 形状 113">
            <a:extLst>
              <a:ext uri="{FF2B5EF4-FFF2-40B4-BE49-F238E27FC236}">
                <a16:creationId xmlns:a16="http://schemas.microsoft.com/office/drawing/2014/main" id="{886E1830-D6D0-48B0-6C26-9116E12370A7}"/>
              </a:ext>
            </a:extLst>
          </p:cNvPr>
          <p:cNvSpPr/>
          <p:nvPr/>
        </p:nvSpPr>
        <p:spPr>
          <a:xfrm>
            <a:off x="3627761" y="4104252"/>
            <a:ext cx="80441" cy="82562"/>
          </a:xfrm>
          <a:custGeom>
            <a:avLst/>
            <a:gdLst>
              <a:gd name="connsiteX0" fmla="*/ 80442 w 80441"/>
              <a:gd name="connsiteY0" fmla="*/ 0 h 82562"/>
              <a:gd name="connsiteX1" fmla="*/ 65532 w 80441"/>
              <a:gd name="connsiteY1" fmla="*/ 82563 h 82562"/>
              <a:gd name="connsiteX2" fmla="*/ 0 w 80441"/>
              <a:gd name="connsiteY2" fmla="*/ 23844 h 82562"/>
              <a:gd name="connsiteX3" fmla="*/ 80442 w 80441"/>
              <a:gd name="connsiteY3" fmla="*/ 0 h 8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441" h="82562">
                <a:moveTo>
                  <a:pt x="80442" y="0"/>
                </a:moveTo>
                <a:lnTo>
                  <a:pt x="65532" y="82563"/>
                </a:lnTo>
                <a:lnTo>
                  <a:pt x="0" y="23844"/>
                </a:lnTo>
                <a:lnTo>
                  <a:pt x="80442" y="0"/>
                </a:lnTo>
                <a:close/>
              </a:path>
            </a:pathLst>
          </a:custGeom>
          <a:solidFill>
            <a:srgbClr val="029E8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任意多边形: 形状 114">
            <a:extLst>
              <a:ext uri="{FF2B5EF4-FFF2-40B4-BE49-F238E27FC236}">
                <a16:creationId xmlns:a16="http://schemas.microsoft.com/office/drawing/2014/main" id="{2F9DD411-8A6A-E8C1-B4D5-2DDE95E814D0}"/>
              </a:ext>
            </a:extLst>
          </p:cNvPr>
          <p:cNvSpPr/>
          <p:nvPr/>
        </p:nvSpPr>
        <p:spPr>
          <a:xfrm>
            <a:off x="4774457" y="3308889"/>
            <a:ext cx="82537" cy="81978"/>
          </a:xfrm>
          <a:custGeom>
            <a:avLst/>
            <a:gdLst>
              <a:gd name="connsiteX0" fmla="*/ 82537 w 82537"/>
              <a:gd name="connsiteY0" fmla="*/ 15043 h 81978"/>
              <a:gd name="connsiteX1" fmla="*/ 31960 w 82537"/>
              <a:gd name="connsiteY1" fmla="*/ 81978 h 81978"/>
              <a:gd name="connsiteX2" fmla="*/ 0 w 82537"/>
              <a:gd name="connsiteY2" fmla="*/ 0 h 81978"/>
              <a:gd name="connsiteX3" fmla="*/ 82537 w 82537"/>
              <a:gd name="connsiteY3" fmla="*/ 15043 h 81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537" h="81978">
                <a:moveTo>
                  <a:pt x="82537" y="15043"/>
                </a:moveTo>
                <a:lnTo>
                  <a:pt x="31960" y="81978"/>
                </a:lnTo>
                <a:lnTo>
                  <a:pt x="0" y="0"/>
                </a:lnTo>
                <a:lnTo>
                  <a:pt x="82537" y="15043"/>
                </a:lnTo>
                <a:close/>
              </a:path>
            </a:pathLst>
          </a:custGeom>
          <a:solidFill>
            <a:srgbClr val="029E8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" name="任意多边形: 形状 115">
            <a:extLst>
              <a:ext uri="{FF2B5EF4-FFF2-40B4-BE49-F238E27FC236}">
                <a16:creationId xmlns:a16="http://schemas.microsoft.com/office/drawing/2014/main" id="{DE3E938E-DDDE-4F9E-0CE7-C68C1EBB21C4}"/>
              </a:ext>
            </a:extLst>
          </p:cNvPr>
          <p:cNvSpPr/>
          <p:nvPr/>
        </p:nvSpPr>
        <p:spPr>
          <a:xfrm>
            <a:off x="8100059" y="3747649"/>
            <a:ext cx="83248" cy="79000"/>
          </a:xfrm>
          <a:custGeom>
            <a:avLst/>
            <a:gdLst>
              <a:gd name="connsiteX0" fmla="*/ 83248 w 83248"/>
              <a:gd name="connsiteY0" fmla="*/ 79000 h 79000"/>
              <a:gd name="connsiteX1" fmla="*/ 0 w 83248"/>
              <a:gd name="connsiteY1" fmla="*/ 68669 h 79000"/>
              <a:gd name="connsiteX2" fmla="*/ 54991 w 83248"/>
              <a:gd name="connsiteY2" fmla="*/ 0 h 79000"/>
              <a:gd name="connsiteX3" fmla="*/ 83248 w 83248"/>
              <a:gd name="connsiteY3" fmla="*/ 79000 h 7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48" h="79000">
                <a:moveTo>
                  <a:pt x="83248" y="79000"/>
                </a:moveTo>
                <a:lnTo>
                  <a:pt x="0" y="68669"/>
                </a:lnTo>
                <a:lnTo>
                  <a:pt x="54991" y="0"/>
                </a:lnTo>
                <a:lnTo>
                  <a:pt x="83248" y="79000"/>
                </a:lnTo>
                <a:close/>
              </a:path>
            </a:pathLst>
          </a:custGeom>
          <a:solidFill>
            <a:srgbClr val="029E8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" name="任意多边形: 形状 116">
            <a:extLst>
              <a:ext uri="{FF2B5EF4-FFF2-40B4-BE49-F238E27FC236}">
                <a16:creationId xmlns:a16="http://schemas.microsoft.com/office/drawing/2014/main" id="{5D2A0255-0E76-53F0-C87C-D57D8E39FE9D}"/>
              </a:ext>
            </a:extLst>
          </p:cNvPr>
          <p:cNvSpPr/>
          <p:nvPr/>
        </p:nvSpPr>
        <p:spPr>
          <a:xfrm>
            <a:off x="8851201" y="4608506"/>
            <a:ext cx="75183" cy="83896"/>
          </a:xfrm>
          <a:custGeom>
            <a:avLst/>
            <a:gdLst>
              <a:gd name="connsiteX0" fmla="*/ 75184 w 75183"/>
              <a:gd name="connsiteY0" fmla="*/ 83896 h 83896"/>
              <a:gd name="connsiteX1" fmla="*/ 0 w 75183"/>
              <a:gd name="connsiteY1" fmla="*/ 46571 h 83896"/>
              <a:gd name="connsiteX2" fmla="*/ 74676 w 75183"/>
              <a:gd name="connsiteY2" fmla="*/ 0 h 83896"/>
              <a:gd name="connsiteX3" fmla="*/ 75184 w 75183"/>
              <a:gd name="connsiteY3" fmla="*/ 83896 h 83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183" h="83896">
                <a:moveTo>
                  <a:pt x="75184" y="83896"/>
                </a:moveTo>
                <a:lnTo>
                  <a:pt x="0" y="46571"/>
                </a:lnTo>
                <a:lnTo>
                  <a:pt x="74676" y="0"/>
                </a:lnTo>
                <a:lnTo>
                  <a:pt x="75184" y="83896"/>
                </a:lnTo>
                <a:close/>
              </a:path>
            </a:pathLst>
          </a:custGeom>
          <a:solidFill>
            <a:srgbClr val="029E8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77FE6DF0-05D2-E70B-C101-5B58C70A36F4}"/>
              </a:ext>
            </a:extLst>
          </p:cNvPr>
          <p:cNvSpPr/>
          <p:nvPr/>
        </p:nvSpPr>
        <p:spPr>
          <a:xfrm>
            <a:off x="9269730" y="5663488"/>
            <a:ext cx="86232" cy="78771"/>
          </a:xfrm>
          <a:custGeom>
            <a:avLst/>
            <a:gdLst>
              <a:gd name="connsiteX0" fmla="*/ 57340 w 86232"/>
              <a:gd name="connsiteY0" fmla="*/ 78772 h 78771"/>
              <a:gd name="connsiteX1" fmla="*/ 0 w 86232"/>
              <a:gd name="connsiteY1" fmla="*/ 17532 h 78771"/>
              <a:gd name="connsiteX2" fmla="*/ 86233 w 86232"/>
              <a:gd name="connsiteY2" fmla="*/ 0 h 78771"/>
              <a:gd name="connsiteX3" fmla="*/ 57340 w 86232"/>
              <a:gd name="connsiteY3" fmla="*/ 78772 h 78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32" h="78771">
                <a:moveTo>
                  <a:pt x="57340" y="78772"/>
                </a:moveTo>
                <a:lnTo>
                  <a:pt x="0" y="17532"/>
                </a:lnTo>
                <a:lnTo>
                  <a:pt x="86233" y="0"/>
                </a:lnTo>
                <a:lnTo>
                  <a:pt x="57340" y="78772"/>
                </a:lnTo>
                <a:close/>
              </a:path>
            </a:pathLst>
          </a:custGeom>
          <a:solidFill>
            <a:srgbClr val="029E8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1804AA5A-1CAD-03C4-7DA7-DF1F89A1D8CD}"/>
              </a:ext>
            </a:extLst>
          </p:cNvPr>
          <p:cNvSpPr txBox="1"/>
          <p:nvPr/>
        </p:nvSpPr>
        <p:spPr>
          <a:xfrm>
            <a:off x="579549" y="624625"/>
            <a:ext cx="267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9B8C"/>
                </a:solidFill>
                <a:latin typeface="+mj-ea"/>
                <a:ea typeface="+mj-ea"/>
              </a:rPr>
              <a:t>Concept extraction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93583800-4835-DB58-1B3F-4B96AA488F76}"/>
              </a:ext>
            </a:extLst>
          </p:cNvPr>
          <p:cNvSpPr txBox="1"/>
          <p:nvPr/>
        </p:nvSpPr>
        <p:spPr>
          <a:xfrm>
            <a:off x="5030527" y="5940000"/>
            <a:ext cx="2239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300" dirty="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客户运营精准化</a:t>
            </a:r>
            <a:endParaRPr lang="en-US" sz="2000" spc="300" dirty="0"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EE29145D-4C90-4140-1C8D-C42644309E8E}"/>
              </a:ext>
            </a:extLst>
          </p:cNvPr>
          <p:cNvSpPr txBox="1"/>
          <p:nvPr/>
        </p:nvSpPr>
        <p:spPr>
          <a:xfrm>
            <a:off x="4880930" y="6336188"/>
            <a:ext cx="2539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+mn-ea"/>
                <a:cs typeface="OPPOSans B" panose="00020600040101010101" pitchFamily="18" charset="-122"/>
              </a:rPr>
              <a:t>以规模化方式满足客户个性化需求</a:t>
            </a:r>
            <a:endParaRPr lang="en-US" sz="1200" dirty="0">
              <a:latin typeface="+mn-ea"/>
              <a:cs typeface="OPPOSans B" panose="00020600040101010101" pitchFamily="18" charset="-122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84DA4466-E85D-EF6C-8F77-7904697C156A}"/>
              </a:ext>
            </a:extLst>
          </p:cNvPr>
          <p:cNvSpPr txBox="1"/>
          <p:nvPr/>
        </p:nvSpPr>
        <p:spPr>
          <a:xfrm>
            <a:off x="5241962" y="4047700"/>
            <a:ext cx="1786950" cy="369332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zh-CN" altLang="en-US" sz="2000" dirty="0">
                <a:solidFill>
                  <a:srgbClr val="009B8C"/>
                </a:solidFill>
                <a:latin typeface="+mn-ea"/>
                <a:cs typeface="OPPOSans B" panose="00020600040101010101" pitchFamily="18" charset="-122"/>
              </a:rPr>
              <a:t>货（产品）</a:t>
            </a:r>
            <a:endParaRPr lang="en-US" sz="2000" dirty="0">
              <a:solidFill>
                <a:srgbClr val="009B8C"/>
              </a:solidFill>
              <a:latin typeface="+mn-ea"/>
              <a:cs typeface="OPPOSans B" panose="00020600040101010101" pitchFamily="18" charset="-122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D27D82CF-ECF5-C2A6-FD96-BBD27A13F70B}"/>
              </a:ext>
            </a:extLst>
          </p:cNvPr>
          <p:cNvSpPr txBox="1"/>
          <p:nvPr/>
        </p:nvSpPr>
        <p:spPr>
          <a:xfrm rot="17112560">
            <a:off x="3286194" y="5509438"/>
            <a:ext cx="1786950" cy="369332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zh-CN" altLang="en-US" sz="2000" dirty="0">
                <a:solidFill>
                  <a:srgbClr val="009B8C"/>
                </a:solidFill>
                <a:latin typeface="+mn-ea"/>
                <a:cs typeface="OPPOSans B" panose="00020600040101010101" pitchFamily="18" charset="-122"/>
              </a:rPr>
              <a:t>人（产品）</a:t>
            </a:r>
            <a:endParaRPr lang="en-US" sz="2000" dirty="0">
              <a:solidFill>
                <a:srgbClr val="009B8C"/>
              </a:solidFill>
              <a:latin typeface="+mn-ea"/>
              <a:cs typeface="OPPOSans B" panose="00020600040101010101" pitchFamily="18" charset="-122"/>
            </a:endParaRP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6EAA621D-FE29-C12E-A47F-96D5D36A9D29}"/>
              </a:ext>
            </a:extLst>
          </p:cNvPr>
          <p:cNvSpPr txBox="1"/>
          <p:nvPr/>
        </p:nvSpPr>
        <p:spPr>
          <a:xfrm rot="4500000">
            <a:off x="7215522" y="5661676"/>
            <a:ext cx="1786950" cy="369332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zh-CN" altLang="en-US" sz="2000" dirty="0">
                <a:solidFill>
                  <a:srgbClr val="009B8C"/>
                </a:solidFill>
                <a:latin typeface="+mn-ea"/>
                <a:cs typeface="OPPOSans B" panose="00020600040101010101" pitchFamily="18" charset="-122"/>
              </a:rPr>
              <a:t>场（环保）</a:t>
            </a:r>
            <a:endParaRPr lang="en-US" sz="2000" dirty="0">
              <a:solidFill>
                <a:srgbClr val="009B8C"/>
              </a:solidFill>
              <a:latin typeface="+mn-ea"/>
              <a:cs typeface="OPPOSans B" panose="00020600040101010101" pitchFamily="18" charset="-122"/>
            </a:endParaRP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94194039-97BB-BE0C-C138-42164B8F9487}"/>
              </a:ext>
            </a:extLst>
          </p:cNvPr>
          <p:cNvSpPr txBox="1"/>
          <p:nvPr/>
        </p:nvSpPr>
        <p:spPr>
          <a:xfrm rot="16488672">
            <a:off x="2438223" y="5669261"/>
            <a:ext cx="1347956" cy="369332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zh-CN" altLang="en-US" sz="2000" dirty="0">
                <a:solidFill>
                  <a:srgbClr val="009B8C"/>
                </a:solidFill>
                <a:latin typeface="+mn-ea"/>
                <a:cs typeface="OPPOSans B" panose="00020600040101010101" pitchFamily="18" charset="-122"/>
              </a:rPr>
              <a:t>需求</a:t>
            </a:r>
            <a:endParaRPr lang="en-US" sz="2000" dirty="0">
              <a:solidFill>
                <a:srgbClr val="009B8C"/>
              </a:solidFill>
              <a:latin typeface="+mn-ea"/>
              <a:cs typeface="OPPOSans B" panose="00020600040101010101" pitchFamily="18" charset="-122"/>
            </a:endParaRP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7015A987-BEAF-F6F1-1582-1DBE90E57B67}"/>
              </a:ext>
            </a:extLst>
          </p:cNvPr>
          <p:cNvSpPr txBox="1"/>
          <p:nvPr/>
        </p:nvSpPr>
        <p:spPr>
          <a:xfrm rot="17993276">
            <a:off x="2731896" y="4703247"/>
            <a:ext cx="1347956" cy="369332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zh-CN" altLang="en-US" sz="2000" dirty="0">
                <a:solidFill>
                  <a:srgbClr val="009B8C"/>
                </a:solidFill>
                <a:latin typeface="+mn-ea"/>
                <a:cs typeface="OPPOSans B" panose="00020600040101010101" pitchFamily="18" charset="-122"/>
              </a:rPr>
              <a:t>推荐</a:t>
            </a:r>
            <a:endParaRPr lang="en-US" sz="2000" dirty="0">
              <a:solidFill>
                <a:srgbClr val="009B8C"/>
              </a:solidFill>
              <a:latin typeface="+mn-ea"/>
              <a:cs typeface="OPPOSans B" panose="00020600040101010101" pitchFamily="18" charset="-122"/>
            </a:endParaRP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F4026FCC-8934-02CC-718C-1788CD34C26C}"/>
              </a:ext>
            </a:extLst>
          </p:cNvPr>
          <p:cNvSpPr txBox="1"/>
          <p:nvPr/>
        </p:nvSpPr>
        <p:spPr>
          <a:xfrm rot="19151951">
            <a:off x="3418844" y="3867431"/>
            <a:ext cx="1347956" cy="369332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zh-CN" altLang="en-US" sz="2000" dirty="0">
                <a:solidFill>
                  <a:srgbClr val="009B8C"/>
                </a:solidFill>
                <a:latin typeface="+mn-ea"/>
                <a:cs typeface="OPPOSans B" panose="00020600040101010101" pitchFamily="18" charset="-122"/>
              </a:rPr>
              <a:t>配置</a:t>
            </a:r>
            <a:endParaRPr lang="en-US" sz="2000" dirty="0">
              <a:solidFill>
                <a:srgbClr val="009B8C"/>
              </a:solidFill>
              <a:latin typeface="+mn-ea"/>
              <a:cs typeface="OPPOSans B" panose="00020600040101010101" pitchFamily="18" charset="-122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E8EF9269-140E-8528-7A45-7088A92F8C3A}"/>
              </a:ext>
            </a:extLst>
          </p:cNvPr>
          <p:cNvSpPr txBox="1"/>
          <p:nvPr/>
        </p:nvSpPr>
        <p:spPr>
          <a:xfrm rot="2878309">
            <a:off x="7549203" y="4014646"/>
            <a:ext cx="1347956" cy="369332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zh-CN" altLang="en-US" sz="2000" dirty="0">
                <a:solidFill>
                  <a:srgbClr val="009B8C"/>
                </a:solidFill>
                <a:latin typeface="+mn-ea"/>
                <a:cs typeface="OPPOSans B" panose="00020600040101010101" pitchFamily="18" charset="-122"/>
              </a:rPr>
              <a:t>体验</a:t>
            </a:r>
            <a:endParaRPr lang="en-US" sz="2000" dirty="0">
              <a:solidFill>
                <a:srgbClr val="009B8C"/>
              </a:solidFill>
              <a:latin typeface="+mn-ea"/>
              <a:cs typeface="OPPOSans B" panose="00020600040101010101" pitchFamily="18" charset="-122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5DF30D52-BA29-57F5-2299-99F740AA9F2C}"/>
              </a:ext>
            </a:extLst>
          </p:cNvPr>
          <p:cNvSpPr txBox="1"/>
          <p:nvPr/>
        </p:nvSpPr>
        <p:spPr>
          <a:xfrm rot="4053547">
            <a:off x="8151504" y="4866701"/>
            <a:ext cx="1347956" cy="369332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zh-CN" altLang="en-US" sz="2000" dirty="0">
                <a:solidFill>
                  <a:srgbClr val="009B8C"/>
                </a:solidFill>
                <a:latin typeface="+mn-ea"/>
                <a:cs typeface="OPPOSans B" panose="00020600040101010101" pitchFamily="18" charset="-122"/>
              </a:rPr>
              <a:t>购买</a:t>
            </a:r>
            <a:endParaRPr lang="en-US" sz="2000" dirty="0">
              <a:solidFill>
                <a:srgbClr val="009B8C"/>
              </a:solidFill>
              <a:latin typeface="+mn-ea"/>
              <a:cs typeface="OPPOSans B" panose="00020600040101010101" pitchFamily="18" charset="-122"/>
            </a:endParaRP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58B3AAB0-16C2-8EB0-5C95-C3B30ED7A365}"/>
              </a:ext>
            </a:extLst>
          </p:cNvPr>
          <p:cNvSpPr txBox="1"/>
          <p:nvPr/>
        </p:nvSpPr>
        <p:spPr>
          <a:xfrm rot="5400000">
            <a:off x="8448953" y="5888543"/>
            <a:ext cx="1347956" cy="369332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zh-CN" altLang="en-US" sz="2000" dirty="0">
                <a:solidFill>
                  <a:srgbClr val="009B8C"/>
                </a:solidFill>
                <a:latin typeface="+mn-ea"/>
                <a:cs typeface="OPPOSans B" panose="00020600040101010101" pitchFamily="18" charset="-122"/>
              </a:rPr>
              <a:t>使用</a:t>
            </a:r>
            <a:endParaRPr lang="en-US" sz="2000" dirty="0">
              <a:solidFill>
                <a:srgbClr val="009B8C"/>
              </a:solidFill>
              <a:latin typeface="+mn-ea"/>
              <a:cs typeface="OPPOSans B" panose="00020600040101010101" pitchFamily="18" charset="-122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A7F45F4E-E3AC-E539-3DEE-D2A433322C67}"/>
              </a:ext>
            </a:extLst>
          </p:cNvPr>
          <p:cNvSpPr txBox="1"/>
          <p:nvPr/>
        </p:nvSpPr>
        <p:spPr>
          <a:xfrm>
            <a:off x="4726729" y="3161159"/>
            <a:ext cx="2804026" cy="635957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zh-CN" altLang="en-US" sz="2000" dirty="0">
                <a:solidFill>
                  <a:srgbClr val="009B8C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直达全链路客户触点</a:t>
            </a:r>
            <a:endParaRPr lang="en-US" sz="2000" dirty="0">
              <a:solidFill>
                <a:srgbClr val="009B8C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24C09F39-9A22-C988-50D5-E502ADC84E79}"/>
              </a:ext>
            </a:extLst>
          </p:cNvPr>
          <p:cNvSpPr txBox="1"/>
          <p:nvPr/>
        </p:nvSpPr>
        <p:spPr>
          <a:xfrm rot="18389609">
            <a:off x="2004298" y="3587773"/>
            <a:ext cx="2804026" cy="1254879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zh-CN" altLang="en-US" sz="2000" dirty="0">
                <a:solidFill>
                  <a:srgbClr val="F3701C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通过柔性化建造</a:t>
            </a:r>
            <a:endParaRPr lang="en-US" sz="2000" dirty="0">
              <a:solidFill>
                <a:srgbClr val="F3701C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ED58B0F8-306F-3EC7-0D62-29D4CDE5A5CA}"/>
              </a:ext>
            </a:extLst>
          </p:cNvPr>
          <p:cNvSpPr txBox="1"/>
          <p:nvPr/>
        </p:nvSpPr>
        <p:spPr>
          <a:xfrm rot="3426958">
            <a:off x="7247233" y="3740200"/>
            <a:ext cx="3406480" cy="1156028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217348"/>
              </a:avLst>
            </a:prstTxWarp>
            <a:spAutoFit/>
          </a:bodyPr>
          <a:lstStyle/>
          <a:p>
            <a:pPr algn="ctr"/>
            <a:r>
              <a:rPr lang="zh-CN" altLang="en-US" sz="2000" dirty="0">
                <a:solidFill>
                  <a:srgbClr val="F3701C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实现个性化用户体验</a:t>
            </a:r>
            <a:endParaRPr lang="en-US" sz="2000" dirty="0">
              <a:solidFill>
                <a:srgbClr val="F3701C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35B3E5EC-6DE9-D48D-911F-2142BDE1E405}"/>
              </a:ext>
            </a:extLst>
          </p:cNvPr>
          <p:cNvSpPr txBox="1"/>
          <p:nvPr/>
        </p:nvSpPr>
        <p:spPr>
          <a:xfrm rot="3426958">
            <a:off x="8122766" y="3076831"/>
            <a:ext cx="3406480" cy="1156028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217348"/>
              </a:avLst>
            </a:prstTxWarp>
            <a:spAutoFit/>
          </a:bodyPr>
          <a:lstStyle/>
          <a:p>
            <a:pPr algn="ctr"/>
            <a:r>
              <a:rPr lang="zh-CN" altLang="en-US" spc="100" dirty="0">
                <a:solidFill>
                  <a:srgbClr val="F3701C"/>
                </a:solidFill>
                <a:latin typeface="+mn-ea"/>
                <a:cs typeface="OPPOSans B" panose="00020600040101010101" pitchFamily="18" charset="-122"/>
              </a:rPr>
              <a:t>创造极致用户体验</a:t>
            </a:r>
            <a:endParaRPr lang="en-US" spc="100" dirty="0">
              <a:solidFill>
                <a:srgbClr val="F3701C"/>
              </a:solidFill>
              <a:latin typeface="+mn-ea"/>
              <a:cs typeface="OPPOSans B" panose="00020600040101010101" pitchFamily="18" charset="-122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42C38BD7-8E42-3D3D-FC66-17D7B8E4F62A}"/>
              </a:ext>
            </a:extLst>
          </p:cNvPr>
          <p:cNvSpPr txBox="1"/>
          <p:nvPr/>
        </p:nvSpPr>
        <p:spPr>
          <a:xfrm>
            <a:off x="4854132" y="1211416"/>
            <a:ext cx="2804026" cy="635957"/>
          </a:xfrm>
          <a:prstGeom prst="rect">
            <a:avLst/>
          </a:prstGeom>
          <a:noFill/>
        </p:spPr>
        <p:txBody>
          <a:bodyPr spcFirstLastPara="1" wrap="square" numCol="1" rtlCol="0">
            <a:prstTxWarp prst="textArchUp">
              <a:avLst>
                <a:gd name="adj" fmla="val 10217348"/>
              </a:avLst>
            </a:prstTxWarp>
            <a:spAutoFit/>
          </a:bodyPr>
          <a:lstStyle>
            <a:defPPr>
              <a:defRPr lang="en-US"/>
            </a:defPPr>
            <a:lvl1pPr algn="ctr">
              <a:defRPr spc="100">
                <a:solidFill>
                  <a:srgbClr val="F3701C"/>
                </a:solidFill>
                <a:latin typeface="+mn-ea"/>
                <a:cs typeface="OPPOSans B" panose="00020600040101010101" pitchFamily="18" charset="-122"/>
              </a:defRPr>
            </a:lvl1pPr>
          </a:lstStyle>
          <a:p>
            <a:r>
              <a:rPr lang="zh-CN" altLang="en-US" dirty="0"/>
              <a:t>识别无盲区无盲点</a:t>
            </a:r>
            <a:endParaRPr lang="en-US" dirty="0"/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9AA51FCA-DB02-B251-3918-CB3F23C4ADE3}"/>
              </a:ext>
            </a:extLst>
          </p:cNvPr>
          <p:cNvSpPr txBox="1"/>
          <p:nvPr/>
        </p:nvSpPr>
        <p:spPr>
          <a:xfrm rot="18360085">
            <a:off x="610052" y="2805120"/>
            <a:ext cx="4892772" cy="2444837"/>
          </a:xfrm>
          <a:prstGeom prst="rect">
            <a:avLst/>
          </a:prstGeom>
          <a:noFill/>
        </p:spPr>
        <p:txBody>
          <a:bodyPr spcFirstLastPara="1" wrap="square" numCol="1" rtlCol="0">
            <a:prstTxWarp prst="textArchUp">
              <a:avLst>
                <a:gd name="adj" fmla="val 10217348"/>
              </a:avLst>
            </a:prstTxWarp>
            <a:spAutoFit/>
          </a:bodyPr>
          <a:lstStyle>
            <a:defPPr>
              <a:defRPr lang="en-US"/>
            </a:defPPr>
            <a:lvl1pPr algn="ctr">
              <a:defRPr spc="100">
                <a:solidFill>
                  <a:srgbClr val="F3701C"/>
                </a:solidFill>
                <a:latin typeface="+mn-ea"/>
                <a:cs typeface="OPPOSans B" panose="00020600040101010101" pitchFamily="18" charset="-122"/>
              </a:defRPr>
            </a:lvl1pPr>
          </a:lstStyle>
          <a:p>
            <a:r>
              <a:rPr lang="zh-CN" altLang="en-US" dirty="0"/>
              <a:t>敏捷供应链精准反应柔性生产力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861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42436CF5-34DF-28FC-5538-A9CCC36E84BC}"/>
              </a:ext>
            </a:extLst>
          </p:cNvPr>
          <p:cNvSpPr/>
          <p:nvPr/>
        </p:nvSpPr>
        <p:spPr>
          <a:xfrm>
            <a:off x="8108950" y="1562100"/>
            <a:ext cx="3448050" cy="2311400"/>
          </a:xfrm>
          <a:custGeom>
            <a:avLst/>
            <a:gdLst>
              <a:gd name="connsiteX0" fmla="*/ 3397250 w 3448050"/>
              <a:gd name="connsiteY0" fmla="*/ 0 h 2311400"/>
              <a:gd name="connsiteX1" fmla="*/ 3448050 w 3448050"/>
              <a:gd name="connsiteY1" fmla="*/ 0 h 2311400"/>
              <a:gd name="connsiteX2" fmla="*/ 3448050 w 3448050"/>
              <a:gd name="connsiteY2" fmla="*/ 2311400 h 2311400"/>
              <a:gd name="connsiteX3" fmla="*/ 3397250 w 3448050"/>
              <a:gd name="connsiteY3" fmla="*/ 2311400 h 2311400"/>
              <a:gd name="connsiteX4" fmla="*/ 50800 w 3448050"/>
              <a:gd name="connsiteY4" fmla="*/ 2311400 h 2311400"/>
              <a:gd name="connsiteX5" fmla="*/ 0 w 3448050"/>
              <a:gd name="connsiteY5" fmla="*/ 2311400 h 2311400"/>
              <a:gd name="connsiteX6" fmla="*/ 0 w 3448050"/>
              <a:gd name="connsiteY6" fmla="*/ 0 h 2311400"/>
              <a:gd name="connsiteX7" fmla="*/ 50800 w 3448050"/>
              <a:gd name="connsiteY7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48050" h="2311400">
                <a:moveTo>
                  <a:pt x="3397250" y="0"/>
                </a:moveTo>
                <a:cubicBezTo>
                  <a:pt x="3425307" y="0"/>
                  <a:pt x="3448050" y="0"/>
                  <a:pt x="3448050" y="0"/>
                </a:cubicBezTo>
                <a:lnTo>
                  <a:pt x="3448050" y="2311400"/>
                </a:lnTo>
                <a:cubicBezTo>
                  <a:pt x="3448050" y="2311400"/>
                  <a:pt x="3425307" y="2311400"/>
                  <a:pt x="3397250" y="2311400"/>
                </a:cubicBezTo>
                <a:lnTo>
                  <a:pt x="50800" y="2311400"/>
                </a:lnTo>
                <a:cubicBezTo>
                  <a:pt x="22744" y="2311400"/>
                  <a:pt x="0" y="2311400"/>
                  <a:pt x="0" y="2311400"/>
                </a:cubicBezTo>
                <a:lnTo>
                  <a:pt x="0" y="0"/>
                </a:lnTo>
                <a:cubicBezTo>
                  <a:pt x="0" y="0"/>
                  <a:pt x="22744" y="0"/>
                  <a:pt x="50800" y="0"/>
                </a:cubicBezTo>
                <a:close/>
              </a:path>
            </a:pathLst>
          </a:custGeom>
          <a:solidFill>
            <a:srgbClr val="FFFFF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4" name="矩形: 圆角 1213">
            <a:extLst>
              <a:ext uri="{FF2B5EF4-FFF2-40B4-BE49-F238E27FC236}">
                <a16:creationId xmlns:a16="http://schemas.microsoft.com/office/drawing/2014/main" id="{8135D357-B290-10BD-E945-1DB86848FDD5}"/>
              </a:ext>
            </a:extLst>
          </p:cNvPr>
          <p:cNvSpPr/>
          <p:nvPr/>
        </p:nvSpPr>
        <p:spPr>
          <a:xfrm>
            <a:off x="8108950" y="1568450"/>
            <a:ext cx="3448050" cy="2311400"/>
          </a:xfrm>
          <a:prstGeom prst="roundRect">
            <a:avLst>
              <a:gd name="adj" fmla="val 5922"/>
            </a:avLst>
          </a:prstGeom>
          <a:solidFill>
            <a:srgbClr val="FFFFFF"/>
          </a:solidFill>
          <a:ln w="6350" cap="flat">
            <a:noFill/>
            <a:prstDash val="solid"/>
            <a:miter/>
          </a:ln>
          <a:effectLst>
            <a:outerShdw blurRad="889000" sx="102000" sy="102000" algn="ctr" rotWithShape="0">
              <a:schemeClr val="bg2">
                <a:lumMod val="50000"/>
                <a:alpha val="15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217" name="矩形: 圆角 1216">
            <a:extLst>
              <a:ext uri="{FF2B5EF4-FFF2-40B4-BE49-F238E27FC236}">
                <a16:creationId xmlns:a16="http://schemas.microsoft.com/office/drawing/2014/main" id="{35DF5051-C8D8-1211-D893-33C21BA511C1}"/>
              </a:ext>
            </a:extLst>
          </p:cNvPr>
          <p:cNvSpPr/>
          <p:nvPr/>
        </p:nvSpPr>
        <p:spPr>
          <a:xfrm>
            <a:off x="635000" y="3994150"/>
            <a:ext cx="3473450" cy="2311400"/>
          </a:xfrm>
          <a:prstGeom prst="roundRect">
            <a:avLst>
              <a:gd name="adj" fmla="val 4701"/>
            </a:avLst>
          </a:prstGeom>
          <a:solidFill>
            <a:srgbClr val="FFFFFF"/>
          </a:solidFill>
          <a:ln w="6350" cap="flat">
            <a:noFill/>
            <a:prstDash val="solid"/>
            <a:miter/>
          </a:ln>
          <a:effectLst>
            <a:outerShdw blurRad="889000" sx="102000" sy="102000" algn="ctr" rotWithShape="0">
              <a:schemeClr val="bg2">
                <a:lumMod val="50000"/>
                <a:alpha val="15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218" name="矩形: 圆角 1217">
            <a:extLst>
              <a:ext uri="{FF2B5EF4-FFF2-40B4-BE49-F238E27FC236}">
                <a16:creationId xmlns:a16="http://schemas.microsoft.com/office/drawing/2014/main" id="{59BBAA68-D664-6598-6C1F-DE5086937B99}"/>
              </a:ext>
            </a:extLst>
          </p:cNvPr>
          <p:cNvSpPr/>
          <p:nvPr/>
        </p:nvSpPr>
        <p:spPr>
          <a:xfrm>
            <a:off x="8108950" y="3994150"/>
            <a:ext cx="3448050" cy="2311400"/>
          </a:xfrm>
          <a:prstGeom prst="roundRect">
            <a:avLst>
              <a:gd name="adj" fmla="val 4844"/>
            </a:avLst>
          </a:prstGeom>
          <a:solidFill>
            <a:srgbClr val="FFFFFF"/>
          </a:solidFill>
          <a:ln w="6350" cap="flat">
            <a:noFill/>
            <a:prstDash val="solid"/>
            <a:miter/>
          </a:ln>
          <a:effectLst>
            <a:outerShdw blurRad="889000" sx="102000" sy="102000" algn="ctr" rotWithShape="0">
              <a:schemeClr val="bg2">
                <a:lumMod val="50000"/>
                <a:alpha val="15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225" name="矩形: 圆角 1224">
            <a:extLst>
              <a:ext uri="{FF2B5EF4-FFF2-40B4-BE49-F238E27FC236}">
                <a16:creationId xmlns:a16="http://schemas.microsoft.com/office/drawing/2014/main" id="{944D8F16-A6CA-BCD7-04AA-DD26707C5E25}"/>
              </a:ext>
            </a:extLst>
          </p:cNvPr>
          <p:cNvSpPr/>
          <p:nvPr/>
        </p:nvSpPr>
        <p:spPr>
          <a:xfrm>
            <a:off x="920750" y="4648200"/>
            <a:ext cx="2895600" cy="412750"/>
          </a:xfrm>
          <a:prstGeom prst="roundRect">
            <a:avLst>
              <a:gd name="adj" fmla="val 50000"/>
            </a:avLst>
          </a:prstGeom>
          <a:solidFill>
            <a:srgbClr val="DAF6F3">
              <a:alpha val="5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6" name="矩形: 圆角 1225">
            <a:extLst>
              <a:ext uri="{FF2B5EF4-FFF2-40B4-BE49-F238E27FC236}">
                <a16:creationId xmlns:a16="http://schemas.microsoft.com/office/drawing/2014/main" id="{DEB32045-44BF-A206-FE67-0DDED40D794B}"/>
              </a:ext>
            </a:extLst>
          </p:cNvPr>
          <p:cNvSpPr/>
          <p:nvPr/>
        </p:nvSpPr>
        <p:spPr>
          <a:xfrm>
            <a:off x="920750" y="5168900"/>
            <a:ext cx="2895600" cy="412750"/>
          </a:xfrm>
          <a:prstGeom prst="roundRect">
            <a:avLst>
              <a:gd name="adj" fmla="val 50000"/>
            </a:avLst>
          </a:prstGeom>
          <a:solidFill>
            <a:srgbClr val="DAF6F3">
              <a:alpha val="5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7" name="矩形: 圆角 1226">
            <a:extLst>
              <a:ext uri="{FF2B5EF4-FFF2-40B4-BE49-F238E27FC236}">
                <a16:creationId xmlns:a16="http://schemas.microsoft.com/office/drawing/2014/main" id="{44951966-D1EA-916E-A2B6-DD85263F5F63}"/>
              </a:ext>
            </a:extLst>
          </p:cNvPr>
          <p:cNvSpPr/>
          <p:nvPr/>
        </p:nvSpPr>
        <p:spPr>
          <a:xfrm>
            <a:off x="914400" y="5708650"/>
            <a:ext cx="2901950" cy="412750"/>
          </a:xfrm>
          <a:prstGeom prst="roundRect">
            <a:avLst>
              <a:gd name="adj" fmla="val 50000"/>
            </a:avLst>
          </a:prstGeom>
          <a:solidFill>
            <a:srgbClr val="DAF6F3">
              <a:alpha val="5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1" name="任意多边形: 形状 1260">
            <a:extLst>
              <a:ext uri="{FF2B5EF4-FFF2-40B4-BE49-F238E27FC236}">
                <a16:creationId xmlns:a16="http://schemas.microsoft.com/office/drawing/2014/main" id="{CEDCDBFC-62D7-AECA-BFF1-DCD4DF721817}"/>
              </a:ext>
            </a:extLst>
          </p:cNvPr>
          <p:cNvSpPr/>
          <p:nvPr/>
        </p:nvSpPr>
        <p:spPr>
          <a:xfrm>
            <a:off x="9410700" y="4635500"/>
            <a:ext cx="850900" cy="850900"/>
          </a:xfrm>
          <a:custGeom>
            <a:avLst/>
            <a:gdLst>
              <a:gd name="connsiteX0" fmla="*/ 850900 w 850900"/>
              <a:gd name="connsiteY0" fmla="*/ 425450 h 850900"/>
              <a:gd name="connsiteX1" fmla="*/ 425450 w 850900"/>
              <a:gd name="connsiteY1" fmla="*/ 850900 h 850900"/>
              <a:gd name="connsiteX2" fmla="*/ 0 w 850900"/>
              <a:gd name="connsiteY2" fmla="*/ 425450 h 850900"/>
              <a:gd name="connsiteX3" fmla="*/ 425450 w 850900"/>
              <a:gd name="connsiteY3" fmla="*/ 0 h 850900"/>
              <a:gd name="connsiteX4" fmla="*/ 850900 w 850900"/>
              <a:gd name="connsiteY4" fmla="*/ 425450 h 85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0900" h="850900">
                <a:moveTo>
                  <a:pt x="850900" y="425450"/>
                </a:moveTo>
                <a:cubicBezTo>
                  <a:pt x="850900" y="660419"/>
                  <a:pt x="660419" y="850900"/>
                  <a:pt x="425450" y="850900"/>
                </a:cubicBezTo>
                <a:cubicBezTo>
                  <a:pt x="190481" y="850900"/>
                  <a:pt x="0" y="660419"/>
                  <a:pt x="0" y="425450"/>
                </a:cubicBezTo>
                <a:cubicBezTo>
                  <a:pt x="0" y="190481"/>
                  <a:pt x="190481" y="0"/>
                  <a:pt x="425450" y="0"/>
                </a:cubicBezTo>
                <a:cubicBezTo>
                  <a:pt x="660419" y="0"/>
                  <a:pt x="850900" y="190481"/>
                  <a:pt x="850900" y="425450"/>
                </a:cubicBezTo>
                <a:close/>
              </a:path>
            </a:pathLst>
          </a:custGeom>
          <a:solidFill>
            <a:srgbClr val="00BEBE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2" name="任意多边形: 形状 1261">
            <a:extLst>
              <a:ext uri="{FF2B5EF4-FFF2-40B4-BE49-F238E27FC236}">
                <a16:creationId xmlns:a16="http://schemas.microsoft.com/office/drawing/2014/main" id="{92096474-08E8-58C6-FF86-A6F40DE4DC68}"/>
              </a:ext>
            </a:extLst>
          </p:cNvPr>
          <p:cNvSpPr/>
          <p:nvPr/>
        </p:nvSpPr>
        <p:spPr>
          <a:xfrm>
            <a:off x="9493250" y="4718050"/>
            <a:ext cx="685800" cy="685800"/>
          </a:xfrm>
          <a:custGeom>
            <a:avLst/>
            <a:gdLst>
              <a:gd name="connsiteX0" fmla="*/ 685800 w 685800"/>
              <a:gd name="connsiteY0" fmla="*/ 342900 h 685800"/>
              <a:gd name="connsiteX1" fmla="*/ 342900 w 685800"/>
              <a:gd name="connsiteY1" fmla="*/ 685800 h 685800"/>
              <a:gd name="connsiteX2" fmla="*/ 0 w 685800"/>
              <a:gd name="connsiteY2" fmla="*/ 342900 h 685800"/>
              <a:gd name="connsiteX3" fmla="*/ 342900 w 685800"/>
              <a:gd name="connsiteY3" fmla="*/ 0 h 685800"/>
              <a:gd name="connsiteX4" fmla="*/ 685800 w 685800"/>
              <a:gd name="connsiteY4" fmla="*/ 34290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0" h="685800">
                <a:moveTo>
                  <a:pt x="685800" y="342900"/>
                </a:moveTo>
                <a:cubicBezTo>
                  <a:pt x="685800" y="532278"/>
                  <a:pt x="532278" y="685800"/>
                  <a:pt x="342900" y="685800"/>
                </a:cubicBezTo>
                <a:cubicBezTo>
                  <a:pt x="153522" y="685800"/>
                  <a:pt x="0" y="532278"/>
                  <a:pt x="0" y="342900"/>
                </a:cubicBezTo>
                <a:cubicBezTo>
                  <a:pt x="0" y="153522"/>
                  <a:pt x="153522" y="0"/>
                  <a:pt x="342900" y="0"/>
                </a:cubicBezTo>
                <a:cubicBezTo>
                  <a:pt x="532278" y="0"/>
                  <a:pt x="685800" y="153522"/>
                  <a:pt x="685800" y="34290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54000"/>
                </a:schemeClr>
              </a:gs>
              <a:gs pos="100000">
                <a:srgbClr val="00B4BA">
                  <a:alpha val="51000"/>
                </a:srgbClr>
              </a:gs>
            </a:gsLst>
            <a:lin ang="540000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3" name="任意多边形: 形状 1262">
            <a:extLst>
              <a:ext uri="{FF2B5EF4-FFF2-40B4-BE49-F238E27FC236}">
                <a16:creationId xmlns:a16="http://schemas.microsoft.com/office/drawing/2014/main" id="{B67632F9-C960-871D-185E-7AA4CA55DEAD}"/>
              </a:ext>
            </a:extLst>
          </p:cNvPr>
          <p:cNvSpPr/>
          <p:nvPr/>
        </p:nvSpPr>
        <p:spPr>
          <a:xfrm>
            <a:off x="9689338" y="4897437"/>
            <a:ext cx="299974" cy="333375"/>
          </a:xfrm>
          <a:custGeom>
            <a:avLst/>
            <a:gdLst>
              <a:gd name="connsiteX0" fmla="*/ 56324 w 299974"/>
              <a:gd name="connsiteY0" fmla="*/ 32804 h 333375"/>
              <a:gd name="connsiteX1" fmla="*/ 149987 w 299974"/>
              <a:gd name="connsiteY1" fmla="*/ 0 h 333375"/>
              <a:gd name="connsiteX2" fmla="*/ 243649 w 299974"/>
              <a:gd name="connsiteY2" fmla="*/ 32804 h 333375"/>
              <a:gd name="connsiteX3" fmla="*/ 267843 w 299974"/>
              <a:gd name="connsiteY3" fmla="*/ 8585 h 333375"/>
              <a:gd name="connsiteX4" fmla="*/ 291402 w 299974"/>
              <a:gd name="connsiteY4" fmla="*/ 32157 h 333375"/>
              <a:gd name="connsiteX5" fmla="*/ 267208 w 299974"/>
              <a:gd name="connsiteY5" fmla="*/ 56375 h 333375"/>
              <a:gd name="connsiteX6" fmla="*/ 299974 w 299974"/>
              <a:gd name="connsiteY6" fmla="*/ 150019 h 333375"/>
              <a:gd name="connsiteX7" fmla="*/ 299974 w 299974"/>
              <a:gd name="connsiteY7" fmla="*/ 166688 h 333375"/>
              <a:gd name="connsiteX8" fmla="*/ 0 w 299974"/>
              <a:gd name="connsiteY8" fmla="*/ 166688 h 333375"/>
              <a:gd name="connsiteX9" fmla="*/ 0 w 299974"/>
              <a:gd name="connsiteY9" fmla="*/ 150019 h 333375"/>
              <a:gd name="connsiteX10" fmla="*/ 32766 w 299974"/>
              <a:gd name="connsiteY10" fmla="*/ 56375 h 333375"/>
              <a:gd name="connsiteX11" fmla="*/ 8572 w 299974"/>
              <a:gd name="connsiteY11" fmla="*/ 32169 h 333375"/>
              <a:gd name="connsiteX12" fmla="*/ 32131 w 299974"/>
              <a:gd name="connsiteY12" fmla="*/ 8604 h 333375"/>
              <a:gd name="connsiteX13" fmla="*/ 56324 w 299974"/>
              <a:gd name="connsiteY13" fmla="*/ 32823 h 333375"/>
              <a:gd name="connsiteX14" fmla="*/ 56324 w 299974"/>
              <a:gd name="connsiteY14" fmla="*/ 32804 h 333375"/>
              <a:gd name="connsiteX15" fmla="*/ 0 w 299974"/>
              <a:gd name="connsiteY15" fmla="*/ 200025 h 333375"/>
              <a:gd name="connsiteX16" fmla="*/ 299974 w 299974"/>
              <a:gd name="connsiteY16" fmla="*/ 200025 h 333375"/>
              <a:gd name="connsiteX17" fmla="*/ 299974 w 299974"/>
              <a:gd name="connsiteY17" fmla="*/ 316706 h 333375"/>
              <a:gd name="connsiteX18" fmla="*/ 295148 w 299974"/>
              <a:gd name="connsiteY18" fmla="*/ 328492 h 333375"/>
              <a:gd name="connsiteX19" fmla="*/ 283337 w 299974"/>
              <a:gd name="connsiteY19" fmla="*/ 333375 h 333375"/>
              <a:gd name="connsiteX20" fmla="*/ 16637 w 299974"/>
              <a:gd name="connsiteY20" fmla="*/ 333375 h 333375"/>
              <a:gd name="connsiteX21" fmla="*/ 4826 w 299974"/>
              <a:gd name="connsiteY21" fmla="*/ 328492 h 333375"/>
              <a:gd name="connsiteX22" fmla="*/ 0 w 299974"/>
              <a:gd name="connsiteY22" fmla="*/ 316706 h 333375"/>
              <a:gd name="connsiteX23" fmla="*/ 0 w 299974"/>
              <a:gd name="connsiteY23" fmla="*/ 200025 h 333375"/>
              <a:gd name="connsiteX24" fmla="*/ 99949 w 299974"/>
              <a:gd name="connsiteY24" fmla="*/ 116681 h 333375"/>
              <a:gd name="connsiteX25" fmla="*/ 111760 w 299974"/>
              <a:gd name="connsiteY25" fmla="*/ 111798 h 333375"/>
              <a:gd name="connsiteX26" fmla="*/ 116649 w 299974"/>
              <a:gd name="connsiteY26" fmla="*/ 100013 h 333375"/>
              <a:gd name="connsiteX27" fmla="*/ 111760 w 299974"/>
              <a:gd name="connsiteY27" fmla="*/ 88227 h 333375"/>
              <a:gd name="connsiteX28" fmla="*/ 99949 w 299974"/>
              <a:gd name="connsiteY28" fmla="*/ 83344 h 333375"/>
              <a:gd name="connsiteX29" fmla="*/ 88202 w 299974"/>
              <a:gd name="connsiteY29" fmla="*/ 88227 h 333375"/>
              <a:gd name="connsiteX30" fmla="*/ 83312 w 299974"/>
              <a:gd name="connsiteY30" fmla="*/ 100013 h 333375"/>
              <a:gd name="connsiteX31" fmla="*/ 88202 w 299974"/>
              <a:gd name="connsiteY31" fmla="*/ 111798 h 333375"/>
              <a:gd name="connsiteX32" fmla="*/ 99949 w 299974"/>
              <a:gd name="connsiteY32" fmla="*/ 116681 h 333375"/>
              <a:gd name="connsiteX33" fmla="*/ 200025 w 299974"/>
              <a:gd name="connsiteY33" fmla="*/ 116681 h 333375"/>
              <a:gd name="connsiteX34" fmla="*/ 211772 w 299974"/>
              <a:gd name="connsiteY34" fmla="*/ 111798 h 333375"/>
              <a:gd name="connsiteX35" fmla="*/ 216662 w 299974"/>
              <a:gd name="connsiteY35" fmla="*/ 100013 h 333375"/>
              <a:gd name="connsiteX36" fmla="*/ 211772 w 299974"/>
              <a:gd name="connsiteY36" fmla="*/ 88227 h 333375"/>
              <a:gd name="connsiteX37" fmla="*/ 200025 w 299974"/>
              <a:gd name="connsiteY37" fmla="*/ 83344 h 333375"/>
              <a:gd name="connsiteX38" fmla="*/ 188214 w 299974"/>
              <a:gd name="connsiteY38" fmla="*/ 88227 h 333375"/>
              <a:gd name="connsiteX39" fmla="*/ 183324 w 299974"/>
              <a:gd name="connsiteY39" fmla="*/ 100013 h 333375"/>
              <a:gd name="connsiteX40" fmla="*/ 188214 w 299974"/>
              <a:gd name="connsiteY40" fmla="*/ 111798 h 333375"/>
              <a:gd name="connsiteX41" fmla="*/ 200025 w 299974"/>
              <a:gd name="connsiteY41" fmla="*/ 116681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99974" h="333375">
                <a:moveTo>
                  <a:pt x="56324" y="32804"/>
                </a:moveTo>
                <a:cubicBezTo>
                  <a:pt x="82931" y="11519"/>
                  <a:pt x="115951" y="-57"/>
                  <a:pt x="149987" y="0"/>
                </a:cubicBezTo>
                <a:cubicBezTo>
                  <a:pt x="185420" y="0"/>
                  <a:pt x="217932" y="12268"/>
                  <a:pt x="243649" y="32804"/>
                </a:cubicBezTo>
                <a:lnTo>
                  <a:pt x="267843" y="8585"/>
                </a:lnTo>
                <a:lnTo>
                  <a:pt x="291402" y="32157"/>
                </a:lnTo>
                <a:lnTo>
                  <a:pt x="267208" y="56375"/>
                </a:lnTo>
                <a:cubicBezTo>
                  <a:pt x="288481" y="82937"/>
                  <a:pt x="300038" y="115976"/>
                  <a:pt x="299974" y="150019"/>
                </a:cubicBezTo>
                <a:lnTo>
                  <a:pt x="299974" y="166688"/>
                </a:lnTo>
                <a:lnTo>
                  <a:pt x="0" y="166688"/>
                </a:lnTo>
                <a:lnTo>
                  <a:pt x="0" y="150019"/>
                </a:lnTo>
                <a:cubicBezTo>
                  <a:pt x="0" y="114599"/>
                  <a:pt x="12256" y="82042"/>
                  <a:pt x="32766" y="56375"/>
                </a:cubicBezTo>
                <a:lnTo>
                  <a:pt x="8572" y="32169"/>
                </a:lnTo>
                <a:lnTo>
                  <a:pt x="32131" y="8604"/>
                </a:lnTo>
                <a:lnTo>
                  <a:pt x="56324" y="32823"/>
                </a:lnTo>
                <a:lnTo>
                  <a:pt x="56324" y="32804"/>
                </a:lnTo>
                <a:close/>
                <a:moveTo>
                  <a:pt x="0" y="200025"/>
                </a:moveTo>
                <a:lnTo>
                  <a:pt x="299974" y="200025"/>
                </a:lnTo>
                <a:lnTo>
                  <a:pt x="299974" y="316706"/>
                </a:lnTo>
                <a:cubicBezTo>
                  <a:pt x="299974" y="321126"/>
                  <a:pt x="298259" y="325368"/>
                  <a:pt x="295148" y="328492"/>
                </a:cubicBezTo>
                <a:cubicBezTo>
                  <a:pt x="291973" y="331616"/>
                  <a:pt x="287782" y="333375"/>
                  <a:pt x="283337" y="333375"/>
                </a:cubicBezTo>
                <a:lnTo>
                  <a:pt x="16637" y="333375"/>
                </a:lnTo>
                <a:cubicBezTo>
                  <a:pt x="12192" y="333375"/>
                  <a:pt x="8001" y="331616"/>
                  <a:pt x="4826" y="328492"/>
                </a:cubicBezTo>
                <a:cubicBezTo>
                  <a:pt x="1715" y="325368"/>
                  <a:pt x="0" y="321126"/>
                  <a:pt x="0" y="316706"/>
                </a:cubicBezTo>
                <a:lnTo>
                  <a:pt x="0" y="200025"/>
                </a:lnTo>
                <a:close/>
                <a:moveTo>
                  <a:pt x="99949" y="116681"/>
                </a:moveTo>
                <a:cubicBezTo>
                  <a:pt x="104394" y="116681"/>
                  <a:pt x="108648" y="114923"/>
                  <a:pt x="111760" y="111798"/>
                </a:cubicBezTo>
                <a:cubicBezTo>
                  <a:pt x="114871" y="108674"/>
                  <a:pt x="116649" y="104432"/>
                  <a:pt x="116649" y="100013"/>
                </a:cubicBezTo>
                <a:cubicBezTo>
                  <a:pt x="116649" y="95593"/>
                  <a:pt x="114871" y="91351"/>
                  <a:pt x="111760" y="88227"/>
                </a:cubicBezTo>
                <a:cubicBezTo>
                  <a:pt x="108648" y="85103"/>
                  <a:pt x="104394" y="83344"/>
                  <a:pt x="99949" y="83344"/>
                </a:cubicBezTo>
                <a:cubicBezTo>
                  <a:pt x="95568" y="83344"/>
                  <a:pt x="91313" y="85103"/>
                  <a:pt x="88202" y="88227"/>
                </a:cubicBezTo>
                <a:cubicBezTo>
                  <a:pt x="85090" y="91351"/>
                  <a:pt x="83312" y="95593"/>
                  <a:pt x="83312" y="100013"/>
                </a:cubicBezTo>
                <a:cubicBezTo>
                  <a:pt x="83312" y="104432"/>
                  <a:pt x="85090" y="108674"/>
                  <a:pt x="88202" y="111798"/>
                </a:cubicBezTo>
                <a:cubicBezTo>
                  <a:pt x="91313" y="114923"/>
                  <a:pt x="95568" y="116681"/>
                  <a:pt x="99949" y="116681"/>
                </a:cubicBezTo>
                <a:close/>
                <a:moveTo>
                  <a:pt x="200025" y="116681"/>
                </a:moveTo>
                <a:cubicBezTo>
                  <a:pt x="204406" y="116681"/>
                  <a:pt x="208661" y="114923"/>
                  <a:pt x="211772" y="111798"/>
                </a:cubicBezTo>
                <a:cubicBezTo>
                  <a:pt x="214884" y="108674"/>
                  <a:pt x="216662" y="104432"/>
                  <a:pt x="216662" y="100013"/>
                </a:cubicBezTo>
                <a:cubicBezTo>
                  <a:pt x="216662" y="95593"/>
                  <a:pt x="214884" y="91351"/>
                  <a:pt x="211772" y="88227"/>
                </a:cubicBezTo>
                <a:cubicBezTo>
                  <a:pt x="208661" y="85103"/>
                  <a:pt x="204406" y="83344"/>
                  <a:pt x="200025" y="83344"/>
                </a:cubicBezTo>
                <a:cubicBezTo>
                  <a:pt x="195580" y="83344"/>
                  <a:pt x="191326" y="85103"/>
                  <a:pt x="188214" y="88227"/>
                </a:cubicBezTo>
                <a:cubicBezTo>
                  <a:pt x="185103" y="91351"/>
                  <a:pt x="183324" y="95593"/>
                  <a:pt x="183324" y="100013"/>
                </a:cubicBezTo>
                <a:cubicBezTo>
                  <a:pt x="183324" y="104432"/>
                  <a:pt x="185103" y="108674"/>
                  <a:pt x="188214" y="111798"/>
                </a:cubicBezTo>
                <a:cubicBezTo>
                  <a:pt x="191326" y="114923"/>
                  <a:pt x="195580" y="116681"/>
                  <a:pt x="200025" y="116681"/>
                </a:cubicBezTo>
                <a:close/>
              </a:path>
            </a:pathLst>
          </a:custGeom>
          <a:solidFill>
            <a:srgbClr val="FFFFF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4" name="文本框 1263">
            <a:extLst>
              <a:ext uri="{FF2B5EF4-FFF2-40B4-BE49-F238E27FC236}">
                <a16:creationId xmlns:a16="http://schemas.microsoft.com/office/drawing/2014/main" id="{5E82CC24-E798-59A9-CE47-957E00668139}"/>
              </a:ext>
            </a:extLst>
          </p:cNvPr>
          <p:cNvSpPr txBox="1"/>
          <p:nvPr/>
        </p:nvSpPr>
        <p:spPr>
          <a:xfrm>
            <a:off x="579549" y="624625"/>
            <a:ext cx="267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9B8C"/>
                </a:solidFill>
                <a:latin typeface="+mj-ea"/>
                <a:ea typeface="+mj-ea"/>
              </a:rPr>
              <a:t>Concept extraction</a:t>
            </a:r>
          </a:p>
        </p:txBody>
      </p:sp>
      <p:sp>
        <p:nvSpPr>
          <p:cNvPr id="1265" name="文本框 1264">
            <a:extLst>
              <a:ext uri="{FF2B5EF4-FFF2-40B4-BE49-F238E27FC236}">
                <a16:creationId xmlns:a16="http://schemas.microsoft.com/office/drawing/2014/main" id="{F62232CD-F91D-EB42-176E-4F5FFDE46BBE}"/>
              </a:ext>
            </a:extLst>
          </p:cNvPr>
          <p:cNvSpPr txBox="1"/>
          <p:nvPr/>
        </p:nvSpPr>
        <p:spPr>
          <a:xfrm>
            <a:off x="579548" y="993957"/>
            <a:ext cx="2239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9B8C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用户品牌心智链路</a:t>
            </a:r>
            <a:endParaRPr lang="en-US" sz="1400" dirty="0">
              <a:solidFill>
                <a:srgbClr val="009B8C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CDBE5CCA-810E-B90A-CB18-9822FE59EF25}"/>
              </a:ext>
            </a:extLst>
          </p:cNvPr>
          <p:cNvSpPr/>
          <p:nvPr/>
        </p:nvSpPr>
        <p:spPr>
          <a:xfrm>
            <a:off x="635000" y="1562100"/>
            <a:ext cx="3473450" cy="2311400"/>
          </a:xfrm>
          <a:prstGeom prst="roundRect">
            <a:avLst>
              <a:gd name="adj" fmla="val 5068"/>
            </a:avLst>
          </a:prstGeom>
          <a:solidFill>
            <a:srgbClr val="FFFFFF"/>
          </a:solidFill>
          <a:ln w="6350" cap="flat">
            <a:noFill/>
            <a:prstDash val="solid"/>
            <a:miter/>
          </a:ln>
          <a:effectLst>
            <a:outerShdw blurRad="889000" sx="102000" sy="102000" algn="ctr" rotWithShape="0">
              <a:schemeClr val="bg2">
                <a:lumMod val="50000"/>
                <a:alpha val="15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223" name="任意多边形: 形状 1222">
            <a:extLst>
              <a:ext uri="{FF2B5EF4-FFF2-40B4-BE49-F238E27FC236}">
                <a16:creationId xmlns:a16="http://schemas.microsoft.com/office/drawing/2014/main" id="{8EE0CD69-9E87-7450-4631-777684A12A1E}"/>
              </a:ext>
            </a:extLst>
          </p:cNvPr>
          <p:cNvSpPr/>
          <p:nvPr/>
        </p:nvSpPr>
        <p:spPr>
          <a:xfrm>
            <a:off x="796925" y="2441575"/>
            <a:ext cx="1676400" cy="412750"/>
          </a:xfrm>
          <a:custGeom>
            <a:avLst/>
            <a:gdLst>
              <a:gd name="connsiteX0" fmla="*/ 1676400 w 1676400"/>
              <a:gd name="connsiteY0" fmla="*/ 206375 h 412750"/>
              <a:gd name="connsiteX1" fmla="*/ 1611846 w 1676400"/>
              <a:gd name="connsiteY1" fmla="*/ 285204 h 412750"/>
              <a:gd name="connsiteX2" fmla="*/ 1432376 w 1676400"/>
              <a:gd name="connsiteY2" fmla="*/ 351466 h 412750"/>
              <a:gd name="connsiteX3" fmla="*/ 838200 w 1676400"/>
              <a:gd name="connsiteY3" fmla="*/ 412750 h 412750"/>
              <a:gd name="connsiteX4" fmla="*/ 244024 w 1676400"/>
              <a:gd name="connsiteY4" fmla="*/ 351466 h 412750"/>
              <a:gd name="connsiteX5" fmla="*/ 64554 w 1676400"/>
              <a:gd name="connsiteY5" fmla="*/ 285204 h 412750"/>
              <a:gd name="connsiteX6" fmla="*/ 0 w 1676400"/>
              <a:gd name="connsiteY6" fmla="*/ 206375 h 412750"/>
              <a:gd name="connsiteX7" fmla="*/ 64554 w 1676400"/>
              <a:gd name="connsiteY7" fmla="*/ 127546 h 412750"/>
              <a:gd name="connsiteX8" fmla="*/ 244024 w 1676400"/>
              <a:gd name="connsiteY8" fmla="*/ 61284 h 412750"/>
              <a:gd name="connsiteX9" fmla="*/ 838200 w 1676400"/>
              <a:gd name="connsiteY9" fmla="*/ 0 h 412750"/>
              <a:gd name="connsiteX10" fmla="*/ 1432376 w 1676400"/>
              <a:gd name="connsiteY10" fmla="*/ 61284 h 412750"/>
              <a:gd name="connsiteX11" fmla="*/ 1611846 w 1676400"/>
              <a:gd name="connsiteY11" fmla="*/ 127546 h 412750"/>
              <a:gd name="connsiteX12" fmla="*/ 1676400 w 1676400"/>
              <a:gd name="connsiteY12" fmla="*/ 206375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6400" h="412750">
                <a:moveTo>
                  <a:pt x="1676400" y="206375"/>
                </a:moveTo>
                <a:cubicBezTo>
                  <a:pt x="1676400" y="233489"/>
                  <a:pt x="1654258" y="260229"/>
                  <a:pt x="1611846" y="285204"/>
                </a:cubicBezTo>
                <a:cubicBezTo>
                  <a:pt x="1569644" y="310051"/>
                  <a:pt x="1508373" y="332543"/>
                  <a:pt x="1432376" y="351466"/>
                </a:cubicBezTo>
                <a:cubicBezTo>
                  <a:pt x="1280433" y="389312"/>
                  <a:pt x="1070356" y="412750"/>
                  <a:pt x="838200" y="412750"/>
                </a:cubicBezTo>
                <a:cubicBezTo>
                  <a:pt x="606044" y="412750"/>
                  <a:pt x="395967" y="389312"/>
                  <a:pt x="244024" y="351466"/>
                </a:cubicBezTo>
                <a:cubicBezTo>
                  <a:pt x="168027" y="332543"/>
                  <a:pt x="106756" y="310051"/>
                  <a:pt x="64554" y="285204"/>
                </a:cubicBezTo>
                <a:cubicBezTo>
                  <a:pt x="22142" y="260229"/>
                  <a:pt x="0" y="233489"/>
                  <a:pt x="0" y="206375"/>
                </a:cubicBezTo>
                <a:cubicBezTo>
                  <a:pt x="0" y="179261"/>
                  <a:pt x="22142" y="152521"/>
                  <a:pt x="64554" y="127546"/>
                </a:cubicBezTo>
                <a:cubicBezTo>
                  <a:pt x="106756" y="102699"/>
                  <a:pt x="168027" y="80207"/>
                  <a:pt x="244024" y="61284"/>
                </a:cubicBezTo>
                <a:cubicBezTo>
                  <a:pt x="395967" y="23438"/>
                  <a:pt x="606044" y="0"/>
                  <a:pt x="838200" y="0"/>
                </a:cubicBezTo>
                <a:cubicBezTo>
                  <a:pt x="1070356" y="0"/>
                  <a:pt x="1280433" y="23438"/>
                  <a:pt x="1432376" y="61284"/>
                </a:cubicBezTo>
                <a:cubicBezTo>
                  <a:pt x="1508373" y="80207"/>
                  <a:pt x="1569644" y="102699"/>
                  <a:pt x="1611846" y="127546"/>
                </a:cubicBezTo>
                <a:cubicBezTo>
                  <a:pt x="1654258" y="152521"/>
                  <a:pt x="1676400" y="179261"/>
                  <a:pt x="1676400" y="206375"/>
                </a:cubicBezTo>
                <a:close/>
              </a:path>
            </a:pathLst>
          </a:custGeom>
          <a:noFill/>
          <a:ln w="6350" cap="flat">
            <a:solidFill>
              <a:srgbClr val="029E8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4" name="任意多边形: 形状 1223">
            <a:extLst>
              <a:ext uri="{FF2B5EF4-FFF2-40B4-BE49-F238E27FC236}">
                <a16:creationId xmlns:a16="http://schemas.microsoft.com/office/drawing/2014/main" id="{6A6A1ACA-668E-1240-81AD-F2212763D1D2}"/>
              </a:ext>
            </a:extLst>
          </p:cNvPr>
          <p:cNvSpPr/>
          <p:nvPr/>
        </p:nvSpPr>
        <p:spPr>
          <a:xfrm>
            <a:off x="2066925" y="2441575"/>
            <a:ext cx="1676400" cy="412750"/>
          </a:xfrm>
          <a:custGeom>
            <a:avLst/>
            <a:gdLst>
              <a:gd name="connsiteX0" fmla="*/ 1676400 w 1676400"/>
              <a:gd name="connsiteY0" fmla="*/ 206375 h 412750"/>
              <a:gd name="connsiteX1" fmla="*/ 1611846 w 1676400"/>
              <a:gd name="connsiteY1" fmla="*/ 285204 h 412750"/>
              <a:gd name="connsiteX2" fmla="*/ 1432376 w 1676400"/>
              <a:gd name="connsiteY2" fmla="*/ 351466 h 412750"/>
              <a:gd name="connsiteX3" fmla="*/ 838200 w 1676400"/>
              <a:gd name="connsiteY3" fmla="*/ 412750 h 412750"/>
              <a:gd name="connsiteX4" fmla="*/ 244024 w 1676400"/>
              <a:gd name="connsiteY4" fmla="*/ 351466 h 412750"/>
              <a:gd name="connsiteX5" fmla="*/ 64554 w 1676400"/>
              <a:gd name="connsiteY5" fmla="*/ 285204 h 412750"/>
              <a:gd name="connsiteX6" fmla="*/ 0 w 1676400"/>
              <a:gd name="connsiteY6" fmla="*/ 206375 h 412750"/>
              <a:gd name="connsiteX7" fmla="*/ 64554 w 1676400"/>
              <a:gd name="connsiteY7" fmla="*/ 127546 h 412750"/>
              <a:gd name="connsiteX8" fmla="*/ 244024 w 1676400"/>
              <a:gd name="connsiteY8" fmla="*/ 61284 h 412750"/>
              <a:gd name="connsiteX9" fmla="*/ 838200 w 1676400"/>
              <a:gd name="connsiteY9" fmla="*/ 0 h 412750"/>
              <a:gd name="connsiteX10" fmla="*/ 1432376 w 1676400"/>
              <a:gd name="connsiteY10" fmla="*/ 61284 h 412750"/>
              <a:gd name="connsiteX11" fmla="*/ 1611846 w 1676400"/>
              <a:gd name="connsiteY11" fmla="*/ 127546 h 412750"/>
              <a:gd name="connsiteX12" fmla="*/ 1676400 w 1676400"/>
              <a:gd name="connsiteY12" fmla="*/ 206375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6400" h="412750">
                <a:moveTo>
                  <a:pt x="1676400" y="206375"/>
                </a:moveTo>
                <a:cubicBezTo>
                  <a:pt x="1676400" y="233489"/>
                  <a:pt x="1654258" y="260229"/>
                  <a:pt x="1611846" y="285204"/>
                </a:cubicBezTo>
                <a:cubicBezTo>
                  <a:pt x="1569644" y="310051"/>
                  <a:pt x="1508373" y="332543"/>
                  <a:pt x="1432376" y="351466"/>
                </a:cubicBezTo>
                <a:cubicBezTo>
                  <a:pt x="1280433" y="389312"/>
                  <a:pt x="1070356" y="412750"/>
                  <a:pt x="838200" y="412750"/>
                </a:cubicBezTo>
                <a:cubicBezTo>
                  <a:pt x="606044" y="412750"/>
                  <a:pt x="395967" y="389312"/>
                  <a:pt x="244024" y="351466"/>
                </a:cubicBezTo>
                <a:cubicBezTo>
                  <a:pt x="168027" y="332543"/>
                  <a:pt x="106756" y="310051"/>
                  <a:pt x="64554" y="285204"/>
                </a:cubicBezTo>
                <a:cubicBezTo>
                  <a:pt x="22142" y="260229"/>
                  <a:pt x="0" y="233489"/>
                  <a:pt x="0" y="206375"/>
                </a:cubicBezTo>
                <a:cubicBezTo>
                  <a:pt x="0" y="179261"/>
                  <a:pt x="22142" y="152521"/>
                  <a:pt x="64554" y="127546"/>
                </a:cubicBezTo>
                <a:cubicBezTo>
                  <a:pt x="106756" y="102699"/>
                  <a:pt x="168027" y="80207"/>
                  <a:pt x="244024" y="61284"/>
                </a:cubicBezTo>
                <a:cubicBezTo>
                  <a:pt x="395967" y="23438"/>
                  <a:pt x="606044" y="0"/>
                  <a:pt x="838200" y="0"/>
                </a:cubicBezTo>
                <a:cubicBezTo>
                  <a:pt x="1070356" y="0"/>
                  <a:pt x="1280433" y="23438"/>
                  <a:pt x="1432376" y="61284"/>
                </a:cubicBezTo>
                <a:cubicBezTo>
                  <a:pt x="1508373" y="80207"/>
                  <a:pt x="1569644" y="102699"/>
                  <a:pt x="1611846" y="127546"/>
                </a:cubicBezTo>
                <a:cubicBezTo>
                  <a:pt x="1654258" y="152521"/>
                  <a:pt x="1676400" y="179261"/>
                  <a:pt x="1676400" y="206375"/>
                </a:cubicBezTo>
                <a:close/>
              </a:path>
            </a:pathLst>
          </a:custGeom>
          <a:noFill/>
          <a:ln w="6350" cap="flat">
            <a:solidFill>
              <a:srgbClr val="029E8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6" name="矩形: 圆角 1215">
            <a:extLst>
              <a:ext uri="{FF2B5EF4-FFF2-40B4-BE49-F238E27FC236}">
                <a16:creationId xmlns:a16="http://schemas.microsoft.com/office/drawing/2014/main" id="{7EF8E384-9582-236B-3363-A26B48D9BEA6}"/>
              </a:ext>
            </a:extLst>
          </p:cNvPr>
          <p:cNvSpPr/>
          <p:nvPr/>
        </p:nvSpPr>
        <p:spPr>
          <a:xfrm>
            <a:off x="4292600" y="1562100"/>
            <a:ext cx="3632200" cy="4743450"/>
          </a:xfrm>
          <a:prstGeom prst="roundRect">
            <a:avLst>
              <a:gd name="adj" fmla="val 3458"/>
            </a:avLst>
          </a:prstGeom>
          <a:solidFill>
            <a:srgbClr val="FFFFFF"/>
          </a:solidFill>
          <a:ln w="6350" cap="flat">
            <a:noFill/>
            <a:prstDash val="solid"/>
            <a:miter/>
          </a:ln>
          <a:effectLst>
            <a:outerShdw blurRad="889000" sx="102000" sy="102000" algn="ctr" rotWithShape="0">
              <a:schemeClr val="bg2">
                <a:lumMod val="50000"/>
                <a:alpha val="15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228" name="任意多边形: 形状 1227">
            <a:extLst>
              <a:ext uri="{FF2B5EF4-FFF2-40B4-BE49-F238E27FC236}">
                <a16:creationId xmlns:a16="http://schemas.microsoft.com/office/drawing/2014/main" id="{49F57980-7E79-C0BA-E37B-C8118445A520}"/>
              </a:ext>
            </a:extLst>
          </p:cNvPr>
          <p:cNvSpPr/>
          <p:nvPr/>
        </p:nvSpPr>
        <p:spPr>
          <a:xfrm>
            <a:off x="4745735" y="2438400"/>
            <a:ext cx="2837370" cy="3698875"/>
          </a:xfrm>
          <a:custGeom>
            <a:avLst/>
            <a:gdLst>
              <a:gd name="connsiteX0" fmla="*/ 873151 w 2837370"/>
              <a:gd name="connsiteY0" fmla="*/ 2536825 h 3698875"/>
              <a:gd name="connsiteX1" fmla="*/ 873151 w 2837370"/>
              <a:gd name="connsiteY1" fmla="*/ 0 h 3698875"/>
              <a:gd name="connsiteX2" fmla="*/ 0 w 2837370"/>
              <a:gd name="connsiteY2" fmla="*/ 0 h 3698875"/>
              <a:gd name="connsiteX3" fmla="*/ 0 w 2837370"/>
              <a:gd name="connsiteY3" fmla="*/ 2536825 h 3698875"/>
              <a:gd name="connsiteX4" fmla="*/ 1299077 w 2837370"/>
              <a:gd name="connsiteY4" fmla="*/ 3698875 h 3698875"/>
              <a:gd name="connsiteX5" fmla="*/ 2598166 w 2837370"/>
              <a:gd name="connsiteY5" fmla="*/ 2536825 h 3698875"/>
              <a:gd name="connsiteX6" fmla="*/ 2598166 w 2837370"/>
              <a:gd name="connsiteY6" fmla="*/ 898525 h 3698875"/>
              <a:gd name="connsiteX7" fmla="*/ 2837370 w 2837370"/>
              <a:gd name="connsiteY7" fmla="*/ 898525 h 3698875"/>
              <a:gd name="connsiteX8" fmla="*/ 2158047 w 2837370"/>
              <a:gd name="connsiteY8" fmla="*/ 31750 h 3698875"/>
              <a:gd name="connsiteX9" fmla="*/ 1478706 w 2837370"/>
              <a:gd name="connsiteY9" fmla="*/ 898525 h 3698875"/>
              <a:gd name="connsiteX10" fmla="*/ 1724978 w 2837370"/>
              <a:gd name="connsiteY10" fmla="*/ 898525 h 3698875"/>
              <a:gd name="connsiteX11" fmla="*/ 1724978 w 2837370"/>
              <a:gd name="connsiteY11" fmla="*/ 2536825 h 3698875"/>
              <a:gd name="connsiteX12" fmla="*/ 1299077 w 2837370"/>
              <a:gd name="connsiteY12" fmla="*/ 2917825 h 3698875"/>
              <a:gd name="connsiteX13" fmla="*/ 873151 w 2837370"/>
              <a:gd name="connsiteY13" fmla="*/ 2536825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7370" h="3698875">
                <a:moveTo>
                  <a:pt x="873151" y="2536825"/>
                </a:moveTo>
                <a:lnTo>
                  <a:pt x="873151" y="0"/>
                </a:lnTo>
                <a:lnTo>
                  <a:pt x="0" y="0"/>
                </a:lnTo>
                <a:lnTo>
                  <a:pt x="0" y="2536825"/>
                </a:lnTo>
                <a:cubicBezTo>
                  <a:pt x="0" y="3178607"/>
                  <a:pt x="581616" y="3698875"/>
                  <a:pt x="1299077" y="3698875"/>
                </a:cubicBezTo>
                <a:cubicBezTo>
                  <a:pt x="2016506" y="3698875"/>
                  <a:pt x="2598166" y="3178607"/>
                  <a:pt x="2598166" y="2536825"/>
                </a:cubicBezTo>
                <a:lnTo>
                  <a:pt x="2598166" y="898525"/>
                </a:lnTo>
                <a:lnTo>
                  <a:pt x="2837370" y="898525"/>
                </a:lnTo>
                <a:lnTo>
                  <a:pt x="2158047" y="31750"/>
                </a:lnTo>
                <a:lnTo>
                  <a:pt x="1478706" y="898525"/>
                </a:lnTo>
                <a:lnTo>
                  <a:pt x="1724978" y="898525"/>
                </a:lnTo>
                <a:lnTo>
                  <a:pt x="1724978" y="2536825"/>
                </a:lnTo>
                <a:cubicBezTo>
                  <a:pt x="1724978" y="2747245"/>
                  <a:pt x="1534306" y="2917825"/>
                  <a:pt x="1299077" y="2917825"/>
                </a:cubicBezTo>
                <a:cubicBezTo>
                  <a:pt x="1063841" y="2917825"/>
                  <a:pt x="873151" y="2747245"/>
                  <a:pt x="873151" y="2536825"/>
                </a:cubicBezTo>
                <a:close/>
              </a:path>
            </a:pathLst>
          </a:custGeom>
          <a:gradFill>
            <a:gsLst>
              <a:gs pos="0">
                <a:srgbClr val="FEA762"/>
              </a:gs>
              <a:gs pos="100000">
                <a:srgbClr val="F26F1A"/>
              </a:gs>
            </a:gsLst>
            <a:lin ang="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9" name="任意多边形: 形状 1228">
            <a:extLst>
              <a:ext uri="{FF2B5EF4-FFF2-40B4-BE49-F238E27FC236}">
                <a16:creationId xmlns:a16="http://schemas.microsoft.com/office/drawing/2014/main" id="{BC2BF886-77F1-0781-8BD8-731F11802984}"/>
              </a:ext>
            </a:extLst>
          </p:cNvPr>
          <p:cNvSpPr/>
          <p:nvPr/>
        </p:nvSpPr>
        <p:spPr>
          <a:xfrm>
            <a:off x="5110978" y="3326644"/>
            <a:ext cx="142976" cy="123825"/>
          </a:xfrm>
          <a:custGeom>
            <a:avLst/>
            <a:gdLst>
              <a:gd name="connsiteX0" fmla="*/ 71488 w 142976"/>
              <a:gd name="connsiteY0" fmla="*/ 123825 h 123825"/>
              <a:gd name="connsiteX1" fmla="*/ 142977 w 142976"/>
              <a:gd name="connsiteY1" fmla="*/ 0 h 123825"/>
              <a:gd name="connsiteX2" fmla="*/ 0 w 142976"/>
              <a:gd name="connsiteY2" fmla="*/ 0 h 123825"/>
              <a:gd name="connsiteX3" fmla="*/ 71488 w 142976"/>
              <a:gd name="connsiteY3" fmla="*/ 123825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976" h="123825">
                <a:moveTo>
                  <a:pt x="71488" y="123825"/>
                </a:moveTo>
                <a:lnTo>
                  <a:pt x="142977" y="0"/>
                </a:lnTo>
                <a:lnTo>
                  <a:pt x="0" y="0"/>
                </a:lnTo>
                <a:lnTo>
                  <a:pt x="71488" y="123825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0" name="任意多边形: 形状 1229">
            <a:extLst>
              <a:ext uri="{FF2B5EF4-FFF2-40B4-BE49-F238E27FC236}">
                <a16:creationId xmlns:a16="http://schemas.microsoft.com/office/drawing/2014/main" id="{285C905D-5EE8-D9F9-2575-1A65D9C16C35}"/>
              </a:ext>
            </a:extLst>
          </p:cNvPr>
          <p:cNvSpPr/>
          <p:nvPr/>
        </p:nvSpPr>
        <p:spPr>
          <a:xfrm>
            <a:off x="5110978" y="3248025"/>
            <a:ext cx="142976" cy="123825"/>
          </a:xfrm>
          <a:custGeom>
            <a:avLst/>
            <a:gdLst>
              <a:gd name="connsiteX0" fmla="*/ 71488 w 142976"/>
              <a:gd name="connsiteY0" fmla="*/ 123825 h 123825"/>
              <a:gd name="connsiteX1" fmla="*/ 142977 w 142976"/>
              <a:gd name="connsiteY1" fmla="*/ 0 h 123825"/>
              <a:gd name="connsiteX2" fmla="*/ 0 w 142976"/>
              <a:gd name="connsiteY2" fmla="*/ 0 h 123825"/>
              <a:gd name="connsiteX3" fmla="*/ 71488 w 142976"/>
              <a:gd name="connsiteY3" fmla="*/ 123825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976" h="123825">
                <a:moveTo>
                  <a:pt x="71488" y="123825"/>
                </a:moveTo>
                <a:lnTo>
                  <a:pt x="142977" y="0"/>
                </a:lnTo>
                <a:lnTo>
                  <a:pt x="0" y="0"/>
                </a:lnTo>
                <a:lnTo>
                  <a:pt x="71488" y="123825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1" name="任意多边形: 形状 1230">
            <a:extLst>
              <a:ext uri="{FF2B5EF4-FFF2-40B4-BE49-F238E27FC236}">
                <a16:creationId xmlns:a16="http://schemas.microsoft.com/office/drawing/2014/main" id="{F47C77E7-DF43-3FB6-D795-5B3B8B34E480}"/>
              </a:ext>
            </a:extLst>
          </p:cNvPr>
          <p:cNvSpPr/>
          <p:nvPr/>
        </p:nvSpPr>
        <p:spPr>
          <a:xfrm>
            <a:off x="5110978" y="3987044"/>
            <a:ext cx="142976" cy="123825"/>
          </a:xfrm>
          <a:custGeom>
            <a:avLst/>
            <a:gdLst>
              <a:gd name="connsiteX0" fmla="*/ 71488 w 142976"/>
              <a:gd name="connsiteY0" fmla="*/ 123825 h 123825"/>
              <a:gd name="connsiteX1" fmla="*/ 142977 w 142976"/>
              <a:gd name="connsiteY1" fmla="*/ 0 h 123825"/>
              <a:gd name="connsiteX2" fmla="*/ 0 w 142976"/>
              <a:gd name="connsiteY2" fmla="*/ 0 h 123825"/>
              <a:gd name="connsiteX3" fmla="*/ 71488 w 142976"/>
              <a:gd name="connsiteY3" fmla="*/ 123825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976" h="123825">
                <a:moveTo>
                  <a:pt x="71488" y="123825"/>
                </a:moveTo>
                <a:lnTo>
                  <a:pt x="142977" y="0"/>
                </a:lnTo>
                <a:lnTo>
                  <a:pt x="0" y="0"/>
                </a:lnTo>
                <a:lnTo>
                  <a:pt x="71488" y="123825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2" name="任意多边形: 形状 1231">
            <a:extLst>
              <a:ext uri="{FF2B5EF4-FFF2-40B4-BE49-F238E27FC236}">
                <a16:creationId xmlns:a16="http://schemas.microsoft.com/office/drawing/2014/main" id="{AA9439E6-CFA8-EAB7-8174-AF8727F08EE8}"/>
              </a:ext>
            </a:extLst>
          </p:cNvPr>
          <p:cNvSpPr/>
          <p:nvPr/>
        </p:nvSpPr>
        <p:spPr>
          <a:xfrm>
            <a:off x="5110978" y="3908425"/>
            <a:ext cx="142976" cy="123825"/>
          </a:xfrm>
          <a:custGeom>
            <a:avLst/>
            <a:gdLst>
              <a:gd name="connsiteX0" fmla="*/ 71488 w 142976"/>
              <a:gd name="connsiteY0" fmla="*/ 123825 h 123825"/>
              <a:gd name="connsiteX1" fmla="*/ 142977 w 142976"/>
              <a:gd name="connsiteY1" fmla="*/ 0 h 123825"/>
              <a:gd name="connsiteX2" fmla="*/ 0 w 142976"/>
              <a:gd name="connsiteY2" fmla="*/ 0 h 123825"/>
              <a:gd name="connsiteX3" fmla="*/ 71488 w 142976"/>
              <a:gd name="connsiteY3" fmla="*/ 123825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976" h="123825">
                <a:moveTo>
                  <a:pt x="71488" y="123825"/>
                </a:moveTo>
                <a:lnTo>
                  <a:pt x="142977" y="0"/>
                </a:lnTo>
                <a:lnTo>
                  <a:pt x="0" y="0"/>
                </a:lnTo>
                <a:lnTo>
                  <a:pt x="71488" y="123825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3" name="任意多边形: 形状 1232">
            <a:extLst>
              <a:ext uri="{FF2B5EF4-FFF2-40B4-BE49-F238E27FC236}">
                <a16:creationId xmlns:a16="http://schemas.microsoft.com/office/drawing/2014/main" id="{9FADE202-F7F8-63C3-59DC-BF1F0E38DA48}"/>
              </a:ext>
            </a:extLst>
          </p:cNvPr>
          <p:cNvSpPr/>
          <p:nvPr/>
        </p:nvSpPr>
        <p:spPr>
          <a:xfrm>
            <a:off x="5110978" y="4609344"/>
            <a:ext cx="142976" cy="123825"/>
          </a:xfrm>
          <a:custGeom>
            <a:avLst/>
            <a:gdLst>
              <a:gd name="connsiteX0" fmla="*/ 71488 w 142976"/>
              <a:gd name="connsiteY0" fmla="*/ 123825 h 123825"/>
              <a:gd name="connsiteX1" fmla="*/ 142977 w 142976"/>
              <a:gd name="connsiteY1" fmla="*/ 0 h 123825"/>
              <a:gd name="connsiteX2" fmla="*/ 0 w 142976"/>
              <a:gd name="connsiteY2" fmla="*/ 0 h 123825"/>
              <a:gd name="connsiteX3" fmla="*/ 71488 w 142976"/>
              <a:gd name="connsiteY3" fmla="*/ 123825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976" h="123825">
                <a:moveTo>
                  <a:pt x="71488" y="123825"/>
                </a:moveTo>
                <a:lnTo>
                  <a:pt x="142977" y="0"/>
                </a:lnTo>
                <a:lnTo>
                  <a:pt x="0" y="0"/>
                </a:lnTo>
                <a:lnTo>
                  <a:pt x="71488" y="123825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4" name="任意多边形: 形状 1233">
            <a:extLst>
              <a:ext uri="{FF2B5EF4-FFF2-40B4-BE49-F238E27FC236}">
                <a16:creationId xmlns:a16="http://schemas.microsoft.com/office/drawing/2014/main" id="{CB21BA6D-298B-6265-99EA-05F150F30F2E}"/>
              </a:ext>
            </a:extLst>
          </p:cNvPr>
          <p:cNvSpPr/>
          <p:nvPr/>
        </p:nvSpPr>
        <p:spPr>
          <a:xfrm>
            <a:off x="5110978" y="4530725"/>
            <a:ext cx="142976" cy="123825"/>
          </a:xfrm>
          <a:custGeom>
            <a:avLst/>
            <a:gdLst>
              <a:gd name="connsiteX0" fmla="*/ 71488 w 142976"/>
              <a:gd name="connsiteY0" fmla="*/ 123825 h 123825"/>
              <a:gd name="connsiteX1" fmla="*/ 142977 w 142976"/>
              <a:gd name="connsiteY1" fmla="*/ 0 h 123825"/>
              <a:gd name="connsiteX2" fmla="*/ 0 w 142976"/>
              <a:gd name="connsiteY2" fmla="*/ 0 h 123825"/>
              <a:gd name="connsiteX3" fmla="*/ 71488 w 142976"/>
              <a:gd name="connsiteY3" fmla="*/ 123825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976" h="123825">
                <a:moveTo>
                  <a:pt x="71488" y="123825"/>
                </a:moveTo>
                <a:lnTo>
                  <a:pt x="142977" y="0"/>
                </a:lnTo>
                <a:lnTo>
                  <a:pt x="0" y="0"/>
                </a:lnTo>
                <a:lnTo>
                  <a:pt x="71488" y="123825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5" name="任意多边形: 形状 1234">
            <a:extLst>
              <a:ext uri="{FF2B5EF4-FFF2-40B4-BE49-F238E27FC236}">
                <a16:creationId xmlns:a16="http://schemas.microsoft.com/office/drawing/2014/main" id="{B2619742-BE80-7B2C-FB7B-74DBA8C25CB6}"/>
              </a:ext>
            </a:extLst>
          </p:cNvPr>
          <p:cNvSpPr/>
          <p:nvPr/>
        </p:nvSpPr>
        <p:spPr>
          <a:xfrm>
            <a:off x="6811898" y="4572000"/>
            <a:ext cx="143002" cy="123825"/>
          </a:xfrm>
          <a:custGeom>
            <a:avLst/>
            <a:gdLst>
              <a:gd name="connsiteX0" fmla="*/ 71501 w 143002"/>
              <a:gd name="connsiteY0" fmla="*/ 0 h 123825"/>
              <a:gd name="connsiteX1" fmla="*/ 0 w 143002"/>
              <a:gd name="connsiteY1" fmla="*/ 123825 h 123825"/>
              <a:gd name="connsiteX2" fmla="*/ 143002 w 143002"/>
              <a:gd name="connsiteY2" fmla="*/ 123825 h 123825"/>
              <a:gd name="connsiteX3" fmla="*/ 71501 w 143002"/>
              <a:gd name="connsiteY3" fmla="*/ 0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02" h="123825">
                <a:moveTo>
                  <a:pt x="71501" y="0"/>
                </a:moveTo>
                <a:lnTo>
                  <a:pt x="0" y="123825"/>
                </a:lnTo>
                <a:lnTo>
                  <a:pt x="143002" y="123825"/>
                </a:lnTo>
                <a:lnTo>
                  <a:pt x="71501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6" name="任意多边形: 形状 1235">
            <a:extLst>
              <a:ext uri="{FF2B5EF4-FFF2-40B4-BE49-F238E27FC236}">
                <a16:creationId xmlns:a16="http://schemas.microsoft.com/office/drawing/2014/main" id="{489D3144-B013-B1DE-838A-0D4206E85648}"/>
              </a:ext>
            </a:extLst>
          </p:cNvPr>
          <p:cNvSpPr/>
          <p:nvPr/>
        </p:nvSpPr>
        <p:spPr>
          <a:xfrm>
            <a:off x="6811898" y="4650619"/>
            <a:ext cx="143002" cy="123825"/>
          </a:xfrm>
          <a:custGeom>
            <a:avLst/>
            <a:gdLst>
              <a:gd name="connsiteX0" fmla="*/ 71501 w 143002"/>
              <a:gd name="connsiteY0" fmla="*/ 0 h 123825"/>
              <a:gd name="connsiteX1" fmla="*/ 0 w 143002"/>
              <a:gd name="connsiteY1" fmla="*/ 123825 h 123825"/>
              <a:gd name="connsiteX2" fmla="*/ 143002 w 143002"/>
              <a:gd name="connsiteY2" fmla="*/ 123825 h 123825"/>
              <a:gd name="connsiteX3" fmla="*/ 71501 w 143002"/>
              <a:gd name="connsiteY3" fmla="*/ 0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02" h="123825">
                <a:moveTo>
                  <a:pt x="71501" y="0"/>
                </a:moveTo>
                <a:lnTo>
                  <a:pt x="0" y="123825"/>
                </a:lnTo>
                <a:lnTo>
                  <a:pt x="143002" y="123825"/>
                </a:lnTo>
                <a:lnTo>
                  <a:pt x="71501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7" name="任意多边形: 形状 1236">
            <a:extLst>
              <a:ext uri="{FF2B5EF4-FFF2-40B4-BE49-F238E27FC236}">
                <a16:creationId xmlns:a16="http://schemas.microsoft.com/office/drawing/2014/main" id="{766DAA21-3E55-71C9-53C0-ECD27E1DA4F8}"/>
              </a:ext>
            </a:extLst>
          </p:cNvPr>
          <p:cNvSpPr/>
          <p:nvPr/>
        </p:nvSpPr>
        <p:spPr>
          <a:xfrm>
            <a:off x="6811898" y="3829050"/>
            <a:ext cx="143002" cy="123825"/>
          </a:xfrm>
          <a:custGeom>
            <a:avLst/>
            <a:gdLst>
              <a:gd name="connsiteX0" fmla="*/ 71501 w 143002"/>
              <a:gd name="connsiteY0" fmla="*/ 0 h 123825"/>
              <a:gd name="connsiteX1" fmla="*/ 0 w 143002"/>
              <a:gd name="connsiteY1" fmla="*/ 123825 h 123825"/>
              <a:gd name="connsiteX2" fmla="*/ 143002 w 143002"/>
              <a:gd name="connsiteY2" fmla="*/ 123825 h 123825"/>
              <a:gd name="connsiteX3" fmla="*/ 71501 w 143002"/>
              <a:gd name="connsiteY3" fmla="*/ 0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02" h="123825">
                <a:moveTo>
                  <a:pt x="71501" y="0"/>
                </a:moveTo>
                <a:lnTo>
                  <a:pt x="0" y="123825"/>
                </a:lnTo>
                <a:lnTo>
                  <a:pt x="143002" y="123825"/>
                </a:lnTo>
                <a:lnTo>
                  <a:pt x="71501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8" name="任意多边形: 形状 1237">
            <a:extLst>
              <a:ext uri="{FF2B5EF4-FFF2-40B4-BE49-F238E27FC236}">
                <a16:creationId xmlns:a16="http://schemas.microsoft.com/office/drawing/2014/main" id="{A8964049-1B4C-DC49-1A78-1203DD18B62E}"/>
              </a:ext>
            </a:extLst>
          </p:cNvPr>
          <p:cNvSpPr/>
          <p:nvPr/>
        </p:nvSpPr>
        <p:spPr>
          <a:xfrm>
            <a:off x="6811898" y="3907669"/>
            <a:ext cx="143002" cy="123825"/>
          </a:xfrm>
          <a:custGeom>
            <a:avLst/>
            <a:gdLst>
              <a:gd name="connsiteX0" fmla="*/ 71501 w 143002"/>
              <a:gd name="connsiteY0" fmla="*/ 0 h 123825"/>
              <a:gd name="connsiteX1" fmla="*/ 0 w 143002"/>
              <a:gd name="connsiteY1" fmla="*/ 123825 h 123825"/>
              <a:gd name="connsiteX2" fmla="*/ 143002 w 143002"/>
              <a:gd name="connsiteY2" fmla="*/ 123825 h 123825"/>
              <a:gd name="connsiteX3" fmla="*/ 71501 w 143002"/>
              <a:gd name="connsiteY3" fmla="*/ 0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02" h="123825">
                <a:moveTo>
                  <a:pt x="71501" y="0"/>
                </a:moveTo>
                <a:lnTo>
                  <a:pt x="0" y="123825"/>
                </a:lnTo>
                <a:lnTo>
                  <a:pt x="143002" y="123825"/>
                </a:lnTo>
                <a:lnTo>
                  <a:pt x="71501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9" name="任意多边形: 形状 1238">
            <a:extLst>
              <a:ext uri="{FF2B5EF4-FFF2-40B4-BE49-F238E27FC236}">
                <a16:creationId xmlns:a16="http://schemas.microsoft.com/office/drawing/2014/main" id="{7CCE06C8-1561-91B1-1985-370542D926B2}"/>
              </a:ext>
            </a:extLst>
          </p:cNvPr>
          <p:cNvSpPr/>
          <p:nvPr/>
        </p:nvSpPr>
        <p:spPr>
          <a:xfrm>
            <a:off x="5396744" y="5491111"/>
            <a:ext cx="123825" cy="142976"/>
          </a:xfrm>
          <a:custGeom>
            <a:avLst/>
            <a:gdLst>
              <a:gd name="connsiteX0" fmla="*/ 123825 w 123825"/>
              <a:gd name="connsiteY0" fmla="*/ 71488 h 142976"/>
              <a:gd name="connsiteX1" fmla="*/ 0 w 123825"/>
              <a:gd name="connsiteY1" fmla="*/ 0 h 142976"/>
              <a:gd name="connsiteX2" fmla="*/ 0 w 123825"/>
              <a:gd name="connsiteY2" fmla="*/ 142977 h 142976"/>
              <a:gd name="connsiteX3" fmla="*/ 123825 w 123825"/>
              <a:gd name="connsiteY3" fmla="*/ 71488 h 142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825" h="142976">
                <a:moveTo>
                  <a:pt x="123825" y="71488"/>
                </a:moveTo>
                <a:lnTo>
                  <a:pt x="0" y="0"/>
                </a:lnTo>
                <a:lnTo>
                  <a:pt x="0" y="142977"/>
                </a:lnTo>
                <a:lnTo>
                  <a:pt x="123825" y="71488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0" name="任意多边形: 形状 1239">
            <a:extLst>
              <a:ext uri="{FF2B5EF4-FFF2-40B4-BE49-F238E27FC236}">
                <a16:creationId xmlns:a16="http://schemas.microsoft.com/office/drawing/2014/main" id="{D44C1612-1BC1-EA38-685F-6D9FA86A1480}"/>
              </a:ext>
            </a:extLst>
          </p:cNvPr>
          <p:cNvSpPr/>
          <p:nvPr/>
        </p:nvSpPr>
        <p:spPr>
          <a:xfrm>
            <a:off x="5318125" y="5491111"/>
            <a:ext cx="123825" cy="142976"/>
          </a:xfrm>
          <a:custGeom>
            <a:avLst/>
            <a:gdLst>
              <a:gd name="connsiteX0" fmla="*/ 123825 w 123825"/>
              <a:gd name="connsiteY0" fmla="*/ 71488 h 142976"/>
              <a:gd name="connsiteX1" fmla="*/ 0 w 123825"/>
              <a:gd name="connsiteY1" fmla="*/ 0 h 142976"/>
              <a:gd name="connsiteX2" fmla="*/ 0 w 123825"/>
              <a:gd name="connsiteY2" fmla="*/ 142977 h 142976"/>
              <a:gd name="connsiteX3" fmla="*/ 123825 w 123825"/>
              <a:gd name="connsiteY3" fmla="*/ 71488 h 142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825" h="142976">
                <a:moveTo>
                  <a:pt x="123825" y="71488"/>
                </a:moveTo>
                <a:lnTo>
                  <a:pt x="0" y="0"/>
                </a:lnTo>
                <a:lnTo>
                  <a:pt x="0" y="142977"/>
                </a:lnTo>
                <a:lnTo>
                  <a:pt x="123825" y="71488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1" name="任意多边形: 形状 1240">
            <a:extLst>
              <a:ext uri="{FF2B5EF4-FFF2-40B4-BE49-F238E27FC236}">
                <a16:creationId xmlns:a16="http://schemas.microsoft.com/office/drawing/2014/main" id="{6FD85397-C6AD-3556-D849-DF8C484B57DD}"/>
              </a:ext>
            </a:extLst>
          </p:cNvPr>
          <p:cNvSpPr/>
          <p:nvPr/>
        </p:nvSpPr>
        <p:spPr>
          <a:xfrm>
            <a:off x="6533388" y="5491111"/>
            <a:ext cx="123825" cy="142976"/>
          </a:xfrm>
          <a:custGeom>
            <a:avLst/>
            <a:gdLst>
              <a:gd name="connsiteX0" fmla="*/ 123825 w 123825"/>
              <a:gd name="connsiteY0" fmla="*/ 71488 h 142976"/>
              <a:gd name="connsiteX1" fmla="*/ 0 w 123825"/>
              <a:gd name="connsiteY1" fmla="*/ 0 h 142976"/>
              <a:gd name="connsiteX2" fmla="*/ 0 w 123825"/>
              <a:gd name="connsiteY2" fmla="*/ 142977 h 142976"/>
              <a:gd name="connsiteX3" fmla="*/ 123825 w 123825"/>
              <a:gd name="connsiteY3" fmla="*/ 71488 h 142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825" h="142976">
                <a:moveTo>
                  <a:pt x="123825" y="71488"/>
                </a:moveTo>
                <a:lnTo>
                  <a:pt x="0" y="0"/>
                </a:lnTo>
                <a:lnTo>
                  <a:pt x="0" y="142977"/>
                </a:lnTo>
                <a:lnTo>
                  <a:pt x="123825" y="71488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2" name="任意多边形: 形状 1241">
            <a:extLst>
              <a:ext uri="{FF2B5EF4-FFF2-40B4-BE49-F238E27FC236}">
                <a16:creationId xmlns:a16="http://schemas.microsoft.com/office/drawing/2014/main" id="{A7E60FE1-CE8E-40B1-30C9-FA6627E0775F}"/>
              </a:ext>
            </a:extLst>
          </p:cNvPr>
          <p:cNvSpPr/>
          <p:nvPr/>
        </p:nvSpPr>
        <p:spPr>
          <a:xfrm>
            <a:off x="6454775" y="5491111"/>
            <a:ext cx="123825" cy="142976"/>
          </a:xfrm>
          <a:custGeom>
            <a:avLst/>
            <a:gdLst>
              <a:gd name="connsiteX0" fmla="*/ 123825 w 123825"/>
              <a:gd name="connsiteY0" fmla="*/ 71488 h 142976"/>
              <a:gd name="connsiteX1" fmla="*/ 0 w 123825"/>
              <a:gd name="connsiteY1" fmla="*/ 0 h 142976"/>
              <a:gd name="connsiteX2" fmla="*/ 0 w 123825"/>
              <a:gd name="connsiteY2" fmla="*/ 142977 h 142976"/>
              <a:gd name="connsiteX3" fmla="*/ 123825 w 123825"/>
              <a:gd name="connsiteY3" fmla="*/ 71488 h 142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825" h="142976">
                <a:moveTo>
                  <a:pt x="123825" y="71488"/>
                </a:moveTo>
                <a:lnTo>
                  <a:pt x="0" y="0"/>
                </a:lnTo>
                <a:lnTo>
                  <a:pt x="0" y="142977"/>
                </a:lnTo>
                <a:lnTo>
                  <a:pt x="123825" y="71488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3" name="任意多边形: 形状 1242">
            <a:extLst>
              <a:ext uri="{FF2B5EF4-FFF2-40B4-BE49-F238E27FC236}">
                <a16:creationId xmlns:a16="http://schemas.microsoft.com/office/drawing/2014/main" id="{4CC35B32-2481-A20C-1940-C4626C23FBE0}"/>
              </a:ext>
            </a:extLst>
          </p:cNvPr>
          <p:cNvSpPr/>
          <p:nvPr/>
        </p:nvSpPr>
        <p:spPr>
          <a:xfrm>
            <a:off x="6734692" y="2924568"/>
            <a:ext cx="298749" cy="281089"/>
          </a:xfrm>
          <a:custGeom>
            <a:avLst/>
            <a:gdLst>
              <a:gd name="connsiteX0" fmla="*/ 198302 w 298749"/>
              <a:gd name="connsiteY0" fmla="*/ 164732 h 281089"/>
              <a:gd name="connsiteX1" fmla="*/ 130991 w 298749"/>
              <a:gd name="connsiteY1" fmla="*/ 199422 h 281089"/>
              <a:gd name="connsiteX2" fmla="*/ 72889 w 298749"/>
              <a:gd name="connsiteY2" fmla="*/ 139408 h 281089"/>
              <a:gd name="connsiteX3" fmla="*/ 155947 w 298749"/>
              <a:gd name="connsiteY3" fmla="*/ 79121 h 281089"/>
              <a:gd name="connsiteX4" fmla="*/ 187189 w 298749"/>
              <a:gd name="connsiteY4" fmla="*/ 76352 h 281089"/>
              <a:gd name="connsiteX5" fmla="*/ 189157 w 298749"/>
              <a:gd name="connsiteY5" fmla="*/ 76213 h 281089"/>
              <a:gd name="connsiteX6" fmla="*/ 189157 w 298749"/>
              <a:gd name="connsiteY6" fmla="*/ 73082 h 281089"/>
              <a:gd name="connsiteX7" fmla="*/ 152835 w 298749"/>
              <a:gd name="connsiteY7" fmla="*/ 29102 h 281089"/>
              <a:gd name="connsiteX8" fmla="*/ 108322 w 298749"/>
              <a:gd name="connsiteY8" fmla="*/ 65862 h 281089"/>
              <a:gd name="connsiteX9" fmla="*/ 80827 w 298749"/>
              <a:gd name="connsiteY9" fmla="*/ 56375 h 281089"/>
              <a:gd name="connsiteX10" fmla="*/ 152835 w 298749"/>
              <a:gd name="connsiteY10" fmla="*/ 0 h 281089"/>
              <a:gd name="connsiteX11" fmla="*/ 218303 w 298749"/>
              <a:gd name="connsiteY11" fmla="*/ 73082 h 281089"/>
              <a:gd name="connsiteX12" fmla="*/ 225289 w 298749"/>
              <a:gd name="connsiteY12" fmla="*/ 153949 h 281089"/>
              <a:gd name="connsiteX13" fmla="*/ 238179 w 298749"/>
              <a:gd name="connsiteY13" fmla="*/ 177419 h 281089"/>
              <a:gd name="connsiteX14" fmla="*/ 215510 w 298749"/>
              <a:gd name="connsiteY14" fmla="*/ 195624 h 281089"/>
              <a:gd name="connsiteX15" fmla="*/ 198302 w 298749"/>
              <a:gd name="connsiteY15" fmla="*/ 164744 h 281089"/>
              <a:gd name="connsiteX16" fmla="*/ 198302 w 298749"/>
              <a:gd name="connsiteY16" fmla="*/ 164732 h 281089"/>
              <a:gd name="connsiteX17" fmla="*/ 198302 w 298749"/>
              <a:gd name="connsiteY17" fmla="*/ 164732 h 281089"/>
              <a:gd name="connsiteX18" fmla="*/ 280216 w 298749"/>
              <a:gd name="connsiteY18" fmla="*/ 250952 h 281089"/>
              <a:gd name="connsiteX19" fmla="*/ 272533 w 298749"/>
              <a:gd name="connsiteY19" fmla="*/ 244551 h 281089"/>
              <a:gd name="connsiteX20" fmla="*/ 276342 w 298749"/>
              <a:gd name="connsiteY20" fmla="*/ 219056 h 281089"/>
              <a:gd name="connsiteX21" fmla="*/ 261420 w 298749"/>
              <a:gd name="connsiteY21" fmla="*/ 213493 h 281089"/>
              <a:gd name="connsiteX22" fmla="*/ 246942 w 298749"/>
              <a:gd name="connsiteY22" fmla="*/ 214655 h 281089"/>
              <a:gd name="connsiteX23" fmla="*/ 245609 w 298749"/>
              <a:gd name="connsiteY23" fmla="*/ 208255 h 281089"/>
              <a:gd name="connsiteX24" fmla="*/ 258245 w 298749"/>
              <a:gd name="connsiteY24" fmla="*/ 202025 h 281089"/>
              <a:gd name="connsiteX25" fmla="*/ 297107 w 298749"/>
              <a:gd name="connsiteY25" fmla="*/ 203232 h 281089"/>
              <a:gd name="connsiteX26" fmla="*/ 280216 w 298749"/>
              <a:gd name="connsiteY26" fmla="*/ 250965 h 281089"/>
              <a:gd name="connsiteX27" fmla="*/ 280216 w 298749"/>
              <a:gd name="connsiteY27" fmla="*/ 250952 h 281089"/>
              <a:gd name="connsiteX28" fmla="*/ 263008 w 298749"/>
              <a:gd name="connsiteY28" fmla="*/ 235178 h 281089"/>
              <a:gd name="connsiteX29" fmla="*/ 250942 w 298749"/>
              <a:gd name="connsiteY29" fmla="*/ 245288 h 281089"/>
              <a:gd name="connsiteX30" fmla="*/ 145342 w 298749"/>
              <a:gd name="connsiteY30" fmla="*/ 281089 h 281089"/>
              <a:gd name="connsiteX31" fmla="*/ 1451 w 298749"/>
              <a:gd name="connsiteY31" fmla="*/ 211309 h 281089"/>
              <a:gd name="connsiteX32" fmla="*/ 4689 w 298749"/>
              <a:gd name="connsiteY32" fmla="*/ 205721 h 281089"/>
              <a:gd name="connsiteX33" fmla="*/ 148581 w 298749"/>
              <a:gd name="connsiteY33" fmla="*/ 254222 h 281089"/>
              <a:gd name="connsiteX34" fmla="*/ 250942 w 298749"/>
              <a:gd name="connsiteY34" fmla="*/ 229590 h 281089"/>
              <a:gd name="connsiteX35" fmla="*/ 258309 w 298749"/>
              <a:gd name="connsiteY35" fmla="*/ 225895 h 281089"/>
              <a:gd name="connsiteX36" fmla="*/ 263008 w 298749"/>
              <a:gd name="connsiteY36" fmla="*/ 235178 h 281089"/>
              <a:gd name="connsiteX37" fmla="*/ 189348 w 298749"/>
              <a:gd name="connsiteY37" fmla="*/ 105372 h 281089"/>
              <a:gd name="connsiteX38" fmla="*/ 159439 w 298749"/>
              <a:gd name="connsiteY38" fmla="*/ 108007 h 281089"/>
              <a:gd name="connsiteX39" fmla="*/ 101781 w 298749"/>
              <a:gd name="connsiteY39" fmla="*/ 142900 h 281089"/>
              <a:gd name="connsiteX40" fmla="*/ 130991 w 298749"/>
              <a:gd name="connsiteY40" fmla="*/ 170320 h 281089"/>
              <a:gd name="connsiteX41" fmla="*/ 189475 w 298749"/>
              <a:gd name="connsiteY41" fmla="*/ 105372 h 281089"/>
              <a:gd name="connsiteX42" fmla="*/ 189348 w 298749"/>
              <a:gd name="connsiteY42" fmla="*/ 105372 h 281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98749" h="281089">
                <a:moveTo>
                  <a:pt x="198302" y="164732"/>
                </a:moveTo>
                <a:cubicBezTo>
                  <a:pt x="182172" y="188290"/>
                  <a:pt x="158550" y="199422"/>
                  <a:pt x="130991" y="199422"/>
                </a:cubicBezTo>
                <a:cubicBezTo>
                  <a:pt x="97463" y="199422"/>
                  <a:pt x="68761" y="173622"/>
                  <a:pt x="72889" y="139408"/>
                </a:cubicBezTo>
                <a:cubicBezTo>
                  <a:pt x="77461" y="101460"/>
                  <a:pt x="106925" y="85128"/>
                  <a:pt x="155947" y="79121"/>
                </a:cubicBezTo>
                <a:cubicBezTo>
                  <a:pt x="164710" y="78061"/>
                  <a:pt x="168329" y="77749"/>
                  <a:pt x="187189" y="76352"/>
                </a:cubicBezTo>
                <a:lnTo>
                  <a:pt x="189157" y="76213"/>
                </a:lnTo>
                <a:lnTo>
                  <a:pt x="189157" y="73082"/>
                </a:lnTo>
                <a:cubicBezTo>
                  <a:pt x="189157" y="46945"/>
                  <a:pt x="173663" y="29102"/>
                  <a:pt x="152835" y="29102"/>
                </a:cubicBezTo>
                <a:cubicBezTo>
                  <a:pt x="131880" y="29102"/>
                  <a:pt x="117275" y="39973"/>
                  <a:pt x="108322" y="65862"/>
                </a:cubicBezTo>
                <a:lnTo>
                  <a:pt x="80827" y="56375"/>
                </a:lnTo>
                <a:cubicBezTo>
                  <a:pt x="93780" y="18974"/>
                  <a:pt x="119244" y="0"/>
                  <a:pt x="152835" y="0"/>
                </a:cubicBezTo>
                <a:cubicBezTo>
                  <a:pt x="190681" y="0"/>
                  <a:pt x="218303" y="31693"/>
                  <a:pt x="218303" y="73082"/>
                </a:cubicBezTo>
                <a:cubicBezTo>
                  <a:pt x="218303" y="111627"/>
                  <a:pt x="220653" y="142291"/>
                  <a:pt x="225289" y="153949"/>
                </a:cubicBezTo>
                <a:cubicBezTo>
                  <a:pt x="230496" y="166929"/>
                  <a:pt x="232401" y="170199"/>
                  <a:pt x="238179" y="177419"/>
                </a:cubicBezTo>
                <a:lnTo>
                  <a:pt x="215510" y="195624"/>
                </a:lnTo>
                <a:cubicBezTo>
                  <a:pt x="207889" y="186137"/>
                  <a:pt x="204524" y="180359"/>
                  <a:pt x="198302" y="164744"/>
                </a:cubicBezTo>
                <a:lnTo>
                  <a:pt x="198302" y="164732"/>
                </a:lnTo>
                <a:lnTo>
                  <a:pt x="198302" y="164732"/>
                </a:lnTo>
                <a:close/>
                <a:moveTo>
                  <a:pt x="280216" y="250952"/>
                </a:moveTo>
                <a:cubicBezTo>
                  <a:pt x="276279" y="253860"/>
                  <a:pt x="269421" y="252127"/>
                  <a:pt x="272533" y="244551"/>
                </a:cubicBezTo>
                <a:cubicBezTo>
                  <a:pt x="276406" y="235121"/>
                  <a:pt x="280470" y="224060"/>
                  <a:pt x="276342" y="219056"/>
                </a:cubicBezTo>
                <a:cubicBezTo>
                  <a:pt x="273295" y="215341"/>
                  <a:pt x="269548" y="213493"/>
                  <a:pt x="261420" y="213493"/>
                </a:cubicBezTo>
                <a:cubicBezTo>
                  <a:pt x="254689" y="213493"/>
                  <a:pt x="251387" y="214370"/>
                  <a:pt x="246942" y="214655"/>
                </a:cubicBezTo>
                <a:cubicBezTo>
                  <a:pt x="243958" y="214846"/>
                  <a:pt x="242688" y="210337"/>
                  <a:pt x="245609" y="208255"/>
                </a:cubicBezTo>
                <a:cubicBezTo>
                  <a:pt x="249482" y="205499"/>
                  <a:pt x="253737" y="203391"/>
                  <a:pt x="258245" y="202025"/>
                </a:cubicBezTo>
                <a:cubicBezTo>
                  <a:pt x="275009" y="197021"/>
                  <a:pt x="294694" y="199771"/>
                  <a:pt x="297107" y="203232"/>
                </a:cubicBezTo>
                <a:cubicBezTo>
                  <a:pt x="302441" y="210947"/>
                  <a:pt x="294250" y="240620"/>
                  <a:pt x="280216" y="250965"/>
                </a:cubicBezTo>
                <a:lnTo>
                  <a:pt x="280216" y="250952"/>
                </a:lnTo>
                <a:close/>
                <a:moveTo>
                  <a:pt x="263008" y="235178"/>
                </a:moveTo>
                <a:cubicBezTo>
                  <a:pt x="259261" y="238830"/>
                  <a:pt x="255197" y="242214"/>
                  <a:pt x="250942" y="245288"/>
                </a:cubicBezTo>
                <a:cubicBezTo>
                  <a:pt x="220082" y="268808"/>
                  <a:pt x="180076" y="281089"/>
                  <a:pt x="145342" y="281089"/>
                </a:cubicBezTo>
                <a:cubicBezTo>
                  <a:pt x="89399" y="281089"/>
                  <a:pt x="39424" y="254997"/>
                  <a:pt x="1451" y="211309"/>
                </a:cubicBezTo>
                <a:cubicBezTo>
                  <a:pt x="-1787" y="207963"/>
                  <a:pt x="879" y="203073"/>
                  <a:pt x="4689" y="205721"/>
                </a:cubicBezTo>
                <a:cubicBezTo>
                  <a:pt x="45584" y="235947"/>
                  <a:pt x="96193" y="254222"/>
                  <a:pt x="148581" y="254222"/>
                </a:cubicBezTo>
                <a:cubicBezTo>
                  <a:pt x="181537" y="254222"/>
                  <a:pt x="217097" y="246412"/>
                  <a:pt x="250942" y="229590"/>
                </a:cubicBezTo>
                <a:cubicBezTo>
                  <a:pt x="253356" y="228486"/>
                  <a:pt x="255959" y="226968"/>
                  <a:pt x="258309" y="225895"/>
                </a:cubicBezTo>
                <a:cubicBezTo>
                  <a:pt x="263642" y="222834"/>
                  <a:pt x="268341" y="230346"/>
                  <a:pt x="263008" y="235178"/>
                </a:cubicBezTo>
                <a:close/>
                <a:moveTo>
                  <a:pt x="189348" y="105372"/>
                </a:moveTo>
                <a:cubicBezTo>
                  <a:pt x="170996" y="106737"/>
                  <a:pt x="167567" y="107017"/>
                  <a:pt x="159439" y="108007"/>
                </a:cubicBezTo>
                <a:cubicBezTo>
                  <a:pt x="122355" y="112560"/>
                  <a:pt x="104194" y="122599"/>
                  <a:pt x="101781" y="142900"/>
                </a:cubicBezTo>
                <a:cubicBezTo>
                  <a:pt x="99939" y="158077"/>
                  <a:pt x="113528" y="170320"/>
                  <a:pt x="130991" y="170320"/>
                </a:cubicBezTo>
                <a:cubicBezTo>
                  <a:pt x="160646" y="170320"/>
                  <a:pt x="182172" y="152451"/>
                  <a:pt x="189475" y="105372"/>
                </a:cubicBezTo>
                <a:lnTo>
                  <a:pt x="189348" y="105372"/>
                </a:lnTo>
                <a:close/>
              </a:path>
            </a:pathLst>
          </a:custGeom>
          <a:solidFill>
            <a:srgbClr val="FFFFF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6" name="文本框 1265">
            <a:extLst>
              <a:ext uri="{FF2B5EF4-FFF2-40B4-BE49-F238E27FC236}">
                <a16:creationId xmlns:a16="http://schemas.microsoft.com/office/drawing/2014/main" id="{F6CBF126-8CFB-BF0D-201D-4E136125CA0A}"/>
              </a:ext>
            </a:extLst>
          </p:cNvPr>
          <p:cNvSpPr txBox="1"/>
          <p:nvPr/>
        </p:nvSpPr>
        <p:spPr>
          <a:xfrm>
            <a:off x="868122" y="1740000"/>
            <a:ext cx="878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9B8C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策略</a:t>
            </a:r>
            <a:endParaRPr lang="en-US" sz="2000" dirty="0">
              <a:solidFill>
                <a:srgbClr val="009B8C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267" name="文本框 1266">
            <a:extLst>
              <a:ext uri="{FF2B5EF4-FFF2-40B4-BE49-F238E27FC236}">
                <a16:creationId xmlns:a16="http://schemas.microsoft.com/office/drawing/2014/main" id="{6786E5C6-A708-9764-4288-DB15DEDEA69D}"/>
              </a:ext>
            </a:extLst>
          </p:cNvPr>
          <p:cNvSpPr txBox="1"/>
          <p:nvPr/>
        </p:nvSpPr>
        <p:spPr>
          <a:xfrm>
            <a:off x="868122" y="4143928"/>
            <a:ext cx="878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9B8C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诉求</a:t>
            </a:r>
            <a:endParaRPr lang="en-US" sz="2000" dirty="0">
              <a:solidFill>
                <a:srgbClr val="009B8C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268" name="文本框 1267">
            <a:extLst>
              <a:ext uri="{FF2B5EF4-FFF2-40B4-BE49-F238E27FC236}">
                <a16:creationId xmlns:a16="http://schemas.microsoft.com/office/drawing/2014/main" id="{BB220707-7232-FD2B-D5B3-B10805833CB3}"/>
              </a:ext>
            </a:extLst>
          </p:cNvPr>
          <p:cNvSpPr txBox="1"/>
          <p:nvPr/>
        </p:nvSpPr>
        <p:spPr>
          <a:xfrm>
            <a:off x="4626420" y="1740000"/>
            <a:ext cx="878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9B8C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活动</a:t>
            </a:r>
            <a:endParaRPr lang="en-US" sz="2000" dirty="0">
              <a:solidFill>
                <a:srgbClr val="009B8C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270" name="文本框 1269">
            <a:extLst>
              <a:ext uri="{FF2B5EF4-FFF2-40B4-BE49-F238E27FC236}">
                <a16:creationId xmlns:a16="http://schemas.microsoft.com/office/drawing/2014/main" id="{97CBEE70-973B-E8D5-37B2-43C8DD29C3F4}"/>
              </a:ext>
            </a:extLst>
          </p:cNvPr>
          <p:cNvSpPr txBox="1"/>
          <p:nvPr/>
        </p:nvSpPr>
        <p:spPr>
          <a:xfrm>
            <a:off x="8291359" y="4123758"/>
            <a:ext cx="1249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9B8C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主活动</a:t>
            </a:r>
            <a:endParaRPr lang="en-US" sz="2000" dirty="0">
              <a:solidFill>
                <a:srgbClr val="009B8C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271" name="文本框 1270">
            <a:extLst>
              <a:ext uri="{FF2B5EF4-FFF2-40B4-BE49-F238E27FC236}">
                <a16:creationId xmlns:a16="http://schemas.microsoft.com/office/drawing/2014/main" id="{59CA9EFF-39CC-87F1-2707-C3B72389E016}"/>
              </a:ext>
            </a:extLst>
          </p:cNvPr>
          <p:cNvSpPr txBox="1"/>
          <p:nvPr/>
        </p:nvSpPr>
        <p:spPr>
          <a:xfrm>
            <a:off x="1042439" y="2467876"/>
            <a:ext cx="115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站内资源</a:t>
            </a:r>
            <a:endParaRPr lang="en-US" sz="16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272" name="文本框 1271">
            <a:extLst>
              <a:ext uri="{FF2B5EF4-FFF2-40B4-BE49-F238E27FC236}">
                <a16:creationId xmlns:a16="http://schemas.microsoft.com/office/drawing/2014/main" id="{5883F7FA-0BAB-D5C6-16B5-C0C21DAE7DF7}"/>
              </a:ext>
            </a:extLst>
          </p:cNvPr>
          <p:cNvSpPr txBox="1"/>
          <p:nvPr/>
        </p:nvSpPr>
        <p:spPr>
          <a:xfrm>
            <a:off x="2371725" y="2479380"/>
            <a:ext cx="115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站外资源</a:t>
            </a:r>
            <a:endParaRPr lang="en-US" sz="16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273" name="文本框 1272">
            <a:extLst>
              <a:ext uri="{FF2B5EF4-FFF2-40B4-BE49-F238E27FC236}">
                <a16:creationId xmlns:a16="http://schemas.microsoft.com/office/drawing/2014/main" id="{BA8B4DD1-8B54-7BB9-1AAB-CAE7D5A03F95}"/>
              </a:ext>
            </a:extLst>
          </p:cNvPr>
          <p:cNvSpPr txBox="1"/>
          <p:nvPr/>
        </p:nvSpPr>
        <p:spPr>
          <a:xfrm>
            <a:off x="887491" y="3137828"/>
            <a:ext cx="2928859" cy="524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latin typeface="+mn-ea"/>
                <a:cs typeface="OPPOSans M" panose="00020600040101010101" pitchFamily="18" charset="-122"/>
              </a:rPr>
              <a:t>打造首档米粉之家养成类直播，吸引年轻受众，持续品牌曝光，助力销售</a:t>
            </a:r>
            <a:endParaRPr lang="en-US" sz="1200" dirty="0"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1274" name="文本框 1273">
            <a:extLst>
              <a:ext uri="{FF2B5EF4-FFF2-40B4-BE49-F238E27FC236}">
                <a16:creationId xmlns:a16="http://schemas.microsoft.com/office/drawing/2014/main" id="{62C5BCA6-F248-B640-90A1-39BAF687FBB0}"/>
              </a:ext>
            </a:extLst>
          </p:cNvPr>
          <p:cNvSpPr txBox="1"/>
          <p:nvPr/>
        </p:nvSpPr>
        <p:spPr>
          <a:xfrm>
            <a:off x="920750" y="4685426"/>
            <a:ext cx="2928859" cy="338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rgbClr val="009B8C"/>
                </a:solidFill>
                <a:latin typeface="+mn-ea"/>
                <a:cs typeface="OPPOSans M" panose="00020600040101010101" pitchFamily="18" charset="-122"/>
              </a:rPr>
              <a:t>行业直播第一品牌</a:t>
            </a:r>
            <a:endParaRPr lang="en-US" sz="1400" dirty="0">
              <a:solidFill>
                <a:srgbClr val="009B8C"/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1275" name="文本框 1274">
            <a:extLst>
              <a:ext uri="{FF2B5EF4-FFF2-40B4-BE49-F238E27FC236}">
                <a16:creationId xmlns:a16="http://schemas.microsoft.com/office/drawing/2014/main" id="{930401A6-7811-6997-7112-EB30E222DAA6}"/>
              </a:ext>
            </a:extLst>
          </p:cNvPr>
          <p:cNvSpPr txBox="1"/>
          <p:nvPr/>
        </p:nvSpPr>
        <p:spPr>
          <a:xfrm>
            <a:off x="920750" y="5215651"/>
            <a:ext cx="2928859" cy="338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rgbClr val="009B8C"/>
                </a:solidFill>
                <a:latin typeface="+mn-ea"/>
                <a:cs typeface="OPPOSans M" panose="00020600040101010101" pitchFamily="18" charset="-122"/>
              </a:rPr>
              <a:t>引领淘宝带货新趋势</a:t>
            </a:r>
            <a:endParaRPr lang="en-US" sz="1400" dirty="0">
              <a:solidFill>
                <a:srgbClr val="009B8C"/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1276" name="文本框 1275">
            <a:extLst>
              <a:ext uri="{FF2B5EF4-FFF2-40B4-BE49-F238E27FC236}">
                <a16:creationId xmlns:a16="http://schemas.microsoft.com/office/drawing/2014/main" id="{E79CF3F2-2947-5219-70F8-01CC2DD46A31}"/>
              </a:ext>
            </a:extLst>
          </p:cNvPr>
          <p:cNvSpPr txBox="1"/>
          <p:nvPr/>
        </p:nvSpPr>
        <p:spPr>
          <a:xfrm>
            <a:off x="920750" y="5745876"/>
            <a:ext cx="2928859" cy="338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rgbClr val="009B8C"/>
                </a:solidFill>
                <a:latin typeface="+mn-ea"/>
                <a:cs typeface="OPPOSans M" panose="00020600040101010101" pitchFamily="18" charset="-122"/>
              </a:rPr>
              <a:t>打造旗舰店标杆行营销事件</a:t>
            </a:r>
            <a:endParaRPr lang="en-US" sz="1400" dirty="0">
              <a:solidFill>
                <a:srgbClr val="009B8C"/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1277" name="文本框 1276">
            <a:extLst>
              <a:ext uri="{FF2B5EF4-FFF2-40B4-BE49-F238E27FC236}">
                <a16:creationId xmlns:a16="http://schemas.microsoft.com/office/drawing/2014/main" id="{0547509B-5660-08F1-1167-A3DEBA03DC1B}"/>
              </a:ext>
            </a:extLst>
          </p:cNvPr>
          <p:cNvSpPr txBox="1"/>
          <p:nvPr/>
        </p:nvSpPr>
        <p:spPr>
          <a:xfrm>
            <a:off x="8368546" y="5780949"/>
            <a:ext cx="2928859" cy="303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" dirty="0">
                <a:latin typeface="+mn-ea"/>
                <a:cs typeface="OPPOSans M" panose="00020600040101010101" pitchFamily="18" charset="-122"/>
              </a:rPr>
              <a:t>11</a:t>
            </a:r>
            <a:r>
              <a:rPr lang="zh-CN" altLang="en-US" sz="1200" dirty="0">
                <a:latin typeface="+mn-ea"/>
                <a:cs typeface="OPPOSans M" panose="00020600040101010101" pitchFamily="18" charset="-122"/>
              </a:rPr>
              <a:t>天</a:t>
            </a:r>
            <a:r>
              <a:rPr lang="en-US" altLang="zh-CN" sz="1200" dirty="0">
                <a:latin typeface="+mn-ea"/>
                <a:cs typeface="OPPOSans M" panose="00020600040101010101" pitchFamily="18" charset="-122"/>
              </a:rPr>
              <a:t>24</a:t>
            </a:r>
            <a:r>
              <a:rPr lang="zh-CN" altLang="en-US" sz="1200" dirty="0">
                <a:latin typeface="+mn-ea"/>
                <a:cs typeface="OPPOSans M" panose="00020600040101010101" pitchFamily="18" charset="-122"/>
              </a:rPr>
              <a:t>小时不间断互动体验卖货</a:t>
            </a:r>
            <a:endParaRPr lang="en-US" sz="1200" dirty="0">
              <a:latin typeface="+mn-ea"/>
              <a:cs typeface="OPPOSans M" panose="00020600040101010101" pitchFamily="18" charset="-122"/>
            </a:endParaRPr>
          </a:p>
        </p:txBody>
      </p:sp>
      <p:pic>
        <p:nvPicPr>
          <p:cNvPr id="1282" name="图形 1281">
            <a:extLst>
              <a:ext uri="{FF2B5EF4-FFF2-40B4-BE49-F238E27FC236}">
                <a16:creationId xmlns:a16="http://schemas.microsoft.com/office/drawing/2014/main" id="{EFC0AA34-9E7E-1A33-4715-C1076B755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5706" y="1562100"/>
            <a:ext cx="3451294" cy="2317750"/>
          </a:xfrm>
          <a:prstGeom prst="rect">
            <a:avLst/>
          </a:prstGeom>
        </p:spPr>
      </p:pic>
      <p:sp>
        <p:nvSpPr>
          <p:cNvPr id="1283" name="矩形: 圆角 1282">
            <a:extLst>
              <a:ext uri="{FF2B5EF4-FFF2-40B4-BE49-F238E27FC236}">
                <a16:creationId xmlns:a16="http://schemas.microsoft.com/office/drawing/2014/main" id="{EF59740C-C5A3-DEFD-2913-D0C0208ABE68}"/>
              </a:ext>
            </a:extLst>
          </p:cNvPr>
          <p:cNvSpPr/>
          <p:nvPr/>
        </p:nvSpPr>
        <p:spPr>
          <a:xfrm>
            <a:off x="8107579" y="1562100"/>
            <a:ext cx="3448050" cy="2311400"/>
          </a:xfrm>
          <a:prstGeom prst="roundRect">
            <a:avLst>
              <a:gd name="adj" fmla="val 5523"/>
            </a:avLst>
          </a:prstGeom>
          <a:gradFill>
            <a:gsLst>
              <a:gs pos="0">
                <a:schemeClr val="bg1"/>
              </a:gs>
              <a:gs pos="92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5" name="矩形: 圆角 1254">
            <a:extLst>
              <a:ext uri="{FF2B5EF4-FFF2-40B4-BE49-F238E27FC236}">
                <a16:creationId xmlns:a16="http://schemas.microsoft.com/office/drawing/2014/main" id="{95465A90-30DE-7DCF-89F4-580B7357462E}"/>
              </a:ext>
            </a:extLst>
          </p:cNvPr>
          <p:cNvSpPr/>
          <p:nvPr/>
        </p:nvSpPr>
        <p:spPr>
          <a:xfrm>
            <a:off x="10350500" y="2241550"/>
            <a:ext cx="749300" cy="361950"/>
          </a:xfrm>
          <a:prstGeom prst="roundRect">
            <a:avLst>
              <a:gd name="adj" fmla="val 9649"/>
            </a:avLst>
          </a:prstGeom>
          <a:solidFill>
            <a:srgbClr val="DAF6F3">
              <a:alpha val="5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9" name="文本框 1268">
            <a:extLst>
              <a:ext uri="{FF2B5EF4-FFF2-40B4-BE49-F238E27FC236}">
                <a16:creationId xmlns:a16="http://schemas.microsoft.com/office/drawing/2014/main" id="{218E14A1-675F-79DB-CC37-E0F6253F360D}"/>
              </a:ext>
            </a:extLst>
          </p:cNvPr>
          <p:cNvSpPr txBox="1"/>
          <p:nvPr/>
        </p:nvSpPr>
        <p:spPr>
          <a:xfrm>
            <a:off x="8291359" y="1740000"/>
            <a:ext cx="878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9B8C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活动</a:t>
            </a:r>
            <a:endParaRPr lang="en-US" sz="2000" dirty="0">
              <a:solidFill>
                <a:srgbClr val="009B8C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278" name="文本框 1277">
            <a:extLst>
              <a:ext uri="{FF2B5EF4-FFF2-40B4-BE49-F238E27FC236}">
                <a16:creationId xmlns:a16="http://schemas.microsoft.com/office/drawing/2014/main" id="{A17926A2-2CD9-0A5F-16BC-354D56DE1920}"/>
              </a:ext>
            </a:extLst>
          </p:cNvPr>
          <p:cNvSpPr txBox="1"/>
          <p:nvPr/>
        </p:nvSpPr>
        <p:spPr>
          <a:xfrm>
            <a:off x="8215272" y="3099003"/>
            <a:ext cx="896762" cy="303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latin typeface="+mn-ea"/>
                <a:cs typeface="OPPOSans M" panose="00020600040101010101" pitchFamily="18" charset="-122"/>
              </a:rPr>
              <a:t>预热期</a:t>
            </a:r>
            <a:endParaRPr lang="en-US" sz="1200" dirty="0"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1279" name="文本框 1278">
            <a:extLst>
              <a:ext uri="{FF2B5EF4-FFF2-40B4-BE49-F238E27FC236}">
                <a16:creationId xmlns:a16="http://schemas.microsoft.com/office/drawing/2014/main" id="{41CF656D-7485-1F28-54A9-A69EFF9BF42B}"/>
              </a:ext>
            </a:extLst>
          </p:cNvPr>
          <p:cNvSpPr txBox="1"/>
          <p:nvPr/>
        </p:nvSpPr>
        <p:spPr>
          <a:xfrm>
            <a:off x="9192684" y="2834603"/>
            <a:ext cx="896762" cy="303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latin typeface="+mn-ea"/>
                <a:cs typeface="OPPOSans M" panose="00020600040101010101" pitchFamily="18" charset="-122"/>
              </a:rPr>
              <a:t>高潮期</a:t>
            </a:r>
            <a:endParaRPr lang="en-US" sz="1200" dirty="0"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1280" name="文本框 1279">
            <a:extLst>
              <a:ext uri="{FF2B5EF4-FFF2-40B4-BE49-F238E27FC236}">
                <a16:creationId xmlns:a16="http://schemas.microsoft.com/office/drawing/2014/main" id="{E33B881C-621E-5778-B15F-E656474DEBA6}"/>
              </a:ext>
            </a:extLst>
          </p:cNvPr>
          <p:cNvSpPr txBox="1"/>
          <p:nvPr/>
        </p:nvSpPr>
        <p:spPr>
          <a:xfrm>
            <a:off x="10395656" y="2270913"/>
            <a:ext cx="658988" cy="303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rgbClr val="009B8C"/>
                </a:solidFill>
                <a:latin typeface="+mn-ea"/>
                <a:cs typeface="OPPOSans M" panose="00020600040101010101" pitchFamily="18" charset="-122"/>
              </a:rPr>
              <a:t>爆发期</a:t>
            </a:r>
            <a:endParaRPr lang="en-US" sz="1200" dirty="0">
              <a:solidFill>
                <a:srgbClr val="009B8C"/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1215" name="任意多边形: 形状 1214">
            <a:extLst>
              <a:ext uri="{FF2B5EF4-FFF2-40B4-BE49-F238E27FC236}">
                <a16:creationId xmlns:a16="http://schemas.microsoft.com/office/drawing/2014/main" id="{2A08358D-5576-F000-6509-41025D24B8D1}"/>
              </a:ext>
            </a:extLst>
          </p:cNvPr>
          <p:cNvSpPr/>
          <p:nvPr/>
        </p:nvSpPr>
        <p:spPr>
          <a:xfrm>
            <a:off x="8108950" y="2667000"/>
            <a:ext cx="3448050" cy="1212850"/>
          </a:xfrm>
          <a:custGeom>
            <a:avLst/>
            <a:gdLst>
              <a:gd name="connsiteX0" fmla="*/ 564007 w 3448050"/>
              <a:gd name="connsiteY0" fmla="*/ 720725 h 1212850"/>
              <a:gd name="connsiteX1" fmla="*/ 0 w 3448050"/>
              <a:gd name="connsiteY1" fmla="*/ 1006475 h 1212850"/>
              <a:gd name="connsiteX2" fmla="*/ 0 w 3448050"/>
              <a:gd name="connsiteY2" fmla="*/ 1212850 h 1212850"/>
              <a:gd name="connsiteX3" fmla="*/ 3448050 w 3448050"/>
              <a:gd name="connsiteY3" fmla="*/ 1212850 h 1212850"/>
              <a:gd name="connsiteX4" fmla="*/ 3448050 w 3448050"/>
              <a:gd name="connsiteY4" fmla="*/ 396875 h 1212850"/>
              <a:gd name="connsiteX5" fmla="*/ 2713736 w 3448050"/>
              <a:gd name="connsiteY5" fmla="*/ 0 h 1212850"/>
              <a:gd name="connsiteX6" fmla="*/ 2142617 w 3448050"/>
              <a:gd name="connsiteY6" fmla="*/ 803275 h 1212850"/>
              <a:gd name="connsiteX7" fmla="*/ 1511173 w 3448050"/>
              <a:gd name="connsiteY7" fmla="*/ 501650 h 1212850"/>
              <a:gd name="connsiteX8" fmla="*/ 1018095 w 3448050"/>
              <a:gd name="connsiteY8" fmla="*/ 803275 h 1212850"/>
              <a:gd name="connsiteX9" fmla="*/ 564007 w 3448050"/>
              <a:gd name="connsiteY9" fmla="*/ 720725 h 12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48050" h="1212850">
                <a:moveTo>
                  <a:pt x="564007" y="720725"/>
                </a:moveTo>
                <a:lnTo>
                  <a:pt x="0" y="1006475"/>
                </a:lnTo>
                <a:lnTo>
                  <a:pt x="0" y="1212850"/>
                </a:lnTo>
                <a:lnTo>
                  <a:pt x="3448050" y="1212850"/>
                </a:lnTo>
                <a:lnTo>
                  <a:pt x="3448050" y="396875"/>
                </a:lnTo>
                <a:lnTo>
                  <a:pt x="2713736" y="0"/>
                </a:lnTo>
                <a:lnTo>
                  <a:pt x="2142617" y="803275"/>
                </a:lnTo>
                <a:lnTo>
                  <a:pt x="1511173" y="501650"/>
                </a:lnTo>
                <a:lnTo>
                  <a:pt x="1018095" y="803275"/>
                </a:lnTo>
                <a:lnTo>
                  <a:pt x="564007" y="720725"/>
                </a:lnTo>
                <a:close/>
              </a:path>
            </a:pathLst>
          </a:custGeom>
          <a:gradFill>
            <a:gsLst>
              <a:gs pos="0">
                <a:srgbClr val="13D8C5">
                  <a:alpha val="40000"/>
                </a:srgbClr>
              </a:gs>
              <a:gs pos="100000">
                <a:srgbClr val="13D8C5">
                  <a:alpha val="0"/>
                </a:srgbClr>
              </a:gs>
            </a:gsLst>
            <a:lin ang="5400000" scaled="0"/>
          </a:gradFill>
          <a:ln w="12700" cap="flat">
            <a:gradFill>
              <a:gsLst>
                <a:gs pos="0">
                  <a:srgbClr val="13D8C5"/>
                </a:gs>
                <a:gs pos="92000">
                  <a:srgbClr val="13D8C5">
                    <a:lumMod val="97000"/>
                    <a:alpha val="0"/>
                  </a:srgb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4" name="文本框 1283">
            <a:extLst>
              <a:ext uri="{FF2B5EF4-FFF2-40B4-BE49-F238E27FC236}">
                <a16:creationId xmlns:a16="http://schemas.microsoft.com/office/drawing/2014/main" id="{14C41FC4-E8D7-0FDD-DFCB-5386BF6562E9}"/>
              </a:ext>
            </a:extLst>
          </p:cNvPr>
          <p:cNvSpPr txBox="1"/>
          <p:nvPr/>
        </p:nvSpPr>
        <p:spPr>
          <a:xfrm>
            <a:off x="4750599" y="2816011"/>
            <a:ext cx="863734" cy="303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开门红</a:t>
            </a:r>
            <a:endParaRPr lang="en-US" sz="12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285" name="文本框 1284">
            <a:extLst>
              <a:ext uri="{FF2B5EF4-FFF2-40B4-BE49-F238E27FC236}">
                <a16:creationId xmlns:a16="http://schemas.microsoft.com/office/drawing/2014/main" id="{51330A03-7BF6-4649-44CC-2EFF8DBB6742}"/>
              </a:ext>
            </a:extLst>
          </p:cNvPr>
          <p:cNvSpPr txBox="1"/>
          <p:nvPr/>
        </p:nvSpPr>
        <p:spPr>
          <a:xfrm>
            <a:off x="4750599" y="3469312"/>
            <a:ext cx="863734" cy="303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手机日</a:t>
            </a:r>
            <a:endParaRPr lang="en-US" sz="12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286" name="文本框 1285">
            <a:extLst>
              <a:ext uri="{FF2B5EF4-FFF2-40B4-BE49-F238E27FC236}">
                <a16:creationId xmlns:a16="http://schemas.microsoft.com/office/drawing/2014/main" id="{AE481682-33F8-D737-50BA-1153399C5E59}"/>
              </a:ext>
            </a:extLst>
          </p:cNvPr>
          <p:cNvSpPr txBox="1"/>
          <p:nvPr/>
        </p:nvSpPr>
        <p:spPr>
          <a:xfrm>
            <a:off x="4750599" y="4169465"/>
            <a:ext cx="863734" cy="303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家电日</a:t>
            </a:r>
            <a:endParaRPr lang="en-US" sz="12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287" name="文本框 1286">
            <a:extLst>
              <a:ext uri="{FF2B5EF4-FFF2-40B4-BE49-F238E27FC236}">
                <a16:creationId xmlns:a16="http://schemas.microsoft.com/office/drawing/2014/main" id="{ABD44F53-9F9E-D8CA-1D1C-B3F40F01638F}"/>
              </a:ext>
            </a:extLst>
          </p:cNvPr>
          <p:cNvSpPr txBox="1"/>
          <p:nvPr/>
        </p:nvSpPr>
        <p:spPr>
          <a:xfrm>
            <a:off x="4750599" y="4947166"/>
            <a:ext cx="863734" cy="303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笔记日</a:t>
            </a:r>
            <a:endParaRPr lang="en-US" sz="12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288" name="文本框 1287">
            <a:extLst>
              <a:ext uri="{FF2B5EF4-FFF2-40B4-BE49-F238E27FC236}">
                <a16:creationId xmlns:a16="http://schemas.microsoft.com/office/drawing/2014/main" id="{3BFAAF34-4DF3-932F-50F6-B7FF1089A18B}"/>
              </a:ext>
            </a:extLst>
          </p:cNvPr>
          <p:cNvSpPr txBox="1"/>
          <p:nvPr/>
        </p:nvSpPr>
        <p:spPr>
          <a:xfrm>
            <a:off x="5577579" y="5430037"/>
            <a:ext cx="863734" cy="303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厨房日</a:t>
            </a:r>
            <a:endParaRPr lang="en-US" sz="12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289" name="文本框 1288">
            <a:extLst>
              <a:ext uri="{FF2B5EF4-FFF2-40B4-BE49-F238E27FC236}">
                <a16:creationId xmlns:a16="http://schemas.microsoft.com/office/drawing/2014/main" id="{5FB35C0F-ECA6-C44F-8E81-3AFB5679E929}"/>
              </a:ext>
            </a:extLst>
          </p:cNvPr>
          <p:cNvSpPr txBox="1"/>
          <p:nvPr/>
        </p:nvSpPr>
        <p:spPr>
          <a:xfrm>
            <a:off x="6451532" y="4938924"/>
            <a:ext cx="863734" cy="303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出行日</a:t>
            </a:r>
            <a:endParaRPr lang="en-US" sz="12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290" name="文本框 1289">
            <a:extLst>
              <a:ext uri="{FF2B5EF4-FFF2-40B4-BE49-F238E27FC236}">
                <a16:creationId xmlns:a16="http://schemas.microsoft.com/office/drawing/2014/main" id="{C7AD89C3-2A4E-4F77-504D-570E1A772596}"/>
              </a:ext>
            </a:extLst>
          </p:cNvPr>
          <p:cNvSpPr txBox="1"/>
          <p:nvPr/>
        </p:nvSpPr>
        <p:spPr>
          <a:xfrm>
            <a:off x="6458352" y="4094357"/>
            <a:ext cx="863734" cy="303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家装日</a:t>
            </a:r>
            <a:endParaRPr lang="en-US" sz="12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291" name="文本框 1290">
            <a:extLst>
              <a:ext uri="{FF2B5EF4-FFF2-40B4-BE49-F238E27FC236}">
                <a16:creationId xmlns:a16="http://schemas.microsoft.com/office/drawing/2014/main" id="{1F7EE463-B7BA-46B4-D5BD-B2C3F782DC63}"/>
              </a:ext>
            </a:extLst>
          </p:cNvPr>
          <p:cNvSpPr txBox="1"/>
          <p:nvPr/>
        </p:nvSpPr>
        <p:spPr>
          <a:xfrm>
            <a:off x="6451532" y="3369974"/>
            <a:ext cx="863734" cy="303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狂欢</a:t>
            </a:r>
            <a:endParaRPr lang="en-US" sz="12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3267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4CF496FF-ED1C-EE0F-63EC-AA06718AE3DB}"/>
              </a:ext>
            </a:extLst>
          </p:cNvPr>
          <p:cNvSpPr/>
          <p:nvPr/>
        </p:nvSpPr>
        <p:spPr>
          <a:xfrm>
            <a:off x="3514725" y="1143000"/>
            <a:ext cx="4730750" cy="4730750"/>
          </a:xfrm>
          <a:custGeom>
            <a:avLst/>
            <a:gdLst>
              <a:gd name="connsiteX0" fmla="*/ 4730750 w 4730750"/>
              <a:gd name="connsiteY0" fmla="*/ 2365375 h 4730750"/>
              <a:gd name="connsiteX1" fmla="*/ 2365375 w 4730750"/>
              <a:gd name="connsiteY1" fmla="*/ 4730750 h 4730750"/>
              <a:gd name="connsiteX2" fmla="*/ 0 w 4730750"/>
              <a:gd name="connsiteY2" fmla="*/ 2365375 h 4730750"/>
              <a:gd name="connsiteX3" fmla="*/ 2365375 w 4730750"/>
              <a:gd name="connsiteY3" fmla="*/ 0 h 4730750"/>
              <a:gd name="connsiteX4" fmla="*/ 4730750 w 4730750"/>
              <a:gd name="connsiteY4" fmla="*/ 2365375 h 473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0750" h="4730750">
                <a:moveTo>
                  <a:pt x="4730750" y="2365375"/>
                </a:moveTo>
                <a:cubicBezTo>
                  <a:pt x="4730750" y="3671736"/>
                  <a:pt x="3671736" y="4730750"/>
                  <a:pt x="2365375" y="4730750"/>
                </a:cubicBezTo>
                <a:cubicBezTo>
                  <a:pt x="1059014" y="4730750"/>
                  <a:pt x="0" y="3671736"/>
                  <a:pt x="0" y="2365375"/>
                </a:cubicBezTo>
                <a:cubicBezTo>
                  <a:pt x="0" y="1059014"/>
                  <a:pt x="1059014" y="0"/>
                  <a:pt x="2365375" y="0"/>
                </a:cubicBezTo>
                <a:cubicBezTo>
                  <a:pt x="3671736" y="0"/>
                  <a:pt x="4730750" y="1059014"/>
                  <a:pt x="4730750" y="2365375"/>
                </a:cubicBezTo>
                <a:close/>
              </a:path>
            </a:pathLst>
          </a:custGeom>
          <a:noFill/>
          <a:ln w="304800" cap="flat">
            <a:solidFill>
              <a:srgbClr val="F8F9F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593E171F-95B8-AD22-B4CF-61F82E1FB575}"/>
              </a:ext>
            </a:extLst>
          </p:cNvPr>
          <p:cNvSpPr/>
          <p:nvPr/>
        </p:nvSpPr>
        <p:spPr>
          <a:xfrm>
            <a:off x="850900" y="1720850"/>
            <a:ext cx="1187450" cy="311150"/>
          </a:xfrm>
          <a:custGeom>
            <a:avLst/>
            <a:gdLst>
              <a:gd name="connsiteX0" fmla="*/ 1187450 w 1187450"/>
              <a:gd name="connsiteY0" fmla="*/ 0 h 311150"/>
              <a:gd name="connsiteX1" fmla="*/ 0 w 1187450"/>
              <a:gd name="connsiteY1" fmla="*/ 0 h 311150"/>
              <a:gd name="connsiteX2" fmla="*/ 0 w 1187450"/>
              <a:gd name="connsiteY2" fmla="*/ 311150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7450" h="311150">
                <a:moveTo>
                  <a:pt x="1187450" y="0"/>
                </a:moveTo>
                <a:lnTo>
                  <a:pt x="0" y="0"/>
                </a:lnTo>
                <a:lnTo>
                  <a:pt x="0" y="311150"/>
                </a:lnTo>
              </a:path>
            </a:pathLst>
          </a:custGeom>
          <a:noFill/>
          <a:ln w="12700" cap="flat">
            <a:solidFill>
              <a:srgbClr val="00D4C0"/>
            </a:solidFill>
            <a:custDash>
              <a:ds d="600000" sp="6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301F2347-B3D8-BDFA-E828-8FAA151BA4AA}"/>
              </a:ext>
            </a:extLst>
          </p:cNvPr>
          <p:cNvSpPr/>
          <p:nvPr/>
        </p:nvSpPr>
        <p:spPr>
          <a:xfrm>
            <a:off x="850900" y="5334000"/>
            <a:ext cx="1187450" cy="311150"/>
          </a:xfrm>
          <a:custGeom>
            <a:avLst/>
            <a:gdLst>
              <a:gd name="connsiteX0" fmla="*/ 1187450 w 1187450"/>
              <a:gd name="connsiteY0" fmla="*/ 311150 h 311150"/>
              <a:gd name="connsiteX1" fmla="*/ 0 w 1187450"/>
              <a:gd name="connsiteY1" fmla="*/ 311150 h 311150"/>
              <a:gd name="connsiteX2" fmla="*/ 0 w 1187450"/>
              <a:gd name="connsiteY2" fmla="*/ 0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7450" h="311150">
                <a:moveTo>
                  <a:pt x="1187450" y="311150"/>
                </a:moveTo>
                <a:lnTo>
                  <a:pt x="0" y="311150"/>
                </a:lnTo>
                <a:lnTo>
                  <a:pt x="0" y="0"/>
                </a:lnTo>
              </a:path>
            </a:pathLst>
          </a:custGeom>
          <a:noFill/>
          <a:ln w="12700" cap="flat">
            <a:solidFill>
              <a:srgbClr val="00D4C0"/>
            </a:solidFill>
            <a:custDash>
              <a:ds d="600000" sp="6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9F70DB96-B044-1FCE-D68C-462F17BB88A9}"/>
              </a:ext>
            </a:extLst>
          </p:cNvPr>
          <p:cNvSpPr/>
          <p:nvPr/>
        </p:nvSpPr>
        <p:spPr>
          <a:xfrm>
            <a:off x="10064750" y="1720850"/>
            <a:ext cx="1187450" cy="311150"/>
          </a:xfrm>
          <a:custGeom>
            <a:avLst/>
            <a:gdLst>
              <a:gd name="connsiteX0" fmla="*/ 0 w 1187450"/>
              <a:gd name="connsiteY0" fmla="*/ 0 h 311150"/>
              <a:gd name="connsiteX1" fmla="*/ 1187450 w 1187450"/>
              <a:gd name="connsiteY1" fmla="*/ 0 h 311150"/>
              <a:gd name="connsiteX2" fmla="*/ 1187450 w 1187450"/>
              <a:gd name="connsiteY2" fmla="*/ 311150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7450" h="311150">
                <a:moveTo>
                  <a:pt x="0" y="0"/>
                </a:moveTo>
                <a:lnTo>
                  <a:pt x="1187450" y="0"/>
                </a:lnTo>
                <a:lnTo>
                  <a:pt x="1187450" y="311150"/>
                </a:lnTo>
              </a:path>
            </a:pathLst>
          </a:custGeom>
          <a:noFill/>
          <a:ln w="12700" cap="flat">
            <a:solidFill>
              <a:srgbClr val="00D4C0"/>
            </a:solidFill>
            <a:custDash>
              <a:ds d="600000" sp="6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8369A008-E625-4933-AF84-49CD009E8C54}"/>
              </a:ext>
            </a:extLst>
          </p:cNvPr>
          <p:cNvSpPr/>
          <p:nvPr/>
        </p:nvSpPr>
        <p:spPr>
          <a:xfrm>
            <a:off x="10064750" y="5334000"/>
            <a:ext cx="1187450" cy="311150"/>
          </a:xfrm>
          <a:custGeom>
            <a:avLst/>
            <a:gdLst>
              <a:gd name="connsiteX0" fmla="*/ 0 w 1187450"/>
              <a:gd name="connsiteY0" fmla="*/ 311150 h 311150"/>
              <a:gd name="connsiteX1" fmla="*/ 1187450 w 1187450"/>
              <a:gd name="connsiteY1" fmla="*/ 311150 h 311150"/>
              <a:gd name="connsiteX2" fmla="*/ 1187450 w 1187450"/>
              <a:gd name="connsiteY2" fmla="*/ 0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7450" h="311150">
                <a:moveTo>
                  <a:pt x="0" y="311150"/>
                </a:moveTo>
                <a:lnTo>
                  <a:pt x="1187450" y="311150"/>
                </a:lnTo>
                <a:lnTo>
                  <a:pt x="1187450" y="0"/>
                </a:lnTo>
              </a:path>
            </a:pathLst>
          </a:custGeom>
          <a:noFill/>
          <a:ln w="12700" cap="flat">
            <a:solidFill>
              <a:srgbClr val="00D4C0"/>
            </a:solidFill>
            <a:custDash>
              <a:ds d="600000" sp="6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3" name="图形 2">
            <a:extLst>
              <a:ext uri="{FF2B5EF4-FFF2-40B4-BE49-F238E27FC236}">
                <a16:creationId xmlns:a16="http://schemas.microsoft.com/office/drawing/2014/main" id="{2B9915E9-931B-714E-A793-C6ED9683B705}"/>
              </a:ext>
            </a:extLst>
          </p:cNvPr>
          <p:cNvGrpSpPr/>
          <p:nvPr/>
        </p:nvGrpSpPr>
        <p:grpSpPr>
          <a:xfrm>
            <a:off x="1047750" y="2540000"/>
            <a:ext cx="9906000" cy="565150"/>
            <a:chOff x="1047750" y="2540000"/>
            <a:chExt cx="9906000" cy="565150"/>
          </a:xfrm>
          <a:gradFill>
            <a:gsLst>
              <a:gs pos="0">
                <a:srgbClr val="13D8C5"/>
              </a:gs>
              <a:gs pos="100000">
                <a:srgbClr val="00B4BA"/>
              </a:gs>
            </a:gsLst>
            <a:lin ang="5400000" scaled="0"/>
          </a:gradFill>
          <a:effectLst>
            <a:outerShdw blurRad="393700" sx="102000" sy="102000" algn="ctr" rotWithShape="0">
              <a:srgbClr val="009B8C">
                <a:alpha val="40000"/>
              </a:srgbClr>
            </a:outerShdw>
          </a:effectLst>
        </p:grpSpPr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A7525C12-75CF-0EF0-824B-DE577A0EDAB4}"/>
                </a:ext>
              </a:extLst>
            </p:cNvPr>
            <p:cNvSpPr/>
            <p:nvPr/>
          </p:nvSpPr>
          <p:spPr>
            <a:xfrm>
              <a:off x="1047750" y="2540000"/>
              <a:ext cx="9906000" cy="565150"/>
            </a:xfrm>
            <a:custGeom>
              <a:avLst/>
              <a:gdLst>
                <a:gd name="connsiteX0" fmla="*/ 0 w 9906000"/>
                <a:gd name="connsiteY0" fmla="*/ 282575 h 565150"/>
                <a:gd name="connsiteX1" fmla="*/ 282575 w 9906000"/>
                <a:gd name="connsiteY1" fmla="*/ 0 h 565150"/>
                <a:gd name="connsiteX2" fmla="*/ 9623425 w 9906000"/>
                <a:gd name="connsiteY2" fmla="*/ 0 h 565150"/>
                <a:gd name="connsiteX3" fmla="*/ 9906000 w 9906000"/>
                <a:gd name="connsiteY3" fmla="*/ 282575 h 565150"/>
                <a:gd name="connsiteX4" fmla="*/ 9623425 w 9906000"/>
                <a:gd name="connsiteY4" fmla="*/ 565150 h 565150"/>
                <a:gd name="connsiteX5" fmla="*/ 282575 w 9906000"/>
                <a:gd name="connsiteY5" fmla="*/ 565150 h 565150"/>
                <a:gd name="connsiteX6" fmla="*/ 0 w 9906000"/>
                <a:gd name="connsiteY6" fmla="*/ 282575 h 56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6000" h="565150">
                  <a:moveTo>
                    <a:pt x="0" y="282575"/>
                  </a:moveTo>
                  <a:cubicBezTo>
                    <a:pt x="0" y="126511"/>
                    <a:pt x="126511" y="0"/>
                    <a:pt x="282575" y="0"/>
                  </a:cubicBezTo>
                  <a:lnTo>
                    <a:pt x="9623425" y="0"/>
                  </a:lnTo>
                  <a:cubicBezTo>
                    <a:pt x="9779508" y="0"/>
                    <a:pt x="9906000" y="126511"/>
                    <a:pt x="9906000" y="282575"/>
                  </a:cubicBezTo>
                  <a:cubicBezTo>
                    <a:pt x="9906000" y="438639"/>
                    <a:pt x="9779508" y="565150"/>
                    <a:pt x="9623425" y="565150"/>
                  </a:cubicBezTo>
                  <a:lnTo>
                    <a:pt x="282575" y="565150"/>
                  </a:lnTo>
                  <a:cubicBezTo>
                    <a:pt x="126511" y="565150"/>
                    <a:pt x="0" y="438639"/>
                    <a:pt x="0" y="28257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3A7C2AAF-D8B7-046E-C597-BC9A4C663923}"/>
                </a:ext>
              </a:extLst>
            </p:cNvPr>
            <p:cNvSpPr/>
            <p:nvPr/>
          </p:nvSpPr>
          <p:spPr>
            <a:xfrm>
              <a:off x="1051096" y="2543346"/>
              <a:ext cx="9899287" cy="558456"/>
            </a:xfrm>
            <a:custGeom>
              <a:avLst/>
              <a:gdLst>
                <a:gd name="connsiteX0" fmla="*/ 0 w 9899287"/>
                <a:gd name="connsiteY0" fmla="*/ 279229 h 558456"/>
                <a:gd name="connsiteX1" fmla="*/ 279229 w 9899287"/>
                <a:gd name="connsiteY1" fmla="*/ 0 h 558456"/>
                <a:gd name="connsiteX2" fmla="*/ 9620079 w 9899287"/>
                <a:gd name="connsiteY2" fmla="*/ 0 h 558456"/>
                <a:gd name="connsiteX3" fmla="*/ 9899288 w 9899287"/>
                <a:gd name="connsiteY3" fmla="*/ 279229 h 558456"/>
                <a:gd name="connsiteX4" fmla="*/ 9620079 w 9899287"/>
                <a:gd name="connsiteY4" fmla="*/ 558457 h 558456"/>
                <a:gd name="connsiteX5" fmla="*/ 279229 w 9899287"/>
                <a:gd name="connsiteY5" fmla="*/ 558457 h 558456"/>
                <a:gd name="connsiteX6" fmla="*/ 0 w 9899287"/>
                <a:gd name="connsiteY6" fmla="*/ 279229 h 55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99287" h="558456">
                  <a:moveTo>
                    <a:pt x="0" y="279229"/>
                  </a:moveTo>
                  <a:cubicBezTo>
                    <a:pt x="0" y="125019"/>
                    <a:pt x="125019" y="0"/>
                    <a:pt x="279229" y="0"/>
                  </a:cubicBezTo>
                  <a:lnTo>
                    <a:pt x="9620079" y="0"/>
                  </a:lnTo>
                  <a:cubicBezTo>
                    <a:pt x="9774320" y="0"/>
                    <a:pt x="9899288" y="125019"/>
                    <a:pt x="9899288" y="279229"/>
                  </a:cubicBezTo>
                  <a:cubicBezTo>
                    <a:pt x="9899288" y="433438"/>
                    <a:pt x="9774320" y="558457"/>
                    <a:pt x="9620079" y="558457"/>
                  </a:cubicBezTo>
                  <a:lnTo>
                    <a:pt x="279229" y="558457"/>
                  </a:lnTo>
                  <a:cubicBezTo>
                    <a:pt x="125019" y="558457"/>
                    <a:pt x="0" y="433438"/>
                    <a:pt x="0" y="279229"/>
                  </a:cubicBezTo>
                  <a:close/>
                </a:path>
              </a:pathLst>
            </a:custGeom>
            <a:grpFill/>
            <a:ln w="6698" cap="flat">
              <a:solidFill>
                <a:srgbClr val="1EAAA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46F3EA09-1FFF-3704-6E84-2D700A240772}"/>
              </a:ext>
            </a:extLst>
          </p:cNvPr>
          <p:cNvSpPr/>
          <p:nvPr/>
        </p:nvSpPr>
        <p:spPr>
          <a:xfrm>
            <a:off x="2851150" y="2311400"/>
            <a:ext cx="76200" cy="1022350"/>
          </a:xfrm>
          <a:custGeom>
            <a:avLst/>
            <a:gdLst>
              <a:gd name="connsiteX0" fmla="*/ 0 w 76200"/>
              <a:gd name="connsiteY0" fmla="*/ 38100 h 1022350"/>
              <a:gd name="connsiteX1" fmla="*/ 38100 w 76200"/>
              <a:gd name="connsiteY1" fmla="*/ 0 h 1022350"/>
              <a:gd name="connsiteX2" fmla="*/ 76200 w 76200"/>
              <a:gd name="connsiteY2" fmla="*/ 38100 h 1022350"/>
              <a:gd name="connsiteX3" fmla="*/ 76200 w 76200"/>
              <a:gd name="connsiteY3" fmla="*/ 984250 h 1022350"/>
              <a:gd name="connsiteX4" fmla="*/ 38100 w 76200"/>
              <a:gd name="connsiteY4" fmla="*/ 1022350 h 1022350"/>
              <a:gd name="connsiteX5" fmla="*/ 0 w 76200"/>
              <a:gd name="connsiteY5" fmla="*/ 984250 h 1022350"/>
              <a:gd name="connsiteX6" fmla="*/ 0 w 76200"/>
              <a:gd name="connsiteY6" fmla="*/ 38100 h 102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200" h="1022350">
                <a:moveTo>
                  <a:pt x="0" y="38100"/>
                </a:moveTo>
                <a:cubicBezTo>
                  <a:pt x="0" y="17056"/>
                  <a:pt x="17056" y="0"/>
                  <a:pt x="38100" y="0"/>
                </a:cubicBezTo>
                <a:cubicBezTo>
                  <a:pt x="59144" y="0"/>
                  <a:pt x="76200" y="17056"/>
                  <a:pt x="76200" y="38100"/>
                </a:cubicBezTo>
                <a:lnTo>
                  <a:pt x="76200" y="984250"/>
                </a:lnTo>
                <a:cubicBezTo>
                  <a:pt x="76200" y="1005294"/>
                  <a:pt x="59144" y="1022350"/>
                  <a:pt x="38100" y="1022350"/>
                </a:cubicBezTo>
                <a:cubicBezTo>
                  <a:pt x="17056" y="1022350"/>
                  <a:pt x="0" y="1005294"/>
                  <a:pt x="0" y="984250"/>
                </a:cubicBezTo>
                <a:lnTo>
                  <a:pt x="0" y="38100"/>
                </a:lnTo>
                <a:close/>
              </a:path>
            </a:pathLst>
          </a:custGeom>
          <a:solidFill>
            <a:srgbClr val="FFFFF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C175A8AB-ACF6-1D29-4B92-62115A3927AE}"/>
              </a:ext>
            </a:extLst>
          </p:cNvPr>
          <p:cNvSpPr/>
          <p:nvPr/>
        </p:nvSpPr>
        <p:spPr>
          <a:xfrm>
            <a:off x="4794250" y="2311400"/>
            <a:ext cx="76200" cy="1022350"/>
          </a:xfrm>
          <a:custGeom>
            <a:avLst/>
            <a:gdLst>
              <a:gd name="connsiteX0" fmla="*/ 0 w 76200"/>
              <a:gd name="connsiteY0" fmla="*/ 38100 h 1022350"/>
              <a:gd name="connsiteX1" fmla="*/ 38100 w 76200"/>
              <a:gd name="connsiteY1" fmla="*/ 0 h 1022350"/>
              <a:gd name="connsiteX2" fmla="*/ 76200 w 76200"/>
              <a:gd name="connsiteY2" fmla="*/ 38100 h 1022350"/>
              <a:gd name="connsiteX3" fmla="*/ 76200 w 76200"/>
              <a:gd name="connsiteY3" fmla="*/ 984250 h 1022350"/>
              <a:gd name="connsiteX4" fmla="*/ 38100 w 76200"/>
              <a:gd name="connsiteY4" fmla="*/ 1022350 h 1022350"/>
              <a:gd name="connsiteX5" fmla="*/ 0 w 76200"/>
              <a:gd name="connsiteY5" fmla="*/ 984250 h 1022350"/>
              <a:gd name="connsiteX6" fmla="*/ 0 w 76200"/>
              <a:gd name="connsiteY6" fmla="*/ 38100 h 102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200" h="1022350">
                <a:moveTo>
                  <a:pt x="0" y="38100"/>
                </a:moveTo>
                <a:cubicBezTo>
                  <a:pt x="0" y="17056"/>
                  <a:pt x="17056" y="0"/>
                  <a:pt x="38100" y="0"/>
                </a:cubicBezTo>
                <a:cubicBezTo>
                  <a:pt x="59144" y="0"/>
                  <a:pt x="76200" y="17056"/>
                  <a:pt x="76200" y="38100"/>
                </a:cubicBezTo>
                <a:lnTo>
                  <a:pt x="76200" y="984250"/>
                </a:lnTo>
                <a:cubicBezTo>
                  <a:pt x="76200" y="1005294"/>
                  <a:pt x="59144" y="1022350"/>
                  <a:pt x="38100" y="1022350"/>
                </a:cubicBezTo>
                <a:cubicBezTo>
                  <a:pt x="17056" y="1022350"/>
                  <a:pt x="0" y="1005294"/>
                  <a:pt x="0" y="984250"/>
                </a:cubicBezTo>
                <a:lnTo>
                  <a:pt x="0" y="38100"/>
                </a:lnTo>
                <a:close/>
              </a:path>
            </a:pathLst>
          </a:custGeom>
          <a:solidFill>
            <a:srgbClr val="FFFFF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596FCBB6-1872-EFC4-7C3E-BDC0E547DAAB}"/>
              </a:ext>
            </a:extLst>
          </p:cNvPr>
          <p:cNvSpPr/>
          <p:nvPr/>
        </p:nvSpPr>
        <p:spPr>
          <a:xfrm>
            <a:off x="6737350" y="2311400"/>
            <a:ext cx="76200" cy="1022350"/>
          </a:xfrm>
          <a:custGeom>
            <a:avLst/>
            <a:gdLst>
              <a:gd name="connsiteX0" fmla="*/ 0 w 76200"/>
              <a:gd name="connsiteY0" fmla="*/ 38100 h 1022350"/>
              <a:gd name="connsiteX1" fmla="*/ 38100 w 76200"/>
              <a:gd name="connsiteY1" fmla="*/ 0 h 1022350"/>
              <a:gd name="connsiteX2" fmla="*/ 76200 w 76200"/>
              <a:gd name="connsiteY2" fmla="*/ 38100 h 1022350"/>
              <a:gd name="connsiteX3" fmla="*/ 76200 w 76200"/>
              <a:gd name="connsiteY3" fmla="*/ 984250 h 1022350"/>
              <a:gd name="connsiteX4" fmla="*/ 38100 w 76200"/>
              <a:gd name="connsiteY4" fmla="*/ 1022350 h 1022350"/>
              <a:gd name="connsiteX5" fmla="*/ 0 w 76200"/>
              <a:gd name="connsiteY5" fmla="*/ 984250 h 1022350"/>
              <a:gd name="connsiteX6" fmla="*/ 0 w 76200"/>
              <a:gd name="connsiteY6" fmla="*/ 38100 h 102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200" h="1022350">
                <a:moveTo>
                  <a:pt x="0" y="38100"/>
                </a:moveTo>
                <a:cubicBezTo>
                  <a:pt x="0" y="17056"/>
                  <a:pt x="17081" y="0"/>
                  <a:pt x="38100" y="0"/>
                </a:cubicBezTo>
                <a:cubicBezTo>
                  <a:pt x="59119" y="0"/>
                  <a:pt x="76200" y="17056"/>
                  <a:pt x="76200" y="38100"/>
                </a:cubicBezTo>
                <a:lnTo>
                  <a:pt x="76200" y="984250"/>
                </a:lnTo>
                <a:cubicBezTo>
                  <a:pt x="76200" y="1005294"/>
                  <a:pt x="59119" y="1022350"/>
                  <a:pt x="38100" y="1022350"/>
                </a:cubicBezTo>
                <a:cubicBezTo>
                  <a:pt x="17081" y="1022350"/>
                  <a:pt x="0" y="1005294"/>
                  <a:pt x="0" y="984250"/>
                </a:cubicBezTo>
                <a:lnTo>
                  <a:pt x="0" y="38100"/>
                </a:lnTo>
                <a:close/>
              </a:path>
            </a:pathLst>
          </a:custGeom>
          <a:solidFill>
            <a:srgbClr val="FFFFF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0310B98D-EAE6-2AAB-8ECC-99E062C9DFF8}"/>
              </a:ext>
            </a:extLst>
          </p:cNvPr>
          <p:cNvSpPr/>
          <p:nvPr/>
        </p:nvSpPr>
        <p:spPr>
          <a:xfrm>
            <a:off x="8680450" y="2311400"/>
            <a:ext cx="76200" cy="1022350"/>
          </a:xfrm>
          <a:custGeom>
            <a:avLst/>
            <a:gdLst>
              <a:gd name="connsiteX0" fmla="*/ 0 w 76200"/>
              <a:gd name="connsiteY0" fmla="*/ 38100 h 1022350"/>
              <a:gd name="connsiteX1" fmla="*/ 38100 w 76200"/>
              <a:gd name="connsiteY1" fmla="*/ 0 h 1022350"/>
              <a:gd name="connsiteX2" fmla="*/ 76200 w 76200"/>
              <a:gd name="connsiteY2" fmla="*/ 38100 h 1022350"/>
              <a:gd name="connsiteX3" fmla="*/ 76200 w 76200"/>
              <a:gd name="connsiteY3" fmla="*/ 984250 h 1022350"/>
              <a:gd name="connsiteX4" fmla="*/ 38100 w 76200"/>
              <a:gd name="connsiteY4" fmla="*/ 1022350 h 1022350"/>
              <a:gd name="connsiteX5" fmla="*/ 0 w 76200"/>
              <a:gd name="connsiteY5" fmla="*/ 984250 h 1022350"/>
              <a:gd name="connsiteX6" fmla="*/ 0 w 76200"/>
              <a:gd name="connsiteY6" fmla="*/ 38100 h 102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200" h="1022350">
                <a:moveTo>
                  <a:pt x="0" y="38100"/>
                </a:moveTo>
                <a:cubicBezTo>
                  <a:pt x="0" y="17056"/>
                  <a:pt x="17081" y="0"/>
                  <a:pt x="38100" y="0"/>
                </a:cubicBezTo>
                <a:cubicBezTo>
                  <a:pt x="59119" y="0"/>
                  <a:pt x="76200" y="17056"/>
                  <a:pt x="76200" y="38100"/>
                </a:cubicBezTo>
                <a:lnTo>
                  <a:pt x="76200" y="984250"/>
                </a:lnTo>
                <a:cubicBezTo>
                  <a:pt x="76200" y="1005294"/>
                  <a:pt x="59119" y="1022350"/>
                  <a:pt x="38100" y="1022350"/>
                </a:cubicBezTo>
                <a:cubicBezTo>
                  <a:pt x="17081" y="1022350"/>
                  <a:pt x="0" y="1005294"/>
                  <a:pt x="0" y="984250"/>
                </a:cubicBezTo>
                <a:lnTo>
                  <a:pt x="0" y="38100"/>
                </a:lnTo>
                <a:close/>
              </a:path>
            </a:pathLst>
          </a:custGeom>
          <a:solidFill>
            <a:srgbClr val="FFFFF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FA8C4DA8-40B6-283B-D8EC-7004D475BCE7}"/>
              </a:ext>
            </a:extLst>
          </p:cNvPr>
          <p:cNvSpPr/>
          <p:nvPr/>
        </p:nvSpPr>
        <p:spPr>
          <a:xfrm>
            <a:off x="1130300" y="3943350"/>
            <a:ext cx="2292350" cy="1314450"/>
          </a:xfrm>
          <a:custGeom>
            <a:avLst/>
            <a:gdLst>
              <a:gd name="connsiteX0" fmla="*/ 2178050 w 2292350"/>
              <a:gd name="connsiteY0" fmla="*/ 0 h 1314450"/>
              <a:gd name="connsiteX1" fmla="*/ 2292350 w 2292350"/>
              <a:gd name="connsiteY1" fmla="*/ 0 h 1314450"/>
              <a:gd name="connsiteX2" fmla="*/ 2292350 w 2292350"/>
              <a:gd name="connsiteY2" fmla="*/ 1314450 h 1314450"/>
              <a:gd name="connsiteX3" fmla="*/ 2178050 w 2292350"/>
              <a:gd name="connsiteY3" fmla="*/ 1314450 h 1314450"/>
              <a:gd name="connsiteX4" fmla="*/ 114300 w 2292350"/>
              <a:gd name="connsiteY4" fmla="*/ 1314450 h 1314450"/>
              <a:gd name="connsiteX5" fmla="*/ 0 w 2292350"/>
              <a:gd name="connsiteY5" fmla="*/ 1314450 h 1314450"/>
              <a:gd name="connsiteX6" fmla="*/ 0 w 2292350"/>
              <a:gd name="connsiteY6" fmla="*/ 0 h 1314450"/>
              <a:gd name="connsiteX7" fmla="*/ 114300 w 2292350"/>
              <a:gd name="connsiteY7" fmla="*/ 0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92350" h="1314450">
                <a:moveTo>
                  <a:pt x="2178050" y="0"/>
                </a:moveTo>
                <a:cubicBezTo>
                  <a:pt x="2241176" y="0"/>
                  <a:pt x="2292350" y="0"/>
                  <a:pt x="2292350" y="0"/>
                </a:cubicBezTo>
                <a:lnTo>
                  <a:pt x="2292350" y="1314450"/>
                </a:lnTo>
                <a:cubicBezTo>
                  <a:pt x="2292350" y="1314450"/>
                  <a:pt x="2241176" y="1314450"/>
                  <a:pt x="2178050" y="1314450"/>
                </a:cubicBezTo>
                <a:lnTo>
                  <a:pt x="114300" y="1314450"/>
                </a:lnTo>
                <a:cubicBezTo>
                  <a:pt x="51174" y="1314450"/>
                  <a:pt x="0" y="1314450"/>
                  <a:pt x="0" y="1314450"/>
                </a:cubicBezTo>
                <a:lnTo>
                  <a:pt x="0" y="0"/>
                </a:lnTo>
                <a:cubicBezTo>
                  <a:pt x="0" y="0"/>
                  <a:pt x="51174" y="0"/>
                  <a:pt x="114300" y="0"/>
                </a:cubicBezTo>
                <a:close/>
              </a:path>
            </a:pathLst>
          </a:custGeom>
          <a:solidFill>
            <a:srgbClr val="FFFFFF"/>
          </a:solidFill>
          <a:ln w="25400" cap="flat">
            <a:solidFill>
              <a:srgbClr val="ECEFF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03C34012-BD58-E322-3B3A-EA1643F76573}"/>
              </a:ext>
            </a:extLst>
          </p:cNvPr>
          <p:cNvSpPr/>
          <p:nvPr/>
        </p:nvSpPr>
        <p:spPr>
          <a:xfrm>
            <a:off x="3632200" y="3943350"/>
            <a:ext cx="2292350" cy="1314450"/>
          </a:xfrm>
          <a:custGeom>
            <a:avLst/>
            <a:gdLst>
              <a:gd name="connsiteX0" fmla="*/ 2178050 w 2292350"/>
              <a:gd name="connsiteY0" fmla="*/ 0 h 1314450"/>
              <a:gd name="connsiteX1" fmla="*/ 2292350 w 2292350"/>
              <a:gd name="connsiteY1" fmla="*/ 0 h 1314450"/>
              <a:gd name="connsiteX2" fmla="*/ 2292350 w 2292350"/>
              <a:gd name="connsiteY2" fmla="*/ 1314450 h 1314450"/>
              <a:gd name="connsiteX3" fmla="*/ 2178050 w 2292350"/>
              <a:gd name="connsiteY3" fmla="*/ 1314450 h 1314450"/>
              <a:gd name="connsiteX4" fmla="*/ 114300 w 2292350"/>
              <a:gd name="connsiteY4" fmla="*/ 1314450 h 1314450"/>
              <a:gd name="connsiteX5" fmla="*/ 0 w 2292350"/>
              <a:gd name="connsiteY5" fmla="*/ 1314450 h 1314450"/>
              <a:gd name="connsiteX6" fmla="*/ 0 w 2292350"/>
              <a:gd name="connsiteY6" fmla="*/ 0 h 1314450"/>
              <a:gd name="connsiteX7" fmla="*/ 114300 w 2292350"/>
              <a:gd name="connsiteY7" fmla="*/ 0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92350" h="1314450">
                <a:moveTo>
                  <a:pt x="2178050" y="0"/>
                </a:moveTo>
                <a:cubicBezTo>
                  <a:pt x="2241176" y="0"/>
                  <a:pt x="2292350" y="0"/>
                  <a:pt x="2292350" y="0"/>
                </a:cubicBezTo>
                <a:lnTo>
                  <a:pt x="2292350" y="1314450"/>
                </a:lnTo>
                <a:cubicBezTo>
                  <a:pt x="2292350" y="1314450"/>
                  <a:pt x="2241176" y="1314450"/>
                  <a:pt x="2178050" y="1314450"/>
                </a:cubicBezTo>
                <a:lnTo>
                  <a:pt x="114300" y="1314450"/>
                </a:lnTo>
                <a:cubicBezTo>
                  <a:pt x="51174" y="1314450"/>
                  <a:pt x="0" y="1314450"/>
                  <a:pt x="0" y="1314450"/>
                </a:cubicBezTo>
                <a:lnTo>
                  <a:pt x="0" y="0"/>
                </a:lnTo>
                <a:cubicBezTo>
                  <a:pt x="0" y="0"/>
                  <a:pt x="51174" y="0"/>
                  <a:pt x="114300" y="0"/>
                </a:cubicBezTo>
                <a:close/>
              </a:path>
            </a:pathLst>
          </a:custGeom>
          <a:solidFill>
            <a:srgbClr val="FFFFFF"/>
          </a:solidFill>
          <a:ln w="25400" cap="flat">
            <a:solidFill>
              <a:srgbClr val="ECEFF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03EC24BB-5F2A-9FCE-1198-D5F71D292A12}"/>
              </a:ext>
            </a:extLst>
          </p:cNvPr>
          <p:cNvSpPr/>
          <p:nvPr/>
        </p:nvSpPr>
        <p:spPr>
          <a:xfrm>
            <a:off x="6134100" y="3943350"/>
            <a:ext cx="2292350" cy="1314450"/>
          </a:xfrm>
          <a:custGeom>
            <a:avLst/>
            <a:gdLst>
              <a:gd name="connsiteX0" fmla="*/ 2178050 w 2292350"/>
              <a:gd name="connsiteY0" fmla="*/ 0 h 1314450"/>
              <a:gd name="connsiteX1" fmla="*/ 2292350 w 2292350"/>
              <a:gd name="connsiteY1" fmla="*/ 0 h 1314450"/>
              <a:gd name="connsiteX2" fmla="*/ 2292350 w 2292350"/>
              <a:gd name="connsiteY2" fmla="*/ 1314450 h 1314450"/>
              <a:gd name="connsiteX3" fmla="*/ 2178050 w 2292350"/>
              <a:gd name="connsiteY3" fmla="*/ 1314450 h 1314450"/>
              <a:gd name="connsiteX4" fmla="*/ 114300 w 2292350"/>
              <a:gd name="connsiteY4" fmla="*/ 1314450 h 1314450"/>
              <a:gd name="connsiteX5" fmla="*/ 0 w 2292350"/>
              <a:gd name="connsiteY5" fmla="*/ 1314450 h 1314450"/>
              <a:gd name="connsiteX6" fmla="*/ 0 w 2292350"/>
              <a:gd name="connsiteY6" fmla="*/ 0 h 1314450"/>
              <a:gd name="connsiteX7" fmla="*/ 114300 w 2292350"/>
              <a:gd name="connsiteY7" fmla="*/ 0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92350" h="1314450">
                <a:moveTo>
                  <a:pt x="2178050" y="0"/>
                </a:moveTo>
                <a:cubicBezTo>
                  <a:pt x="2241177" y="0"/>
                  <a:pt x="2292350" y="0"/>
                  <a:pt x="2292350" y="0"/>
                </a:cubicBezTo>
                <a:lnTo>
                  <a:pt x="2292350" y="1314450"/>
                </a:lnTo>
                <a:cubicBezTo>
                  <a:pt x="2292350" y="1314450"/>
                  <a:pt x="2241177" y="1314450"/>
                  <a:pt x="2178050" y="1314450"/>
                </a:cubicBezTo>
                <a:lnTo>
                  <a:pt x="114300" y="1314450"/>
                </a:lnTo>
                <a:cubicBezTo>
                  <a:pt x="51174" y="1314450"/>
                  <a:pt x="0" y="1314450"/>
                  <a:pt x="0" y="1314450"/>
                </a:cubicBezTo>
                <a:lnTo>
                  <a:pt x="0" y="0"/>
                </a:lnTo>
                <a:cubicBezTo>
                  <a:pt x="0" y="0"/>
                  <a:pt x="51174" y="0"/>
                  <a:pt x="114300" y="0"/>
                </a:cubicBezTo>
                <a:close/>
              </a:path>
            </a:pathLst>
          </a:custGeom>
          <a:solidFill>
            <a:srgbClr val="FFFFFF"/>
          </a:solidFill>
          <a:ln w="25400" cap="flat">
            <a:solidFill>
              <a:srgbClr val="ECEFF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858C1CC4-C5EA-FB15-636B-A053E1494A61}"/>
              </a:ext>
            </a:extLst>
          </p:cNvPr>
          <p:cNvSpPr/>
          <p:nvPr/>
        </p:nvSpPr>
        <p:spPr>
          <a:xfrm>
            <a:off x="8636000" y="3943350"/>
            <a:ext cx="2292350" cy="1314450"/>
          </a:xfrm>
          <a:custGeom>
            <a:avLst/>
            <a:gdLst>
              <a:gd name="connsiteX0" fmla="*/ 2178050 w 2292350"/>
              <a:gd name="connsiteY0" fmla="*/ 0 h 1314450"/>
              <a:gd name="connsiteX1" fmla="*/ 2292350 w 2292350"/>
              <a:gd name="connsiteY1" fmla="*/ 0 h 1314450"/>
              <a:gd name="connsiteX2" fmla="*/ 2292350 w 2292350"/>
              <a:gd name="connsiteY2" fmla="*/ 1314450 h 1314450"/>
              <a:gd name="connsiteX3" fmla="*/ 2178050 w 2292350"/>
              <a:gd name="connsiteY3" fmla="*/ 1314450 h 1314450"/>
              <a:gd name="connsiteX4" fmla="*/ 114300 w 2292350"/>
              <a:gd name="connsiteY4" fmla="*/ 1314450 h 1314450"/>
              <a:gd name="connsiteX5" fmla="*/ 0 w 2292350"/>
              <a:gd name="connsiteY5" fmla="*/ 1314450 h 1314450"/>
              <a:gd name="connsiteX6" fmla="*/ 0 w 2292350"/>
              <a:gd name="connsiteY6" fmla="*/ 0 h 1314450"/>
              <a:gd name="connsiteX7" fmla="*/ 114300 w 2292350"/>
              <a:gd name="connsiteY7" fmla="*/ 0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92350" h="1314450">
                <a:moveTo>
                  <a:pt x="2178050" y="0"/>
                </a:moveTo>
                <a:cubicBezTo>
                  <a:pt x="2241177" y="0"/>
                  <a:pt x="2292350" y="0"/>
                  <a:pt x="2292350" y="0"/>
                </a:cubicBezTo>
                <a:lnTo>
                  <a:pt x="2292350" y="1314450"/>
                </a:lnTo>
                <a:cubicBezTo>
                  <a:pt x="2292350" y="1314450"/>
                  <a:pt x="2241177" y="1314450"/>
                  <a:pt x="2178050" y="1314450"/>
                </a:cubicBezTo>
                <a:lnTo>
                  <a:pt x="114300" y="1314450"/>
                </a:lnTo>
                <a:cubicBezTo>
                  <a:pt x="51174" y="1314450"/>
                  <a:pt x="0" y="1314450"/>
                  <a:pt x="0" y="1314450"/>
                </a:cubicBezTo>
                <a:lnTo>
                  <a:pt x="0" y="0"/>
                </a:lnTo>
                <a:cubicBezTo>
                  <a:pt x="0" y="0"/>
                  <a:pt x="51174" y="0"/>
                  <a:pt x="114300" y="0"/>
                </a:cubicBezTo>
                <a:close/>
              </a:path>
            </a:pathLst>
          </a:custGeom>
          <a:solidFill>
            <a:srgbClr val="FFFFFF"/>
          </a:solidFill>
          <a:ln w="25400" cap="flat">
            <a:solidFill>
              <a:srgbClr val="ECEFF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EDEBE307-9C17-5827-79E1-4F90EA696A31}"/>
              </a:ext>
            </a:extLst>
          </p:cNvPr>
          <p:cNvSpPr/>
          <p:nvPr/>
        </p:nvSpPr>
        <p:spPr>
          <a:xfrm>
            <a:off x="1388872" y="2711450"/>
            <a:ext cx="1178013" cy="209550"/>
          </a:xfrm>
          <a:custGeom>
            <a:avLst/>
            <a:gdLst>
              <a:gd name="connsiteX0" fmla="*/ 69596 w 1178013"/>
              <a:gd name="connsiteY0" fmla="*/ 209550 h 209550"/>
              <a:gd name="connsiteX1" fmla="*/ 17780 w 1178013"/>
              <a:gd name="connsiteY1" fmla="*/ 182626 h 209550"/>
              <a:gd name="connsiteX2" fmla="*/ 0 w 1178013"/>
              <a:gd name="connsiteY2" fmla="*/ 104902 h 209550"/>
              <a:gd name="connsiteX3" fmla="*/ 17780 w 1178013"/>
              <a:gd name="connsiteY3" fmla="*/ 27178 h 209550"/>
              <a:gd name="connsiteX4" fmla="*/ 69596 w 1178013"/>
              <a:gd name="connsiteY4" fmla="*/ 0 h 209550"/>
              <a:gd name="connsiteX5" fmla="*/ 121412 w 1178013"/>
              <a:gd name="connsiteY5" fmla="*/ 27178 h 209550"/>
              <a:gd name="connsiteX6" fmla="*/ 139192 w 1178013"/>
              <a:gd name="connsiteY6" fmla="*/ 104902 h 209550"/>
              <a:gd name="connsiteX7" fmla="*/ 121412 w 1178013"/>
              <a:gd name="connsiteY7" fmla="*/ 182626 h 209550"/>
              <a:gd name="connsiteX8" fmla="*/ 69596 w 1178013"/>
              <a:gd name="connsiteY8" fmla="*/ 209550 h 209550"/>
              <a:gd name="connsiteX9" fmla="*/ 69596 w 1178013"/>
              <a:gd name="connsiteY9" fmla="*/ 188468 h 209550"/>
              <a:gd name="connsiteX10" fmla="*/ 114300 w 1178013"/>
              <a:gd name="connsiteY10" fmla="*/ 104902 h 209550"/>
              <a:gd name="connsiteX11" fmla="*/ 103124 w 1178013"/>
              <a:gd name="connsiteY11" fmla="*/ 41910 h 209550"/>
              <a:gd name="connsiteX12" fmla="*/ 69596 w 1178013"/>
              <a:gd name="connsiteY12" fmla="*/ 21082 h 209550"/>
              <a:gd name="connsiteX13" fmla="*/ 35814 w 1178013"/>
              <a:gd name="connsiteY13" fmla="*/ 41910 h 209550"/>
              <a:gd name="connsiteX14" fmla="*/ 24892 w 1178013"/>
              <a:gd name="connsiteY14" fmla="*/ 104902 h 209550"/>
              <a:gd name="connsiteX15" fmla="*/ 35814 w 1178013"/>
              <a:gd name="connsiteY15" fmla="*/ 167640 h 209550"/>
              <a:gd name="connsiteX16" fmla="*/ 69596 w 1178013"/>
              <a:gd name="connsiteY16" fmla="*/ 188468 h 209550"/>
              <a:gd name="connsiteX17" fmla="*/ 185115 w 1178013"/>
              <a:gd name="connsiteY17" fmla="*/ 66548 h 209550"/>
              <a:gd name="connsiteX18" fmla="*/ 196799 w 1178013"/>
              <a:gd name="connsiteY18" fmla="*/ 71120 h 209550"/>
              <a:gd name="connsiteX19" fmla="*/ 201371 w 1178013"/>
              <a:gd name="connsiteY19" fmla="*/ 82804 h 209550"/>
              <a:gd name="connsiteX20" fmla="*/ 196799 w 1178013"/>
              <a:gd name="connsiteY20" fmla="*/ 94996 h 209550"/>
              <a:gd name="connsiteX21" fmla="*/ 185115 w 1178013"/>
              <a:gd name="connsiteY21" fmla="*/ 99314 h 209550"/>
              <a:gd name="connsiteX22" fmla="*/ 173177 w 1178013"/>
              <a:gd name="connsiteY22" fmla="*/ 94996 h 209550"/>
              <a:gd name="connsiteX23" fmla="*/ 168859 w 1178013"/>
              <a:gd name="connsiteY23" fmla="*/ 82804 h 209550"/>
              <a:gd name="connsiteX24" fmla="*/ 173177 w 1178013"/>
              <a:gd name="connsiteY24" fmla="*/ 71120 h 209550"/>
              <a:gd name="connsiteX25" fmla="*/ 185115 w 1178013"/>
              <a:gd name="connsiteY25" fmla="*/ 66548 h 209550"/>
              <a:gd name="connsiteX26" fmla="*/ 185115 w 1178013"/>
              <a:gd name="connsiteY26" fmla="*/ 175768 h 209550"/>
              <a:gd name="connsiteX27" fmla="*/ 196799 w 1178013"/>
              <a:gd name="connsiteY27" fmla="*/ 180340 h 209550"/>
              <a:gd name="connsiteX28" fmla="*/ 201371 w 1178013"/>
              <a:gd name="connsiteY28" fmla="*/ 192024 h 209550"/>
              <a:gd name="connsiteX29" fmla="*/ 196799 w 1178013"/>
              <a:gd name="connsiteY29" fmla="*/ 203708 h 209550"/>
              <a:gd name="connsiteX30" fmla="*/ 185115 w 1178013"/>
              <a:gd name="connsiteY30" fmla="*/ 208280 h 209550"/>
              <a:gd name="connsiteX31" fmla="*/ 173177 w 1178013"/>
              <a:gd name="connsiteY31" fmla="*/ 203708 h 209550"/>
              <a:gd name="connsiteX32" fmla="*/ 168859 w 1178013"/>
              <a:gd name="connsiteY32" fmla="*/ 192024 h 209550"/>
              <a:gd name="connsiteX33" fmla="*/ 173177 w 1178013"/>
              <a:gd name="connsiteY33" fmla="*/ 180340 h 209550"/>
              <a:gd name="connsiteX34" fmla="*/ 185115 w 1178013"/>
              <a:gd name="connsiteY34" fmla="*/ 175768 h 209550"/>
              <a:gd name="connsiteX35" fmla="*/ 300774 w 1178013"/>
              <a:gd name="connsiteY35" fmla="*/ 209550 h 209550"/>
              <a:gd name="connsiteX36" fmla="*/ 248958 w 1178013"/>
              <a:gd name="connsiteY36" fmla="*/ 182626 h 209550"/>
              <a:gd name="connsiteX37" fmla="*/ 231178 w 1178013"/>
              <a:gd name="connsiteY37" fmla="*/ 104902 h 209550"/>
              <a:gd name="connsiteX38" fmla="*/ 248958 w 1178013"/>
              <a:gd name="connsiteY38" fmla="*/ 27178 h 209550"/>
              <a:gd name="connsiteX39" fmla="*/ 300774 w 1178013"/>
              <a:gd name="connsiteY39" fmla="*/ 0 h 209550"/>
              <a:gd name="connsiteX40" fmla="*/ 352590 w 1178013"/>
              <a:gd name="connsiteY40" fmla="*/ 27178 h 209550"/>
              <a:gd name="connsiteX41" fmla="*/ 370370 w 1178013"/>
              <a:gd name="connsiteY41" fmla="*/ 104902 h 209550"/>
              <a:gd name="connsiteX42" fmla="*/ 352590 w 1178013"/>
              <a:gd name="connsiteY42" fmla="*/ 182626 h 209550"/>
              <a:gd name="connsiteX43" fmla="*/ 300774 w 1178013"/>
              <a:gd name="connsiteY43" fmla="*/ 209550 h 209550"/>
              <a:gd name="connsiteX44" fmla="*/ 300774 w 1178013"/>
              <a:gd name="connsiteY44" fmla="*/ 188468 h 209550"/>
              <a:gd name="connsiteX45" fmla="*/ 345478 w 1178013"/>
              <a:gd name="connsiteY45" fmla="*/ 104902 h 209550"/>
              <a:gd name="connsiteX46" fmla="*/ 334302 w 1178013"/>
              <a:gd name="connsiteY46" fmla="*/ 41910 h 209550"/>
              <a:gd name="connsiteX47" fmla="*/ 300774 w 1178013"/>
              <a:gd name="connsiteY47" fmla="*/ 21082 h 209550"/>
              <a:gd name="connsiteX48" fmla="*/ 266992 w 1178013"/>
              <a:gd name="connsiteY48" fmla="*/ 41910 h 209550"/>
              <a:gd name="connsiteX49" fmla="*/ 256070 w 1178013"/>
              <a:gd name="connsiteY49" fmla="*/ 104902 h 209550"/>
              <a:gd name="connsiteX50" fmla="*/ 266992 w 1178013"/>
              <a:gd name="connsiteY50" fmla="*/ 167640 h 209550"/>
              <a:gd name="connsiteX51" fmla="*/ 300774 w 1178013"/>
              <a:gd name="connsiteY51" fmla="*/ 188468 h 209550"/>
              <a:gd name="connsiteX52" fmla="*/ 461759 w 1178013"/>
              <a:gd name="connsiteY52" fmla="*/ 209550 h 209550"/>
              <a:gd name="connsiteX53" fmla="*/ 409943 w 1178013"/>
              <a:gd name="connsiteY53" fmla="*/ 182626 h 209550"/>
              <a:gd name="connsiteX54" fmla="*/ 392163 w 1178013"/>
              <a:gd name="connsiteY54" fmla="*/ 104902 h 209550"/>
              <a:gd name="connsiteX55" fmla="*/ 409943 w 1178013"/>
              <a:gd name="connsiteY55" fmla="*/ 27178 h 209550"/>
              <a:gd name="connsiteX56" fmla="*/ 461759 w 1178013"/>
              <a:gd name="connsiteY56" fmla="*/ 0 h 209550"/>
              <a:gd name="connsiteX57" fmla="*/ 513575 w 1178013"/>
              <a:gd name="connsiteY57" fmla="*/ 27178 h 209550"/>
              <a:gd name="connsiteX58" fmla="*/ 531355 w 1178013"/>
              <a:gd name="connsiteY58" fmla="*/ 104902 h 209550"/>
              <a:gd name="connsiteX59" fmla="*/ 513575 w 1178013"/>
              <a:gd name="connsiteY59" fmla="*/ 182626 h 209550"/>
              <a:gd name="connsiteX60" fmla="*/ 461759 w 1178013"/>
              <a:gd name="connsiteY60" fmla="*/ 209550 h 209550"/>
              <a:gd name="connsiteX61" fmla="*/ 461759 w 1178013"/>
              <a:gd name="connsiteY61" fmla="*/ 188468 h 209550"/>
              <a:gd name="connsiteX62" fmla="*/ 506463 w 1178013"/>
              <a:gd name="connsiteY62" fmla="*/ 104902 h 209550"/>
              <a:gd name="connsiteX63" fmla="*/ 495287 w 1178013"/>
              <a:gd name="connsiteY63" fmla="*/ 41910 h 209550"/>
              <a:gd name="connsiteX64" fmla="*/ 461759 w 1178013"/>
              <a:gd name="connsiteY64" fmla="*/ 21082 h 209550"/>
              <a:gd name="connsiteX65" fmla="*/ 427977 w 1178013"/>
              <a:gd name="connsiteY65" fmla="*/ 41910 h 209550"/>
              <a:gd name="connsiteX66" fmla="*/ 417055 w 1178013"/>
              <a:gd name="connsiteY66" fmla="*/ 104902 h 209550"/>
              <a:gd name="connsiteX67" fmla="*/ 427977 w 1178013"/>
              <a:gd name="connsiteY67" fmla="*/ 167640 h 209550"/>
              <a:gd name="connsiteX68" fmla="*/ 461759 w 1178013"/>
              <a:gd name="connsiteY68" fmla="*/ 188468 h 209550"/>
              <a:gd name="connsiteX69" fmla="*/ 556952 w 1178013"/>
              <a:gd name="connsiteY69" fmla="*/ 104394 h 209550"/>
              <a:gd name="connsiteX70" fmla="*/ 620960 w 1178013"/>
              <a:gd name="connsiteY70" fmla="*/ 104394 h 209550"/>
              <a:gd name="connsiteX71" fmla="*/ 620960 w 1178013"/>
              <a:gd name="connsiteY71" fmla="*/ 124460 h 209550"/>
              <a:gd name="connsiteX72" fmla="*/ 556952 w 1178013"/>
              <a:gd name="connsiteY72" fmla="*/ 124460 h 209550"/>
              <a:gd name="connsiteX73" fmla="*/ 556952 w 1178013"/>
              <a:gd name="connsiteY73" fmla="*/ 104394 h 209550"/>
              <a:gd name="connsiteX74" fmla="*/ 780009 w 1178013"/>
              <a:gd name="connsiteY74" fmla="*/ 3048 h 209550"/>
              <a:gd name="connsiteX75" fmla="*/ 780009 w 1178013"/>
              <a:gd name="connsiteY75" fmla="*/ 19304 h 209550"/>
              <a:gd name="connsiteX76" fmla="*/ 708381 w 1178013"/>
              <a:gd name="connsiteY76" fmla="*/ 206502 h 209550"/>
              <a:gd name="connsiteX77" fmla="*/ 681711 w 1178013"/>
              <a:gd name="connsiteY77" fmla="*/ 206502 h 209550"/>
              <a:gd name="connsiteX78" fmla="*/ 755371 w 1178013"/>
              <a:gd name="connsiteY78" fmla="*/ 24130 h 209550"/>
              <a:gd name="connsiteX79" fmla="*/ 652247 w 1178013"/>
              <a:gd name="connsiteY79" fmla="*/ 24130 h 209550"/>
              <a:gd name="connsiteX80" fmla="*/ 652247 w 1178013"/>
              <a:gd name="connsiteY80" fmla="*/ 3048 h 209550"/>
              <a:gd name="connsiteX81" fmla="*/ 780009 w 1178013"/>
              <a:gd name="connsiteY81" fmla="*/ 3048 h 209550"/>
              <a:gd name="connsiteX82" fmla="*/ 831774 w 1178013"/>
              <a:gd name="connsiteY82" fmla="*/ 66548 h 209550"/>
              <a:gd name="connsiteX83" fmla="*/ 843458 w 1178013"/>
              <a:gd name="connsiteY83" fmla="*/ 71120 h 209550"/>
              <a:gd name="connsiteX84" fmla="*/ 848030 w 1178013"/>
              <a:gd name="connsiteY84" fmla="*/ 82804 h 209550"/>
              <a:gd name="connsiteX85" fmla="*/ 843458 w 1178013"/>
              <a:gd name="connsiteY85" fmla="*/ 94996 h 209550"/>
              <a:gd name="connsiteX86" fmla="*/ 831774 w 1178013"/>
              <a:gd name="connsiteY86" fmla="*/ 99314 h 209550"/>
              <a:gd name="connsiteX87" fmla="*/ 819836 w 1178013"/>
              <a:gd name="connsiteY87" fmla="*/ 94996 h 209550"/>
              <a:gd name="connsiteX88" fmla="*/ 815518 w 1178013"/>
              <a:gd name="connsiteY88" fmla="*/ 82804 h 209550"/>
              <a:gd name="connsiteX89" fmla="*/ 819836 w 1178013"/>
              <a:gd name="connsiteY89" fmla="*/ 71120 h 209550"/>
              <a:gd name="connsiteX90" fmla="*/ 831774 w 1178013"/>
              <a:gd name="connsiteY90" fmla="*/ 66548 h 209550"/>
              <a:gd name="connsiteX91" fmla="*/ 831774 w 1178013"/>
              <a:gd name="connsiteY91" fmla="*/ 175768 h 209550"/>
              <a:gd name="connsiteX92" fmla="*/ 843458 w 1178013"/>
              <a:gd name="connsiteY92" fmla="*/ 180340 h 209550"/>
              <a:gd name="connsiteX93" fmla="*/ 848030 w 1178013"/>
              <a:gd name="connsiteY93" fmla="*/ 192024 h 209550"/>
              <a:gd name="connsiteX94" fmla="*/ 843458 w 1178013"/>
              <a:gd name="connsiteY94" fmla="*/ 203708 h 209550"/>
              <a:gd name="connsiteX95" fmla="*/ 831774 w 1178013"/>
              <a:gd name="connsiteY95" fmla="*/ 208280 h 209550"/>
              <a:gd name="connsiteX96" fmla="*/ 819836 w 1178013"/>
              <a:gd name="connsiteY96" fmla="*/ 203708 h 209550"/>
              <a:gd name="connsiteX97" fmla="*/ 815518 w 1178013"/>
              <a:gd name="connsiteY97" fmla="*/ 192024 h 209550"/>
              <a:gd name="connsiteX98" fmla="*/ 819836 w 1178013"/>
              <a:gd name="connsiteY98" fmla="*/ 180340 h 209550"/>
              <a:gd name="connsiteX99" fmla="*/ 831774 w 1178013"/>
              <a:gd name="connsiteY99" fmla="*/ 175768 h 209550"/>
              <a:gd name="connsiteX100" fmla="*/ 947433 w 1178013"/>
              <a:gd name="connsiteY100" fmla="*/ 209550 h 209550"/>
              <a:gd name="connsiteX101" fmla="*/ 895617 w 1178013"/>
              <a:gd name="connsiteY101" fmla="*/ 182626 h 209550"/>
              <a:gd name="connsiteX102" fmla="*/ 877837 w 1178013"/>
              <a:gd name="connsiteY102" fmla="*/ 104902 h 209550"/>
              <a:gd name="connsiteX103" fmla="*/ 895617 w 1178013"/>
              <a:gd name="connsiteY103" fmla="*/ 27178 h 209550"/>
              <a:gd name="connsiteX104" fmla="*/ 947433 w 1178013"/>
              <a:gd name="connsiteY104" fmla="*/ 0 h 209550"/>
              <a:gd name="connsiteX105" fmla="*/ 999249 w 1178013"/>
              <a:gd name="connsiteY105" fmla="*/ 27178 h 209550"/>
              <a:gd name="connsiteX106" fmla="*/ 1017029 w 1178013"/>
              <a:gd name="connsiteY106" fmla="*/ 104902 h 209550"/>
              <a:gd name="connsiteX107" fmla="*/ 999249 w 1178013"/>
              <a:gd name="connsiteY107" fmla="*/ 182626 h 209550"/>
              <a:gd name="connsiteX108" fmla="*/ 947433 w 1178013"/>
              <a:gd name="connsiteY108" fmla="*/ 209550 h 209550"/>
              <a:gd name="connsiteX109" fmla="*/ 947433 w 1178013"/>
              <a:gd name="connsiteY109" fmla="*/ 188468 h 209550"/>
              <a:gd name="connsiteX110" fmla="*/ 992137 w 1178013"/>
              <a:gd name="connsiteY110" fmla="*/ 104902 h 209550"/>
              <a:gd name="connsiteX111" fmla="*/ 980961 w 1178013"/>
              <a:gd name="connsiteY111" fmla="*/ 41910 h 209550"/>
              <a:gd name="connsiteX112" fmla="*/ 947433 w 1178013"/>
              <a:gd name="connsiteY112" fmla="*/ 21082 h 209550"/>
              <a:gd name="connsiteX113" fmla="*/ 913651 w 1178013"/>
              <a:gd name="connsiteY113" fmla="*/ 41910 h 209550"/>
              <a:gd name="connsiteX114" fmla="*/ 902729 w 1178013"/>
              <a:gd name="connsiteY114" fmla="*/ 104902 h 209550"/>
              <a:gd name="connsiteX115" fmla="*/ 913651 w 1178013"/>
              <a:gd name="connsiteY115" fmla="*/ 167640 h 209550"/>
              <a:gd name="connsiteX116" fmla="*/ 947433 w 1178013"/>
              <a:gd name="connsiteY116" fmla="*/ 188468 h 209550"/>
              <a:gd name="connsiteX117" fmla="*/ 1108418 w 1178013"/>
              <a:gd name="connsiteY117" fmla="*/ 209550 h 209550"/>
              <a:gd name="connsiteX118" fmla="*/ 1056602 w 1178013"/>
              <a:gd name="connsiteY118" fmla="*/ 182626 h 209550"/>
              <a:gd name="connsiteX119" fmla="*/ 1038822 w 1178013"/>
              <a:gd name="connsiteY119" fmla="*/ 104902 h 209550"/>
              <a:gd name="connsiteX120" fmla="*/ 1056602 w 1178013"/>
              <a:gd name="connsiteY120" fmla="*/ 27178 h 209550"/>
              <a:gd name="connsiteX121" fmla="*/ 1108418 w 1178013"/>
              <a:gd name="connsiteY121" fmla="*/ 0 h 209550"/>
              <a:gd name="connsiteX122" fmla="*/ 1160234 w 1178013"/>
              <a:gd name="connsiteY122" fmla="*/ 27178 h 209550"/>
              <a:gd name="connsiteX123" fmla="*/ 1178014 w 1178013"/>
              <a:gd name="connsiteY123" fmla="*/ 104902 h 209550"/>
              <a:gd name="connsiteX124" fmla="*/ 1160234 w 1178013"/>
              <a:gd name="connsiteY124" fmla="*/ 182626 h 209550"/>
              <a:gd name="connsiteX125" fmla="*/ 1108418 w 1178013"/>
              <a:gd name="connsiteY125" fmla="*/ 209550 h 209550"/>
              <a:gd name="connsiteX126" fmla="*/ 1108418 w 1178013"/>
              <a:gd name="connsiteY126" fmla="*/ 188468 h 209550"/>
              <a:gd name="connsiteX127" fmla="*/ 1153122 w 1178013"/>
              <a:gd name="connsiteY127" fmla="*/ 104902 h 209550"/>
              <a:gd name="connsiteX128" fmla="*/ 1141946 w 1178013"/>
              <a:gd name="connsiteY128" fmla="*/ 41910 h 209550"/>
              <a:gd name="connsiteX129" fmla="*/ 1108418 w 1178013"/>
              <a:gd name="connsiteY129" fmla="*/ 21082 h 209550"/>
              <a:gd name="connsiteX130" fmla="*/ 1074636 w 1178013"/>
              <a:gd name="connsiteY130" fmla="*/ 41910 h 209550"/>
              <a:gd name="connsiteX131" fmla="*/ 1063714 w 1178013"/>
              <a:gd name="connsiteY131" fmla="*/ 104902 h 209550"/>
              <a:gd name="connsiteX132" fmla="*/ 1074636 w 1178013"/>
              <a:gd name="connsiteY132" fmla="*/ 167640 h 209550"/>
              <a:gd name="connsiteX133" fmla="*/ 1108418 w 1178013"/>
              <a:gd name="connsiteY133" fmla="*/ 188468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1178013" h="209550">
                <a:moveTo>
                  <a:pt x="69596" y="209550"/>
                </a:moveTo>
                <a:cubicBezTo>
                  <a:pt x="46907" y="209550"/>
                  <a:pt x="29635" y="200577"/>
                  <a:pt x="17780" y="182626"/>
                </a:cubicBezTo>
                <a:cubicBezTo>
                  <a:pt x="5925" y="164510"/>
                  <a:pt x="0" y="138601"/>
                  <a:pt x="0" y="104902"/>
                </a:cubicBezTo>
                <a:cubicBezTo>
                  <a:pt x="0" y="71038"/>
                  <a:pt x="5925" y="45129"/>
                  <a:pt x="17780" y="27178"/>
                </a:cubicBezTo>
                <a:cubicBezTo>
                  <a:pt x="29635" y="9061"/>
                  <a:pt x="46907" y="0"/>
                  <a:pt x="69596" y="0"/>
                </a:cubicBezTo>
                <a:cubicBezTo>
                  <a:pt x="92285" y="0"/>
                  <a:pt x="109557" y="9061"/>
                  <a:pt x="121412" y="27178"/>
                </a:cubicBezTo>
                <a:cubicBezTo>
                  <a:pt x="133267" y="45129"/>
                  <a:pt x="139192" y="71038"/>
                  <a:pt x="139192" y="104902"/>
                </a:cubicBezTo>
                <a:cubicBezTo>
                  <a:pt x="139192" y="138601"/>
                  <a:pt x="133267" y="164510"/>
                  <a:pt x="121412" y="182626"/>
                </a:cubicBezTo>
                <a:cubicBezTo>
                  <a:pt x="109557" y="200577"/>
                  <a:pt x="92285" y="209550"/>
                  <a:pt x="69596" y="209550"/>
                </a:cubicBezTo>
                <a:close/>
                <a:moveTo>
                  <a:pt x="69596" y="188468"/>
                </a:moveTo>
                <a:cubicBezTo>
                  <a:pt x="99397" y="188468"/>
                  <a:pt x="114300" y="160611"/>
                  <a:pt x="114300" y="104902"/>
                </a:cubicBezTo>
                <a:cubicBezTo>
                  <a:pt x="114300" y="76790"/>
                  <a:pt x="110573" y="55797"/>
                  <a:pt x="103124" y="41910"/>
                </a:cubicBezTo>
                <a:cubicBezTo>
                  <a:pt x="95841" y="28023"/>
                  <a:pt x="84665" y="21082"/>
                  <a:pt x="69596" y="21082"/>
                </a:cubicBezTo>
                <a:cubicBezTo>
                  <a:pt x="54527" y="21082"/>
                  <a:pt x="43263" y="28023"/>
                  <a:pt x="35814" y="41910"/>
                </a:cubicBezTo>
                <a:cubicBezTo>
                  <a:pt x="28531" y="55797"/>
                  <a:pt x="24892" y="76790"/>
                  <a:pt x="24892" y="104902"/>
                </a:cubicBezTo>
                <a:cubicBezTo>
                  <a:pt x="24892" y="132842"/>
                  <a:pt x="28531" y="153753"/>
                  <a:pt x="35814" y="167640"/>
                </a:cubicBezTo>
                <a:cubicBezTo>
                  <a:pt x="43263" y="181527"/>
                  <a:pt x="54527" y="188468"/>
                  <a:pt x="69596" y="188468"/>
                </a:cubicBezTo>
                <a:close/>
                <a:moveTo>
                  <a:pt x="185115" y="66548"/>
                </a:moveTo>
                <a:cubicBezTo>
                  <a:pt x="190024" y="66548"/>
                  <a:pt x="193916" y="68072"/>
                  <a:pt x="196799" y="71120"/>
                </a:cubicBezTo>
                <a:cubicBezTo>
                  <a:pt x="199847" y="73997"/>
                  <a:pt x="201371" y="77895"/>
                  <a:pt x="201371" y="82804"/>
                </a:cubicBezTo>
                <a:cubicBezTo>
                  <a:pt x="201371" y="87884"/>
                  <a:pt x="199847" y="91948"/>
                  <a:pt x="196799" y="94996"/>
                </a:cubicBezTo>
                <a:cubicBezTo>
                  <a:pt x="193916" y="97873"/>
                  <a:pt x="190024" y="99314"/>
                  <a:pt x="185115" y="99314"/>
                </a:cubicBezTo>
                <a:cubicBezTo>
                  <a:pt x="180200" y="99314"/>
                  <a:pt x="176225" y="97873"/>
                  <a:pt x="173177" y="94996"/>
                </a:cubicBezTo>
                <a:cubicBezTo>
                  <a:pt x="170294" y="91948"/>
                  <a:pt x="168859" y="87884"/>
                  <a:pt x="168859" y="82804"/>
                </a:cubicBezTo>
                <a:cubicBezTo>
                  <a:pt x="168859" y="77895"/>
                  <a:pt x="170294" y="73997"/>
                  <a:pt x="173177" y="71120"/>
                </a:cubicBezTo>
                <a:cubicBezTo>
                  <a:pt x="176225" y="68072"/>
                  <a:pt x="180200" y="66548"/>
                  <a:pt x="185115" y="66548"/>
                </a:cubicBezTo>
                <a:close/>
                <a:moveTo>
                  <a:pt x="185115" y="175768"/>
                </a:moveTo>
                <a:cubicBezTo>
                  <a:pt x="190024" y="175768"/>
                  <a:pt x="193916" y="177292"/>
                  <a:pt x="196799" y="180340"/>
                </a:cubicBezTo>
                <a:cubicBezTo>
                  <a:pt x="199847" y="183217"/>
                  <a:pt x="201371" y="187116"/>
                  <a:pt x="201371" y="192024"/>
                </a:cubicBezTo>
                <a:cubicBezTo>
                  <a:pt x="201371" y="196933"/>
                  <a:pt x="199847" y="200832"/>
                  <a:pt x="196799" y="203708"/>
                </a:cubicBezTo>
                <a:cubicBezTo>
                  <a:pt x="193916" y="206756"/>
                  <a:pt x="190024" y="208280"/>
                  <a:pt x="185115" y="208280"/>
                </a:cubicBezTo>
                <a:cubicBezTo>
                  <a:pt x="180200" y="208280"/>
                  <a:pt x="176225" y="206756"/>
                  <a:pt x="173177" y="203708"/>
                </a:cubicBezTo>
                <a:cubicBezTo>
                  <a:pt x="170294" y="200832"/>
                  <a:pt x="168859" y="196933"/>
                  <a:pt x="168859" y="192024"/>
                </a:cubicBezTo>
                <a:cubicBezTo>
                  <a:pt x="168859" y="187116"/>
                  <a:pt x="170294" y="183217"/>
                  <a:pt x="173177" y="180340"/>
                </a:cubicBezTo>
                <a:cubicBezTo>
                  <a:pt x="176225" y="177292"/>
                  <a:pt x="180200" y="175768"/>
                  <a:pt x="185115" y="175768"/>
                </a:cubicBezTo>
                <a:close/>
                <a:moveTo>
                  <a:pt x="300774" y="209550"/>
                </a:moveTo>
                <a:cubicBezTo>
                  <a:pt x="278086" y="209550"/>
                  <a:pt x="260814" y="200577"/>
                  <a:pt x="248958" y="182626"/>
                </a:cubicBezTo>
                <a:cubicBezTo>
                  <a:pt x="237109" y="164510"/>
                  <a:pt x="231178" y="138601"/>
                  <a:pt x="231178" y="104902"/>
                </a:cubicBezTo>
                <a:cubicBezTo>
                  <a:pt x="231178" y="71038"/>
                  <a:pt x="237109" y="45129"/>
                  <a:pt x="248958" y="27178"/>
                </a:cubicBezTo>
                <a:cubicBezTo>
                  <a:pt x="260814" y="9061"/>
                  <a:pt x="278086" y="0"/>
                  <a:pt x="300774" y="0"/>
                </a:cubicBezTo>
                <a:cubicBezTo>
                  <a:pt x="323469" y="0"/>
                  <a:pt x="340741" y="9061"/>
                  <a:pt x="352590" y="27178"/>
                </a:cubicBezTo>
                <a:cubicBezTo>
                  <a:pt x="364446" y="45129"/>
                  <a:pt x="370370" y="71038"/>
                  <a:pt x="370370" y="104902"/>
                </a:cubicBezTo>
                <a:cubicBezTo>
                  <a:pt x="370370" y="138601"/>
                  <a:pt x="364446" y="164510"/>
                  <a:pt x="352590" y="182626"/>
                </a:cubicBezTo>
                <a:cubicBezTo>
                  <a:pt x="340741" y="200577"/>
                  <a:pt x="323469" y="209550"/>
                  <a:pt x="300774" y="209550"/>
                </a:cubicBezTo>
                <a:close/>
                <a:moveTo>
                  <a:pt x="300774" y="188468"/>
                </a:moveTo>
                <a:cubicBezTo>
                  <a:pt x="330581" y="188468"/>
                  <a:pt x="345478" y="160611"/>
                  <a:pt x="345478" y="104902"/>
                </a:cubicBezTo>
                <a:cubicBezTo>
                  <a:pt x="345478" y="76790"/>
                  <a:pt x="341757" y="55797"/>
                  <a:pt x="334302" y="41910"/>
                </a:cubicBezTo>
                <a:cubicBezTo>
                  <a:pt x="327025" y="28023"/>
                  <a:pt x="315849" y="21082"/>
                  <a:pt x="300774" y="21082"/>
                </a:cubicBezTo>
                <a:cubicBezTo>
                  <a:pt x="285706" y="21082"/>
                  <a:pt x="274447" y="28023"/>
                  <a:pt x="266992" y="41910"/>
                </a:cubicBezTo>
                <a:cubicBezTo>
                  <a:pt x="259715" y="55797"/>
                  <a:pt x="256070" y="76790"/>
                  <a:pt x="256070" y="104902"/>
                </a:cubicBezTo>
                <a:cubicBezTo>
                  <a:pt x="256070" y="132842"/>
                  <a:pt x="259715" y="153753"/>
                  <a:pt x="266992" y="167640"/>
                </a:cubicBezTo>
                <a:cubicBezTo>
                  <a:pt x="274447" y="181527"/>
                  <a:pt x="285706" y="188468"/>
                  <a:pt x="300774" y="188468"/>
                </a:cubicBezTo>
                <a:close/>
                <a:moveTo>
                  <a:pt x="461759" y="209550"/>
                </a:moveTo>
                <a:cubicBezTo>
                  <a:pt x="439064" y="209550"/>
                  <a:pt x="421792" y="200577"/>
                  <a:pt x="409943" y="182626"/>
                </a:cubicBezTo>
                <a:cubicBezTo>
                  <a:pt x="398088" y="164510"/>
                  <a:pt x="392163" y="138601"/>
                  <a:pt x="392163" y="104902"/>
                </a:cubicBezTo>
                <a:cubicBezTo>
                  <a:pt x="392163" y="71038"/>
                  <a:pt x="398088" y="45129"/>
                  <a:pt x="409943" y="27178"/>
                </a:cubicBezTo>
                <a:cubicBezTo>
                  <a:pt x="421792" y="9061"/>
                  <a:pt x="439064" y="0"/>
                  <a:pt x="461759" y="0"/>
                </a:cubicBezTo>
                <a:cubicBezTo>
                  <a:pt x="484448" y="0"/>
                  <a:pt x="501720" y="9061"/>
                  <a:pt x="513575" y="27178"/>
                </a:cubicBezTo>
                <a:cubicBezTo>
                  <a:pt x="525424" y="45129"/>
                  <a:pt x="531355" y="71038"/>
                  <a:pt x="531355" y="104902"/>
                </a:cubicBezTo>
                <a:cubicBezTo>
                  <a:pt x="531355" y="138601"/>
                  <a:pt x="525424" y="164510"/>
                  <a:pt x="513575" y="182626"/>
                </a:cubicBezTo>
                <a:cubicBezTo>
                  <a:pt x="501720" y="200577"/>
                  <a:pt x="484448" y="209550"/>
                  <a:pt x="461759" y="209550"/>
                </a:cubicBezTo>
                <a:close/>
                <a:moveTo>
                  <a:pt x="461759" y="188468"/>
                </a:moveTo>
                <a:cubicBezTo>
                  <a:pt x="491560" y="188468"/>
                  <a:pt x="506463" y="160611"/>
                  <a:pt x="506463" y="104902"/>
                </a:cubicBezTo>
                <a:cubicBezTo>
                  <a:pt x="506463" y="76790"/>
                  <a:pt x="502736" y="55797"/>
                  <a:pt x="495287" y="41910"/>
                </a:cubicBezTo>
                <a:cubicBezTo>
                  <a:pt x="488004" y="28023"/>
                  <a:pt x="476828" y="21082"/>
                  <a:pt x="461759" y="21082"/>
                </a:cubicBezTo>
                <a:cubicBezTo>
                  <a:pt x="446684" y="21082"/>
                  <a:pt x="435426" y="28023"/>
                  <a:pt x="427977" y="41910"/>
                </a:cubicBezTo>
                <a:cubicBezTo>
                  <a:pt x="420694" y="55797"/>
                  <a:pt x="417055" y="76790"/>
                  <a:pt x="417055" y="104902"/>
                </a:cubicBezTo>
                <a:cubicBezTo>
                  <a:pt x="417055" y="132842"/>
                  <a:pt x="420694" y="153753"/>
                  <a:pt x="427977" y="167640"/>
                </a:cubicBezTo>
                <a:cubicBezTo>
                  <a:pt x="435426" y="181527"/>
                  <a:pt x="446684" y="188468"/>
                  <a:pt x="461759" y="188468"/>
                </a:cubicBezTo>
                <a:close/>
                <a:moveTo>
                  <a:pt x="556952" y="104394"/>
                </a:moveTo>
                <a:lnTo>
                  <a:pt x="620960" y="104394"/>
                </a:lnTo>
                <a:lnTo>
                  <a:pt x="620960" y="124460"/>
                </a:lnTo>
                <a:lnTo>
                  <a:pt x="556952" y="124460"/>
                </a:lnTo>
                <a:lnTo>
                  <a:pt x="556952" y="104394"/>
                </a:lnTo>
                <a:close/>
                <a:moveTo>
                  <a:pt x="780009" y="3048"/>
                </a:moveTo>
                <a:lnTo>
                  <a:pt x="780009" y="19304"/>
                </a:lnTo>
                <a:lnTo>
                  <a:pt x="708381" y="206502"/>
                </a:lnTo>
                <a:lnTo>
                  <a:pt x="681711" y="206502"/>
                </a:lnTo>
                <a:lnTo>
                  <a:pt x="755371" y="24130"/>
                </a:lnTo>
                <a:lnTo>
                  <a:pt x="652247" y="24130"/>
                </a:lnTo>
                <a:lnTo>
                  <a:pt x="652247" y="3048"/>
                </a:lnTo>
                <a:lnTo>
                  <a:pt x="780009" y="3048"/>
                </a:lnTo>
                <a:close/>
                <a:moveTo>
                  <a:pt x="831774" y="66548"/>
                </a:moveTo>
                <a:cubicBezTo>
                  <a:pt x="836682" y="66548"/>
                  <a:pt x="840575" y="68072"/>
                  <a:pt x="843458" y="71120"/>
                </a:cubicBezTo>
                <a:cubicBezTo>
                  <a:pt x="846506" y="73997"/>
                  <a:pt x="848030" y="77895"/>
                  <a:pt x="848030" y="82804"/>
                </a:cubicBezTo>
                <a:cubicBezTo>
                  <a:pt x="848030" y="87884"/>
                  <a:pt x="846506" y="91948"/>
                  <a:pt x="843458" y="94996"/>
                </a:cubicBezTo>
                <a:cubicBezTo>
                  <a:pt x="840575" y="97873"/>
                  <a:pt x="836682" y="99314"/>
                  <a:pt x="831774" y="99314"/>
                </a:cubicBezTo>
                <a:cubicBezTo>
                  <a:pt x="826859" y="99314"/>
                  <a:pt x="822884" y="97873"/>
                  <a:pt x="819836" y="94996"/>
                </a:cubicBezTo>
                <a:cubicBezTo>
                  <a:pt x="816953" y="91948"/>
                  <a:pt x="815518" y="87884"/>
                  <a:pt x="815518" y="82804"/>
                </a:cubicBezTo>
                <a:cubicBezTo>
                  <a:pt x="815518" y="77895"/>
                  <a:pt x="816953" y="73997"/>
                  <a:pt x="819836" y="71120"/>
                </a:cubicBezTo>
                <a:cubicBezTo>
                  <a:pt x="822884" y="68072"/>
                  <a:pt x="826859" y="66548"/>
                  <a:pt x="831774" y="66548"/>
                </a:cubicBezTo>
                <a:close/>
                <a:moveTo>
                  <a:pt x="831774" y="175768"/>
                </a:moveTo>
                <a:cubicBezTo>
                  <a:pt x="836682" y="175768"/>
                  <a:pt x="840575" y="177292"/>
                  <a:pt x="843458" y="180340"/>
                </a:cubicBezTo>
                <a:cubicBezTo>
                  <a:pt x="846506" y="183217"/>
                  <a:pt x="848030" y="187116"/>
                  <a:pt x="848030" y="192024"/>
                </a:cubicBezTo>
                <a:cubicBezTo>
                  <a:pt x="848030" y="196933"/>
                  <a:pt x="846506" y="200832"/>
                  <a:pt x="843458" y="203708"/>
                </a:cubicBezTo>
                <a:cubicBezTo>
                  <a:pt x="840575" y="206756"/>
                  <a:pt x="836682" y="208280"/>
                  <a:pt x="831774" y="208280"/>
                </a:cubicBezTo>
                <a:cubicBezTo>
                  <a:pt x="826859" y="208280"/>
                  <a:pt x="822884" y="206756"/>
                  <a:pt x="819836" y="203708"/>
                </a:cubicBezTo>
                <a:cubicBezTo>
                  <a:pt x="816953" y="200832"/>
                  <a:pt x="815518" y="196933"/>
                  <a:pt x="815518" y="192024"/>
                </a:cubicBezTo>
                <a:cubicBezTo>
                  <a:pt x="815518" y="187116"/>
                  <a:pt x="816953" y="183217"/>
                  <a:pt x="819836" y="180340"/>
                </a:cubicBezTo>
                <a:cubicBezTo>
                  <a:pt x="822884" y="177292"/>
                  <a:pt x="826859" y="175768"/>
                  <a:pt x="831774" y="175768"/>
                </a:cubicBezTo>
                <a:close/>
                <a:moveTo>
                  <a:pt x="947433" y="209550"/>
                </a:moveTo>
                <a:cubicBezTo>
                  <a:pt x="924744" y="209550"/>
                  <a:pt x="907472" y="200577"/>
                  <a:pt x="895617" y="182626"/>
                </a:cubicBezTo>
                <a:cubicBezTo>
                  <a:pt x="883768" y="164510"/>
                  <a:pt x="877837" y="138601"/>
                  <a:pt x="877837" y="104902"/>
                </a:cubicBezTo>
                <a:cubicBezTo>
                  <a:pt x="877837" y="71038"/>
                  <a:pt x="883768" y="45129"/>
                  <a:pt x="895617" y="27178"/>
                </a:cubicBezTo>
                <a:cubicBezTo>
                  <a:pt x="907472" y="9061"/>
                  <a:pt x="924744" y="0"/>
                  <a:pt x="947433" y="0"/>
                </a:cubicBezTo>
                <a:cubicBezTo>
                  <a:pt x="970128" y="0"/>
                  <a:pt x="987400" y="9061"/>
                  <a:pt x="999249" y="27178"/>
                </a:cubicBezTo>
                <a:cubicBezTo>
                  <a:pt x="1011104" y="45129"/>
                  <a:pt x="1017029" y="71038"/>
                  <a:pt x="1017029" y="104902"/>
                </a:cubicBezTo>
                <a:cubicBezTo>
                  <a:pt x="1017029" y="138601"/>
                  <a:pt x="1011104" y="164510"/>
                  <a:pt x="999249" y="182626"/>
                </a:cubicBezTo>
                <a:cubicBezTo>
                  <a:pt x="987400" y="200577"/>
                  <a:pt x="970128" y="209550"/>
                  <a:pt x="947433" y="209550"/>
                </a:cubicBezTo>
                <a:close/>
                <a:moveTo>
                  <a:pt x="947433" y="188468"/>
                </a:moveTo>
                <a:cubicBezTo>
                  <a:pt x="977240" y="188468"/>
                  <a:pt x="992137" y="160611"/>
                  <a:pt x="992137" y="104902"/>
                </a:cubicBezTo>
                <a:cubicBezTo>
                  <a:pt x="992137" y="76790"/>
                  <a:pt x="988416" y="55797"/>
                  <a:pt x="980961" y="41910"/>
                </a:cubicBezTo>
                <a:cubicBezTo>
                  <a:pt x="973684" y="28023"/>
                  <a:pt x="962508" y="21082"/>
                  <a:pt x="947433" y="21082"/>
                </a:cubicBezTo>
                <a:cubicBezTo>
                  <a:pt x="932364" y="21082"/>
                  <a:pt x="921106" y="28023"/>
                  <a:pt x="913651" y="41910"/>
                </a:cubicBezTo>
                <a:cubicBezTo>
                  <a:pt x="906374" y="55797"/>
                  <a:pt x="902729" y="76790"/>
                  <a:pt x="902729" y="104902"/>
                </a:cubicBezTo>
                <a:cubicBezTo>
                  <a:pt x="902729" y="132842"/>
                  <a:pt x="906374" y="153753"/>
                  <a:pt x="913651" y="167640"/>
                </a:cubicBezTo>
                <a:cubicBezTo>
                  <a:pt x="921106" y="181527"/>
                  <a:pt x="932364" y="188468"/>
                  <a:pt x="947433" y="188468"/>
                </a:cubicBezTo>
                <a:close/>
                <a:moveTo>
                  <a:pt x="1108418" y="209550"/>
                </a:moveTo>
                <a:cubicBezTo>
                  <a:pt x="1085723" y="209550"/>
                  <a:pt x="1068451" y="200577"/>
                  <a:pt x="1056602" y="182626"/>
                </a:cubicBezTo>
                <a:cubicBezTo>
                  <a:pt x="1044747" y="164510"/>
                  <a:pt x="1038822" y="138601"/>
                  <a:pt x="1038822" y="104902"/>
                </a:cubicBezTo>
                <a:cubicBezTo>
                  <a:pt x="1038822" y="71038"/>
                  <a:pt x="1044747" y="45129"/>
                  <a:pt x="1056602" y="27178"/>
                </a:cubicBezTo>
                <a:cubicBezTo>
                  <a:pt x="1068451" y="9061"/>
                  <a:pt x="1085723" y="0"/>
                  <a:pt x="1108418" y="0"/>
                </a:cubicBezTo>
                <a:cubicBezTo>
                  <a:pt x="1131106" y="0"/>
                  <a:pt x="1148378" y="9061"/>
                  <a:pt x="1160234" y="27178"/>
                </a:cubicBezTo>
                <a:cubicBezTo>
                  <a:pt x="1172083" y="45129"/>
                  <a:pt x="1178014" y="71038"/>
                  <a:pt x="1178014" y="104902"/>
                </a:cubicBezTo>
                <a:cubicBezTo>
                  <a:pt x="1178014" y="138601"/>
                  <a:pt x="1172083" y="164510"/>
                  <a:pt x="1160234" y="182626"/>
                </a:cubicBezTo>
                <a:cubicBezTo>
                  <a:pt x="1148378" y="200577"/>
                  <a:pt x="1131106" y="209550"/>
                  <a:pt x="1108418" y="209550"/>
                </a:cubicBezTo>
                <a:close/>
                <a:moveTo>
                  <a:pt x="1108418" y="188468"/>
                </a:moveTo>
                <a:cubicBezTo>
                  <a:pt x="1138219" y="188468"/>
                  <a:pt x="1153122" y="160611"/>
                  <a:pt x="1153122" y="104902"/>
                </a:cubicBezTo>
                <a:cubicBezTo>
                  <a:pt x="1153122" y="76790"/>
                  <a:pt x="1149394" y="55797"/>
                  <a:pt x="1141946" y="41910"/>
                </a:cubicBezTo>
                <a:cubicBezTo>
                  <a:pt x="1134663" y="28023"/>
                  <a:pt x="1123487" y="21082"/>
                  <a:pt x="1108418" y="21082"/>
                </a:cubicBezTo>
                <a:cubicBezTo>
                  <a:pt x="1093343" y="21082"/>
                  <a:pt x="1082085" y="28023"/>
                  <a:pt x="1074636" y="41910"/>
                </a:cubicBezTo>
                <a:cubicBezTo>
                  <a:pt x="1067353" y="55797"/>
                  <a:pt x="1063714" y="76790"/>
                  <a:pt x="1063714" y="104902"/>
                </a:cubicBezTo>
                <a:cubicBezTo>
                  <a:pt x="1063714" y="132842"/>
                  <a:pt x="1067353" y="153753"/>
                  <a:pt x="1074636" y="167640"/>
                </a:cubicBezTo>
                <a:cubicBezTo>
                  <a:pt x="1082085" y="181527"/>
                  <a:pt x="1093343" y="188468"/>
                  <a:pt x="1108418" y="188468"/>
                </a:cubicBezTo>
                <a:close/>
              </a:path>
            </a:pathLst>
          </a:custGeom>
          <a:solidFill>
            <a:srgbClr val="FFFFF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9D135364-3155-4290-8EB1-E36A722448E7}"/>
              </a:ext>
            </a:extLst>
          </p:cNvPr>
          <p:cNvSpPr/>
          <p:nvPr/>
        </p:nvSpPr>
        <p:spPr>
          <a:xfrm>
            <a:off x="3216910" y="2711450"/>
            <a:ext cx="1285036" cy="209550"/>
          </a:xfrm>
          <a:custGeom>
            <a:avLst/>
            <a:gdLst>
              <a:gd name="connsiteX0" fmla="*/ 127762 w 1285036"/>
              <a:gd name="connsiteY0" fmla="*/ 3048 h 209550"/>
              <a:gd name="connsiteX1" fmla="*/ 127762 w 1285036"/>
              <a:gd name="connsiteY1" fmla="*/ 19304 h 209550"/>
              <a:gd name="connsiteX2" fmla="*/ 56134 w 1285036"/>
              <a:gd name="connsiteY2" fmla="*/ 206502 h 209550"/>
              <a:gd name="connsiteX3" fmla="*/ 29464 w 1285036"/>
              <a:gd name="connsiteY3" fmla="*/ 206502 h 209550"/>
              <a:gd name="connsiteX4" fmla="*/ 103124 w 1285036"/>
              <a:gd name="connsiteY4" fmla="*/ 24130 h 209550"/>
              <a:gd name="connsiteX5" fmla="*/ 0 w 1285036"/>
              <a:gd name="connsiteY5" fmla="*/ 24130 h 209550"/>
              <a:gd name="connsiteX6" fmla="*/ 0 w 1285036"/>
              <a:gd name="connsiteY6" fmla="*/ 3048 h 209550"/>
              <a:gd name="connsiteX7" fmla="*/ 127762 w 1285036"/>
              <a:gd name="connsiteY7" fmla="*/ 3048 h 209550"/>
              <a:gd name="connsiteX8" fmla="*/ 179527 w 1285036"/>
              <a:gd name="connsiteY8" fmla="*/ 66548 h 209550"/>
              <a:gd name="connsiteX9" fmla="*/ 191211 w 1285036"/>
              <a:gd name="connsiteY9" fmla="*/ 71120 h 209550"/>
              <a:gd name="connsiteX10" fmla="*/ 195783 w 1285036"/>
              <a:gd name="connsiteY10" fmla="*/ 82804 h 209550"/>
              <a:gd name="connsiteX11" fmla="*/ 191211 w 1285036"/>
              <a:gd name="connsiteY11" fmla="*/ 94996 h 209550"/>
              <a:gd name="connsiteX12" fmla="*/ 179527 w 1285036"/>
              <a:gd name="connsiteY12" fmla="*/ 99314 h 209550"/>
              <a:gd name="connsiteX13" fmla="*/ 167589 w 1285036"/>
              <a:gd name="connsiteY13" fmla="*/ 94996 h 209550"/>
              <a:gd name="connsiteX14" fmla="*/ 163271 w 1285036"/>
              <a:gd name="connsiteY14" fmla="*/ 82804 h 209550"/>
              <a:gd name="connsiteX15" fmla="*/ 167589 w 1285036"/>
              <a:gd name="connsiteY15" fmla="*/ 71120 h 209550"/>
              <a:gd name="connsiteX16" fmla="*/ 179527 w 1285036"/>
              <a:gd name="connsiteY16" fmla="*/ 66548 h 209550"/>
              <a:gd name="connsiteX17" fmla="*/ 179527 w 1285036"/>
              <a:gd name="connsiteY17" fmla="*/ 175768 h 209550"/>
              <a:gd name="connsiteX18" fmla="*/ 191211 w 1285036"/>
              <a:gd name="connsiteY18" fmla="*/ 180340 h 209550"/>
              <a:gd name="connsiteX19" fmla="*/ 195783 w 1285036"/>
              <a:gd name="connsiteY19" fmla="*/ 192024 h 209550"/>
              <a:gd name="connsiteX20" fmla="*/ 191211 w 1285036"/>
              <a:gd name="connsiteY20" fmla="*/ 203708 h 209550"/>
              <a:gd name="connsiteX21" fmla="*/ 179527 w 1285036"/>
              <a:gd name="connsiteY21" fmla="*/ 208280 h 209550"/>
              <a:gd name="connsiteX22" fmla="*/ 167589 w 1285036"/>
              <a:gd name="connsiteY22" fmla="*/ 203708 h 209550"/>
              <a:gd name="connsiteX23" fmla="*/ 163271 w 1285036"/>
              <a:gd name="connsiteY23" fmla="*/ 192024 h 209550"/>
              <a:gd name="connsiteX24" fmla="*/ 167589 w 1285036"/>
              <a:gd name="connsiteY24" fmla="*/ 180340 h 209550"/>
              <a:gd name="connsiteX25" fmla="*/ 179527 w 1285036"/>
              <a:gd name="connsiteY25" fmla="*/ 175768 h 209550"/>
              <a:gd name="connsiteX26" fmla="*/ 295186 w 1285036"/>
              <a:gd name="connsiteY26" fmla="*/ 209550 h 209550"/>
              <a:gd name="connsiteX27" fmla="*/ 243370 w 1285036"/>
              <a:gd name="connsiteY27" fmla="*/ 182626 h 209550"/>
              <a:gd name="connsiteX28" fmla="*/ 225590 w 1285036"/>
              <a:gd name="connsiteY28" fmla="*/ 104902 h 209550"/>
              <a:gd name="connsiteX29" fmla="*/ 243370 w 1285036"/>
              <a:gd name="connsiteY29" fmla="*/ 27178 h 209550"/>
              <a:gd name="connsiteX30" fmla="*/ 295186 w 1285036"/>
              <a:gd name="connsiteY30" fmla="*/ 0 h 209550"/>
              <a:gd name="connsiteX31" fmla="*/ 347002 w 1285036"/>
              <a:gd name="connsiteY31" fmla="*/ 27178 h 209550"/>
              <a:gd name="connsiteX32" fmla="*/ 364782 w 1285036"/>
              <a:gd name="connsiteY32" fmla="*/ 104902 h 209550"/>
              <a:gd name="connsiteX33" fmla="*/ 347002 w 1285036"/>
              <a:gd name="connsiteY33" fmla="*/ 182626 h 209550"/>
              <a:gd name="connsiteX34" fmla="*/ 295186 w 1285036"/>
              <a:gd name="connsiteY34" fmla="*/ 209550 h 209550"/>
              <a:gd name="connsiteX35" fmla="*/ 295186 w 1285036"/>
              <a:gd name="connsiteY35" fmla="*/ 188468 h 209550"/>
              <a:gd name="connsiteX36" fmla="*/ 339890 w 1285036"/>
              <a:gd name="connsiteY36" fmla="*/ 104902 h 209550"/>
              <a:gd name="connsiteX37" fmla="*/ 328714 w 1285036"/>
              <a:gd name="connsiteY37" fmla="*/ 41910 h 209550"/>
              <a:gd name="connsiteX38" fmla="*/ 295186 w 1285036"/>
              <a:gd name="connsiteY38" fmla="*/ 21082 h 209550"/>
              <a:gd name="connsiteX39" fmla="*/ 261404 w 1285036"/>
              <a:gd name="connsiteY39" fmla="*/ 41910 h 209550"/>
              <a:gd name="connsiteX40" fmla="*/ 250482 w 1285036"/>
              <a:gd name="connsiteY40" fmla="*/ 104902 h 209550"/>
              <a:gd name="connsiteX41" fmla="*/ 261404 w 1285036"/>
              <a:gd name="connsiteY41" fmla="*/ 167640 h 209550"/>
              <a:gd name="connsiteX42" fmla="*/ 295186 w 1285036"/>
              <a:gd name="connsiteY42" fmla="*/ 188468 h 209550"/>
              <a:gd name="connsiteX43" fmla="*/ 456171 w 1285036"/>
              <a:gd name="connsiteY43" fmla="*/ 209550 h 209550"/>
              <a:gd name="connsiteX44" fmla="*/ 404355 w 1285036"/>
              <a:gd name="connsiteY44" fmla="*/ 182626 h 209550"/>
              <a:gd name="connsiteX45" fmla="*/ 386575 w 1285036"/>
              <a:gd name="connsiteY45" fmla="*/ 104902 h 209550"/>
              <a:gd name="connsiteX46" fmla="*/ 404355 w 1285036"/>
              <a:gd name="connsiteY46" fmla="*/ 27178 h 209550"/>
              <a:gd name="connsiteX47" fmla="*/ 456171 w 1285036"/>
              <a:gd name="connsiteY47" fmla="*/ 0 h 209550"/>
              <a:gd name="connsiteX48" fmla="*/ 507987 w 1285036"/>
              <a:gd name="connsiteY48" fmla="*/ 27178 h 209550"/>
              <a:gd name="connsiteX49" fmla="*/ 525767 w 1285036"/>
              <a:gd name="connsiteY49" fmla="*/ 104902 h 209550"/>
              <a:gd name="connsiteX50" fmla="*/ 507987 w 1285036"/>
              <a:gd name="connsiteY50" fmla="*/ 182626 h 209550"/>
              <a:gd name="connsiteX51" fmla="*/ 456171 w 1285036"/>
              <a:gd name="connsiteY51" fmla="*/ 209550 h 209550"/>
              <a:gd name="connsiteX52" fmla="*/ 456171 w 1285036"/>
              <a:gd name="connsiteY52" fmla="*/ 188468 h 209550"/>
              <a:gd name="connsiteX53" fmla="*/ 500875 w 1285036"/>
              <a:gd name="connsiteY53" fmla="*/ 104902 h 209550"/>
              <a:gd name="connsiteX54" fmla="*/ 489699 w 1285036"/>
              <a:gd name="connsiteY54" fmla="*/ 41910 h 209550"/>
              <a:gd name="connsiteX55" fmla="*/ 456171 w 1285036"/>
              <a:gd name="connsiteY55" fmla="*/ 21082 h 209550"/>
              <a:gd name="connsiteX56" fmla="*/ 422389 w 1285036"/>
              <a:gd name="connsiteY56" fmla="*/ 41910 h 209550"/>
              <a:gd name="connsiteX57" fmla="*/ 411467 w 1285036"/>
              <a:gd name="connsiteY57" fmla="*/ 104902 h 209550"/>
              <a:gd name="connsiteX58" fmla="*/ 422389 w 1285036"/>
              <a:gd name="connsiteY58" fmla="*/ 167640 h 209550"/>
              <a:gd name="connsiteX59" fmla="*/ 456171 w 1285036"/>
              <a:gd name="connsiteY59" fmla="*/ 188468 h 209550"/>
              <a:gd name="connsiteX60" fmla="*/ 551364 w 1285036"/>
              <a:gd name="connsiteY60" fmla="*/ 104394 h 209550"/>
              <a:gd name="connsiteX61" fmla="*/ 615372 w 1285036"/>
              <a:gd name="connsiteY61" fmla="*/ 104394 h 209550"/>
              <a:gd name="connsiteX62" fmla="*/ 615372 w 1285036"/>
              <a:gd name="connsiteY62" fmla="*/ 124460 h 209550"/>
              <a:gd name="connsiteX63" fmla="*/ 551364 w 1285036"/>
              <a:gd name="connsiteY63" fmla="*/ 124460 h 209550"/>
              <a:gd name="connsiteX64" fmla="*/ 551364 w 1285036"/>
              <a:gd name="connsiteY64" fmla="*/ 104394 h 209550"/>
              <a:gd name="connsiteX65" fmla="*/ 710413 w 1285036"/>
              <a:gd name="connsiteY65" fmla="*/ 206502 h 209550"/>
              <a:gd name="connsiteX66" fmla="*/ 685521 w 1285036"/>
              <a:gd name="connsiteY66" fmla="*/ 206502 h 209550"/>
              <a:gd name="connsiteX67" fmla="*/ 685521 w 1285036"/>
              <a:gd name="connsiteY67" fmla="*/ 32512 h 209550"/>
              <a:gd name="connsiteX68" fmla="*/ 643357 w 1285036"/>
              <a:gd name="connsiteY68" fmla="*/ 56896 h 209550"/>
              <a:gd name="connsiteX69" fmla="*/ 643357 w 1285036"/>
              <a:gd name="connsiteY69" fmla="*/ 31496 h 209550"/>
              <a:gd name="connsiteX70" fmla="*/ 692633 w 1285036"/>
              <a:gd name="connsiteY70" fmla="*/ 3048 h 209550"/>
              <a:gd name="connsiteX71" fmla="*/ 710413 w 1285036"/>
              <a:gd name="connsiteY71" fmla="*/ 3048 h 209550"/>
              <a:gd name="connsiteX72" fmla="*/ 710413 w 1285036"/>
              <a:gd name="connsiteY72" fmla="*/ 206502 h 209550"/>
              <a:gd name="connsiteX73" fmla="*/ 888301 w 1285036"/>
              <a:gd name="connsiteY73" fmla="*/ 185166 h 209550"/>
              <a:gd name="connsiteX74" fmla="*/ 888301 w 1285036"/>
              <a:gd name="connsiteY74" fmla="*/ 206502 h 209550"/>
              <a:gd name="connsiteX75" fmla="*/ 759016 w 1285036"/>
              <a:gd name="connsiteY75" fmla="*/ 206502 h 209550"/>
              <a:gd name="connsiteX76" fmla="*/ 759016 w 1285036"/>
              <a:gd name="connsiteY76" fmla="*/ 189484 h 209550"/>
              <a:gd name="connsiteX77" fmla="*/ 840549 w 1285036"/>
              <a:gd name="connsiteY77" fmla="*/ 105664 h 209550"/>
              <a:gd name="connsiteX78" fmla="*/ 857060 w 1285036"/>
              <a:gd name="connsiteY78" fmla="*/ 83566 h 209550"/>
              <a:gd name="connsiteX79" fmla="*/ 862393 w 1285036"/>
              <a:gd name="connsiteY79" fmla="*/ 61214 h 209550"/>
              <a:gd name="connsiteX80" fmla="*/ 851725 w 1285036"/>
              <a:gd name="connsiteY80" fmla="*/ 32004 h 209550"/>
              <a:gd name="connsiteX81" fmla="*/ 822769 w 1285036"/>
              <a:gd name="connsiteY81" fmla="*/ 21082 h 209550"/>
              <a:gd name="connsiteX82" fmla="*/ 795592 w 1285036"/>
              <a:gd name="connsiteY82" fmla="*/ 29210 h 209550"/>
              <a:gd name="connsiteX83" fmla="*/ 780351 w 1285036"/>
              <a:gd name="connsiteY83" fmla="*/ 51816 h 209550"/>
              <a:gd name="connsiteX84" fmla="*/ 761556 w 1285036"/>
              <a:gd name="connsiteY84" fmla="*/ 40640 h 209550"/>
              <a:gd name="connsiteX85" fmla="*/ 783907 w 1285036"/>
              <a:gd name="connsiteY85" fmla="*/ 10668 h 209550"/>
              <a:gd name="connsiteX86" fmla="*/ 823531 w 1285036"/>
              <a:gd name="connsiteY86" fmla="*/ 0 h 209550"/>
              <a:gd name="connsiteX87" fmla="*/ 856551 w 1285036"/>
              <a:gd name="connsiteY87" fmla="*/ 7874 h 209550"/>
              <a:gd name="connsiteX88" fmla="*/ 879157 w 1285036"/>
              <a:gd name="connsiteY88" fmla="*/ 29464 h 209550"/>
              <a:gd name="connsiteX89" fmla="*/ 887286 w 1285036"/>
              <a:gd name="connsiteY89" fmla="*/ 60960 h 209550"/>
              <a:gd name="connsiteX90" fmla="*/ 879666 w 1285036"/>
              <a:gd name="connsiteY90" fmla="*/ 90932 h 209550"/>
              <a:gd name="connsiteX91" fmla="*/ 856043 w 1285036"/>
              <a:gd name="connsiteY91" fmla="*/ 121412 h 209550"/>
              <a:gd name="connsiteX92" fmla="*/ 794575 w 1285036"/>
              <a:gd name="connsiteY92" fmla="*/ 185166 h 209550"/>
              <a:gd name="connsiteX93" fmla="*/ 888301 w 1285036"/>
              <a:gd name="connsiteY93" fmla="*/ 185166 h 209550"/>
              <a:gd name="connsiteX94" fmla="*/ 938797 w 1285036"/>
              <a:gd name="connsiteY94" fmla="*/ 66548 h 209550"/>
              <a:gd name="connsiteX95" fmla="*/ 950481 w 1285036"/>
              <a:gd name="connsiteY95" fmla="*/ 71120 h 209550"/>
              <a:gd name="connsiteX96" fmla="*/ 955053 w 1285036"/>
              <a:gd name="connsiteY96" fmla="*/ 82804 h 209550"/>
              <a:gd name="connsiteX97" fmla="*/ 950481 w 1285036"/>
              <a:gd name="connsiteY97" fmla="*/ 94996 h 209550"/>
              <a:gd name="connsiteX98" fmla="*/ 938797 w 1285036"/>
              <a:gd name="connsiteY98" fmla="*/ 99314 h 209550"/>
              <a:gd name="connsiteX99" fmla="*/ 926859 w 1285036"/>
              <a:gd name="connsiteY99" fmla="*/ 94996 h 209550"/>
              <a:gd name="connsiteX100" fmla="*/ 922541 w 1285036"/>
              <a:gd name="connsiteY100" fmla="*/ 82804 h 209550"/>
              <a:gd name="connsiteX101" fmla="*/ 926859 w 1285036"/>
              <a:gd name="connsiteY101" fmla="*/ 71120 h 209550"/>
              <a:gd name="connsiteX102" fmla="*/ 938797 w 1285036"/>
              <a:gd name="connsiteY102" fmla="*/ 66548 h 209550"/>
              <a:gd name="connsiteX103" fmla="*/ 938797 w 1285036"/>
              <a:gd name="connsiteY103" fmla="*/ 175768 h 209550"/>
              <a:gd name="connsiteX104" fmla="*/ 950481 w 1285036"/>
              <a:gd name="connsiteY104" fmla="*/ 180340 h 209550"/>
              <a:gd name="connsiteX105" fmla="*/ 955053 w 1285036"/>
              <a:gd name="connsiteY105" fmla="*/ 192024 h 209550"/>
              <a:gd name="connsiteX106" fmla="*/ 950481 w 1285036"/>
              <a:gd name="connsiteY106" fmla="*/ 203708 h 209550"/>
              <a:gd name="connsiteX107" fmla="*/ 938797 w 1285036"/>
              <a:gd name="connsiteY107" fmla="*/ 208280 h 209550"/>
              <a:gd name="connsiteX108" fmla="*/ 926859 w 1285036"/>
              <a:gd name="connsiteY108" fmla="*/ 203708 h 209550"/>
              <a:gd name="connsiteX109" fmla="*/ 922541 w 1285036"/>
              <a:gd name="connsiteY109" fmla="*/ 192024 h 209550"/>
              <a:gd name="connsiteX110" fmla="*/ 926859 w 1285036"/>
              <a:gd name="connsiteY110" fmla="*/ 180340 h 209550"/>
              <a:gd name="connsiteX111" fmla="*/ 938797 w 1285036"/>
              <a:gd name="connsiteY111" fmla="*/ 175768 h 209550"/>
              <a:gd name="connsiteX112" fmla="*/ 1054462 w 1285036"/>
              <a:gd name="connsiteY112" fmla="*/ 209550 h 209550"/>
              <a:gd name="connsiteX113" fmla="*/ 1002646 w 1285036"/>
              <a:gd name="connsiteY113" fmla="*/ 182626 h 209550"/>
              <a:gd name="connsiteX114" fmla="*/ 984866 w 1285036"/>
              <a:gd name="connsiteY114" fmla="*/ 104902 h 209550"/>
              <a:gd name="connsiteX115" fmla="*/ 1002646 w 1285036"/>
              <a:gd name="connsiteY115" fmla="*/ 27178 h 209550"/>
              <a:gd name="connsiteX116" fmla="*/ 1054462 w 1285036"/>
              <a:gd name="connsiteY116" fmla="*/ 0 h 209550"/>
              <a:gd name="connsiteX117" fmla="*/ 1106278 w 1285036"/>
              <a:gd name="connsiteY117" fmla="*/ 27178 h 209550"/>
              <a:gd name="connsiteX118" fmla="*/ 1124058 w 1285036"/>
              <a:gd name="connsiteY118" fmla="*/ 104902 h 209550"/>
              <a:gd name="connsiteX119" fmla="*/ 1106278 w 1285036"/>
              <a:gd name="connsiteY119" fmla="*/ 182626 h 209550"/>
              <a:gd name="connsiteX120" fmla="*/ 1054462 w 1285036"/>
              <a:gd name="connsiteY120" fmla="*/ 209550 h 209550"/>
              <a:gd name="connsiteX121" fmla="*/ 1054462 w 1285036"/>
              <a:gd name="connsiteY121" fmla="*/ 188468 h 209550"/>
              <a:gd name="connsiteX122" fmla="*/ 1099166 w 1285036"/>
              <a:gd name="connsiteY122" fmla="*/ 104902 h 209550"/>
              <a:gd name="connsiteX123" fmla="*/ 1087990 w 1285036"/>
              <a:gd name="connsiteY123" fmla="*/ 41910 h 209550"/>
              <a:gd name="connsiteX124" fmla="*/ 1054462 w 1285036"/>
              <a:gd name="connsiteY124" fmla="*/ 21082 h 209550"/>
              <a:gd name="connsiteX125" fmla="*/ 1020680 w 1285036"/>
              <a:gd name="connsiteY125" fmla="*/ 41910 h 209550"/>
              <a:gd name="connsiteX126" fmla="*/ 1009758 w 1285036"/>
              <a:gd name="connsiteY126" fmla="*/ 104902 h 209550"/>
              <a:gd name="connsiteX127" fmla="*/ 1020680 w 1285036"/>
              <a:gd name="connsiteY127" fmla="*/ 167640 h 209550"/>
              <a:gd name="connsiteX128" fmla="*/ 1054462 w 1285036"/>
              <a:gd name="connsiteY128" fmla="*/ 188468 h 209550"/>
              <a:gd name="connsiteX129" fmla="*/ 1215441 w 1285036"/>
              <a:gd name="connsiteY129" fmla="*/ 209550 h 209550"/>
              <a:gd name="connsiteX130" fmla="*/ 1163625 w 1285036"/>
              <a:gd name="connsiteY130" fmla="*/ 182626 h 209550"/>
              <a:gd name="connsiteX131" fmla="*/ 1145845 w 1285036"/>
              <a:gd name="connsiteY131" fmla="*/ 104902 h 209550"/>
              <a:gd name="connsiteX132" fmla="*/ 1163625 w 1285036"/>
              <a:gd name="connsiteY132" fmla="*/ 27178 h 209550"/>
              <a:gd name="connsiteX133" fmla="*/ 1215441 w 1285036"/>
              <a:gd name="connsiteY133" fmla="*/ 0 h 209550"/>
              <a:gd name="connsiteX134" fmla="*/ 1267257 w 1285036"/>
              <a:gd name="connsiteY134" fmla="*/ 27178 h 209550"/>
              <a:gd name="connsiteX135" fmla="*/ 1285037 w 1285036"/>
              <a:gd name="connsiteY135" fmla="*/ 104902 h 209550"/>
              <a:gd name="connsiteX136" fmla="*/ 1267257 w 1285036"/>
              <a:gd name="connsiteY136" fmla="*/ 182626 h 209550"/>
              <a:gd name="connsiteX137" fmla="*/ 1215441 w 1285036"/>
              <a:gd name="connsiteY137" fmla="*/ 209550 h 209550"/>
              <a:gd name="connsiteX138" fmla="*/ 1215441 w 1285036"/>
              <a:gd name="connsiteY138" fmla="*/ 188468 h 209550"/>
              <a:gd name="connsiteX139" fmla="*/ 1260145 w 1285036"/>
              <a:gd name="connsiteY139" fmla="*/ 104902 h 209550"/>
              <a:gd name="connsiteX140" fmla="*/ 1248969 w 1285036"/>
              <a:gd name="connsiteY140" fmla="*/ 41910 h 209550"/>
              <a:gd name="connsiteX141" fmla="*/ 1215441 w 1285036"/>
              <a:gd name="connsiteY141" fmla="*/ 21082 h 209550"/>
              <a:gd name="connsiteX142" fmla="*/ 1181659 w 1285036"/>
              <a:gd name="connsiteY142" fmla="*/ 41910 h 209550"/>
              <a:gd name="connsiteX143" fmla="*/ 1170737 w 1285036"/>
              <a:gd name="connsiteY143" fmla="*/ 104902 h 209550"/>
              <a:gd name="connsiteX144" fmla="*/ 1181659 w 1285036"/>
              <a:gd name="connsiteY144" fmla="*/ 167640 h 209550"/>
              <a:gd name="connsiteX145" fmla="*/ 1215441 w 1285036"/>
              <a:gd name="connsiteY145" fmla="*/ 188468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1285036" h="209550">
                <a:moveTo>
                  <a:pt x="127762" y="3048"/>
                </a:moveTo>
                <a:lnTo>
                  <a:pt x="127762" y="19304"/>
                </a:lnTo>
                <a:lnTo>
                  <a:pt x="56134" y="206502"/>
                </a:lnTo>
                <a:lnTo>
                  <a:pt x="29464" y="206502"/>
                </a:lnTo>
                <a:lnTo>
                  <a:pt x="103124" y="24130"/>
                </a:lnTo>
                <a:lnTo>
                  <a:pt x="0" y="24130"/>
                </a:lnTo>
                <a:lnTo>
                  <a:pt x="0" y="3048"/>
                </a:lnTo>
                <a:lnTo>
                  <a:pt x="127762" y="3048"/>
                </a:lnTo>
                <a:close/>
                <a:moveTo>
                  <a:pt x="179527" y="66548"/>
                </a:moveTo>
                <a:cubicBezTo>
                  <a:pt x="184436" y="66548"/>
                  <a:pt x="188328" y="68072"/>
                  <a:pt x="191211" y="71120"/>
                </a:cubicBezTo>
                <a:cubicBezTo>
                  <a:pt x="194259" y="73997"/>
                  <a:pt x="195783" y="77895"/>
                  <a:pt x="195783" y="82804"/>
                </a:cubicBezTo>
                <a:cubicBezTo>
                  <a:pt x="195783" y="87884"/>
                  <a:pt x="194259" y="91948"/>
                  <a:pt x="191211" y="94996"/>
                </a:cubicBezTo>
                <a:cubicBezTo>
                  <a:pt x="188328" y="97873"/>
                  <a:pt x="184436" y="99314"/>
                  <a:pt x="179527" y="99314"/>
                </a:cubicBezTo>
                <a:cubicBezTo>
                  <a:pt x="174612" y="99314"/>
                  <a:pt x="170637" y="97873"/>
                  <a:pt x="167589" y="94996"/>
                </a:cubicBezTo>
                <a:cubicBezTo>
                  <a:pt x="164706" y="91948"/>
                  <a:pt x="163271" y="87884"/>
                  <a:pt x="163271" y="82804"/>
                </a:cubicBezTo>
                <a:cubicBezTo>
                  <a:pt x="163271" y="77895"/>
                  <a:pt x="164706" y="73997"/>
                  <a:pt x="167589" y="71120"/>
                </a:cubicBezTo>
                <a:cubicBezTo>
                  <a:pt x="170637" y="68072"/>
                  <a:pt x="174612" y="66548"/>
                  <a:pt x="179527" y="66548"/>
                </a:cubicBezTo>
                <a:close/>
                <a:moveTo>
                  <a:pt x="179527" y="175768"/>
                </a:moveTo>
                <a:cubicBezTo>
                  <a:pt x="184436" y="175768"/>
                  <a:pt x="188328" y="177292"/>
                  <a:pt x="191211" y="180340"/>
                </a:cubicBezTo>
                <a:cubicBezTo>
                  <a:pt x="194259" y="183217"/>
                  <a:pt x="195783" y="187116"/>
                  <a:pt x="195783" y="192024"/>
                </a:cubicBezTo>
                <a:cubicBezTo>
                  <a:pt x="195783" y="196933"/>
                  <a:pt x="194259" y="200832"/>
                  <a:pt x="191211" y="203708"/>
                </a:cubicBezTo>
                <a:cubicBezTo>
                  <a:pt x="188328" y="206756"/>
                  <a:pt x="184436" y="208280"/>
                  <a:pt x="179527" y="208280"/>
                </a:cubicBezTo>
                <a:cubicBezTo>
                  <a:pt x="174612" y="208280"/>
                  <a:pt x="170637" y="206756"/>
                  <a:pt x="167589" y="203708"/>
                </a:cubicBezTo>
                <a:cubicBezTo>
                  <a:pt x="164706" y="200832"/>
                  <a:pt x="163271" y="196933"/>
                  <a:pt x="163271" y="192024"/>
                </a:cubicBezTo>
                <a:cubicBezTo>
                  <a:pt x="163271" y="187116"/>
                  <a:pt x="164706" y="183217"/>
                  <a:pt x="167589" y="180340"/>
                </a:cubicBezTo>
                <a:cubicBezTo>
                  <a:pt x="170637" y="177292"/>
                  <a:pt x="174612" y="175768"/>
                  <a:pt x="179527" y="175768"/>
                </a:cubicBezTo>
                <a:close/>
                <a:moveTo>
                  <a:pt x="295186" y="209550"/>
                </a:moveTo>
                <a:cubicBezTo>
                  <a:pt x="272498" y="209550"/>
                  <a:pt x="255226" y="200577"/>
                  <a:pt x="243370" y="182626"/>
                </a:cubicBezTo>
                <a:cubicBezTo>
                  <a:pt x="231521" y="164510"/>
                  <a:pt x="225590" y="138601"/>
                  <a:pt x="225590" y="104902"/>
                </a:cubicBezTo>
                <a:cubicBezTo>
                  <a:pt x="225590" y="71038"/>
                  <a:pt x="231521" y="45129"/>
                  <a:pt x="243370" y="27178"/>
                </a:cubicBezTo>
                <a:cubicBezTo>
                  <a:pt x="255226" y="9061"/>
                  <a:pt x="272498" y="0"/>
                  <a:pt x="295186" y="0"/>
                </a:cubicBezTo>
                <a:cubicBezTo>
                  <a:pt x="317881" y="0"/>
                  <a:pt x="335153" y="9061"/>
                  <a:pt x="347002" y="27178"/>
                </a:cubicBezTo>
                <a:cubicBezTo>
                  <a:pt x="358857" y="45129"/>
                  <a:pt x="364782" y="71038"/>
                  <a:pt x="364782" y="104902"/>
                </a:cubicBezTo>
                <a:cubicBezTo>
                  <a:pt x="364782" y="138601"/>
                  <a:pt x="358857" y="164510"/>
                  <a:pt x="347002" y="182626"/>
                </a:cubicBezTo>
                <a:cubicBezTo>
                  <a:pt x="335153" y="200577"/>
                  <a:pt x="317881" y="209550"/>
                  <a:pt x="295186" y="209550"/>
                </a:cubicBezTo>
                <a:close/>
                <a:moveTo>
                  <a:pt x="295186" y="188468"/>
                </a:moveTo>
                <a:cubicBezTo>
                  <a:pt x="324993" y="188468"/>
                  <a:pt x="339890" y="160611"/>
                  <a:pt x="339890" y="104902"/>
                </a:cubicBezTo>
                <a:cubicBezTo>
                  <a:pt x="339890" y="76790"/>
                  <a:pt x="336169" y="55797"/>
                  <a:pt x="328714" y="41910"/>
                </a:cubicBezTo>
                <a:cubicBezTo>
                  <a:pt x="321437" y="28023"/>
                  <a:pt x="310261" y="21082"/>
                  <a:pt x="295186" y="21082"/>
                </a:cubicBezTo>
                <a:cubicBezTo>
                  <a:pt x="280118" y="21082"/>
                  <a:pt x="268859" y="28023"/>
                  <a:pt x="261404" y="41910"/>
                </a:cubicBezTo>
                <a:cubicBezTo>
                  <a:pt x="254127" y="55797"/>
                  <a:pt x="250482" y="76790"/>
                  <a:pt x="250482" y="104902"/>
                </a:cubicBezTo>
                <a:cubicBezTo>
                  <a:pt x="250482" y="132842"/>
                  <a:pt x="254127" y="153753"/>
                  <a:pt x="261404" y="167640"/>
                </a:cubicBezTo>
                <a:cubicBezTo>
                  <a:pt x="268859" y="181527"/>
                  <a:pt x="280118" y="188468"/>
                  <a:pt x="295186" y="188468"/>
                </a:cubicBezTo>
                <a:close/>
                <a:moveTo>
                  <a:pt x="456171" y="209550"/>
                </a:moveTo>
                <a:cubicBezTo>
                  <a:pt x="433476" y="209550"/>
                  <a:pt x="416204" y="200577"/>
                  <a:pt x="404355" y="182626"/>
                </a:cubicBezTo>
                <a:cubicBezTo>
                  <a:pt x="392500" y="164510"/>
                  <a:pt x="386575" y="138601"/>
                  <a:pt x="386575" y="104902"/>
                </a:cubicBezTo>
                <a:cubicBezTo>
                  <a:pt x="386575" y="71038"/>
                  <a:pt x="392500" y="45129"/>
                  <a:pt x="404355" y="27178"/>
                </a:cubicBezTo>
                <a:cubicBezTo>
                  <a:pt x="416204" y="9061"/>
                  <a:pt x="433476" y="0"/>
                  <a:pt x="456171" y="0"/>
                </a:cubicBezTo>
                <a:cubicBezTo>
                  <a:pt x="478860" y="0"/>
                  <a:pt x="496132" y="9061"/>
                  <a:pt x="507987" y="27178"/>
                </a:cubicBezTo>
                <a:cubicBezTo>
                  <a:pt x="519836" y="45129"/>
                  <a:pt x="525767" y="71038"/>
                  <a:pt x="525767" y="104902"/>
                </a:cubicBezTo>
                <a:cubicBezTo>
                  <a:pt x="525767" y="138601"/>
                  <a:pt x="519836" y="164510"/>
                  <a:pt x="507987" y="182626"/>
                </a:cubicBezTo>
                <a:cubicBezTo>
                  <a:pt x="496132" y="200577"/>
                  <a:pt x="478860" y="209550"/>
                  <a:pt x="456171" y="209550"/>
                </a:cubicBezTo>
                <a:close/>
                <a:moveTo>
                  <a:pt x="456171" y="188468"/>
                </a:moveTo>
                <a:cubicBezTo>
                  <a:pt x="485972" y="188468"/>
                  <a:pt x="500875" y="160611"/>
                  <a:pt x="500875" y="104902"/>
                </a:cubicBezTo>
                <a:cubicBezTo>
                  <a:pt x="500875" y="76790"/>
                  <a:pt x="497148" y="55797"/>
                  <a:pt x="489699" y="41910"/>
                </a:cubicBezTo>
                <a:cubicBezTo>
                  <a:pt x="482416" y="28023"/>
                  <a:pt x="471240" y="21082"/>
                  <a:pt x="456171" y="21082"/>
                </a:cubicBezTo>
                <a:cubicBezTo>
                  <a:pt x="441097" y="21082"/>
                  <a:pt x="429838" y="28023"/>
                  <a:pt x="422389" y="41910"/>
                </a:cubicBezTo>
                <a:cubicBezTo>
                  <a:pt x="415106" y="55797"/>
                  <a:pt x="411467" y="76790"/>
                  <a:pt x="411467" y="104902"/>
                </a:cubicBezTo>
                <a:cubicBezTo>
                  <a:pt x="411467" y="132842"/>
                  <a:pt x="415106" y="153753"/>
                  <a:pt x="422389" y="167640"/>
                </a:cubicBezTo>
                <a:cubicBezTo>
                  <a:pt x="429838" y="181527"/>
                  <a:pt x="441097" y="188468"/>
                  <a:pt x="456171" y="188468"/>
                </a:cubicBezTo>
                <a:close/>
                <a:moveTo>
                  <a:pt x="551364" y="104394"/>
                </a:moveTo>
                <a:lnTo>
                  <a:pt x="615372" y="104394"/>
                </a:lnTo>
                <a:lnTo>
                  <a:pt x="615372" y="124460"/>
                </a:lnTo>
                <a:lnTo>
                  <a:pt x="551364" y="124460"/>
                </a:lnTo>
                <a:lnTo>
                  <a:pt x="551364" y="104394"/>
                </a:lnTo>
                <a:close/>
                <a:moveTo>
                  <a:pt x="710413" y="206502"/>
                </a:moveTo>
                <a:lnTo>
                  <a:pt x="685521" y="206502"/>
                </a:lnTo>
                <a:lnTo>
                  <a:pt x="685521" y="32512"/>
                </a:lnTo>
                <a:lnTo>
                  <a:pt x="643357" y="56896"/>
                </a:lnTo>
                <a:lnTo>
                  <a:pt x="643357" y="31496"/>
                </a:lnTo>
                <a:lnTo>
                  <a:pt x="692633" y="3048"/>
                </a:lnTo>
                <a:lnTo>
                  <a:pt x="710413" y="3048"/>
                </a:lnTo>
                <a:lnTo>
                  <a:pt x="710413" y="206502"/>
                </a:lnTo>
                <a:close/>
                <a:moveTo>
                  <a:pt x="888301" y="185166"/>
                </a:moveTo>
                <a:lnTo>
                  <a:pt x="888301" y="206502"/>
                </a:lnTo>
                <a:lnTo>
                  <a:pt x="759016" y="206502"/>
                </a:lnTo>
                <a:lnTo>
                  <a:pt x="759016" y="189484"/>
                </a:lnTo>
                <a:lnTo>
                  <a:pt x="840549" y="105664"/>
                </a:lnTo>
                <a:cubicBezTo>
                  <a:pt x="848004" y="97873"/>
                  <a:pt x="853504" y="90506"/>
                  <a:pt x="857060" y="83566"/>
                </a:cubicBezTo>
                <a:cubicBezTo>
                  <a:pt x="860616" y="76454"/>
                  <a:pt x="862393" y="69005"/>
                  <a:pt x="862393" y="61214"/>
                </a:cubicBezTo>
                <a:cubicBezTo>
                  <a:pt x="862393" y="49022"/>
                  <a:pt x="858837" y="39288"/>
                  <a:pt x="851725" y="32004"/>
                </a:cubicBezTo>
                <a:cubicBezTo>
                  <a:pt x="844613" y="24721"/>
                  <a:pt x="834962" y="21082"/>
                  <a:pt x="822769" y="21082"/>
                </a:cubicBezTo>
                <a:cubicBezTo>
                  <a:pt x="811936" y="21082"/>
                  <a:pt x="802875" y="23794"/>
                  <a:pt x="795592" y="29210"/>
                </a:cubicBezTo>
                <a:cubicBezTo>
                  <a:pt x="788315" y="34461"/>
                  <a:pt x="783234" y="41993"/>
                  <a:pt x="780351" y="51816"/>
                </a:cubicBezTo>
                <a:lnTo>
                  <a:pt x="761556" y="40640"/>
                </a:lnTo>
                <a:cubicBezTo>
                  <a:pt x="765791" y="27603"/>
                  <a:pt x="773239" y="17609"/>
                  <a:pt x="783907" y="10668"/>
                </a:cubicBezTo>
                <a:cubicBezTo>
                  <a:pt x="794747" y="3556"/>
                  <a:pt x="807955" y="0"/>
                  <a:pt x="823531" y="0"/>
                </a:cubicBezTo>
                <a:cubicBezTo>
                  <a:pt x="835895" y="0"/>
                  <a:pt x="846899" y="2623"/>
                  <a:pt x="856551" y="7874"/>
                </a:cubicBezTo>
                <a:cubicBezTo>
                  <a:pt x="866204" y="12954"/>
                  <a:pt x="873741" y="20149"/>
                  <a:pt x="879157" y="29464"/>
                </a:cubicBezTo>
                <a:cubicBezTo>
                  <a:pt x="884580" y="38779"/>
                  <a:pt x="887286" y="49276"/>
                  <a:pt x="887286" y="60960"/>
                </a:cubicBezTo>
                <a:cubicBezTo>
                  <a:pt x="887286" y="71799"/>
                  <a:pt x="884745" y="81788"/>
                  <a:pt x="879666" y="90932"/>
                </a:cubicBezTo>
                <a:cubicBezTo>
                  <a:pt x="874586" y="100076"/>
                  <a:pt x="866712" y="110236"/>
                  <a:pt x="856043" y="121412"/>
                </a:cubicBezTo>
                <a:lnTo>
                  <a:pt x="794575" y="185166"/>
                </a:lnTo>
                <a:lnTo>
                  <a:pt x="888301" y="185166"/>
                </a:lnTo>
                <a:close/>
                <a:moveTo>
                  <a:pt x="938797" y="66548"/>
                </a:moveTo>
                <a:cubicBezTo>
                  <a:pt x="943705" y="66548"/>
                  <a:pt x="947604" y="68072"/>
                  <a:pt x="950481" y="71120"/>
                </a:cubicBezTo>
                <a:cubicBezTo>
                  <a:pt x="953529" y="73997"/>
                  <a:pt x="955053" y="77895"/>
                  <a:pt x="955053" y="82804"/>
                </a:cubicBezTo>
                <a:cubicBezTo>
                  <a:pt x="955053" y="87884"/>
                  <a:pt x="953529" y="91948"/>
                  <a:pt x="950481" y="94996"/>
                </a:cubicBezTo>
                <a:cubicBezTo>
                  <a:pt x="947604" y="97873"/>
                  <a:pt x="943705" y="99314"/>
                  <a:pt x="938797" y="99314"/>
                </a:cubicBezTo>
                <a:cubicBezTo>
                  <a:pt x="933888" y="99314"/>
                  <a:pt x="929907" y="97873"/>
                  <a:pt x="926859" y="94996"/>
                </a:cubicBezTo>
                <a:cubicBezTo>
                  <a:pt x="923982" y="91948"/>
                  <a:pt x="922541" y="87884"/>
                  <a:pt x="922541" y="82804"/>
                </a:cubicBezTo>
                <a:cubicBezTo>
                  <a:pt x="922541" y="77895"/>
                  <a:pt x="923982" y="73997"/>
                  <a:pt x="926859" y="71120"/>
                </a:cubicBezTo>
                <a:cubicBezTo>
                  <a:pt x="929907" y="68072"/>
                  <a:pt x="933888" y="66548"/>
                  <a:pt x="938797" y="66548"/>
                </a:cubicBezTo>
                <a:close/>
                <a:moveTo>
                  <a:pt x="938797" y="175768"/>
                </a:moveTo>
                <a:cubicBezTo>
                  <a:pt x="943705" y="175768"/>
                  <a:pt x="947604" y="177292"/>
                  <a:pt x="950481" y="180340"/>
                </a:cubicBezTo>
                <a:cubicBezTo>
                  <a:pt x="953529" y="183217"/>
                  <a:pt x="955053" y="187116"/>
                  <a:pt x="955053" y="192024"/>
                </a:cubicBezTo>
                <a:cubicBezTo>
                  <a:pt x="955053" y="196933"/>
                  <a:pt x="953529" y="200832"/>
                  <a:pt x="950481" y="203708"/>
                </a:cubicBezTo>
                <a:cubicBezTo>
                  <a:pt x="947604" y="206756"/>
                  <a:pt x="943705" y="208280"/>
                  <a:pt x="938797" y="208280"/>
                </a:cubicBezTo>
                <a:cubicBezTo>
                  <a:pt x="933888" y="208280"/>
                  <a:pt x="929907" y="206756"/>
                  <a:pt x="926859" y="203708"/>
                </a:cubicBezTo>
                <a:cubicBezTo>
                  <a:pt x="923982" y="200832"/>
                  <a:pt x="922541" y="196933"/>
                  <a:pt x="922541" y="192024"/>
                </a:cubicBezTo>
                <a:cubicBezTo>
                  <a:pt x="922541" y="187116"/>
                  <a:pt x="923982" y="183217"/>
                  <a:pt x="926859" y="180340"/>
                </a:cubicBezTo>
                <a:cubicBezTo>
                  <a:pt x="929907" y="177292"/>
                  <a:pt x="933888" y="175768"/>
                  <a:pt x="938797" y="175768"/>
                </a:cubicBezTo>
                <a:close/>
                <a:moveTo>
                  <a:pt x="1054462" y="209550"/>
                </a:moveTo>
                <a:cubicBezTo>
                  <a:pt x="1031767" y="209550"/>
                  <a:pt x="1014495" y="200577"/>
                  <a:pt x="1002646" y="182626"/>
                </a:cubicBezTo>
                <a:cubicBezTo>
                  <a:pt x="990791" y="164510"/>
                  <a:pt x="984866" y="138601"/>
                  <a:pt x="984866" y="104902"/>
                </a:cubicBezTo>
                <a:cubicBezTo>
                  <a:pt x="984866" y="71038"/>
                  <a:pt x="990791" y="45129"/>
                  <a:pt x="1002646" y="27178"/>
                </a:cubicBezTo>
                <a:cubicBezTo>
                  <a:pt x="1014495" y="9061"/>
                  <a:pt x="1031767" y="0"/>
                  <a:pt x="1054462" y="0"/>
                </a:cubicBezTo>
                <a:cubicBezTo>
                  <a:pt x="1077150" y="0"/>
                  <a:pt x="1094423" y="9061"/>
                  <a:pt x="1106278" y="27178"/>
                </a:cubicBezTo>
                <a:cubicBezTo>
                  <a:pt x="1118127" y="45129"/>
                  <a:pt x="1124058" y="71038"/>
                  <a:pt x="1124058" y="104902"/>
                </a:cubicBezTo>
                <a:cubicBezTo>
                  <a:pt x="1124058" y="138601"/>
                  <a:pt x="1118127" y="164510"/>
                  <a:pt x="1106278" y="182626"/>
                </a:cubicBezTo>
                <a:cubicBezTo>
                  <a:pt x="1094423" y="200577"/>
                  <a:pt x="1077150" y="209550"/>
                  <a:pt x="1054462" y="209550"/>
                </a:cubicBezTo>
                <a:close/>
                <a:moveTo>
                  <a:pt x="1054462" y="188468"/>
                </a:moveTo>
                <a:cubicBezTo>
                  <a:pt x="1084262" y="188468"/>
                  <a:pt x="1099166" y="160611"/>
                  <a:pt x="1099166" y="104902"/>
                </a:cubicBezTo>
                <a:cubicBezTo>
                  <a:pt x="1099166" y="76790"/>
                  <a:pt x="1095438" y="55797"/>
                  <a:pt x="1087990" y="41910"/>
                </a:cubicBezTo>
                <a:cubicBezTo>
                  <a:pt x="1080706" y="28023"/>
                  <a:pt x="1069531" y="21082"/>
                  <a:pt x="1054462" y="21082"/>
                </a:cubicBezTo>
                <a:cubicBezTo>
                  <a:pt x="1039387" y="21082"/>
                  <a:pt x="1028129" y="28023"/>
                  <a:pt x="1020680" y="41910"/>
                </a:cubicBezTo>
                <a:cubicBezTo>
                  <a:pt x="1013397" y="55797"/>
                  <a:pt x="1009758" y="76790"/>
                  <a:pt x="1009758" y="104902"/>
                </a:cubicBezTo>
                <a:cubicBezTo>
                  <a:pt x="1009758" y="132842"/>
                  <a:pt x="1013397" y="153753"/>
                  <a:pt x="1020680" y="167640"/>
                </a:cubicBezTo>
                <a:cubicBezTo>
                  <a:pt x="1028129" y="181527"/>
                  <a:pt x="1039387" y="188468"/>
                  <a:pt x="1054462" y="188468"/>
                </a:cubicBezTo>
                <a:close/>
                <a:moveTo>
                  <a:pt x="1215441" y="209550"/>
                </a:moveTo>
                <a:cubicBezTo>
                  <a:pt x="1192752" y="209550"/>
                  <a:pt x="1175480" y="200577"/>
                  <a:pt x="1163625" y="182626"/>
                </a:cubicBezTo>
                <a:cubicBezTo>
                  <a:pt x="1151769" y="164510"/>
                  <a:pt x="1145845" y="138601"/>
                  <a:pt x="1145845" y="104902"/>
                </a:cubicBezTo>
                <a:cubicBezTo>
                  <a:pt x="1145845" y="71038"/>
                  <a:pt x="1151769" y="45129"/>
                  <a:pt x="1163625" y="27178"/>
                </a:cubicBezTo>
                <a:cubicBezTo>
                  <a:pt x="1175480" y="9061"/>
                  <a:pt x="1192752" y="0"/>
                  <a:pt x="1215441" y="0"/>
                </a:cubicBezTo>
                <a:cubicBezTo>
                  <a:pt x="1238129" y="0"/>
                  <a:pt x="1255402" y="9061"/>
                  <a:pt x="1267257" y="27178"/>
                </a:cubicBezTo>
                <a:cubicBezTo>
                  <a:pt x="1279112" y="45129"/>
                  <a:pt x="1285037" y="71038"/>
                  <a:pt x="1285037" y="104902"/>
                </a:cubicBezTo>
                <a:cubicBezTo>
                  <a:pt x="1285037" y="138601"/>
                  <a:pt x="1279112" y="164510"/>
                  <a:pt x="1267257" y="182626"/>
                </a:cubicBezTo>
                <a:cubicBezTo>
                  <a:pt x="1255402" y="200577"/>
                  <a:pt x="1238129" y="209550"/>
                  <a:pt x="1215441" y="209550"/>
                </a:cubicBezTo>
                <a:close/>
                <a:moveTo>
                  <a:pt x="1215441" y="188468"/>
                </a:moveTo>
                <a:cubicBezTo>
                  <a:pt x="1245241" y="188468"/>
                  <a:pt x="1260145" y="160611"/>
                  <a:pt x="1260145" y="104902"/>
                </a:cubicBezTo>
                <a:cubicBezTo>
                  <a:pt x="1260145" y="76790"/>
                  <a:pt x="1256417" y="55797"/>
                  <a:pt x="1248969" y="41910"/>
                </a:cubicBezTo>
                <a:cubicBezTo>
                  <a:pt x="1241685" y="28023"/>
                  <a:pt x="1230509" y="21082"/>
                  <a:pt x="1215441" y="21082"/>
                </a:cubicBezTo>
                <a:cubicBezTo>
                  <a:pt x="1200372" y="21082"/>
                  <a:pt x="1189108" y="28023"/>
                  <a:pt x="1181659" y="41910"/>
                </a:cubicBezTo>
                <a:cubicBezTo>
                  <a:pt x="1174375" y="55797"/>
                  <a:pt x="1170737" y="76790"/>
                  <a:pt x="1170737" y="104902"/>
                </a:cubicBezTo>
                <a:cubicBezTo>
                  <a:pt x="1170737" y="132842"/>
                  <a:pt x="1174375" y="153753"/>
                  <a:pt x="1181659" y="167640"/>
                </a:cubicBezTo>
                <a:cubicBezTo>
                  <a:pt x="1189108" y="181527"/>
                  <a:pt x="1200372" y="188468"/>
                  <a:pt x="1215441" y="188468"/>
                </a:cubicBezTo>
                <a:close/>
              </a:path>
            </a:pathLst>
          </a:custGeom>
          <a:solidFill>
            <a:srgbClr val="FFFFF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806AD448-F2E6-038C-11F1-408985F5AB59}"/>
              </a:ext>
            </a:extLst>
          </p:cNvPr>
          <p:cNvSpPr/>
          <p:nvPr/>
        </p:nvSpPr>
        <p:spPr>
          <a:xfrm>
            <a:off x="5156708" y="2711450"/>
            <a:ext cx="1400936" cy="209550"/>
          </a:xfrm>
          <a:custGeom>
            <a:avLst/>
            <a:gdLst>
              <a:gd name="connsiteX0" fmla="*/ 67056 w 1400936"/>
              <a:gd name="connsiteY0" fmla="*/ 206502 h 209550"/>
              <a:gd name="connsiteX1" fmla="*/ 42164 w 1400936"/>
              <a:gd name="connsiteY1" fmla="*/ 206502 h 209550"/>
              <a:gd name="connsiteX2" fmla="*/ 42164 w 1400936"/>
              <a:gd name="connsiteY2" fmla="*/ 32512 h 209550"/>
              <a:gd name="connsiteX3" fmla="*/ 0 w 1400936"/>
              <a:gd name="connsiteY3" fmla="*/ 56896 h 209550"/>
              <a:gd name="connsiteX4" fmla="*/ 0 w 1400936"/>
              <a:gd name="connsiteY4" fmla="*/ 31496 h 209550"/>
              <a:gd name="connsiteX5" fmla="*/ 49276 w 1400936"/>
              <a:gd name="connsiteY5" fmla="*/ 3048 h 209550"/>
              <a:gd name="connsiteX6" fmla="*/ 67056 w 1400936"/>
              <a:gd name="connsiteY6" fmla="*/ 3048 h 209550"/>
              <a:gd name="connsiteX7" fmla="*/ 67056 w 1400936"/>
              <a:gd name="connsiteY7" fmla="*/ 206502 h 209550"/>
              <a:gd name="connsiteX8" fmla="*/ 244945 w 1400936"/>
              <a:gd name="connsiteY8" fmla="*/ 185166 h 209550"/>
              <a:gd name="connsiteX9" fmla="*/ 244945 w 1400936"/>
              <a:gd name="connsiteY9" fmla="*/ 206502 h 209550"/>
              <a:gd name="connsiteX10" fmla="*/ 115659 w 1400936"/>
              <a:gd name="connsiteY10" fmla="*/ 206502 h 209550"/>
              <a:gd name="connsiteX11" fmla="*/ 115659 w 1400936"/>
              <a:gd name="connsiteY11" fmla="*/ 189484 h 209550"/>
              <a:gd name="connsiteX12" fmla="*/ 197193 w 1400936"/>
              <a:gd name="connsiteY12" fmla="*/ 105664 h 209550"/>
              <a:gd name="connsiteX13" fmla="*/ 213703 w 1400936"/>
              <a:gd name="connsiteY13" fmla="*/ 83566 h 209550"/>
              <a:gd name="connsiteX14" fmla="*/ 219037 w 1400936"/>
              <a:gd name="connsiteY14" fmla="*/ 61214 h 209550"/>
              <a:gd name="connsiteX15" fmla="*/ 208369 w 1400936"/>
              <a:gd name="connsiteY15" fmla="*/ 32004 h 209550"/>
              <a:gd name="connsiteX16" fmla="*/ 179413 w 1400936"/>
              <a:gd name="connsiteY16" fmla="*/ 21082 h 209550"/>
              <a:gd name="connsiteX17" fmla="*/ 152235 w 1400936"/>
              <a:gd name="connsiteY17" fmla="*/ 29210 h 209550"/>
              <a:gd name="connsiteX18" fmla="*/ 136995 w 1400936"/>
              <a:gd name="connsiteY18" fmla="*/ 51816 h 209550"/>
              <a:gd name="connsiteX19" fmla="*/ 118199 w 1400936"/>
              <a:gd name="connsiteY19" fmla="*/ 40640 h 209550"/>
              <a:gd name="connsiteX20" fmla="*/ 140551 w 1400936"/>
              <a:gd name="connsiteY20" fmla="*/ 10668 h 209550"/>
              <a:gd name="connsiteX21" fmla="*/ 180175 w 1400936"/>
              <a:gd name="connsiteY21" fmla="*/ 0 h 209550"/>
              <a:gd name="connsiteX22" fmla="*/ 213195 w 1400936"/>
              <a:gd name="connsiteY22" fmla="*/ 7874 h 209550"/>
              <a:gd name="connsiteX23" fmla="*/ 235801 w 1400936"/>
              <a:gd name="connsiteY23" fmla="*/ 29464 h 209550"/>
              <a:gd name="connsiteX24" fmla="*/ 243929 w 1400936"/>
              <a:gd name="connsiteY24" fmla="*/ 60960 h 209550"/>
              <a:gd name="connsiteX25" fmla="*/ 236309 w 1400936"/>
              <a:gd name="connsiteY25" fmla="*/ 90932 h 209550"/>
              <a:gd name="connsiteX26" fmla="*/ 212687 w 1400936"/>
              <a:gd name="connsiteY26" fmla="*/ 121412 h 209550"/>
              <a:gd name="connsiteX27" fmla="*/ 151219 w 1400936"/>
              <a:gd name="connsiteY27" fmla="*/ 185166 h 209550"/>
              <a:gd name="connsiteX28" fmla="*/ 244945 w 1400936"/>
              <a:gd name="connsiteY28" fmla="*/ 185166 h 209550"/>
              <a:gd name="connsiteX29" fmla="*/ 295440 w 1400936"/>
              <a:gd name="connsiteY29" fmla="*/ 66548 h 209550"/>
              <a:gd name="connsiteX30" fmla="*/ 307124 w 1400936"/>
              <a:gd name="connsiteY30" fmla="*/ 71120 h 209550"/>
              <a:gd name="connsiteX31" fmla="*/ 311696 w 1400936"/>
              <a:gd name="connsiteY31" fmla="*/ 82804 h 209550"/>
              <a:gd name="connsiteX32" fmla="*/ 307124 w 1400936"/>
              <a:gd name="connsiteY32" fmla="*/ 94996 h 209550"/>
              <a:gd name="connsiteX33" fmla="*/ 295440 w 1400936"/>
              <a:gd name="connsiteY33" fmla="*/ 99314 h 209550"/>
              <a:gd name="connsiteX34" fmla="*/ 283502 w 1400936"/>
              <a:gd name="connsiteY34" fmla="*/ 94996 h 209550"/>
              <a:gd name="connsiteX35" fmla="*/ 279184 w 1400936"/>
              <a:gd name="connsiteY35" fmla="*/ 82804 h 209550"/>
              <a:gd name="connsiteX36" fmla="*/ 283502 w 1400936"/>
              <a:gd name="connsiteY36" fmla="*/ 71120 h 209550"/>
              <a:gd name="connsiteX37" fmla="*/ 295440 w 1400936"/>
              <a:gd name="connsiteY37" fmla="*/ 66548 h 209550"/>
              <a:gd name="connsiteX38" fmla="*/ 295440 w 1400936"/>
              <a:gd name="connsiteY38" fmla="*/ 175768 h 209550"/>
              <a:gd name="connsiteX39" fmla="*/ 307124 w 1400936"/>
              <a:gd name="connsiteY39" fmla="*/ 180340 h 209550"/>
              <a:gd name="connsiteX40" fmla="*/ 311696 w 1400936"/>
              <a:gd name="connsiteY40" fmla="*/ 192024 h 209550"/>
              <a:gd name="connsiteX41" fmla="*/ 307124 w 1400936"/>
              <a:gd name="connsiteY41" fmla="*/ 203708 h 209550"/>
              <a:gd name="connsiteX42" fmla="*/ 295440 w 1400936"/>
              <a:gd name="connsiteY42" fmla="*/ 208280 h 209550"/>
              <a:gd name="connsiteX43" fmla="*/ 283502 w 1400936"/>
              <a:gd name="connsiteY43" fmla="*/ 203708 h 209550"/>
              <a:gd name="connsiteX44" fmla="*/ 279184 w 1400936"/>
              <a:gd name="connsiteY44" fmla="*/ 192024 h 209550"/>
              <a:gd name="connsiteX45" fmla="*/ 283502 w 1400936"/>
              <a:gd name="connsiteY45" fmla="*/ 180340 h 209550"/>
              <a:gd name="connsiteX46" fmla="*/ 295440 w 1400936"/>
              <a:gd name="connsiteY46" fmla="*/ 175768 h 209550"/>
              <a:gd name="connsiteX47" fmla="*/ 411105 w 1400936"/>
              <a:gd name="connsiteY47" fmla="*/ 209550 h 209550"/>
              <a:gd name="connsiteX48" fmla="*/ 359289 w 1400936"/>
              <a:gd name="connsiteY48" fmla="*/ 182626 h 209550"/>
              <a:gd name="connsiteX49" fmla="*/ 341509 w 1400936"/>
              <a:gd name="connsiteY49" fmla="*/ 104902 h 209550"/>
              <a:gd name="connsiteX50" fmla="*/ 359289 w 1400936"/>
              <a:gd name="connsiteY50" fmla="*/ 27178 h 209550"/>
              <a:gd name="connsiteX51" fmla="*/ 411105 w 1400936"/>
              <a:gd name="connsiteY51" fmla="*/ 0 h 209550"/>
              <a:gd name="connsiteX52" fmla="*/ 462921 w 1400936"/>
              <a:gd name="connsiteY52" fmla="*/ 27178 h 209550"/>
              <a:gd name="connsiteX53" fmla="*/ 480701 w 1400936"/>
              <a:gd name="connsiteY53" fmla="*/ 104902 h 209550"/>
              <a:gd name="connsiteX54" fmla="*/ 462921 w 1400936"/>
              <a:gd name="connsiteY54" fmla="*/ 182626 h 209550"/>
              <a:gd name="connsiteX55" fmla="*/ 411105 w 1400936"/>
              <a:gd name="connsiteY55" fmla="*/ 209550 h 209550"/>
              <a:gd name="connsiteX56" fmla="*/ 411105 w 1400936"/>
              <a:gd name="connsiteY56" fmla="*/ 188468 h 209550"/>
              <a:gd name="connsiteX57" fmla="*/ 455809 w 1400936"/>
              <a:gd name="connsiteY57" fmla="*/ 104902 h 209550"/>
              <a:gd name="connsiteX58" fmla="*/ 444633 w 1400936"/>
              <a:gd name="connsiteY58" fmla="*/ 41910 h 209550"/>
              <a:gd name="connsiteX59" fmla="*/ 411105 w 1400936"/>
              <a:gd name="connsiteY59" fmla="*/ 21082 h 209550"/>
              <a:gd name="connsiteX60" fmla="*/ 377323 w 1400936"/>
              <a:gd name="connsiteY60" fmla="*/ 41910 h 209550"/>
              <a:gd name="connsiteX61" fmla="*/ 366401 w 1400936"/>
              <a:gd name="connsiteY61" fmla="*/ 104902 h 209550"/>
              <a:gd name="connsiteX62" fmla="*/ 377323 w 1400936"/>
              <a:gd name="connsiteY62" fmla="*/ 167640 h 209550"/>
              <a:gd name="connsiteX63" fmla="*/ 411105 w 1400936"/>
              <a:gd name="connsiteY63" fmla="*/ 188468 h 209550"/>
              <a:gd name="connsiteX64" fmla="*/ 572084 w 1400936"/>
              <a:gd name="connsiteY64" fmla="*/ 209550 h 209550"/>
              <a:gd name="connsiteX65" fmla="*/ 520268 w 1400936"/>
              <a:gd name="connsiteY65" fmla="*/ 182626 h 209550"/>
              <a:gd name="connsiteX66" fmla="*/ 502488 w 1400936"/>
              <a:gd name="connsiteY66" fmla="*/ 104902 h 209550"/>
              <a:gd name="connsiteX67" fmla="*/ 520268 w 1400936"/>
              <a:gd name="connsiteY67" fmla="*/ 27178 h 209550"/>
              <a:gd name="connsiteX68" fmla="*/ 572084 w 1400936"/>
              <a:gd name="connsiteY68" fmla="*/ 0 h 209550"/>
              <a:gd name="connsiteX69" fmla="*/ 623900 w 1400936"/>
              <a:gd name="connsiteY69" fmla="*/ 27178 h 209550"/>
              <a:gd name="connsiteX70" fmla="*/ 641680 w 1400936"/>
              <a:gd name="connsiteY70" fmla="*/ 104902 h 209550"/>
              <a:gd name="connsiteX71" fmla="*/ 623900 w 1400936"/>
              <a:gd name="connsiteY71" fmla="*/ 182626 h 209550"/>
              <a:gd name="connsiteX72" fmla="*/ 572084 w 1400936"/>
              <a:gd name="connsiteY72" fmla="*/ 209550 h 209550"/>
              <a:gd name="connsiteX73" fmla="*/ 572084 w 1400936"/>
              <a:gd name="connsiteY73" fmla="*/ 188468 h 209550"/>
              <a:gd name="connsiteX74" fmla="*/ 616788 w 1400936"/>
              <a:gd name="connsiteY74" fmla="*/ 104902 h 209550"/>
              <a:gd name="connsiteX75" fmla="*/ 605612 w 1400936"/>
              <a:gd name="connsiteY75" fmla="*/ 41910 h 209550"/>
              <a:gd name="connsiteX76" fmla="*/ 572084 w 1400936"/>
              <a:gd name="connsiteY76" fmla="*/ 21082 h 209550"/>
              <a:gd name="connsiteX77" fmla="*/ 538302 w 1400936"/>
              <a:gd name="connsiteY77" fmla="*/ 41910 h 209550"/>
              <a:gd name="connsiteX78" fmla="*/ 527380 w 1400936"/>
              <a:gd name="connsiteY78" fmla="*/ 104902 h 209550"/>
              <a:gd name="connsiteX79" fmla="*/ 538302 w 1400936"/>
              <a:gd name="connsiteY79" fmla="*/ 167640 h 209550"/>
              <a:gd name="connsiteX80" fmla="*/ 572084 w 1400936"/>
              <a:gd name="connsiteY80" fmla="*/ 188468 h 209550"/>
              <a:gd name="connsiteX81" fmla="*/ 667283 w 1400936"/>
              <a:gd name="connsiteY81" fmla="*/ 104394 h 209550"/>
              <a:gd name="connsiteX82" fmla="*/ 731291 w 1400936"/>
              <a:gd name="connsiteY82" fmla="*/ 104394 h 209550"/>
              <a:gd name="connsiteX83" fmla="*/ 731291 w 1400936"/>
              <a:gd name="connsiteY83" fmla="*/ 124460 h 209550"/>
              <a:gd name="connsiteX84" fmla="*/ 667283 w 1400936"/>
              <a:gd name="connsiteY84" fmla="*/ 124460 h 209550"/>
              <a:gd name="connsiteX85" fmla="*/ 667283 w 1400936"/>
              <a:gd name="connsiteY85" fmla="*/ 104394 h 209550"/>
              <a:gd name="connsiteX86" fmla="*/ 826326 w 1400936"/>
              <a:gd name="connsiteY86" fmla="*/ 206502 h 209550"/>
              <a:gd name="connsiteX87" fmla="*/ 801433 w 1400936"/>
              <a:gd name="connsiteY87" fmla="*/ 206502 h 209550"/>
              <a:gd name="connsiteX88" fmla="*/ 801433 w 1400936"/>
              <a:gd name="connsiteY88" fmla="*/ 32512 h 209550"/>
              <a:gd name="connsiteX89" fmla="*/ 759270 w 1400936"/>
              <a:gd name="connsiteY89" fmla="*/ 56896 h 209550"/>
              <a:gd name="connsiteX90" fmla="*/ 759270 w 1400936"/>
              <a:gd name="connsiteY90" fmla="*/ 31496 h 209550"/>
              <a:gd name="connsiteX91" fmla="*/ 808545 w 1400936"/>
              <a:gd name="connsiteY91" fmla="*/ 3048 h 209550"/>
              <a:gd name="connsiteX92" fmla="*/ 826326 w 1400936"/>
              <a:gd name="connsiteY92" fmla="*/ 3048 h 209550"/>
              <a:gd name="connsiteX93" fmla="*/ 826326 w 1400936"/>
              <a:gd name="connsiteY93" fmla="*/ 206502 h 209550"/>
              <a:gd name="connsiteX94" fmla="*/ 1008285 w 1400936"/>
              <a:gd name="connsiteY94" fmla="*/ 159004 h 209550"/>
              <a:gd name="connsiteX95" fmla="*/ 981869 w 1400936"/>
              <a:gd name="connsiteY95" fmla="*/ 159004 h 209550"/>
              <a:gd name="connsiteX96" fmla="*/ 981869 w 1400936"/>
              <a:gd name="connsiteY96" fmla="*/ 206502 h 209550"/>
              <a:gd name="connsiteX97" fmla="*/ 957739 w 1400936"/>
              <a:gd name="connsiteY97" fmla="*/ 206502 h 209550"/>
              <a:gd name="connsiteX98" fmla="*/ 957739 w 1400936"/>
              <a:gd name="connsiteY98" fmla="*/ 159004 h 209550"/>
              <a:gd name="connsiteX99" fmla="*/ 869855 w 1400936"/>
              <a:gd name="connsiteY99" fmla="*/ 159004 h 209550"/>
              <a:gd name="connsiteX100" fmla="*/ 869855 w 1400936"/>
              <a:gd name="connsiteY100" fmla="*/ 141986 h 209550"/>
              <a:gd name="connsiteX101" fmla="*/ 962311 w 1400936"/>
              <a:gd name="connsiteY101" fmla="*/ 3048 h 209550"/>
              <a:gd name="connsiteX102" fmla="*/ 981869 w 1400936"/>
              <a:gd name="connsiteY102" fmla="*/ 3048 h 209550"/>
              <a:gd name="connsiteX103" fmla="*/ 981869 w 1400936"/>
              <a:gd name="connsiteY103" fmla="*/ 137668 h 209550"/>
              <a:gd name="connsiteX104" fmla="*/ 1008285 w 1400936"/>
              <a:gd name="connsiteY104" fmla="*/ 137668 h 209550"/>
              <a:gd name="connsiteX105" fmla="*/ 1008285 w 1400936"/>
              <a:gd name="connsiteY105" fmla="*/ 159004 h 209550"/>
              <a:gd name="connsiteX106" fmla="*/ 957739 w 1400936"/>
              <a:gd name="connsiteY106" fmla="*/ 137668 h 209550"/>
              <a:gd name="connsiteX107" fmla="*/ 957739 w 1400936"/>
              <a:gd name="connsiteY107" fmla="*/ 46228 h 209550"/>
              <a:gd name="connsiteX108" fmla="*/ 897032 w 1400936"/>
              <a:gd name="connsiteY108" fmla="*/ 137668 h 209550"/>
              <a:gd name="connsiteX109" fmla="*/ 957739 w 1400936"/>
              <a:gd name="connsiteY109" fmla="*/ 137668 h 209550"/>
              <a:gd name="connsiteX110" fmla="*/ 1054710 w 1400936"/>
              <a:gd name="connsiteY110" fmla="*/ 66548 h 209550"/>
              <a:gd name="connsiteX111" fmla="*/ 1066393 w 1400936"/>
              <a:gd name="connsiteY111" fmla="*/ 71120 h 209550"/>
              <a:gd name="connsiteX112" fmla="*/ 1070966 w 1400936"/>
              <a:gd name="connsiteY112" fmla="*/ 82804 h 209550"/>
              <a:gd name="connsiteX113" fmla="*/ 1066393 w 1400936"/>
              <a:gd name="connsiteY113" fmla="*/ 94996 h 209550"/>
              <a:gd name="connsiteX114" fmla="*/ 1054710 w 1400936"/>
              <a:gd name="connsiteY114" fmla="*/ 99314 h 209550"/>
              <a:gd name="connsiteX115" fmla="*/ 1042772 w 1400936"/>
              <a:gd name="connsiteY115" fmla="*/ 94996 h 209550"/>
              <a:gd name="connsiteX116" fmla="*/ 1038454 w 1400936"/>
              <a:gd name="connsiteY116" fmla="*/ 82804 h 209550"/>
              <a:gd name="connsiteX117" fmla="*/ 1042772 w 1400936"/>
              <a:gd name="connsiteY117" fmla="*/ 71120 h 209550"/>
              <a:gd name="connsiteX118" fmla="*/ 1054710 w 1400936"/>
              <a:gd name="connsiteY118" fmla="*/ 66548 h 209550"/>
              <a:gd name="connsiteX119" fmla="*/ 1054710 w 1400936"/>
              <a:gd name="connsiteY119" fmla="*/ 175768 h 209550"/>
              <a:gd name="connsiteX120" fmla="*/ 1066393 w 1400936"/>
              <a:gd name="connsiteY120" fmla="*/ 180340 h 209550"/>
              <a:gd name="connsiteX121" fmla="*/ 1070966 w 1400936"/>
              <a:gd name="connsiteY121" fmla="*/ 192024 h 209550"/>
              <a:gd name="connsiteX122" fmla="*/ 1066393 w 1400936"/>
              <a:gd name="connsiteY122" fmla="*/ 203708 h 209550"/>
              <a:gd name="connsiteX123" fmla="*/ 1054710 w 1400936"/>
              <a:gd name="connsiteY123" fmla="*/ 208280 h 209550"/>
              <a:gd name="connsiteX124" fmla="*/ 1042772 w 1400936"/>
              <a:gd name="connsiteY124" fmla="*/ 203708 h 209550"/>
              <a:gd name="connsiteX125" fmla="*/ 1038454 w 1400936"/>
              <a:gd name="connsiteY125" fmla="*/ 192024 h 209550"/>
              <a:gd name="connsiteX126" fmla="*/ 1042772 w 1400936"/>
              <a:gd name="connsiteY126" fmla="*/ 180340 h 209550"/>
              <a:gd name="connsiteX127" fmla="*/ 1054710 w 1400936"/>
              <a:gd name="connsiteY127" fmla="*/ 175768 h 209550"/>
              <a:gd name="connsiteX128" fmla="*/ 1170375 w 1400936"/>
              <a:gd name="connsiteY128" fmla="*/ 209550 h 209550"/>
              <a:gd name="connsiteX129" fmla="*/ 1118559 w 1400936"/>
              <a:gd name="connsiteY129" fmla="*/ 182626 h 209550"/>
              <a:gd name="connsiteX130" fmla="*/ 1100779 w 1400936"/>
              <a:gd name="connsiteY130" fmla="*/ 104902 h 209550"/>
              <a:gd name="connsiteX131" fmla="*/ 1118559 w 1400936"/>
              <a:gd name="connsiteY131" fmla="*/ 27178 h 209550"/>
              <a:gd name="connsiteX132" fmla="*/ 1170375 w 1400936"/>
              <a:gd name="connsiteY132" fmla="*/ 0 h 209550"/>
              <a:gd name="connsiteX133" fmla="*/ 1222184 w 1400936"/>
              <a:gd name="connsiteY133" fmla="*/ 27178 h 209550"/>
              <a:gd name="connsiteX134" fmla="*/ 1239964 w 1400936"/>
              <a:gd name="connsiteY134" fmla="*/ 104902 h 209550"/>
              <a:gd name="connsiteX135" fmla="*/ 1222184 w 1400936"/>
              <a:gd name="connsiteY135" fmla="*/ 182626 h 209550"/>
              <a:gd name="connsiteX136" fmla="*/ 1170375 w 1400936"/>
              <a:gd name="connsiteY136" fmla="*/ 209550 h 209550"/>
              <a:gd name="connsiteX137" fmla="*/ 1170375 w 1400936"/>
              <a:gd name="connsiteY137" fmla="*/ 188468 h 209550"/>
              <a:gd name="connsiteX138" fmla="*/ 1215072 w 1400936"/>
              <a:gd name="connsiteY138" fmla="*/ 104902 h 209550"/>
              <a:gd name="connsiteX139" fmla="*/ 1203896 w 1400936"/>
              <a:gd name="connsiteY139" fmla="*/ 41910 h 209550"/>
              <a:gd name="connsiteX140" fmla="*/ 1170375 w 1400936"/>
              <a:gd name="connsiteY140" fmla="*/ 21082 h 209550"/>
              <a:gd name="connsiteX141" fmla="*/ 1136593 w 1400936"/>
              <a:gd name="connsiteY141" fmla="*/ 41910 h 209550"/>
              <a:gd name="connsiteX142" fmla="*/ 1125671 w 1400936"/>
              <a:gd name="connsiteY142" fmla="*/ 104902 h 209550"/>
              <a:gd name="connsiteX143" fmla="*/ 1136593 w 1400936"/>
              <a:gd name="connsiteY143" fmla="*/ 167640 h 209550"/>
              <a:gd name="connsiteX144" fmla="*/ 1170375 w 1400936"/>
              <a:gd name="connsiteY144" fmla="*/ 188468 h 209550"/>
              <a:gd name="connsiteX145" fmla="*/ 1331341 w 1400936"/>
              <a:gd name="connsiteY145" fmla="*/ 209550 h 209550"/>
              <a:gd name="connsiteX146" fmla="*/ 1279525 w 1400936"/>
              <a:gd name="connsiteY146" fmla="*/ 182626 h 209550"/>
              <a:gd name="connsiteX147" fmla="*/ 1261745 w 1400936"/>
              <a:gd name="connsiteY147" fmla="*/ 104902 h 209550"/>
              <a:gd name="connsiteX148" fmla="*/ 1279525 w 1400936"/>
              <a:gd name="connsiteY148" fmla="*/ 27178 h 209550"/>
              <a:gd name="connsiteX149" fmla="*/ 1331341 w 1400936"/>
              <a:gd name="connsiteY149" fmla="*/ 0 h 209550"/>
              <a:gd name="connsiteX150" fmla="*/ 1383157 w 1400936"/>
              <a:gd name="connsiteY150" fmla="*/ 27178 h 209550"/>
              <a:gd name="connsiteX151" fmla="*/ 1400937 w 1400936"/>
              <a:gd name="connsiteY151" fmla="*/ 104902 h 209550"/>
              <a:gd name="connsiteX152" fmla="*/ 1383157 w 1400936"/>
              <a:gd name="connsiteY152" fmla="*/ 182626 h 209550"/>
              <a:gd name="connsiteX153" fmla="*/ 1331341 w 1400936"/>
              <a:gd name="connsiteY153" fmla="*/ 209550 h 209550"/>
              <a:gd name="connsiteX154" fmla="*/ 1331341 w 1400936"/>
              <a:gd name="connsiteY154" fmla="*/ 188468 h 209550"/>
              <a:gd name="connsiteX155" fmla="*/ 1376045 w 1400936"/>
              <a:gd name="connsiteY155" fmla="*/ 104902 h 209550"/>
              <a:gd name="connsiteX156" fmla="*/ 1364869 w 1400936"/>
              <a:gd name="connsiteY156" fmla="*/ 41910 h 209550"/>
              <a:gd name="connsiteX157" fmla="*/ 1331341 w 1400936"/>
              <a:gd name="connsiteY157" fmla="*/ 21082 h 209550"/>
              <a:gd name="connsiteX158" fmla="*/ 1297559 w 1400936"/>
              <a:gd name="connsiteY158" fmla="*/ 41910 h 209550"/>
              <a:gd name="connsiteX159" fmla="*/ 1286637 w 1400936"/>
              <a:gd name="connsiteY159" fmla="*/ 104902 h 209550"/>
              <a:gd name="connsiteX160" fmla="*/ 1297559 w 1400936"/>
              <a:gd name="connsiteY160" fmla="*/ 167640 h 209550"/>
              <a:gd name="connsiteX161" fmla="*/ 1331341 w 1400936"/>
              <a:gd name="connsiteY161" fmla="*/ 188468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1400936" h="209550">
                <a:moveTo>
                  <a:pt x="67056" y="206502"/>
                </a:moveTo>
                <a:lnTo>
                  <a:pt x="42164" y="206502"/>
                </a:lnTo>
                <a:lnTo>
                  <a:pt x="42164" y="32512"/>
                </a:lnTo>
                <a:lnTo>
                  <a:pt x="0" y="56896"/>
                </a:lnTo>
                <a:lnTo>
                  <a:pt x="0" y="31496"/>
                </a:lnTo>
                <a:lnTo>
                  <a:pt x="49276" y="3048"/>
                </a:lnTo>
                <a:lnTo>
                  <a:pt x="67056" y="3048"/>
                </a:lnTo>
                <a:lnTo>
                  <a:pt x="67056" y="206502"/>
                </a:lnTo>
                <a:close/>
                <a:moveTo>
                  <a:pt x="244945" y="185166"/>
                </a:moveTo>
                <a:lnTo>
                  <a:pt x="244945" y="206502"/>
                </a:lnTo>
                <a:lnTo>
                  <a:pt x="115659" y="206502"/>
                </a:lnTo>
                <a:lnTo>
                  <a:pt x="115659" y="189484"/>
                </a:lnTo>
                <a:lnTo>
                  <a:pt x="197193" y="105664"/>
                </a:lnTo>
                <a:cubicBezTo>
                  <a:pt x="204648" y="97873"/>
                  <a:pt x="210147" y="90506"/>
                  <a:pt x="213703" y="83566"/>
                </a:cubicBezTo>
                <a:cubicBezTo>
                  <a:pt x="217259" y="76454"/>
                  <a:pt x="219037" y="69005"/>
                  <a:pt x="219037" y="61214"/>
                </a:cubicBezTo>
                <a:cubicBezTo>
                  <a:pt x="219037" y="49022"/>
                  <a:pt x="215481" y="39288"/>
                  <a:pt x="208369" y="32004"/>
                </a:cubicBezTo>
                <a:cubicBezTo>
                  <a:pt x="201257" y="24721"/>
                  <a:pt x="191605" y="21082"/>
                  <a:pt x="179413" y="21082"/>
                </a:cubicBezTo>
                <a:cubicBezTo>
                  <a:pt x="168580" y="21082"/>
                  <a:pt x="159518" y="23794"/>
                  <a:pt x="152235" y="29210"/>
                </a:cubicBezTo>
                <a:cubicBezTo>
                  <a:pt x="144958" y="34461"/>
                  <a:pt x="139878" y="41993"/>
                  <a:pt x="136995" y="51816"/>
                </a:cubicBezTo>
                <a:lnTo>
                  <a:pt x="118199" y="40640"/>
                </a:lnTo>
                <a:cubicBezTo>
                  <a:pt x="122434" y="27603"/>
                  <a:pt x="129883" y="17609"/>
                  <a:pt x="140551" y="10668"/>
                </a:cubicBezTo>
                <a:cubicBezTo>
                  <a:pt x="151390" y="3556"/>
                  <a:pt x="164598" y="0"/>
                  <a:pt x="180175" y="0"/>
                </a:cubicBezTo>
                <a:cubicBezTo>
                  <a:pt x="192538" y="0"/>
                  <a:pt x="203543" y="2623"/>
                  <a:pt x="213195" y="7874"/>
                </a:cubicBezTo>
                <a:cubicBezTo>
                  <a:pt x="222847" y="12954"/>
                  <a:pt x="230384" y="20149"/>
                  <a:pt x="235801" y="29464"/>
                </a:cubicBezTo>
                <a:cubicBezTo>
                  <a:pt x="241224" y="38779"/>
                  <a:pt x="243929" y="49276"/>
                  <a:pt x="243929" y="60960"/>
                </a:cubicBezTo>
                <a:cubicBezTo>
                  <a:pt x="243929" y="71799"/>
                  <a:pt x="241389" y="81788"/>
                  <a:pt x="236309" y="90932"/>
                </a:cubicBezTo>
                <a:cubicBezTo>
                  <a:pt x="231229" y="100076"/>
                  <a:pt x="223355" y="110236"/>
                  <a:pt x="212687" y="121412"/>
                </a:cubicBezTo>
                <a:lnTo>
                  <a:pt x="151219" y="185166"/>
                </a:lnTo>
                <a:lnTo>
                  <a:pt x="244945" y="185166"/>
                </a:lnTo>
                <a:close/>
                <a:moveTo>
                  <a:pt x="295440" y="66548"/>
                </a:moveTo>
                <a:cubicBezTo>
                  <a:pt x="300349" y="66548"/>
                  <a:pt x="304247" y="68072"/>
                  <a:pt x="307124" y="71120"/>
                </a:cubicBezTo>
                <a:cubicBezTo>
                  <a:pt x="310172" y="73997"/>
                  <a:pt x="311696" y="77895"/>
                  <a:pt x="311696" y="82804"/>
                </a:cubicBezTo>
                <a:cubicBezTo>
                  <a:pt x="311696" y="87884"/>
                  <a:pt x="310172" y="91948"/>
                  <a:pt x="307124" y="94996"/>
                </a:cubicBezTo>
                <a:cubicBezTo>
                  <a:pt x="304247" y="97873"/>
                  <a:pt x="300349" y="99314"/>
                  <a:pt x="295440" y="99314"/>
                </a:cubicBezTo>
                <a:cubicBezTo>
                  <a:pt x="290532" y="99314"/>
                  <a:pt x="286550" y="97873"/>
                  <a:pt x="283502" y="94996"/>
                </a:cubicBezTo>
                <a:cubicBezTo>
                  <a:pt x="280626" y="91948"/>
                  <a:pt x="279184" y="87884"/>
                  <a:pt x="279184" y="82804"/>
                </a:cubicBezTo>
                <a:cubicBezTo>
                  <a:pt x="279184" y="77895"/>
                  <a:pt x="280626" y="73997"/>
                  <a:pt x="283502" y="71120"/>
                </a:cubicBezTo>
                <a:cubicBezTo>
                  <a:pt x="286550" y="68072"/>
                  <a:pt x="290532" y="66548"/>
                  <a:pt x="295440" y="66548"/>
                </a:cubicBezTo>
                <a:close/>
                <a:moveTo>
                  <a:pt x="295440" y="175768"/>
                </a:moveTo>
                <a:cubicBezTo>
                  <a:pt x="300349" y="175768"/>
                  <a:pt x="304247" y="177292"/>
                  <a:pt x="307124" y="180340"/>
                </a:cubicBezTo>
                <a:cubicBezTo>
                  <a:pt x="310172" y="183217"/>
                  <a:pt x="311696" y="187116"/>
                  <a:pt x="311696" y="192024"/>
                </a:cubicBezTo>
                <a:cubicBezTo>
                  <a:pt x="311696" y="196933"/>
                  <a:pt x="310172" y="200832"/>
                  <a:pt x="307124" y="203708"/>
                </a:cubicBezTo>
                <a:cubicBezTo>
                  <a:pt x="304247" y="206756"/>
                  <a:pt x="300349" y="208280"/>
                  <a:pt x="295440" y="208280"/>
                </a:cubicBezTo>
                <a:cubicBezTo>
                  <a:pt x="290532" y="208280"/>
                  <a:pt x="286550" y="206756"/>
                  <a:pt x="283502" y="203708"/>
                </a:cubicBezTo>
                <a:cubicBezTo>
                  <a:pt x="280626" y="200832"/>
                  <a:pt x="279184" y="196933"/>
                  <a:pt x="279184" y="192024"/>
                </a:cubicBezTo>
                <a:cubicBezTo>
                  <a:pt x="279184" y="187116"/>
                  <a:pt x="280626" y="183217"/>
                  <a:pt x="283502" y="180340"/>
                </a:cubicBezTo>
                <a:cubicBezTo>
                  <a:pt x="286550" y="177292"/>
                  <a:pt x="290532" y="175768"/>
                  <a:pt x="295440" y="175768"/>
                </a:cubicBezTo>
                <a:close/>
                <a:moveTo>
                  <a:pt x="411105" y="209550"/>
                </a:moveTo>
                <a:cubicBezTo>
                  <a:pt x="388410" y="209550"/>
                  <a:pt x="371138" y="200577"/>
                  <a:pt x="359289" y="182626"/>
                </a:cubicBezTo>
                <a:cubicBezTo>
                  <a:pt x="347434" y="164510"/>
                  <a:pt x="341509" y="138601"/>
                  <a:pt x="341509" y="104902"/>
                </a:cubicBezTo>
                <a:cubicBezTo>
                  <a:pt x="341509" y="71038"/>
                  <a:pt x="347434" y="45129"/>
                  <a:pt x="359289" y="27178"/>
                </a:cubicBezTo>
                <a:cubicBezTo>
                  <a:pt x="371138" y="9061"/>
                  <a:pt x="388410" y="0"/>
                  <a:pt x="411105" y="0"/>
                </a:cubicBezTo>
                <a:cubicBezTo>
                  <a:pt x="433794" y="0"/>
                  <a:pt x="451066" y="9061"/>
                  <a:pt x="462921" y="27178"/>
                </a:cubicBezTo>
                <a:cubicBezTo>
                  <a:pt x="474770" y="45129"/>
                  <a:pt x="480701" y="71038"/>
                  <a:pt x="480701" y="104902"/>
                </a:cubicBezTo>
                <a:cubicBezTo>
                  <a:pt x="480701" y="138601"/>
                  <a:pt x="474770" y="164510"/>
                  <a:pt x="462921" y="182626"/>
                </a:cubicBezTo>
                <a:cubicBezTo>
                  <a:pt x="451066" y="200577"/>
                  <a:pt x="433794" y="209550"/>
                  <a:pt x="411105" y="209550"/>
                </a:cubicBezTo>
                <a:close/>
                <a:moveTo>
                  <a:pt x="411105" y="188468"/>
                </a:moveTo>
                <a:cubicBezTo>
                  <a:pt x="440906" y="188468"/>
                  <a:pt x="455809" y="160611"/>
                  <a:pt x="455809" y="104902"/>
                </a:cubicBezTo>
                <a:cubicBezTo>
                  <a:pt x="455809" y="76790"/>
                  <a:pt x="452082" y="55797"/>
                  <a:pt x="444633" y="41910"/>
                </a:cubicBezTo>
                <a:cubicBezTo>
                  <a:pt x="437350" y="28023"/>
                  <a:pt x="426174" y="21082"/>
                  <a:pt x="411105" y="21082"/>
                </a:cubicBezTo>
                <a:cubicBezTo>
                  <a:pt x="396030" y="21082"/>
                  <a:pt x="384772" y="28023"/>
                  <a:pt x="377323" y="41910"/>
                </a:cubicBezTo>
                <a:cubicBezTo>
                  <a:pt x="370040" y="55797"/>
                  <a:pt x="366401" y="76790"/>
                  <a:pt x="366401" y="104902"/>
                </a:cubicBezTo>
                <a:cubicBezTo>
                  <a:pt x="366401" y="132842"/>
                  <a:pt x="370040" y="153753"/>
                  <a:pt x="377323" y="167640"/>
                </a:cubicBezTo>
                <a:cubicBezTo>
                  <a:pt x="384772" y="181527"/>
                  <a:pt x="396030" y="188468"/>
                  <a:pt x="411105" y="188468"/>
                </a:cubicBezTo>
                <a:close/>
                <a:moveTo>
                  <a:pt x="572084" y="209550"/>
                </a:moveTo>
                <a:cubicBezTo>
                  <a:pt x="549396" y="209550"/>
                  <a:pt x="532124" y="200577"/>
                  <a:pt x="520268" y="182626"/>
                </a:cubicBezTo>
                <a:cubicBezTo>
                  <a:pt x="508419" y="164510"/>
                  <a:pt x="502488" y="138601"/>
                  <a:pt x="502488" y="104902"/>
                </a:cubicBezTo>
                <a:cubicBezTo>
                  <a:pt x="502488" y="71038"/>
                  <a:pt x="508419" y="45129"/>
                  <a:pt x="520268" y="27178"/>
                </a:cubicBezTo>
                <a:cubicBezTo>
                  <a:pt x="532124" y="9061"/>
                  <a:pt x="549396" y="0"/>
                  <a:pt x="572084" y="0"/>
                </a:cubicBezTo>
                <a:cubicBezTo>
                  <a:pt x="594779" y="0"/>
                  <a:pt x="612051" y="9061"/>
                  <a:pt x="623900" y="27178"/>
                </a:cubicBezTo>
                <a:cubicBezTo>
                  <a:pt x="635755" y="45129"/>
                  <a:pt x="641680" y="71038"/>
                  <a:pt x="641680" y="104902"/>
                </a:cubicBezTo>
                <a:cubicBezTo>
                  <a:pt x="641680" y="138601"/>
                  <a:pt x="635755" y="164510"/>
                  <a:pt x="623900" y="182626"/>
                </a:cubicBezTo>
                <a:cubicBezTo>
                  <a:pt x="612051" y="200577"/>
                  <a:pt x="594779" y="209550"/>
                  <a:pt x="572084" y="209550"/>
                </a:cubicBezTo>
                <a:close/>
                <a:moveTo>
                  <a:pt x="572084" y="188468"/>
                </a:moveTo>
                <a:cubicBezTo>
                  <a:pt x="601891" y="188468"/>
                  <a:pt x="616788" y="160611"/>
                  <a:pt x="616788" y="104902"/>
                </a:cubicBezTo>
                <a:cubicBezTo>
                  <a:pt x="616788" y="76790"/>
                  <a:pt x="613067" y="55797"/>
                  <a:pt x="605612" y="41910"/>
                </a:cubicBezTo>
                <a:cubicBezTo>
                  <a:pt x="598335" y="28023"/>
                  <a:pt x="587159" y="21082"/>
                  <a:pt x="572084" y="21082"/>
                </a:cubicBezTo>
                <a:cubicBezTo>
                  <a:pt x="557016" y="21082"/>
                  <a:pt x="545757" y="28023"/>
                  <a:pt x="538302" y="41910"/>
                </a:cubicBezTo>
                <a:cubicBezTo>
                  <a:pt x="531025" y="55797"/>
                  <a:pt x="527380" y="76790"/>
                  <a:pt x="527380" y="104902"/>
                </a:cubicBezTo>
                <a:cubicBezTo>
                  <a:pt x="527380" y="132842"/>
                  <a:pt x="531025" y="153753"/>
                  <a:pt x="538302" y="167640"/>
                </a:cubicBezTo>
                <a:cubicBezTo>
                  <a:pt x="545757" y="181527"/>
                  <a:pt x="557016" y="188468"/>
                  <a:pt x="572084" y="188468"/>
                </a:cubicBezTo>
                <a:close/>
                <a:moveTo>
                  <a:pt x="667283" y="104394"/>
                </a:moveTo>
                <a:lnTo>
                  <a:pt x="731291" y="104394"/>
                </a:lnTo>
                <a:lnTo>
                  <a:pt x="731291" y="124460"/>
                </a:lnTo>
                <a:lnTo>
                  <a:pt x="667283" y="124460"/>
                </a:lnTo>
                <a:lnTo>
                  <a:pt x="667283" y="104394"/>
                </a:lnTo>
                <a:close/>
                <a:moveTo>
                  <a:pt x="826326" y="206502"/>
                </a:moveTo>
                <a:lnTo>
                  <a:pt x="801433" y="206502"/>
                </a:lnTo>
                <a:lnTo>
                  <a:pt x="801433" y="32512"/>
                </a:lnTo>
                <a:lnTo>
                  <a:pt x="759270" y="56896"/>
                </a:lnTo>
                <a:lnTo>
                  <a:pt x="759270" y="31496"/>
                </a:lnTo>
                <a:lnTo>
                  <a:pt x="808545" y="3048"/>
                </a:lnTo>
                <a:lnTo>
                  <a:pt x="826326" y="3048"/>
                </a:lnTo>
                <a:lnTo>
                  <a:pt x="826326" y="206502"/>
                </a:lnTo>
                <a:close/>
                <a:moveTo>
                  <a:pt x="1008285" y="159004"/>
                </a:moveTo>
                <a:lnTo>
                  <a:pt x="981869" y="159004"/>
                </a:lnTo>
                <a:lnTo>
                  <a:pt x="981869" y="206502"/>
                </a:lnTo>
                <a:lnTo>
                  <a:pt x="957739" y="206502"/>
                </a:lnTo>
                <a:lnTo>
                  <a:pt x="957739" y="159004"/>
                </a:lnTo>
                <a:lnTo>
                  <a:pt x="869855" y="159004"/>
                </a:lnTo>
                <a:lnTo>
                  <a:pt x="869855" y="141986"/>
                </a:lnTo>
                <a:lnTo>
                  <a:pt x="962311" y="3048"/>
                </a:lnTo>
                <a:lnTo>
                  <a:pt x="981869" y="3048"/>
                </a:lnTo>
                <a:lnTo>
                  <a:pt x="981869" y="137668"/>
                </a:lnTo>
                <a:lnTo>
                  <a:pt x="1008285" y="137668"/>
                </a:lnTo>
                <a:lnTo>
                  <a:pt x="1008285" y="159004"/>
                </a:lnTo>
                <a:close/>
                <a:moveTo>
                  <a:pt x="957739" y="137668"/>
                </a:moveTo>
                <a:lnTo>
                  <a:pt x="957739" y="46228"/>
                </a:lnTo>
                <a:lnTo>
                  <a:pt x="897032" y="137668"/>
                </a:lnTo>
                <a:lnTo>
                  <a:pt x="957739" y="137668"/>
                </a:lnTo>
                <a:close/>
                <a:moveTo>
                  <a:pt x="1054710" y="66548"/>
                </a:moveTo>
                <a:cubicBezTo>
                  <a:pt x="1059625" y="66548"/>
                  <a:pt x="1063517" y="68072"/>
                  <a:pt x="1066393" y="71120"/>
                </a:cubicBezTo>
                <a:cubicBezTo>
                  <a:pt x="1069441" y="73997"/>
                  <a:pt x="1070966" y="77895"/>
                  <a:pt x="1070966" y="82804"/>
                </a:cubicBezTo>
                <a:cubicBezTo>
                  <a:pt x="1070966" y="87884"/>
                  <a:pt x="1069441" y="91948"/>
                  <a:pt x="1066393" y="94996"/>
                </a:cubicBezTo>
                <a:cubicBezTo>
                  <a:pt x="1063517" y="97873"/>
                  <a:pt x="1059625" y="99314"/>
                  <a:pt x="1054710" y="99314"/>
                </a:cubicBezTo>
                <a:cubicBezTo>
                  <a:pt x="1049801" y="99314"/>
                  <a:pt x="1045820" y="97873"/>
                  <a:pt x="1042772" y="94996"/>
                </a:cubicBezTo>
                <a:cubicBezTo>
                  <a:pt x="1039895" y="91948"/>
                  <a:pt x="1038454" y="87884"/>
                  <a:pt x="1038454" y="82804"/>
                </a:cubicBezTo>
                <a:cubicBezTo>
                  <a:pt x="1038454" y="77895"/>
                  <a:pt x="1039895" y="73997"/>
                  <a:pt x="1042772" y="71120"/>
                </a:cubicBezTo>
                <a:cubicBezTo>
                  <a:pt x="1045820" y="68072"/>
                  <a:pt x="1049801" y="66548"/>
                  <a:pt x="1054710" y="66548"/>
                </a:cubicBezTo>
                <a:close/>
                <a:moveTo>
                  <a:pt x="1054710" y="175768"/>
                </a:moveTo>
                <a:cubicBezTo>
                  <a:pt x="1059625" y="175768"/>
                  <a:pt x="1063517" y="177292"/>
                  <a:pt x="1066393" y="180340"/>
                </a:cubicBezTo>
                <a:cubicBezTo>
                  <a:pt x="1069441" y="183217"/>
                  <a:pt x="1070966" y="187116"/>
                  <a:pt x="1070966" y="192024"/>
                </a:cubicBezTo>
                <a:cubicBezTo>
                  <a:pt x="1070966" y="196933"/>
                  <a:pt x="1069441" y="200832"/>
                  <a:pt x="1066393" y="203708"/>
                </a:cubicBezTo>
                <a:cubicBezTo>
                  <a:pt x="1063517" y="206756"/>
                  <a:pt x="1059625" y="208280"/>
                  <a:pt x="1054710" y="208280"/>
                </a:cubicBezTo>
                <a:cubicBezTo>
                  <a:pt x="1049801" y="208280"/>
                  <a:pt x="1045820" y="206756"/>
                  <a:pt x="1042772" y="203708"/>
                </a:cubicBezTo>
                <a:cubicBezTo>
                  <a:pt x="1039895" y="200832"/>
                  <a:pt x="1038454" y="196933"/>
                  <a:pt x="1038454" y="192024"/>
                </a:cubicBezTo>
                <a:cubicBezTo>
                  <a:pt x="1038454" y="187116"/>
                  <a:pt x="1039895" y="183217"/>
                  <a:pt x="1042772" y="180340"/>
                </a:cubicBezTo>
                <a:cubicBezTo>
                  <a:pt x="1045820" y="177292"/>
                  <a:pt x="1049801" y="175768"/>
                  <a:pt x="1054710" y="175768"/>
                </a:cubicBezTo>
                <a:close/>
                <a:moveTo>
                  <a:pt x="1170375" y="209550"/>
                </a:moveTo>
                <a:cubicBezTo>
                  <a:pt x="1147686" y="209550"/>
                  <a:pt x="1130414" y="200577"/>
                  <a:pt x="1118559" y="182626"/>
                </a:cubicBezTo>
                <a:cubicBezTo>
                  <a:pt x="1106703" y="164510"/>
                  <a:pt x="1100779" y="138601"/>
                  <a:pt x="1100779" y="104902"/>
                </a:cubicBezTo>
                <a:cubicBezTo>
                  <a:pt x="1100779" y="71038"/>
                  <a:pt x="1106703" y="45129"/>
                  <a:pt x="1118559" y="27178"/>
                </a:cubicBezTo>
                <a:cubicBezTo>
                  <a:pt x="1130414" y="9061"/>
                  <a:pt x="1147686" y="0"/>
                  <a:pt x="1170375" y="0"/>
                </a:cubicBezTo>
                <a:cubicBezTo>
                  <a:pt x="1193063" y="0"/>
                  <a:pt x="1210310" y="9061"/>
                  <a:pt x="1222184" y="27178"/>
                </a:cubicBezTo>
                <a:cubicBezTo>
                  <a:pt x="1234059" y="45129"/>
                  <a:pt x="1239964" y="71038"/>
                  <a:pt x="1239964" y="104902"/>
                </a:cubicBezTo>
                <a:cubicBezTo>
                  <a:pt x="1239964" y="138601"/>
                  <a:pt x="1234059" y="164510"/>
                  <a:pt x="1222184" y="182626"/>
                </a:cubicBezTo>
                <a:cubicBezTo>
                  <a:pt x="1210310" y="200577"/>
                  <a:pt x="1193063" y="209550"/>
                  <a:pt x="1170375" y="209550"/>
                </a:cubicBezTo>
                <a:close/>
                <a:moveTo>
                  <a:pt x="1170375" y="188468"/>
                </a:moveTo>
                <a:cubicBezTo>
                  <a:pt x="1200150" y="188468"/>
                  <a:pt x="1215072" y="160611"/>
                  <a:pt x="1215072" y="104902"/>
                </a:cubicBezTo>
                <a:cubicBezTo>
                  <a:pt x="1215072" y="76790"/>
                  <a:pt x="1211326" y="55797"/>
                  <a:pt x="1203896" y="41910"/>
                </a:cubicBezTo>
                <a:cubicBezTo>
                  <a:pt x="1196594" y="28023"/>
                  <a:pt x="1185443" y="21082"/>
                  <a:pt x="1170375" y="21082"/>
                </a:cubicBezTo>
                <a:cubicBezTo>
                  <a:pt x="1155306" y="21082"/>
                  <a:pt x="1144041" y="28023"/>
                  <a:pt x="1136593" y="41910"/>
                </a:cubicBezTo>
                <a:cubicBezTo>
                  <a:pt x="1129309" y="55797"/>
                  <a:pt x="1125671" y="76790"/>
                  <a:pt x="1125671" y="104902"/>
                </a:cubicBezTo>
                <a:cubicBezTo>
                  <a:pt x="1125671" y="132842"/>
                  <a:pt x="1129309" y="153753"/>
                  <a:pt x="1136593" y="167640"/>
                </a:cubicBezTo>
                <a:cubicBezTo>
                  <a:pt x="1144041" y="181527"/>
                  <a:pt x="1155306" y="188468"/>
                  <a:pt x="1170375" y="188468"/>
                </a:cubicBezTo>
                <a:close/>
                <a:moveTo>
                  <a:pt x="1331341" y="209550"/>
                </a:moveTo>
                <a:cubicBezTo>
                  <a:pt x="1308671" y="209550"/>
                  <a:pt x="1291400" y="200577"/>
                  <a:pt x="1279525" y="182626"/>
                </a:cubicBezTo>
                <a:cubicBezTo>
                  <a:pt x="1267714" y="164510"/>
                  <a:pt x="1261745" y="138601"/>
                  <a:pt x="1261745" y="104902"/>
                </a:cubicBezTo>
                <a:cubicBezTo>
                  <a:pt x="1261745" y="71038"/>
                  <a:pt x="1267714" y="45129"/>
                  <a:pt x="1279525" y="27178"/>
                </a:cubicBezTo>
                <a:cubicBezTo>
                  <a:pt x="1291400" y="9061"/>
                  <a:pt x="1308671" y="0"/>
                  <a:pt x="1331341" y="0"/>
                </a:cubicBezTo>
                <a:cubicBezTo>
                  <a:pt x="1354074" y="0"/>
                  <a:pt x="1371346" y="9061"/>
                  <a:pt x="1383157" y="27178"/>
                </a:cubicBezTo>
                <a:cubicBezTo>
                  <a:pt x="1395032" y="45129"/>
                  <a:pt x="1400937" y="71038"/>
                  <a:pt x="1400937" y="104902"/>
                </a:cubicBezTo>
                <a:cubicBezTo>
                  <a:pt x="1400937" y="138601"/>
                  <a:pt x="1395032" y="164510"/>
                  <a:pt x="1383157" y="182626"/>
                </a:cubicBezTo>
                <a:cubicBezTo>
                  <a:pt x="1371346" y="200577"/>
                  <a:pt x="1354074" y="209550"/>
                  <a:pt x="1331341" y="209550"/>
                </a:cubicBezTo>
                <a:close/>
                <a:moveTo>
                  <a:pt x="1331341" y="188468"/>
                </a:moveTo>
                <a:cubicBezTo>
                  <a:pt x="1361186" y="188468"/>
                  <a:pt x="1376045" y="160611"/>
                  <a:pt x="1376045" y="104902"/>
                </a:cubicBezTo>
                <a:cubicBezTo>
                  <a:pt x="1376045" y="76790"/>
                  <a:pt x="1372362" y="55797"/>
                  <a:pt x="1364869" y="41910"/>
                </a:cubicBezTo>
                <a:cubicBezTo>
                  <a:pt x="1357630" y="28023"/>
                  <a:pt x="1346454" y="21082"/>
                  <a:pt x="1331341" y="21082"/>
                </a:cubicBezTo>
                <a:cubicBezTo>
                  <a:pt x="1316291" y="21082"/>
                  <a:pt x="1305052" y="28023"/>
                  <a:pt x="1297559" y="41910"/>
                </a:cubicBezTo>
                <a:cubicBezTo>
                  <a:pt x="1290320" y="55797"/>
                  <a:pt x="1286637" y="76790"/>
                  <a:pt x="1286637" y="104902"/>
                </a:cubicBezTo>
                <a:cubicBezTo>
                  <a:pt x="1286637" y="132842"/>
                  <a:pt x="1290320" y="153753"/>
                  <a:pt x="1297559" y="167640"/>
                </a:cubicBezTo>
                <a:cubicBezTo>
                  <a:pt x="1305052" y="181527"/>
                  <a:pt x="1316291" y="188468"/>
                  <a:pt x="1331341" y="188468"/>
                </a:cubicBezTo>
                <a:close/>
              </a:path>
            </a:pathLst>
          </a:custGeom>
          <a:solidFill>
            <a:srgbClr val="FFFFF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AFA68B70-58A8-2BFE-78AA-919AABBB4B9D}"/>
              </a:ext>
            </a:extLst>
          </p:cNvPr>
          <p:cNvSpPr/>
          <p:nvPr/>
        </p:nvSpPr>
        <p:spPr>
          <a:xfrm>
            <a:off x="7042657" y="2717800"/>
            <a:ext cx="1400936" cy="209550"/>
          </a:xfrm>
          <a:custGeom>
            <a:avLst/>
            <a:gdLst>
              <a:gd name="connsiteX0" fmla="*/ 67056 w 1400936"/>
              <a:gd name="connsiteY0" fmla="*/ 206502 h 209550"/>
              <a:gd name="connsiteX1" fmla="*/ 42164 w 1400936"/>
              <a:gd name="connsiteY1" fmla="*/ 206502 h 209550"/>
              <a:gd name="connsiteX2" fmla="*/ 42164 w 1400936"/>
              <a:gd name="connsiteY2" fmla="*/ 32512 h 209550"/>
              <a:gd name="connsiteX3" fmla="*/ 0 w 1400936"/>
              <a:gd name="connsiteY3" fmla="*/ 56896 h 209550"/>
              <a:gd name="connsiteX4" fmla="*/ 0 w 1400936"/>
              <a:gd name="connsiteY4" fmla="*/ 31496 h 209550"/>
              <a:gd name="connsiteX5" fmla="*/ 49276 w 1400936"/>
              <a:gd name="connsiteY5" fmla="*/ 3048 h 209550"/>
              <a:gd name="connsiteX6" fmla="*/ 67056 w 1400936"/>
              <a:gd name="connsiteY6" fmla="*/ 3048 h 209550"/>
              <a:gd name="connsiteX7" fmla="*/ 67056 w 1400936"/>
              <a:gd name="connsiteY7" fmla="*/ 206502 h 209550"/>
              <a:gd name="connsiteX8" fmla="*/ 248984 w 1400936"/>
              <a:gd name="connsiteY8" fmla="*/ 159004 h 209550"/>
              <a:gd name="connsiteX9" fmla="*/ 222568 w 1400936"/>
              <a:gd name="connsiteY9" fmla="*/ 159004 h 209550"/>
              <a:gd name="connsiteX10" fmla="*/ 222568 w 1400936"/>
              <a:gd name="connsiteY10" fmla="*/ 206502 h 209550"/>
              <a:gd name="connsiteX11" fmla="*/ 198438 w 1400936"/>
              <a:gd name="connsiteY11" fmla="*/ 206502 h 209550"/>
              <a:gd name="connsiteX12" fmla="*/ 198438 w 1400936"/>
              <a:gd name="connsiteY12" fmla="*/ 159004 h 209550"/>
              <a:gd name="connsiteX13" fmla="*/ 110554 w 1400936"/>
              <a:gd name="connsiteY13" fmla="*/ 159004 h 209550"/>
              <a:gd name="connsiteX14" fmla="*/ 110554 w 1400936"/>
              <a:gd name="connsiteY14" fmla="*/ 141986 h 209550"/>
              <a:gd name="connsiteX15" fmla="*/ 203010 w 1400936"/>
              <a:gd name="connsiteY15" fmla="*/ 3048 h 209550"/>
              <a:gd name="connsiteX16" fmla="*/ 222568 w 1400936"/>
              <a:gd name="connsiteY16" fmla="*/ 3048 h 209550"/>
              <a:gd name="connsiteX17" fmla="*/ 222568 w 1400936"/>
              <a:gd name="connsiteY17" fmla="*/ 137668 h 209550"/>
              <a:gd name="connsiteX18" fmla="*/ 248984 w 1400936"/>
              <a:gd name="connsiteY18" fmla="*/ 137668 h 209550"/>
              <a:gd name="connsiteX19" fmla="*/ 248984 w 1400936"/>
              <a:gd name="connsiteY19" fmla="*/ 159004 h 209550"/>
              <a:gd name="connsiteX20" fmla="*/ 198438 w 1400936"/>
              <a:gd name="connsiteY20" fmla="*/ 137668 h 209550"/>
              <a:gd name="connsiteX21" fmla="*/ 198438 w 1400936"/>
              <a:gd name="connsiteY21" fmla="*/ 46228 h 209550"/>
              <a:gd name="connsiteX22" fmla="*/ 137732 w 1400936"/>
              <a:gd name="connsiteY22" fmla="*/ 137668 h 209550"/>
              <a:gd name="connsiteX23" fmla="*/ 198438 w 1400936"/>
              <a:gd name="connsiteY23" fmla="*/ 137668 h 209550"/>
              <a:gd name="connsiteX24" fmla="*/ 295466 w 1400936"/>
              <a:gd name="connsiteY24" fmla="*/ 66548 h 209550"/>
              <a:gd name="connsiteX25" fmla="*/ 307149 w 1400936"/>
              <a:gd name="connsiteY25" fmla="*/ 71120 h 209550"/>
              <a:gd name="connsiteX26" fmla="*/ 311722 w 1400936"/>
              <a:gd name="connsiteY26" fmla="*/ 82804 h 209550"/>
              <a:gd name="connsiteX27" fmla="*/ 307149 w 1400936"/>
              <a:gd name="connsiteY27" fmla="*/ 94996 h 209550"/>
              <a:gd name="connsiteX28" fmla="*/ 295466 w 1400936"/>
              <a:gd name="connsiteY28" fmla="*/ 99314 h 209550"/>
              <a:gd name="connsiteX29" fmla="*/ 283528 w 1400936"/>
              <a:gd name="connsiteY29" fmla="*/ 94996 h 209550"/>
              <a:gd name="connsiteX30" fmla="*/ 279210 w 1400936"/>
              <a:gd name="connsiteY30" fmla="*/ 82804 h 209550"/>
              <a:gd name="connsiteX31" fmla="*/ 283528 w 1400936"/>
              <a:gd name="connsiteY31" fmla="*/ 71120 h 209550"/>
              <a:gd name="connsiteX32" fmla="*/ 295466 w 1400936"/>
              <a:gd name="connsiteY32" fmla="*/ 66548 h 209550"/>
              <a:gd name="connsiteX33" fmla="*/ 295466 w 1400936"/>
              <a:gd name="connsiteY33" fmla="*/ 175768 h 209550"/>
              <a:gd name="connsiteX34" fmla="*/ 307149 w 1400936"/>
              <a:gd name="connsiteY34" fmla="*/ 180340 h 209550"/>
              <a:gd name="connsiteX35" fmla="*/ 311722 w 1400936"/>
              <a:gd name="connsiteY35" fmla="*/ 192024 h 209550"/>
              <a:gd name="connsiteX36" fmla="*/ 307149 w 1400936"/>
              <a:gd name="connsiteY36" fmla="*/ 203708 h 209550"/>
              <a:gd name="connsiteX37" fmla="*/ 295466 w 1400936"/>
              <a:gd name="connsiteY37" fmla="*/ 208280 h 209550"/>
              <a:gd name="connsiteX38" fmla="*/ 283528 w 1400936"/>
              <a:gd name="connsiteY38" fmla="*/ 203708 h 209550"/>
              <a:gd name="connsiteX39" fmla="*/ 279210 w 1400936"/>
              <a:gd name="connsiteY39" fmla="*/ 192024 h 209550"/>
              <a:gd name="connsiteX40" fmla="*/ 283528 w 1400936"/>
              <a:gd name="connsiteY40" fmla="*/ 180340 h 209550"/>
              <a:gd name="connsiteX41" fmla="*/ 295466 w 1400936"/>
              <a:gd name="connsiteY41" fmla="*/ 175768 h 209550"/>
              <a:gd name="connsiteX42" fmla="*/ 411099 w 1400936"/>
              <a:gd name="connsiteY42" fmla="*/ 209550 h 209550"/>
              <a:gd name="connsiteX43" fmla="*/ 359284 w 1400936"/>
              <a:gd name="connsiteY43" fmla="*/ 182626 h 209550"/>
              <a:gd name="connsiteX44" fmla="*/ 341503 w 1400936"/>
              <a:gd name="connsiteY44" fmla="*/ 104902 h 209550"/>
              <a:gd name="connsiteX45" fmla="*/ 359284 w 1400936"/>
              <a:gd name="connsiteY45" fmla="*/ 27178 h 209550"/>
              <a:gd name="connsiteX46" fmla="*/ 411099 w 1400936"/>
              <a:gd name="connsiteY46" fmla="*/ 0 h 209550"/>
              <a:gd name="connsiteX47" fmla="*/ 462915 w 1400936"/>
              <a:gd name="connsiteY47" fmla="*/ 27178 h 209550"/>
              <a:gd name="connsiteX48" fmla="*/ 480695 w 1400936"/>
              <a:gd name="connsiteY48" fmla="*/ 104902 h 209550"/>
              <a:gd name="connsiteX49" fmla="*/ 462915 w 1400936"/>
              <a:gd name="connsiteY49" fmla="*/ 182626 h 209550"/>
              <a:gd name="connsiteX50" fmla="*/ 411099 w 1400936"/>
              <a:gd name="connsiteY50" fmla="*/ 209550 h 209550"/>
              <a:gd name="connsiteX51" fmla="*/ 411099 w 1400936"/>
              <a:gd name="connsiteY51" fmla="*/ 188468 h 209550"/>
              <a:gd name="connsiteX52" fmla="*/ 455803 w 1400936"/>
              <a:gd name="connsiteY52" fmla="*/ 104902 h 209550"/>
              <a:gd name="connsiteX53" fmla="*/ 444627 w 1400936"/>
              <a:gd name="connsiteY53" fmla="*/ 41910 h 209550"/>
              <a:gd name="connsiteX54" fmla="*/ 411099 w 1400936"/>
              <a:gd name="connsiteY54" fmla="*/ 21082 h 209550"/>
              <a:gd name="connsiteX55" fmla="*/ 377317 w 1400936"/>
              <a:gd name="connsiteY55" fmla="*/ 41910 h 209550"/>
              <a:gd name="connsiteX56" fmla="*/ 366395 w 1400936"/>
              <a:gd name="connsiteY56" fmla="*/ 104902 h 209550"/>
              <a:gd name="connsiteX57" fmla="*/ 377317 w 1400936"/>
              <a:gd name="connsiteY57" fmla="*/ 167640 h 209550"/>
              <a:gd name="connsiteX58" fmla="*/ 411099 w 1400936"/>
              <a:gd name="connsiteY58" fmla="*/ 188468 h 209550"/>
              <a:gd name="connsiteX59" fmla="*/ 572072 w 1400936"/>
              <a:gd name="connsiteY59" fmla="*/ 209550 h 209550"/>
              <a:gd name="connsiteX60" fmla="*/ 520256 w 1400936"/>
              <a:gd name="connsiteY60" fmla="*/ 182626 h 209550"/>
              <a:gd name="connsiteX61" fmla="*/ 502476 w 1400936"/>
              <a:gd name="connsiteY61" fmla="*/ 104902 h 209550"/>
              <a:gd name="connsiteX62" fmla="*/ 520256 w 1400936"/>
              <a:gd name="connsiteY62" fmla="*/ 27178 h 209550"/>
              <a:gd name="connsiteX63" fmla="*/ 572072 w 1400936"/>
              <a:gd name="connsiteY63" fmla="*/ 0 h 209550"/>
              <a:gd name="connsiteX64" fmla="*/ 623888 w 1400936"/>
              <a:gd name="connsiteY64" fmla="*/ 27178 h 209550"/>
              <a:gd name="connsiteX65" fmla="*/ 641668 w 1400936"/>
              <a:gd name="connsiteY65" fmla="*/ 104902 h 209550"/>
              <a:gd name="connsiteX66" fmla="*/ 623888 w 1400936"/>
              <a:gd name="connsiteY66" fmla="*/ 182626 h 209550"/>
              <a:gd name="connsiteX67" fmla="*/ 572072 w 1400936"/>
              <a:gd name="connsiteY67" fmla="*/ 209550 h 209550"/>
              <a:gd name="connsiteX68" fmla="*/ 572072 w 1400936"/>
              <a:gd name="connsiteY68" fmla="*/ 188468 h 209550"/>
              <a:gd name="connsiteX69" fmla="*/ 616776 w 1400936"/>
              <a:gd name="connsiteY69" fmla="*/ 104902 h 209550"/>
              <a:gd name="connsiteX70" fmla="*/ 605600 w 1400936"/>
              <a:gd name="connsiteY70" fmla="*/ 41910 h 209550"/>
              <a:gd name="connsiteX71" fmla="*/ 572072 w 1400936"/>
              <a:gd name="connsiteY71" fmla="*/ 21082 h 209550"/>
              <a:gd name="connsiteX72" fmla="*/ 538290 w 1400936"/>
              <a:gd name="connsiteY72" fmla="*/ 41910 h 209550"/>
              <a:gd name="connsiteX73" fmla="*/ 527368 w 1400936"/>
              <a:gd name="connsiteY73" fmla="*/ 104902 h 209550"/>
              <a:gd name="connsiteX74" fmla="*/ 538290 w 1400936"/>
              <a:gd name="connsiteY74" fmla="*/ 167640 h 209550"/>
              <a:gd name="connsiteX75" fmla="*/ 572072 w 1400936"/>
              <a:gd name="connsiteY75" fmla="*/ 188468 h 209550"/>
              <a:gd name="connsiteX76" fmla="*/ 667259 w 1400936"/>
              <a:gd name="connsiteY76" fmla="*/ 104394 h 209550"/>
              <a:gd name="connsiteX77" fmla="*/ 731266 w 1400936"/>
              <a:gd name="connsiteY77" fmla="*/ 104394 h 209550"/>
              <a:gd name="connsiteX78" fmla="*/ 731266 w 1400936"/>
              <a:gd name="connsiteY78" fmla="*/ 124460 h 209550"/>
              <a:gd name="connsiteX79" fmla="*/ 667259 w 1400936"/>
              <a:gd name="connsiteY79" fmla="*/ 124460 h 209550"/>
              <a:gd name="connsiteX80" fmla="*/ 667259 w 1400936"/>
              <a:gd name="connsiteY80" fmla="*/ 104394 h 209550"/>
              <a:gd name="connsiteX81" fmla="*/ 826326 w 1400936"/>
              <a:gd name="connsiteY81" fmla="*/ 206502 h 209550"/>
              <a:gd name="connsiteX82" fmla="*/ 801434 w 1400936"/>
              <a:gd name="connsiteY82" fmla="*/ 206502 h 209550"/>
              <a:gd name="connsiteX83" fmla="*/ 801434 w 1400936"/>
              <a:gd name="connsiteY83" fmla="*/ 32512 h 209550"/>
              <a:gd name="connsiteX84" fmla="*/ 759270 w 1400936"/>
              <a:gd name="connsiteY84" fmla="*/ 56896 h 209550"/>
              <a:gd name="connsiteX85" fmla="*/ 759270 w 1400936"/>
              <a:gd name="connsiteY85" fmla="*/ 31496 h 209550"/>
              <a:gd name="connsiteX86" fmla="*/ 808546 w 1400936"/>
              <a:gd name="connsiteY86" fmla="*/ 3048 h 209550"/>
              <a:gd name="connsiteX87" fmla="*/ 826326 w 1400936"/>
              <a:gd name="connsiteY87" fmla="*/ 3048 h 209550"/>
              <a:gd name="connsiteX88" fmla="*/ 826326 w 1400936"/>
              <a:gd name="connsiteY88" fmla="*/ 206502 h 209550"/>
              <a:gd name="connsiteX89" fmla="*/ 1003936 w 1400936"/>
              <a:gd name="connsiteY89" fmla="*/ 66802 h 209550"/>
              <a:gd name="connsiteX90" fmla="*/ 996315 w 1400936"/>
              <a:gd name="connsiteY90" fmla="*/ 106426 h 209550"/>
              <a:gd name="connsiteX91" fmla="*/ 971169 w 1400936"/>
              <a:gd name="connsiteY91" fmla="*/ 152146 h 209550"/>
              <a:gd name="connsiteX92" fmla="*/ 934339 w 1400936"/>
              <a:gd name="connsiteY92" fmla="*/ 206502 h 209550"/>
              <a:gd name="connsiteX93" fmla="*/ 905891 w 1400936"/>
              <a:gd name="connsiteY93" fmla="*/ 206502 h 209550"/>
              <a:gd name="connsiteX94" fmla="*/ 950341 w 1400936"/>
              <a:gd name="connsiteY94" fmla="*/ 144272 h 209550"/>
              <a:gd name="connsiteX95" fmla="*/ 967867 w 1400936"/>
              <a:gd name="connsiteY95" fmla="*/ 116078 h 209550"/>
              <a:gd name="connsiteX96" fmla="*/ 935355 w 1400936"/>
              <a:gd name="connsiteY96" fmla="*/ 127000 h 209550"/>
              <a:gd name="connsiteX97" fmla="*/ 903605 w 1400936"/>
              <a:gd name="connsiteY97" fmla="*/ 118872 h 209550"/>
              <a:gd name="connsiteX98" fmla="*/ 881761 w 1400936"/>
              <a:gd name="connsiteY98" fmla="*/ 96520 h 209550"/>
              <a:gd name="connsiteX99" fmla="*/ 873887 w 1400936"/>
              <a:gd name="connsiteY99" fmla="*/ 63500 h 209550"/>
              <a:gd name="connsiteX100" fmla="*/ 882269 w 1400936"/>
              <a:gd name="connsiteY100" fmla="*/ 30734 h 209550"/>
              <a:gd name="connsiteX101" fmla="*/ 905637 w 1400936"/>
              <a:gd name="connsiteY101" fmla="*/ 8128 h 209550"/>
              <a:gd name="connsiteX102" fmla="*/ 939419 w 1400936"/>
              <a:gd name="connsiteY102" fmla="*/ 0 h 209550"/>
              <a:gd name="connsiteX103" fmla="*/ 972948 w 1400936"/>
              <a:gd name="connsiteY103" fmla="*/ 8382 h 209550"/>
              <a:gd name="connsiteX104" fmla="*/ 995807 w 1400936"/>
              <a:gd name="connsiteY104" fmla="*/ 31750 h 209550"/>
              <a:gd name="connsiteX105" fmla="*/ 1003936 w 1400936"/>
              <a:gd name="connsiteY105" fmla="*/ 66802 h 209550"/>
              <a:gd name="connsiteX106" fmla="*/ 939419 w 1400936"/>
              <a:gd name="connsiteY106" fmla="*/ 105918 h 209550"/>
              <a:gd name="connsiteX107" fmla="*/ 967613 w 1400936"/>
              <a:gd name="connsiteY107" fmla="*/ 95504 h 209550"/>
              <a:gd name="connsiteX108" fmla="*/ 979805 w 1400936"/>
              <a:gd name="connsiteY108" fmla="*/ 67056 h 209550"/>
              <a:gd name="connsiteX109" fmla="*/ 979805 w 1400936"/>
              <a:gd name="connsiteY109" fmla="*/ 63500 h 209550"/>
              <a:gd name="connsiteX110" fmla="*/ 968629 w 1400936"/>
              <a:gd name="connsiteY110" fmla="*/ 32766 h 209550"/>
              <a:gd name="connsiteX111" fmla="*/ 939419 w 1400936"/>
              <a:gd name="connsiteY111" fmla="*/ 21082 h 209550"/>
              <a:gd name="connsiteX112" fmla="*/ 909448 w 1400936"/>
              <a:gd name="connsiteY112" fmla="*/ 32766 h 209550"/>
              <a:gd name="connsiteX113" fmla="*/ 898272 w 1400936"/>
              <a:gd name="connsiteY113" fmla="*/ 63500 h 209550"/>
              <a:gd name="connsiteX114" fmla="*/ 909448 w 1400936"/>
              <a:gd name="connsiteY114" fmla="*/ 94488 h 209550"/>
              <a:gd name="connsiteX115" fmla="*/ 939419 w 1400936"/>
              <a:gd name="connsiteY115" fmla="*/ 105918 h 209550"/>
              <a:gd name="connsiteX116" fmla="*/ 1054736 w 1400936"/>
              <a:gd name="connsiteY116" fmla="*/ 66548 h 209550"/>
              <a:gd name="connsiteX117" fmla="*/ 1066419 w 1400936"/>
              <a:gd name="connsiteY117" fmla="*/ 71120 h 209550"/>
              <a:gd name="connsiteX118" fmla="*/ 1070991 w 1400936"/>
              <a:gd name="connsiteY118" fmla="*/ 82804 h 209550"/>
              <a:gd name="connsiteX119" fmla="*/ 1066419 w 1400936"/>
              <a:gd name="connsiteY119" fmla="*/ 94996 h 209550"/>
              <a:gd name="connsiteX120" fmla="*/ 1054736 w 1400936"/>
              <a:gd name="connsiteY120" fmla="*/ 99314 h 209550"/>
              <a:gd name="connsiteX121" fmla="*/ 1042798 w 1400936"/>
              <a:gd name="connsiteY121" fmla="*/ 94996 h 209550"/>
              <a:gd name="connsiteX122" fmla="*/ 1038479 w 1400936"/>
              <a:gd name="connsiteY122" fmla="*/ 82804 h 209550"/>
              <a:gd name="connsiteX123" fmla="*/ 1042798 w 1400936"/>
              <a:gd name="connsiteY123" fmla="*/ 71120 h 209550"/>
              <a:gd name="connsiteX124" fmla="*/ 1054736 w 1400936"/>
              <a:gd name="connsiteY124" fmla="*/ 66548 h 209550"/>
              <a:gd name="connsiteX125" fmla="*/ 1054736 w 1400936"/>
              <a:gd name="connsiteY125" fmla="*/ 175768 h 209550"/>
              <a:gd name="connsiteX126" fmla="*/ 1066419 w 1400936"/>
              <a:gd name="connsiteY126" fmla="*/ 180340 h 209550"/>
              <a:gd name="connsiteX127" fmla="*/ 1070991 w 1400936"/>
              <a:gd name="connsiteY127" fmla="*/ 192024 h 209550"/>
              <a:gd name="connsiteX128" fmla="*/ 1066419 w 1400936"/>
              <a:gd name="connsiteY128" fmla="*/ 203708 h 209550"/>
              <a:gd name="connsiteX129" fmla="*/ 1054736 w 1400936"/>
              <a:gd name="connsiteY129" fmla="*/ 208280 h 209550"/>
              <a:gd name="connsiteX130" fmla="*/ 1042798 w 1400936"/>
              <a:gd name="connsiteY130" fmla="*/ 203708 h 209550"/>
              <a:gd name="connsiteX131" fmla="*/ 1038479 w 1400936"/>
              <a:gd name="connsiteY131" fmla="*/ 192024 h 209550"/>
              <a:gd name="connsiteX132" fmla="*/ 1042798 w 1400936"/>
              <a:gd name="connsiteY132" fmla="*/ 180340 h 209550"/>
              <a:gd name="connsiteX133" fmla="*/ 1054736 w 1400936"/>
              <a:gd name="connsiteY133" fmla="*/ 175768 h 209550"/>
              <a:gd name="connsiteX134" fmla="*/ 1170369 w 1400936"/>
              <a:gd name="connsiteY134" fmla="*/ 209550 h 209550"/>
              <a:gd name="connsiteX135" fmla="*/ 1118553 w 1400936"/>
              <a:gd name="connsiteY135" fmla="*/ 182626 h 209550"/>
              <a:gd name="connsiteX136" fmla="*/ 1100773 w 1400936"/>
              <a:gd name="connsiteY136" fmla="*/ 104902 h 209550"/>
              <a:gd name="connsiteX137" fmla="*/ 1118553 w 1400936"/>
              <a:gd name="connsiteY137" fmla="*/ 27178 h 209550"/>
              <a:gd name="connsiteX138" fmla="*/ 1170369 w 1400936"/>
              <a:gd name="connsiteY138" fmla="*/ 0 h 209550"/>
              <a:gd name="connsiteX139" fmla="*/ 1222185 w 1400936"/>
              <a:gd name="connsiteY139" fmla="*/ 27178 h 209550"/>
              <a:gd name="connsiteX140" fmla="*/ 1239965 w 1400936"/>
              <a:gd name="connsiteY140" fmla="*/ 104902 h 209550"/>
              <a:gd name="connsiteX141" fmla="*/ 1222185 w 1400936"/>
              <a:gd name="connsiteY141" fmla="*/ 182626 h 209550"/>
              <a:gd name="connsiteX142" fmla="*/ 1170369 w 1400936"/>
              <a:gd name="connsiteY142" fmla="*/ 209550 h 209550"/>
              <a:gd name="connsiteX143" fmla="*/ 1170369 w 1400936"/>
              <a:gd name="connsiteY143" fmla="*/ 188468 h 209550"/>
              <a:gd name="connsiteX144" fmla="*/ 1215073 w 1400936"/>
              <a:gd name="connsiteY144" fmla="*/ 104902 h 209550"/>
              <a:gd name="connsiteX145" fmla="*/ 1203897 w 1400936"/>
              <a:gd name="connsiteY145" fmla="*/ 41910 h 209550"/>
              <a:gd name="connsiteX146" fmla="*/ 1170369 w 1400936"/>
              <a:gd name="connsiteY146" fmla="*/ 21082 h 209550"/>
              <a:gd name="connsiteX147" fmla="*/ 1136587 w 1400936"/>
              <a:gd name="connsiteY147" fmla="*/ 41910 h 209550"/>
              <a:gd name="connsiteX148" fmla="*/ 1125665 w 1400936"/>
              <a:gd name="connsiteY148" fmla="*/ 104902 h 209550"/>
              <a:gd name="connsiteX149" fmla="*/ 1136587 w 1400936"/>
              <a:gd name="connsiteY149" fmla="*/ 167640 h 209550"/>
              <a:gd name="connsiteX150" fmla="*/ 1170369 w 1400936"/>
              <a:gd name="connsiteY150" fmla="*/ 188468 h 209550"/>
              <a:gd name="connsiteX151" fmla="*/ 1331341 w 1400936"/>
              <a:gd name="connsiteY151" fmla="*/ 209550 h 209550"/>
              <a:gd name="connsiteX152" fmla="*/ 1279525 w 1400936"/>
              <a:gd name="connsiteY152" fmla="*/ 182626 h 209550"/>
              <a:gd name="connsiteX153" fmla="*/ 1261746 w 1400936"/>
              <a:gd name="connsiteY153" fmla="*/ 104902 h 209550"/>
              <a:gd name="connsiteX154" fmla="*/ 1279525 w 1400936"/>
              <a:gd name="connsiteY154" fmla="*/ 27178 h 209550"/>
              <a:gd name="connsiteX155" fmla="*/ 1331341 w 1400936"/>
              <a:gd name="connsiteY155" fmla="*/ 0 h 209550"/>
              <a:gd name="connsiteX156" fmla="*/ 1383157 w 1400936"/>
              <a:gd name="connsiteY156" fmla="*/ 27178 h 209550"/>
              <a:gd name="connsiteX157" fmla="*/ 1400937 w 1400936"/>
              <a:gd name="connsiteY157" fmla="*/ 104902 h 209550"/>
              <a:gd name="connsiteX158" fmla="*/ 1383157 w 1400936"/>
              <a:gd name="connsiteY158" fmla="*/ 182626 h 209550"/>
              <a:gd name="connsiteX159" fmla="*/ 1331341 w 1400936"/>
              <a:gd name="connsiteY159" fmla="*/ 209550 h 209550"/>
              <a:gd name="connsiteX160" fmla="*/ 1331341 w 1400936"/>
              <a:gd name="connsiteY160" fmla="*/ 188468 h 209550"/>
              <a:gd name="connsiteX161" fmla="*/ 1376046 w 1400936"/>
              <a:gd name="connsiteY161" fmla="*/ 104902 h 209550"/>
              <a:gd name="connsiteX162" fmla="*/ 1364869 w 1400936"/>
              <a:gd name="connsiteY162" fmla="*/ 41910 h 209550"/>
              <a:gd name="connsiteX163" fmla="*/ 1331341 w 1400936"/>
              <a:gd name="connsiteY163" fmla="*/ 21082 h 209550"/>
              <a:gd name="connsiteX164" fmla="*/ 1297560 w 1400936"/>
              <a:gd name="connsiteY164" fmla="*/ 41910 h 209550"/>
              <a:gd name="connsiteX165" fmla="*/ 1286637 w 1400936"/>
              <a:gd name="connsiteY165" fmla="*/ 104902 h 209550"/>
              <a:gd name="connsiteX166" fmla="*/ 1297560 w 1400936"/>
              <a:gd name="connsiteY166" fmla="*/ 167640 h 209550"/>
              <a:gd name="connsiteX167" fmla="*/ 1331341 w 1400936"/>
              <a:gd name="connsiteY167" fmla="*/ 188468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</a:cxnLst>
            <a:rect l="l" t="t" r="r" b="b"/>
            <a:pathLst>
              <a:path w="1400936" h="209550">
                <a:moveTo>
                  <a:pt x="67056" y="206502"/>
                </a:moveTo>
                <a:lnTo>
                  <a:pt x="42164" y="206502"/>
                </a:lnTo>
                <a:lnTo>
                  <a:pt x="42164" y="32512"/>
                </a:lnTo>
                <a:lnTo>
                  <a:pt x="0" y="56896"/>
                </a:lnTo>
                <a:lnTo>
                  <a:pt x="0" y="31496"/>
                </a:lnTo>
                <a:lnTo>
                  <a:pt x="49276" y="3048"/>
                </a:lnTo>
                <a:lnTo>
                  <a:pt x="67056" y="3048"/>
                </a:lnTo>
                <a:lnTo>
                  <a:pt x="67056" y="206502"/>
                </a:lnTo>
                <a:close/>
                <a:moveTo>
                  <a:pt x="248984" y="159004"/>
                </a:moveTo>
                <a:lnTo>
                  <a:pt x="222568" y="159004"/>
                </a:lnTo>
                <a:lnTo>
                  <a:pt x="222568" y="206502"/>
                </a:lnTo>
                <a:lnTo>
                  <a:pt x="198438" y="206502"/>
                </a:lnTo>
                <a:lnTo>
                  <a:pt x="198438" y="159004"/>
                </a:lnTo>
                <a:lnTo>
                  <a:pt x="110554" y="159004"/>
                </a:lnTo>
                <a:lnTo>
                  <a:pt x="110554" y="141986"/>
                </a:lnTo>
                <a:lnTo>
                  <a:pt x="203010" y="3048"/>
                </a:lnTo>
                <a:lnTo>
                  <a:pt x="222568" y="3048"/>
                </a:lnTo>
                <a:lnTo>
                  <a:pt x="222568" y="137668"/>
                </a:lnTo>
                <a:lnTo>
                  <a:pt x="248984" y="137668"/>
                </a:lnTo>
                <a:lnTo>
                  <a:pt x="248984" y="159004"/>
                </a:lnTo>
                <a:close/>
                <a:moveTo>
                  <a:pt x="198438" y="137668"/>
                </a:moveTo>
                <a:lnTo>
                  <a:pt x="198438" y="46228"/>
                </a:lnTo>
                <a:lnTo>
                  <a:pt x="137732" y="137668"/>
                </a:lnTo>
                <a:lnTo>
                  <a:pt x="198438" y="137668"/>
                </a:lnTo>
                <a:close/>
                <a:moveTo>
                  <a:pt x="295466" y="66548"/>
                </a:moveTo>
                <a:cubicBezTo>
                  <a:pt x="300355" y="66548"/>
                  <a:pt x="304229" y="68072"/>
                  <a:pt x="307149" y="71120"/>
                </a:cubicBezTo>
                <a:cubicBezTo>
                  <a:pt x="310198" y="73997"/>
                  <a:pt x="311722" y="77895"/>
                  <a:pt x="311722" y="82804"/>
                </a:cubicBezTo>
                <a:cubicBezTo>
                  <a:pt x="311722" y="87884"/>
                  <a:pt x="310198" y="91948"/>
                  <a:pt x="307149" y="94996"/>
                </a:cubicBezTo>
                <a:cubicBezTo>
                  <a:pt x="304229" y="97873"/>
                  <a:pt x="300355" y="99314"/>
                  <a:pt x="295466" y="99314"/>
                </a:cubicBezTo>
                <a:cubicBezTo>
                  <a:pt x="290513" y="99314"/>
                  <a:pt x="286576" y="97873"/>
                  <a:pt x="283528" y="94996"/>
                </a:cubicBezTo>
                <a:cubicBezTo>
                  <a:pt x="280607" y="91948"/>
                  <a:pt x="279210" y="87884"/>
                  <a:pt x="279210" y="82804"/>
                </a:cubicBezTo>
                <a:cubicBezTo>
                  <a:pt x="279210" y="77895"/>
                  <a:pt x="280607" y="73997"/>
                  <a:pt x="283528" y="71120"/>
                </a:cubicBezTo>
                <a:cubicBezTo>
                  <a:pt x="286576" y="68072"/>
                  <a:pt x="290513" y="66548"/>
                  <a:pt x="295466" y="66548"/>
                </a:cubicBezTo>
                <a:close/>
                <a:moveTo>
                  <a:pt x="295466" y="175768"/>
                </a:moveTo>
                <a:cubicBezTo>
                  <a:pt x="300355" y="175768"/>
                  <a:pt x="304229" y="177292"/>
                  <a:pt x="307149" y="180340"/>
                </a:cubicBezTo>
                <a:cubicBezTo>
                  <a:pt x="310198" y="183217"/>
                  <a:pt x="311722" y="187116"/>
                  <a:pt x="311722" y="192024"/>
                </a:cubicBezTo>
                <a:cubicBezTo>
                  <a:pt x="311722" y="196933"/>
                  <a:pt x="310198" y="200832"/>
                  <a:pt x="307149" y="203708"/>
                </a:cubicBezTo>
                <a:cubicBezTo>
                  <a:pt x="304229" y="206756"/>
                  <a:pt x="300355" y="208280"/>
                  <a:pt x="295466" y="208280"/>
                </a:cubicBezTo>
                <a:cubicBezTo>
                  <a:pt x="290513" y="208280"/>
                  <a:pt x="286576" y="206756"/>
                  <a:pt x="283528" y="203708"/>
                </a:cubicBezTo>
                <a:cubicBezTo>
                  <a:pt x="280607" y="200832"/>
                  <a:pt x="279210" y="196933"/>
                  <a:pt x="279210" y="192024"/>
                </a:cubicBezTo>
                <a:cubicBezTo>
                  <a:pt x="279210" y="187116"/>
                  <a:pt x="280607" y="183217"/>
                  <a:pt x="283528" y="180340"/>
                </a:cubicBezTo>
                <a:cubicBezTo>
                  <a:pt x="286576" y="177292"/>
                  <a:pt x="290513" y="175768"/>
                  <a:pt x="295466" y="175768"/>
                </a:cubicBezTo>
                <a:close/>
                <a:moveTo>
                  <a:pt x="411099" y="209550"/>
                </a:moveTo>
                <a:cubicBezTo>
                  <a:pt x="388430" y="209550"/>
                  <a:pt x="371158" y="200577"/>
                  <a:pt x="359284" y="182626"/>
                </a:cubicBezTo>
                <a:cubicBezTo>
                  <a:pt x="347409" y="164510"/>
                  <a:pt x="341503" y="138601"/>
                  <a:pt x="341503" y="104902"/>
                </a:cubicBezTo>
                <a:cubicBezTo>
                  <a:pt x="341503" y="71038"/>
                  <a:pt x="347409" y="45129"/>
                  <a:pt x="359284" y="27178"/>
                </a:cubicBezTo>
                <a:cubicBezTo>
                  <a:pt x="371158" y="9061"/>
                  <a:pt x="388430" y="0"/>
                  <a:pt x="411099" y="0"/>
                </a:cubicBezTo>
                <a:cubicBezTo>
                  <a:pt x="433769" y="0"/>
                  <a:pt x="451041" y="9061"/>
                  <a:pt x="462915" y="27178"/>
                </a:cubicBezTo>
                <a:cubicBezTo>
                  <a:pt x="474790" y="45129"/>
                  <a:pt x="480695" y="71038"/>
                  <a:pt x="480695" y="104902"/>
                </a:cubicBezTo>
                <a:cubicBezTo>
                  <a:pt x="480695" y="138601"/>
                  <a:pt x="474790" y="164510"/>
                  <a:pt x="462915" y="182626"/>
                </a:cubicBezTo>
                <a:cubicBezTo>
                  <a:pt x="451041" y="200577"/>
                  <a:pt x="433769" y="209550"/>
                  <a:pt x="411099" y="209550"/>
                </a:cubicBezTo>
                <a:close/>
                <a:moveTo>
                  <a:pt x="411099" y="188468"/>
                </a:moveTo>
                <a:cubicBezTo>
                  <a:pt x="440881" y="188468"/>
                  <a:pt x="455803" y="160611"/>
                  <a:pt x="455803" y="104902"/>
                </a:cubicBezTo>
                <a:cubicBezTo>
                  <a:pt x="455803" y="76790"/>
                  <a:pt x="452057" y="55797"/>
                  <a:pt x="444627" y="41910"/>
                </a:cubicBezTo>
                <a:cubicBezTo>
                  <a:pt x="437324" y="28023"/>
                  <a:pt x="426148" y="21082"/>
                  <a:pt x="411099" y="21082"/>
                </a:cubicBezTo>
                <a:cubicBezTo>
                  <a:pt x="396049" y="21082"/>
                  <a:pt x="384747" y="28023"/>
                  <a:pt x="377317" y="41910"/>
                </a:cubicBezTo>
                <a:cubicBezTo>
                  <a:pt x="370015" y="55797"/>
                  <a:pt x="366395" y="76790"/>
                  <a:pt x="366395" y="104902"/>
                </a:cubicBezTo>
                <a:cubicBezTo>
                  <a:pt x="366395" y="132842"/>
                  <a:pt x="370015" y="153753"/>
                  <a:pt x="377317" y="167640"/>
                </a:cubicBezTo>
                <a:cubicBezTo>
                  <a:pt x="384747" y="181527"/>
                  <a:pt x="396049" y="188468"/>
                  <a:pt x="411099" y="188468"/>
                </a:cubicBezTo>
                <a:close/>
                <a:moveTo>
                  <a:pt x="572072" y="209550"/>
                </a:moveTo>
                <a:cubicBezTo>
                  <a:pt x="549402" y="209550"/>
                  <a:pt x="532130" y="200577"/>
                  <a:pt x="520256" y="182626"/>
                </a:cubicBezTo>
                <a:cubicBezTo>
                  <a:pt x="508445" y="164510"/>
                  <a:pt x="502476" y="138601"/>
                  <a:pt x="502476" y="104902"/>
                </a:cubicBezTo>
                <a:cubicBezTo>
                  <a:pt x="502476" y="71038"/>
                  <a:pt x="508445" y="45129"/>
                  <a:pt x="520256" y="27178"/>
                </a:cubicBezTo>
                <a:cubicBezTo>
                  <a:pt x="532130" y="9061"/>
                  <a:pt x="549402" y="0"/>
                  <a:pt x="572072" y="0"/>
                </a:cubicBezTo>
                <a:cubicBezTo>
                  <a:pt x="594805" y="0"/>
                  <a:pt x="612077" y="9061"/>
                  <a:pt x="623888" y="27178"/>
                </a:cubicBezTo>
                <a:cubicBezTo>
                  <a:pt x="635762" y="45129"/>
                  <a:pt x="641668" y="71038"/>
                  <a:pt x="641668" y="104902"/>
                </a:cubicBezTo>
                <a:cubicBezTo>
                  <a:pt x="641668" y="138601"/>
                  <a:pt x="635762" y="164510"/>
                  <a:pt x="623888" y="182626"/>
                </a:cubicBezTo>
                <a:cubicBezTo>
                  <a:pt x="612077" y="200577"/>
                  <a:pt x="594805" y="209550"/>
                  <a:pt x="572072" y="209550"/>
                </a:cubicBezTo>
                <a:close/>
                <a:moveTo>
                  <a:pt x="572072" y="188468"/>
                </a:moveTo>
                <a:cubicBezTo>
                  <a:pt x="601917" y="188468"/>
                  <a:pt x="616776" y="160611"/>
                  <a:pt x="616776" y="104902"/>
                </a:cubicBezTo>
                <a:cubicBezTo>
                  <a:pt x="616776" y="76790"/>
                  <a:pt x="613093" y="55797"/>
                  <a:pt x="605600" y="41910"/>
                </a:cubicBezTo>
                <a:cubicBezTo>
                  <a:pt x="598361" y="28023"/>
                  <a:pt x="587185" y="21082"/>
                  <a:pt x="572072" y="21082"/>
                </a:cubicBezTo>
                <a:cubicBezTo>
                  <a:pt x="557023" y="21082"/>
                  <a:pt x="545783" y="28023"/>
                  <a:pt x="538290" y="41910"/>
                </a:cubicBezTo>
                <a:cubicBezTo>
                  <a:pt x="531051" y="55797"/>
                  <a:pt x="527368" y="76790"/>
                  <a:pt x="527368" y="104902"/>
                </a:cubicBezTo>
                <a:cubicBezTo>
                  <a:pt x="527368" y="132842"/>
                  <a:pt x="531051" y="153753"/>
                  <a:pt x="538290" y="167640"/>
                </a:cubicBezTo>
                <a:cubicBezTo>
                  <a:pt x="545783" y="181527"/>
                  <a:pt x="557023" y="188468"/>
                  <a:pt x="572072" y="188468"/>
                </a:cubicBezTo>
                <a:close/>
                <a:moveTo>
                  <a:pt x="667259" y="104394"/>
                </a:moveTo>
                <a:lnTo>
                  <a:pt x="731266" y="104394"/>
                </a:lnTo>
                <a:lnTo>
                  <a:pt x="731266" y="124460"/>
                </a:lnTo>
                <a:lnTo>
                  <a:pt x="667259" y="124460"/>
                </a:lnTo>
                <a:lnTo>
                  <a:pt x="667259" y="104394"/>
                </a:lnTo>
                <a:close/>
                <a:moveTo>
                  <a:pt x="826326" y="206502"/>
                </a:moveTo>
                <a:lnTo>
                  <a:pt x="801434" y="206502"/>
                </a:lnTo>
                <a:lnTo>
                  <a:pt x="801434" y="32512"/>
                </a:lnTo>
                <a:lnTo>
                  <a:pt x="759270" y="56896"/>
                </a:lnTo>
                <a:lnTo>
                  <a:pt x="759270" y="31496"/>
                </a:lnTo>
                <a:lnTo>
                  <a:pt x="808546" y="3048"/>
                </a:lnTo>
                <a:lnTo>
                  <a:pt x="826326" y="3048"/>
                </a:lnTo>
                <a:lnTo>
                  <a:pt x="826326" y="206502"/>
                </a:lnTo>
                <a:close/>
                <a:moveTo>
                  <a:pt x="1003936" y="66802"/>
                </a:moveTo>
                <a:cubicBezTo>
                  <a:pt x="1003936" y="80182"/>
                  <a:pt x="1001395" y="93389"/>
                  <a:pt x="996315" y="106426"/>
                </a:cubicBezTo>
                <a:cubicBezTo>
                  <a:pt x="991236" y="119462"/>
                  <a:pt x="982853" y="134703"/>
                  <a:pt x="971169" y="152146"/>
                </a:cubicBezTo>
                <a:lnTo>
                  <a:pt x="934339" y="206502"/>
                </a:lnTo>
                <a:lnTo>
                  <a:pt x="905891" y="206502"/>
                </a:lnTo>
                <a:lnTo>
                  <a:pt x="950341" y="144272"/>
                </a:lnTo>
                <a:cubicBezTo>
                  <a:pt x="957835" y="133940"/>
                  <a:pt x="963676" y="124543"/>
                  <a:pt x="967867" y="116078"/>
                </a:cubicBezTo>
                <a:cubicBezTo>
                  <a:pt x="958597" y="123361"/>
                  <a:pt x="947738" y="127000"/>
                  <a:pt x="935355" y="127000"/>
                </a:cubicBezTo>
                <a:cubicBezTo>
                  <a:pt x="923544" y="127000"/>
                  <a:pt x="912940" y="124289"/>
                  <a:pt x="903605" y="118872"/>
                </a:cubicBezTo>
                <a:cubicBezTo>
                  <a:pt x="894335" y="113455"/>
                  <a:pt x="887032" y="106001"/>
                  <a:pt x="881761" y="96520"/>
                </a:cubicBezTo>
                <a:cubicBezTo>
                  <a:pt x="876554" y="86868"/>
                  <a:pt x="873887" y="75863"/>
                  <a:pt x="873887" y="63500"/>
                </a:cubicBezTo>
                <a:cubicBezTo>
                  <a:pt x="873887" y="51308"/>
                  <a:pt x="876681" y="40386"/>
                  <a:pt x="882269" y="30734"/>
                </a:cubicBezTo>
                <a:cubicBezTo>
                  <a:pt x="888048" y="21082"/>
                  <a:pt x="895859" y="13545"/>
                  <a:pt x="905637" y="8128"/>
                </a:cubicBezTo>
                <a:cubicBezTo>
                  <a:pt x="915670" y="2711"/>
                  <a:pt x="926910" y="0"/>
                  <a:pt x="939419" y="0"/>
                </a:cubicBezTo>
                <a:cubicBezTo>
                  <a:pt x="952119" y="0"/>
                  <a:pt x="963295" y="2794"/>
                  <a:pt x="972948" y="8382"/>
                </a:cubicBezTo>
                <a:cubicBezTo>
                  <a:pt x="982790" y="13799"/>
                  <a:pt x="990410" y="21590"/>
                  <a:pt x="995807" y="31750"/>
                </a:cubicBezTo>
                <a:cubicBezTo>
                  <a:pt x="1001268" y="41739"/>
                  <a:pt x="1003936" y="53423"/>
                  <a:pt x="1003936" y="66802"/>
                </a:cubicBezTo>
                <a:close/>
                <a:moveTo>
                  <a:pt x="939419" y="105918"/>
                </a:moveTo>
                <a:cubicBezTo>
                  <a:pt x="950976" y="105918"/>
                  <a:pt x="960374" y="102445"/>
                  <a:pt x="967613" y="95504"/>
                </a:cubicBezTo>
                <a:cubicBezTo>
                  <a:pt x="974916" y="88392"/>
                  <a:pt x="978980" y="78911"/>
                  <a:pt x="979805" y="67056"/>
                </a:cubicBezTo>
                <a:lnTo>
                  <a:pt x="979805" y="63500"/>
                </a:lnTo>
                <a:cubicBezTo>
                  <a:pt x="979805" y="50629"/>
                  <a:pt x="976123" y="40386"/>
                  <a:pt x="968629" y="32766"/>
                </a:cubicBezTo>
                <a:cubicBezTo>
                  <a:pt x="961200" y="24975"/>
                  <a:pt x="951485" y="21082"/>
                  <a:pt x="939419" y="21082"/>
                </a:cubicBezTo>
                <a:cubicBezTo>
                  <a:pt x="927100" y="21082"/>
                  <a:pt x="917067" y="24975"/>
                  <a:pt x="909448" y="32766"/>
                </a:cubicBezTo>
                <a:cubicBezTo>
                  <a:pt x="902018" y="40557"/>
                  <a:pt x="898272" y="50800"/>
                  <a:pt x="898272" y="63500"/>
                </a:cubicBezTo>
                <a:cubicBezTo>
                  <a:pt x="898272" y="76537"/>
                  <a:pt x="902018" y="86868"/>
                  <a:pt x="909448" y="94488"/>
                </a:cubicBezTo>
                <a:cubicBezTo>
                  <a:pt x="916940" y="102108"/>
                  <a:pt x="926910" y="105918"/>
                  <a:pt x="939419" y="105918"/>
                </a:cubicBezTo>
                <a:close/>
                <a:moveTo>
                  <a:pt x="1054736" y="66548"/>
                </a:moveTo>
                <a:cubicBezTo>
                  <a:pt x="1059625" y="66548"/>
                  <a:pt x="1063499" y="68072"/>
                  <a:pt x="1066419" y="71120"/>
                </a:cubicBezTo>
                <a:cubicBezTo>
                  <a:pt x="1069467" y="73997"/>
                  <a:pt x="1070991" y="77895"/>
                  <a:pt x="1070991" y="82804"/>
                </a:cubicBezTo>
                <a:cubicBezTo>
                  <a:pt x="1070991" y="87884"/>
                  <a:pt x="1069467" y="91948"/>
                  <a:pt x="1066419" y="94996"/>
                </a:cubicBezTo>
                <a:cubicBezTo>
                  <a:pt x="1063499" y="97873"/>
                  <a:pt x="1059625" y="99314"/>
                  <a:pt x="1054736" y="99314"/>
                </a:cubicBezTo>
                <a:cubicBezTo>
                  <a:pt x="1049782" y="99314"/>
                  <a:pt x="1045845" y="97873"/>
                  <a:pt x="1042798" y="94996"/>
                </a:cubicBezTo>
                <a:cubicBezTo>
                  <a:pt x="1039876" y="91948"/>
                  <a:pt x="1038479" y="87884"/>
                  <a:pt x="1038479" y="82804"/>
                </a:cubicBezTo>
                <a:cubicBezTo>
                  <a:pt x="1038479" y="77895"/>
                  <a:pt x="1039876" y="73997"/>
                  <a:pt x="1042798" y="71120"/>
                </a:cubicBezTo>
                <a:cubicBezTo>
                  <a:pt x="1045845" y="68072"/>
                  <a:pt x="1049782" y="66548"/>
                  <a:pt x="1054736" y="66548"/>
                </a:cubicBezTo>
                <a:close/>
                <a:moveTo>
                  <a:pt x="1054736" y="175768"/>
                </a:moveTo>
                <a:cubicBezTo>
                  <a:pt x="1059625" y="175768"/>
                  <a:pt x="1063499" y="177292"/>
                  <a:pt x="1066419" y="180340"/>
                </a:cubicBezTo>
                <a:cubicBezTo>
                  <a:pt x="1069467" y="183217"/>
                  <a:pt x="1070991" y="187116"/>
                  <a:pt x="1070991" y="192024"/>
                </a:cubicBezTo>
                <a:cubicBezTo>
                  <a:pt x="1070991" y="196933"/>
                  <a:pt x="1069467" y="200832"/>
                  <a:pt x="1066419" y="203708"/>
                </a:cubicBezTo>
                <a:cubicBezTo>
                  <a:pt x="1063499" y="206756"/>
                  <a:pt x="1059625" y="208280"/>
                  <a:pt x="1054736" y="208280"/>
                </a:cubicBezTo>
                <a:cubicBezTo>
                  <a:pt x="1049782" y="208280"/>
                  <a:pt x="1045845" y="206756"/>
                  <a:pt x="1042798" y="203708"/>
                </a:cubicBezTo>
                <a:cubicBezTo>
                  <a:pt x="1039876" y="200832"/>
                  <a:pt x="1038479" y="196933"/>
                  <a:pt x="1038479" y="192024"/>
                </a:cubicBezTo>
                <a:cubicBezTo>
                  <a:pt x="1038479" y="187116"/>
                  <a:pt x="1039876" y="183217"/>
                  <a:pt x="1042798" y="180340"/>
                </a:cubicBezTo>
                <a:cubicBezTo>
                  <a:pt x="1045845" y="177292"/>
                  <a:pt x="1049782" y="175768"/>
                  <a:pt x="1054736" y="175768"/>
                </a:cubicBezTo>
                <a:close/>
                <a:moveTo>
                  <a:pt x="1170369" y="209550"/>
                </a:moveTo>
                <a:cubicBezTo>
                  <a:pt x="1147699" y="209550"/>
                  <a:pt x="1130427" y="200577"/>
                  <a:pt x="1118553" y="182626"/>
                </a:cubicBezTo>
                <a:cubicBezTo>
                  <a:pt x="1106678" y="164510"/>
                  <a:pt x="1100773" y="138601"/>
                  <a:pt x="1100773" y="104902"/>
                </a:cubicBezTo>
                <a:cubicBezTo>
                  <a:pt x="1100773" y="71038"/>
                  <a:pt x="1106678" y="45129"/>
                  <a:pt x="1118553" y="27178"/>
                </a:cubicBezTo>
                <a:cubicBezTo>
                  <a:pt x="1130427" y="9061"/>
                  <a:pt x="1147699" y="0"/>
                  <a:pt x="1170369" y="0"/>
                </a:cubicBezTo>
                <a:cubicBezTo>
                  <a:pt x="1193038" y="0"/>
                  <a:pt x="1210311" y="9061"/>
                  <a:pt x="1222185" y="27178"/>
                </a:cubicBezTo>
                <a:cubicBezTo>
                  <a:pt x="1234060" y="45129"/>
                  <a:pt x="1239965" y="71038"/>
                  <a:pt x="1239965" y="104902"/>
                </a:cubicBezTo>
                <a:cubicBezTo>
                  <a:pt x="1239965" y="138601"/>
                  <a:pt x="1234060" y="164510"/>
                  <a:pt x="1222185" y="182626"/>
                </a:cubicBezTo>
                <a:cubicBezTo>
                  <a:pt x="1210311" y="200577"/>
                  <a:pt x="1193038" y="209550"/>
                  <a:pt x="1170369" y="209550"/>
                </a:cubicBezTo>
                <a:close/>
                <a:moveTo>
                  <a:pt x="1170369" y="188468"/>
                </a:moveTo>
                <a:cubicBezTo>
                  <a:pt x="1200150" y="188468"/>
                  <a:pt x="1215073" y="160611"/>
                  <a:pt x="1215073" y="104902"/>
                </a:cubicBezTo>
                <a:cubicBezTo>
                  <a:pt x="1215073" y="76790"/>
                  <a:pt x="1211326" y="55797"/>
                  <a:pt x="1203897" y="41910"/>
                </a:cubicBezTo>
                <a:cubicBezTo>
                  <a:pt x="1196594" y="28023"/>
                  <a:pt x="1185418" y="21082"/>
                  <a:pt x="1170369" y="21082"/>
                </a:cubicBezTo>
                <a:cubicBezTo>
                  <a:pt x="1155319" y="21082"/>
                  <a:pt x="1144016" y="28023"/>
                  <a:pt x="1136587" y="41910"/>
                </a:cubicBezTo>
                <a:cubicBezTo>
                  <a:pt x="1129285" y="55797"/>
                  <a:pt x="1125665" y="76790"/>
                  <a:pt x="1125665" y="104902"/>
                </a:cubicBezTo>
                <a:cubicBezTo>
                  <a:pt x="1125665" y="132842"/>
                  <a:pt x="1129285" y="153753"/>
                  <a:pt x="1136587" y="167640"/>
                </a:cubicBezTo>
                <a:cubicBezTo>
                  <a:pt x="1144016" y="181527"/>
                  <a:pt x="1155319" y="188468"/>
                  <a:pt x="1170369" y="188468"/>
                </a:cubicBezTo>
                <a:close/>
                <a:moveTo>
                  <a:pt x="1331341" y="209550"/>
                </a:moveTo>
                <a:cubicBezTo>
                  <a:pt x="1308672" y="209550"/>
                  <a:pt x="1291400" y="200577"/>
                  <a:pt x="1279525" y="182626"/>
                </a:cubicBezTo>
                <a:cubicBezTo>
                  <a:pt x="1267714" y="164510"/>
                  <a:pt x="1261746" y="138601"/>
                  <a:pt x="1261746" y="104902"/>
                </a:cubicBezTo>
                <a:cubicBezTo>
                  <a:pt x="1261746" y="71038"/>
                  <a:pt x="1267714" y="45129"/>
                  <a:pt x="1279525" y="27178"/>
                </a:cubicBezTo>
                <a:cubicBezTo>
                  <a:pt x="1291400" y="9061"/>
                  <a:pt x="1308672" y="0"/>
                  <a:pt x="1331341" y="0"/>
                </a:cubicBezTo>
                <a:cubicBezTo>
                  <a:pt x="1354074" y="0"/>
                  <a:pt x="1371347" y="9061"/>
                  <a:pt x="1383157" y="27178"/>
                </a:cubicBezTo>
                <a:cubicBezTo>
                  <a:pt x="1395032" y="45129"/>
                  <a:pt x="1400937" y="71038"/>
                  <a:pt x="1400937" y="104902"/>
                </a:cubicBezTo>
                <a:cubicBezTo>
                  <a:pt x="1400937" y="138601"/>
                  <a:pt x="1395032" y="164510"/>
                  <a:pt x="1383157" y="182626"/>
                </a:cubicBezTo>
                <a:cubicBezTo>
                  <a:pt x="1371347" y="200577"/>
                  <a:pt x="1354074" y="209550"/>
                  <a:pt x="1331341" y="209550"/>
                </a:cubicBezTo>
                <a:close/>
                <a:moveTo>
                  <a:pt x="1331341" y="188468"/>
                </a:moveTo>
                <a:cubicBezTo>
                  <a:pt x="1361186" y="188468"/>
                  <a:pt x="1376046" y="160611"/>
                  <a:pt x="1376046" y="104902"/>
                </a:cubicBezTo>
                <a:cubicBezTo>
                  <a:pt x="1376046" y="76790"/>
                  <a:pt x="1372362" y="55797"/>
                  <a:pt x="1364869" y="41910"/>
                </a:cubicBezTo>
                <a:cubicBezTo>
                  <a:pt x="1357630" y="28023"/>
                  <a:pt x="1346454" y="21082"/>
                  <a:pt x="1331341" y="21082"/>
                </a:cubicBezTo>
                <a:cubicBezTo>
                  <a:pt x="1316292" y="21082"/>
                  <a:pt x="1305052" y="28023"/>
                  <a:pt x="1297560" y="41910"/>
                </a:cubicBezTo>
                <a:cubicBezTo>
                  <a:pt x="1290321" y="55797"/>
                  <a:pt x="1286637" y="76790"/>
                  <a:pt x="1286637" y="104902"/>
                </a:cubicBezTo>
                <a:cubicBezTo>
                  <a:pt x="1286637" y="132842"/>
                  <a:pt x="1290321" y="153753"/>
                  <a:pt x="1297560" y="167640"/>
                </a:cubicBezTo>
                <a:cubicBezTo>
                  <a:pt x="1305052" y="181527"/>
                  <a:pt x="1316292" y="188468"/>
                  <a:pt x="1331341" y="188468"/>
                </a:cubicBezTo>
                <a:close/>
              </a:path>
            </a:pathLst>
          </a:custGeom>
          <a:solidFill>
            <a:srgbClr val="FFFFF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0770E381-006E-0AC2-AD2F-17A746FAA0C1}"/>
              </a:ext>
            </a:extLst>
          </p:cNvPr>
          <p:cNvSpPr/>
          <p:nvPr/>
        </p:nvSpPr>
        <p:spPr>
          <a:xfrm>
            <a:off x="9049257" y="2717800"/>
            <a:ext cx="1449323" cy="209550"/>
          </a:xfrm>
          <a:custGeom>
            <a:avLst/>
            <a:gdLst>
              <a:gd name="connsiteX0" fmla="*/ 67056 w 1449323"/>
              <a:gd name="connsiteY0" fmla="*/ 206502 h 209550"/>
              <a:gd name="connsiteX1" fmla="*/ 42164 w 1449323"/>
              <a:gd name="connsiteY1" fmla="*/ 206502 h 209550"/>
              <a:gd name="connsiteX2" fmla="*/ 42164 w 1449323"/>
              <a:gd name="connsiteY2" fmla="*/ 32512 h 209550"/>
              <a:gd name="connsiteX3" fmla="*/ 0 w 1449323"/>
              <a:gd name="connsiteY3" fmla="*/ 56896 h 209550"/>
              <a:gd name="connsiteX4" fmla="*/ 0 w 1449323"/>
              <a:gd name="connsiteY4" fmla="*/ 31496 h 209550"/>
              <a:gd name="connsiteX5" fmla="*/ 49276 w 1449323"/>
              <a:gd name="connsiteY5" fmla="*/ 3048 h 209550"/>
              <a:gd name="connsiteX6" fmla="*/ 67056 w 1449323"/>
              <a:gd name="connsiteY6" fmla="*/ 3048 h 209550"/>
              <a:gd name="connsiteX7" fmla="*/ 67056 w 1449323"/>
              <a:gd name="connsiteY7" fmla="*/ 206502 h 209550"/>
              <a:gd name="connsiteX8" fmla="*/ 244666 w 1449323"/>
              <a:gd name="connsiteY8" fmla="*/ 66802 h 209550"/>
              <a:gd name="connsiteX9" fmla="*/ 237046 w 1449323"/>
              <a:gd name="connsiteY9" fmla="*/ 106426 h 209550"/>
              <a:gd name="connsiteX10" fmla="*/ 211899 w 1449323"/>
              <a:gd name="connsiteY10" fmla="*/ 152146 h 209550"/>
              <a:gd name="connsiteX11" fmla="*/ 175070 w 1449323"/>
              <a:gd name="connsiteY11" fmla="*/ 206502 h 209550"/>
              <a:gd name="connsiteX12" fmla="*/ 146622 w 1449323"/>
              <a:gd name="connsiteY12" fmla="*/ 206502 h 209550"/>
              <a:gd name="connsiteX13" fmla="*/ 191072 w 1449323"/>
              <a:gd name="connsiteY13" fmla="*/ 144272 h 209550"/>
              <a:gd name="connsiteX14" fmla="*/ 208598 w 1449323"/>
              <a:gd name="connsiteY14" fmla="*/ 116078 h 209550"/>
              <a:gd name="connsiteX15" fmla="*/ 176086 w 1449323"/>
              <a:gd name="connsiteY15" fmla="*/ 127000 h 209550"/>
              <a:gd name="connsiteX16" fmla="*/ 144336 w 1449323"/>
              <a:gd name="connsiteY16" fmla="*/ 118872 h 209550"/>
              <a:gd name="connsiteX17" fmla="*/ 122492 w 1449323"/>
              <a:gd name="connsiteY17" fmla="*/ 96520 h 209550"/>
              <a:gd name="connsiteX18" fmla="*/ 114618 w 1449323"/>
              <a:gd name="connsiteY18" fmla="*/ 63500 h 209550"/>
              <a:gd name="connsiteX19" fmla="*/ 122999 w 1449323"/>
              <a:gd name="connsiteY19" fmla="*/ 30734 h 209550"/>
              <a:gd name="connsiteX20" fmla="*/ 146368 w 1449323"/>
              <a:gd name="connsiteY20" fmla="*/ 8128 h 209550"/>
              <a:gd name="connsiteX21" fmla="*/ 180149 w 1449323"/>
              <a:gd name="connsiteY21" fmla="*/ 0 h 209550"/>
              <a:gd name="connsiteX22" fmla="*/ 213678 w 1449323"/>
              <a:gd name="connsiteY22" fmla="*/ 8382 h 209550"/>
              <a:gd name="connsiteX23" fmla="*/ 236538 w 1449323"/>
              <a:gd name="connsiteY23" fmla="*/ 31750 h 209550"/>
              <a:gd name="connsiteX24" fmla="*/ 244666 w 1449323"/>
              <a:gd name="connsiteY24" fmla="*/ 66802 h 209550"/>
              <a:gd name="connsiteX25" fmla="*/ 180149 w 1449323"/>
              <a:gd name="connsiteY25" fmla="*/ 105918 h 209550"/>
              <a:gd name="connsiteX26" fmla="*/ 208344 w 1449323"/>
              <a:gd name="connsiteY26" fmla="*/ 95504 h 209550"/>
              <a:gd name="connsiteX27" fmla="*/ 220536 w 1449323"/>
              <a:gd name="connsiteY27" fmla="*/ 67056 h 209550"/>
              <a:gd name="connsiteX28" fmla="*/ 220536 w 1449323"/>
              <a:gd name="connsiteY28" fmla="*/ 63500 h 209550"/>
              <a:gd name="connsiteX29" fmla="*/ 209360 w 1449323"/>
              <a:gd name="connsiteY29" fmla="*/ 32766 h 209550"/>
              <a:gd name="connsiteX30" fmla="*/ 180149 w 1449323"/>
              <a:gd name="connsiteY30" fmla="*/ 21082 h 209550"/>
              <a:gd name="connsiteX31" fmla="*/ 150178 w 1449323"/>
              <a:gd name="connsiteY31" fmla="*/ 32766 h 209550"/>
              <a:gd name="connsiteX32" fmla="*/ 139002 w 1449323"/>
              <a:gd name="connsiteY32" fmla="*/ 63500 h 209550"/>
              <a:gd name="connsiteX33" fmla="*/ 150178 w 1449323"/>
              <a:gd name="connsiteY33" fmla="*/ 94488 h 209550"/>
              <a:gd name="connsiteX34" fmla="*/ 180149 w 1449323"/>
              <a:gd name="connsiteY34" fmla="*/ 105918 h 209550"/>
              <a:gd name="connsiteX35" fmla="*/ 295466 w 1449323"/>
              <a:gd name="connsiteY35" fmla="*/ 66548 h 209550"/>
              <a:gd name="connsiteX36" fmla="*/ 307149 w 1449323"/>
              <a:gd name="connsiteY36" fmla="*/ 71120 h 209550"/>
              <a:gd name="connsiteX37" fmla="*/ 311722 w 1449323"/>
              <a:gd name="connsiteY37" fmla="*/ 82804 h 209550"/>
              <a:gd name="connsiteX38" fmla="*/ 307149 w 1449323"/>
              <a:gd name="connsiteY38" fmla="*/ 94996 h 209550"/>
              <a:gd name="connsiteX39" fmla="*/ 295466 w 1449323"/>
              <a:gd name="connsiteY39" fmla="*/ 99314 h 209550"/>
              <a:gd name="connsiteX40" fmla="*/ 283528 w 1449323"/>
              <a:gd name="connsiteY40" fmla="*/ 94996 h 209550"/>
              <a:gd name="connsiteX41" fmla="*/ 279210 w 1449323"/>
              <a:gd name="connsiteY41" fmla="*/ 82804 h 209550"/>
              <a:gd name="connsiteX42" fmla="*/ 283528 w 1449323"/>
              <a:gd name="connsiteY42" fmla="*/ 71120 h 209550"/>
              <a:gd name="connsiteX43" fmla="*/ 295466 w 1449323"/>
              <a:gd name="connsiteY43" fmla="*/ 66548 h 209550"/>
              <a:gd name="connsiteX44" fmla="*/ 295466 w 1449323"/>
              <a:gd name="connsiteY44" fmla="*/ 175768 h 209550"/>
              <a:gd name="connsiteX45" fmla="*/ 307149 w 1449323"/>
              <a:gd name="connsiteY45" fmla="*/ 180340 h 209550"/>
              <a:gd name="connsiteX46" fmla="*/ 311722 w 1449323"/>
              <a:gd name="connsiteY46" fmla="*/ 192024 h 209550"/>
              <a:gd name="connsiteX47" fmla="*/ 307149 w 1449323"/>
              <a:gd name="connsiteY47" fmla="*/ 203708 h 209550"/>
              <a:gd name="connsiteX48" fmla="*/ 295466 w 1449323"/>
              <a:gd name="connsiteY48" fmla="*/ 208280 h 209550"/>
              <a:gd name="connsiteX49" fmla="*/ 283528 w 1449323"/>
              <a:gd name="connsiteY49" fmla="*/ 203708 h 209550"/>
              <a:gd name="connsiteX50" fmla="*/ 279210 w 1449323"/>
              <a:gd name="connsiteY50" fmla="*/ 192024 h 209550"/>
              <a:gd name="connsiteX51" fmla="*/ 283528 w 1449323"/>
              <a:gd name="connsiteY51" fmla="*/ 180340 h 209550"/>
              <a:gd name="connsiteX52" fmla="*/ 295466 w 1449323"/>
              <a:gd name="connsiteY52" fmla="*/ 175768 h 209550"/>
              <a:gd name="connsiteX53" fmla="*/ 411099 w 1449323"/>
              <a:gd name="connsiteY53" fmla="*/ 209550 h 209550"/>
              <a:gd name="connsiteX54" fmla="*/ 359284 w 1449323"/>
              <a:gd name="connsiteY54" fmla="*/ 182626 h 209550"/>
              <a:gd name="connsiteX55" fmla="*/ 341503 w 1449323"/>
              <a:gd name="connsiteY55" fmla="*/ 104902 h 209550"/>
              <a:gd name="connsiteX56" fmla="*/ 359284 w 1449323"/>
              <a:gd name="connsiteY56" fmla="*/ 27178 h 209550"/>
              <a:gd name="connsiteX57" fmla="*/ 411099 w 1449323"/>
              <a:gd name="connsiteY57" fmla="*/ 0 h 209550"/>
              <a:gd name="connsiteX58" fmla="*/ 462915 w 1449323"/>
              <a:gd name="connsiteY58" fmla="*/ 27178 h 209550"/>
              <a:gd name="connsiteX59" fmla="*/ 480695 w 1449323"/>
              <a:gd name="connsiteY59" fmla="*/ 104902 h 209550"/>
              <a:gd name="connsiteX60" fmla="*/ 462915 w 1449323"/>
              <a:gd name="connsiteY60" fmla="*/ 182626 h 209550"/>
              <a:gd name="connsiteX61" fmla="*/ 411099 w 1449323"/>
              <a:gd name="connsiteY61" fmla="*/ 209550 h 209550"/>
              <a:gd name="connsiteX62" fmla="*/ 411099 w 1449323"/>
              <a:gd name="connsiteY62" fmla="*/ 188468 h 209550"/>
              <a:gd name="connsiteX63" fmla="*/ 455803 w 1449323"/>
              <a:gd name="connsiteY63" fmla="*/ 104902 h 209550"/>
              <a:gd name="connsiteX64" fmla="*/ 444627 w 1449323"/>
              <a:gd name="connsiteY64" fmla="*/ 41910 h 209550"/>
              <a:gd name="connsiteX65" fmla="*/ 411099 w 1449323"/>
              <a:gd name="connsiteY65" fmla="*/ 21082 h 209550"/>
              <a:gd name="connsiteX66" fmla="*/ 377317 w 1449323"/>
              <a:gd name="connsiteY66" fmla="*/ 41910 h 209550"/>
              <a:gd name="connsiteX67" fmla="*/ 366395 w 1449323"/>
              <a:gd name="connsiteY67" fmla="*/ 104902 h 209550"/>
              <a:gd name="connsiteX68" fmla="*/ 377317 w 1449323"/>
              <a:gd name="connsiteY68" fmla="*/ 167640 h 209550"/>
              <a:gd name="connsiteX69" fmla="*/ 411099 w 1449323"/>
              <a:gd name="connsiteY69" fmla="*/ 188468 h 209550"/>
              <a:gd name="connsiteX70" fmla="*/ 572072 w 1449323"/>
              <a:gd name="connsiteY70" fmla="*/ 209550 h 209550"/>
              <a:gd name="connsiteX71" fmla="*/ 520256 w 1449323"/>
              <a:gd name="connsiteY71" fmla="*/ 182626 h 209550"/>
              <a:gd name="connsiteX72" fmla="*/ 502476 w 1449323"/>
              <a:gd name="connsiteY72" fmla="*/ 104902 h 209550"/>
              <a:gd name="connsiteX73" fmla="*/ 520256 w 1449323"/>
              <a:gd name="connsiteY73" fmla="*/ 27178 h 209550"/>
              <a:gd name="connsiteX74" fmla="*/ 572072 w 1449323"/>
              <a:gd name="connsiteY74" fmla="*/ 0 h 209550"/>
              <a:gd name="connsiteX75" fmla="*/ 623888 w 1449323"/>
              <a:gd name="connsiteY75" fmla="*/ 27178 h 209550"/>
              <a:gd name="connsiteX76" fmla="*/ 641668 w 1449323"/>
              <a:gd name="connsiteY76" fmla="*/ 104902 h 209550"/>
              <a:gd name="connsiteX77" fmla="*/ 623888 w 1449323"/>
              <a:gd name="connsiteY77" fmla="*/ 182626 h 209550"/>
              <a:gd name="connsiteX78" fmla="*/ 572072 w 1449323"/>
              <a:gd name="connsiteY78" fmla="*/ 209550 h 209550"/>
              <a:gd name="connsiteX79" fmla="*/ 572072 w 1449323"/>
              <a:gd name="connsiteY79" fmla="*/ 188468 h 209550"/>
              <a:gd name="connsiteX80" fmla="*/ 616776 w 1449323"/>
              <a:gd name="connsiteY80" fmla="*/ 104902 h 209550"/>
              <a:gd name="connsiteX81" fmla="*/ 605600 w 1449323"/>
              <a:gd name="connsiteY81" fmla="*/ 41910 h 209550"/>
              <a:gd name="connsiteX82" fmla="*/ 572072 w 1449323"/>
              <a:gd name="connsiteY82" fmla="*/ 21082 h 209550"/>
              <a:gd name="connsiteX83" fmla="*/ 538290 w 1449323"/>
              <a:gd name="connsiteY83" fmla="*/ 41910 h 209550"/>
              <a:gd name="connsiteX84" fmla="*/ 527368 w 1449323"/>
              <a:gd name="connsiteY84" fmla="*/ 104902 h 209550"/>
              <a:gd name="connsiteX85" fmla="*/ 538290 w 1449323"/>
              <a:gd name="connsiteY85" fmla="*/ 167640 h 209550"/>
              <a:gd name="connsiteX86" fmla="*/ 572072 w 1449323"/>
              <a:gd name="connsiteY86" fmla="*/ 188468 h 209550"/>
              <a:gd name="connsiteX87" fmla="*/ 667259 w 1449323"/>
              <a:gd name="connsiteY87" fmla="*/ 104394 h 209550"/>
              <a:gd name="connsiteX88" fmla="*/ 731266 w 1449323"/>
              <a:gd name="connsiteY88" fmla="*/ 104394 h 209550"/>
              <a:gd name="connsiteX89" fmla="*/ 731266 w 1449323"/>
              <a:gd name="connsiteY89" fmla="*/ 124460 h 209550"/>
              <a:gd name="connsiteX90" fmla="*/ 667259 w 1449323"/>
              <a:gd name="connsiteY90" fmla="*/ 124460 h 209550"/>
              <a:gd name="connsiteX91" fmla="*/ 667259 w 1449323"/>
              <a:gd name="connsiteY91" fmla="*/ 104394 h 209550"/>
              <a:gd name="connsiteX92" fmla="*/ 891604 w 1449323"/>
              <a:gd name="connsiteY92" fmla="*/ 185166 h 209550"/>
              <a:gd name="connsiteX93" fmla="*/ 891604 w 1449323"/>
              <a:gd name="connsiteY93" fmla="*/ 206502 h 209550"/>
              <a:gd name="connsiteX94" fmla="*/ 762318 w 1449323"/>
              <a:gd name="connsiteY94" fmla="*/ 206502 h 209550"/>
              <a:gd name="connsiteX95" fmla="*/ 762318 w 1449323"/>
              <a:gd name="connsiteY95" fmla="*/ 189484 h 209550"/>
              <a:gd name="connsiteX96" fmla="*/ 843852 w 1449323"/>
              <a:gd name="connsiteY96" fmla="*/ 105664 h 209550"/>
              <a:gd name="connsiteX97" fmla="*/ 860361 w 1449323"/>
              <a:gd name="connsiteY97" fmla="*/ 83566 h 209550"/>
              <a:gd name="connsiteX98" fmla="*/ 865696 w 1449323"/>
              <a:gd name="connsiteY98" fmla="*/ 61214 h 209550"/>
              <a:gd name="connsiteX99" fmla="*/ 855028 w 1449323"/>
              <a:gd name="connsiteY99" fmla="*/ 32004 h 209550"/>
              <a:gd name="connsiteX100" fmla="*/ 826072 w 1449323"/>
              <a:gd name="connsiteY100" fmla="*/ 21082 h 209550"/>
              <a:gd name="connsiteX101" fmla="*/ 798894 w 1449323"/>
              <a:gd name="connsiteY101" fmla="*/ 29210 h 209550"/>
              <a:gd name="connsiteX102" fmla="*/ 783654 w 1449323"/>
              <a:gd name="connsiteY102" fmla="*/ 51816 h 209550"/>
              <a:gd name="connsiteX103" fmla="*/ 764858 w 1449323"/>
              <a:gd name="connsiteY103" fmla="*/ 40640 h 209550"/>
              <a:gd name="connsiteX104" fmla="*/ 787210 w 1449323"/>
              <a:gd name="connsiteY104" fmla="*/ 10668 h 209550"/>
              <a:gd name="connsiteX105" fmla="*/ 826834 w 1449323"/>
              <a:gd name="connsiteY105" fmla="*/ 0 h 209550"/>
              <a:gd name="connsiteX106" fmla="*/ 859854 w 1449323"/>
              <a:gd name="connsiteY106" fmla="*/ 7874 h 209550"/>
              <a:gd name="connsiteX107" fmla="*/ 882460 w 1449323"/>
              <a:gd name="connsiteY107" fmla="*/ 29464 h 209550"/>
              <a:gd name="connsiteX108" fmla="*/ 890588 w 1449323"/>
              <a:gd name="connsiteY108" fmla="*/ 60960 h 209550"/>
              <a:gd name="connsiteX109" fmla="*/ 882968 w 1449323"/>
              <a:gd name="connsiteY109" fmla="*/ 90932 h 209550"/>
              <a:gd name="connsiteX110" fmla="*/ 859346 w 1449323"/>
              <a:gd name="connsiteY110" fmla="*/ 121412 h 209550"/>
              <a:gd name="connsiteX111" fmla="*/ 797878 w 1449323"/>
              <a:gd name="connsiteY111" fmla="*/ 185166 h 209550"/>
              <a:gd name="connsiteX112" fmla="*/ 891604 w 1449323"/>
              <a:gd name="connsiteY112" fmla="*/ 185166 h 209550"/>
              <a:gd name="connsiteX113" fmla="*/ 1056640 w 1449323"/>
              <a:gd name="connsiteY113" fmla="*/ 159004 h 209550"/>
              <a:gd name="connsiteX114" fmla="*/ 1030224 w 1449323"/>
              <a:gd name="connsiteY114" fmla="*/ 159004 h 209550"/>
              <a:gd name="connsiteX115" fmla="*/ 1030224 w 1449323"/>
              <a:gd name="connsiteY115" fmla="*/ 206502 h 209550"/>
              <a:gd name="connsiteX116" fmla="*/ 1006094 w 1449323"/>
              <a:gd name="connsiteY116" fmla="*/ 206502 h 209550"/>
              <a:gd name="connsiteX117" fmla="*/ 1006094 w 1449323"/>
              <a:gd name="connsiteY117" fmla="*/ 159004 h 209550"/>
              <a:gd name="connsiteX118" fmla="*/ 918211 w 1449323"/>
              <a:gd name="connsiteY118" fmla="*/ 159004 h 209550"/>
              <a:gd name="connsiteX119" fmla="*/ 918211 w 1449323"/>
              <a:gd name="connsiteY119" fmla="*/ 141986 h 209550"/>
              <a:gd name="connsiteX120" fmla="*/ 1010666 w 1449323"/>
              <a:gd name="connsiteY120" fmla="*/ 3048 h 209550"/>
              <a:gd name="connsiteX121" fmla="*/ 1030224 w 1449323"/>
              <a:gd name="connsiteY121" fmla="*/ 3048 h 209550"/>
              <a:gd name="connsiteX122" fmla="*/ 1030224 w 1449323"/>
              <a:gd name="connsiteY122" fmla="*/ 137668 h 209550"/>
              <a:gd name="connsiteX123" fmla="*/ 1056640 w 1449323"/>
              <a:gd name="connsiteY123" fmla="*/ 137668 h 209550"/>
              <a:gd name="connsiteX124" fmla="*/ 1056640 w 1449323"/>
              <a:gd name="connsiteY124" fmla="*/ 159004 h 209550"/>
              <a:gd name="connsiteX125" fmla="*/ 1006094 w 1449323"/>
              <a:gd name="connsiteY125" fmla="*/ 137668 h 209550"/>
              <a:gd name="connsiteX126" fmla="*/ 1006094 w 1449323"/>
              <a:gd name="connsiteY126" fmla="*/ 46228 h 209550"/>
              <a:gd name="connsiteX127" fmla="*/ 945388 w 1449323"/>
              <a:gd name="connsiteY127" fmla="*/ 137668 h 209550"/>
              <a:gd name="connsiteX128" fmla="*/ 1006094 w 1449323"/>
              <a:gd name="connsiteY128" fmla="*/ 137668 h 209550"/>
              <a:gd name="connsiteX129" fmla="*/ 1103059 w 1449323"/>
              <a:gd name="connsiteY129" fmla="*/ 66548 h 209550"/>
              <a:gd name="connsiteX130" fmla="*/ 1114743 w 1449323"/>
              <a:gd name="connsiteY130" fmla="*/ 71120 h 209550"/>
              <a:gd name="connsiteX131" fmla="*/ 1119315 w 1449323"/>
              <a:gd name="connsiteY131" fmla="*/ 82804 h 209550"/>
              <a:gd name="connsiteX132" fmla="*/ 1114743 w 1449323"/>
              <a:gd name="connsiteY132" fmla="*/ 94996 h 209550"/>
              <a:gd name="connsiteX133" fmla="*/ 1103059 w 1449323"/>
              <a:gd name="connsiteY133" fmla="*/ 99314 h 209550"/>
              <a:gd name="connsiteX134" fmla="*/ 1091121 w 1449323"/>
              <a:gd name="connsiteY134" fmla="*/ 94996 h 209550"/>
              <a:gd name="connsiteX135" fmla="*/ 1086803 w 1449323"/>
              <a:gd name="connsiteY135" fmla="*/ 82804 h 209550"/>
              <a:gd name="connsiteX136" fmla="*/ 1091121 w 1449323"/>
              <a:gd name="connsiteY136" fmla="*/ 71120 h 209550"/>
              <a:gd name="connsiteX137" fmla="*/ 1103059 w 1449323"/>
              <a:gd name="connsiteY137" fmla="*/ 66548 h 209550"/>
              <a:gd name="connsiteX138" fmla="*/ 1103059 w 1449323"/>
              <a:gd name="connsiteY138" fmla="*/ 175768 h 209550"/>
              <a:gd name="connsiteX139" fmla="*/ 1114743 w 1449323"/>
              <a:gd name="connsiteY139" fmla="*/ 180340 h 209550"/>
              <a:gd name="connsiteX140" fmla="*/ 1119315 w 1449323"/>
              <a:gd name="connsiteY140" fmla="*/ 192024 h 209550"/>
              <a:gd name="connsiteX141" fmla="*/ 1114743 w 1449323"/>
              <a:gd name="connsiteY141" fmla="*/ 203708 h 209550"/>
              <a:gd name="connsiteX142" fmla="*/ 1103059 w 1449323"/>
              <a:gd name="connsiteY142" fmla="*/ 208280 h 209550"/>
              <a:gd name="connsiteX143" fmla="*/ 1091121 w 1449323"/>
              <a:gd name="connsiteY143" fmla="*/ 203708 h 209550"/>
              <a:gd name="connsiteX144" fmla="*/ 1086803 w 1449323"/>
              <a:gd name="connsiteY144" fmla="*/ 192024 h 209550"/>
              <a:gd name="connsiteX145" fmla="*/ 1091121 w 1449323"/>
              <a:gd name="connsiteY145" fmla="*/ 180340 h 209550"/>
              <a:gd name="connsiteX146" fmla="*/ 1103059 w 1449323"/>
              <a:gd name="connsiteY146" fmla="*/ 175768 h 209550"/>
              <a:gd name="connsiteX147" fmla="*/ 1218756 w 1449323"/>
              <a:gd name="connsiteY147" fmla="*/ 209550 h 209550"/>
              <a:gd name="connsiteX148" fmla="*/ 1166940 w 1449323"/>
              <a:gd name="connsiteY148" fmla="*/ 182626 h 209550"/>
              <a:gd name="connsiteX149" fmla="*/ 1149160 w 1449323"/>
              <a:gd name="connsiteY149" fmla="*/ 104902 h 209550"/>
              <a:gd name="connsiteX150" fmla="*/ 1166940 w 1449323"/>
              <a:gd name="connsiteY150" fmla="*/ 27178 h 209550"/>
              <a:gd name="connsiteX151" fmla="*/ 1218756 w 1449323"/>
              <a:gd name="connsiteY151" fmla="*/ 0 h 209550"/>
              <a:gd name="connsiteX152" fmla="*/ 1270572 w 1449323"/>
              <a:gd name="connsiteY152" fmla="*/ 27178 h 209550"/>
              <a:gd name="connsiteX153" fmla="*/ 1288352 w 1449323"/>
              <a:gd name="connsiteY153" fmla="*/ 104902 h 209550"/>
              <a:gd name="connsiteX154" fmla="*/ 1270572 w 1449323"/>
              <a:gd name="connsiteY154" fmla="*/ 182626 h 209550"/>
              <a:gd name="connsiteX155" fmla="*/ 1218756 w 1449323"/>
              <a:gd name="connsiteY155" fmla="*/ 209550 h 209550"/>
              <a:gd name="connsiteX156" fmla="*/ 1218756 w 1449323"/>
              <a:gd name="connsiteY156" fmla="*/ 188468 h 209550"/>
              <a:gd name="connsiteX157" fmla="*/ 1263460 w 1449323"/>
              <a:gd name="connsiteY157" fmla="*/ 104902 h 209550"/>
              <a:gd name="connsiteX158" fmla="*/ 1252284 w 1449323"/>
              <a:gd name="connsiteY158" fmla="*/ 41910 h 209550"/>
              <a:gd name="connsiteX159" fmla="*/ 1218756 w 1449323"/>
              <a:gd name="connsiteY159" fmla="*/ 21082 h 209550"/>
              <a:gd name="connsiteX160" fmla="*/ 1184973 w 1449323"/>
              <a:gd name="connsiteY160" fmla="*/ 41910 h 209550"/>
              <a:gd name="connsiteX161" fmla="*/ 1174052 w 1449323"/>
              <a:gd name="connsiteY161" fmla="*/ 104902 h 209550"/>
              <a:gd name="connsiteX162" fmla="*/ 1184973 w 1449323"/>
              <a:gd name="connsiteY162" fmla="*/ 167640 h 209550"/>
              <a:gd name="connsiteX163" fmla="*/ 1218756 w 1449323"/>
              <a:gd name="connsiteY163" fmla="*/ 188468 h 209550"/>
              <a:gd name="connsiteX164" fmla="*/ 1379728 w 1449323"/>
              <a:gd name="connsiteY164" fmla="*/ 209550 h 209550"/>
              <a:gd name="connsiteX165" fmla="*/ 1327912 w 1449323"/>
              <a:gd name="connsiteY165" fmla="*/ 182626 h 209550"/>
              <a:gd name="connsiteX166" fmla="*/ 1310132 w 1449323"/>
              <a:gd name="connsiteY166" fmla="*/ 104902 h 209550"/>
              <a:gd name="connsiteX167" fmla="*/ 1327912 w 1449323"/>
              <a:gd name="connsiteY167" fmla="*/ 27178 h 209550"/>
              <a:gd name="connsiteX168" fmla="*/ 1379728 w 1449323"/>
              <a:gd name="connsiteY168" fmla="*/ 0 h 209550"/>
              <a:gd name="connsiteX169" fmla="*/ 1431544 w 1449323"/>
              <a:gd name="connsiteY169" fmla="*/ 27178 h 209550"/>
              <a:gd name="connsiteX170" fmla="*/ 1449324 w 1449323"/>
              <a:gd name="connsiteY170" fmla="*/ 104902 h 209550"/>
              <a:gd name="connsiteX171" fmla="*/ 1431544 w 1449323"/>
              <a:gd name="connsiteY171" fmla="*/ 182626 h 209550"/>
              <a:gd name="connsiteX172" fmla="*/ 1379728 w 1449323"/>
              <a:gd name="connsiteY172" fmla="*/ 209550 h 209550"/>
              <a:gd name="connsiteX173" fmla="*/ 1379728 w 1449323"/>
              <a:gd name="connsiteY173" fmla="*/ 188468 h 209550"/>
              <a:gd name="connsiteX174" fmla="*/ 1424432 w 1449323"/>
              <a:gd name="connsiteY174" fmla="*/ 104902 h 209550"/>
              <a:gd name="connsiteX175" fmla="*/ 1413256 w 1449323"/>
              <a:gd name="connsiteY175" fmla="*/ 41910 h 209550"/>
              <a:gd name="connsiteX176" fmla="*/ 1379728 w 1449323"/>
              <a:gd name="connsiteY176" fmla="*/ 21082 h 209550"/>
              <a:gd name="connsiteX177" fmla="*/ 1345947 w 1449323"/>
              <a:gd name="connsiteY177" fmla="*/ 41910 h 209550"/>
              <a:gd name="connsiteX178" fmla="*/ 1335024 w 1449323"/>
              <a:gd name="connsiteY178" fmla="*/ 104902 h 209550"/>
              <a:gd name="connsiteX179" fmla="*/ 1345947 w 1449323"/>
              <a:gd name="connsiteY179" fmla="*/ 167640 h 209550"/>
              <a:gd name="connsiteX180" fmla="*/ 1379728 w 1449323"/>
              <a:gd name="connsiteY180" fmla="*/ 188468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1449323" h="209550">
                <a:moveTo>
                  <a:pt x="67056" y="206502"/>
                </a:moveTo>
                <a:lnTo>
                  <a:pt x="42164" y="206502"/>
                </a:lnTo>
                <a:lnTo>
                  <a:pt x="42164" y="32512"/>
                </a:lnTo>
                <a:lnTo>
                  <a:pt x="0" y="56896"/>
                </a:lnTo>
                <a:lnTo>
                  <a:pt x="0" y="31496"/>
                </a:lnTo>
                <a:lnTo>
                  <a:pt x="49276" y="3048"/>
                </a:lnTo>
                <a:lnTo>
                  <a:pt x="67056" y="3048"/>
                </a:lnTo>
                <a:lnTo>
                  <a:pt x="67056" y="206502"/>
                </a:lnTo>
                <a:close/>
                <a:moveTo>
                  <a:pt x="244666" y="66802"/>
                </a:moveTo>
                <a:cubicBezTo>
                  <a:pt x="244666" y="80182"/>
                  <a:pt x="242126" y="93389"/>
                  <a:pt x="237046" y="106426"/>
                </a:cubicBezTo>
                <a:cubicBezTo>
                  <a:pt x="231966" y="119462"/>
                  <a:pt x="223584" y="134703"/>
                  <a:pt x="211899" y="152146"/>
                </a:cubicBezTo>
                <a:lnTo>
                  <a:pt x="175070" y="206502"/>
                </a:lnTo>
                <a:lnTo>
                  <a:pt x="146622" y="206502"/>
                </a:lnTo>
                <a:lnTo>
                  <a:pt x="191072" y="144272"/>
                </a:lnTo>
                <a:cubicBezTo>
                  <a:pt x="198565" y="133940"/>
                  <a:pt x="204407" y="124543"/>
                  <a:pt x="208598" y="116078"/>
                </a:cubicBezTo>
                <a:cubicBezTo>
                  <a:pt x="199327" y="123361"/>
                  <a:pt x="188468" y="127000"/>
                  <a:pt x="176086" y="127000"/>
                </a:cubicBezTo>
                <a:cubicBezTo>
                  <a:pt x="164274" y="127000"/>
                  <a:pt x="153670" y="124289"/>
                  <a:pt x="144336" y="118872"/>
                </a:cubicBezTo>
                <a:cubicBezTo>
                  <a:pt x="135065" y="113455"/>
                  <a:pt x="127762" y="106001"/>
                  <a:pt x="122492" y="96520"/>
                </a:cubicBezTo>
                <a:cubicBezTo>
                  <a:pt x="117285" y="86868"/>
                  <a:pt x="114618" y="75863"/>
                  <a:pt x="114618" y="63500"/>
                </a:cubicBezTo>
                <a:cubicBezTo>
                  <a:pt x="114618" y="51308"/>
                  <a:pt x="117411" y="40386"/>
                  <a:pt x="122999" y="30734"/>
                </a:cubicBezTo>
                <a:cubicBezTo>
                  <a:pt x="128778" y="21082"/>
                  <a:pt x="136589" y="13545"/>
                  <a:pt x="146368" y="8128"/>
                </a:cubicBezTo>
                <a:cubicBezTo>
                  <a:pt x="156401" y="2711"/>
                  <a:pt x="167640" y="0"/>
                  <a:pt x="180149" y="0"/>
                </a:cubicBezTo>
                <a:cubicBezTo>
                  <a:pt x="192849" y="0"/>
                  <a:pt x="204026" y="2794"/>
                  <a:pt x="213678" y="8382"/>
                </a:cubicBezTo>
                <a:cubicBezTo>
                  <a:pt x="223520" y="13799"/>
                  <a:pt x="231140" y="21590"/>
                  <a:pt x="236538" y="31750"/>
                </a:cubicBezTo>
                <a:cubicBezTo>
                  <a:pt x="241998" y="41739"/>
                  <a:pt x="244666" y="53423"/>
                  <a:pt x="244666" y="66802"/>
                </a:cubicBezTo>
                <a:close/>
                <a:moveTo>
                  <a:pt x="180149" y="105918"/>
                </a:moveTo>
                <a:cubicBezTo>
                  <a:pt x="191707" y="105918"/>
                  <a:pt x="201105" y="102445"/>
                  <a:pt x="208344" y="95504"/>
                </a:cubicBezTo>
                <a:cubicBezTo>
                  <a:pt x="215647" y="88392"/>
                  <a:pt x="219711" y="78911"/>
                  <a:pt x="220536" y="67056"/>
                </a:cubicBezTo>
                <a:lnTo>
                  <a:pt x="220536" y="63500"/>
                </a:lnTo>
                <a:cubicBezTo>
                  <a:pt x="220536" y="50629"/>
                  <a:pt x="216853" y="40386"/>
                  <a:pt x="209360" y="32766"/>
                </a:cubicBezTo>
                <a:cubicBezTo>
                  <a:pt x="201930" y="24975"/>
                  <a:pt x="192215" y="21082"/>
                  <a:pt x="180149" y="21082"/>
                </a:cubicBezTo>
                <a:cubicBezTo>
                  <a:pt x="167831" y="21082"/>
                  <a:pt x="157798" y="24975"/>
                  <a:pt x="150178" y="32766"/>
                </a:cubicBezTo>
                <a:cubicBezTo>
                  <a:pt x="142749" y="40557"/>
                  <a:pt x="139002" y="50800"/>
                  <a:pt x="139002" y="63500"/>
                </a:cubicBezTo>
                <a:cubicBezTo>
                  <a:pt x="139002" y="76537"/>
                  <a:pt x="142749" y="86868"/>
                  <a:pt x="150178" y="94488"/>
                </a:cubicBezTo>
                <a:cubicBezTo>
                  <a:pt x="157671" y="102108"/>
                  <a:pt x="167640" y="105918"/>
                  <a:pt x="180149" y="105918"/>
                </a:cubicBezTo>
                <a:close/>
                <a:moveTo>
                  <a:pt x="295466" y="66548"/>
                </a:moveTo>
                <a:cubicBezTo>
                  <a:pt x="300355" y="66548"/>
                  <a:pt x="304229" y="68072"/>
                  <a:pt x="307149" y="71120"/>
                </a:cubicBezTo>
                <a:cubicBezTo>
                  <a:pt x="310198" y="73997"/>
                  <a:pt x="311722" y="77895"/>
                  <a:pt x="311722" y="82804"/>
                </a:cubicBezTo>
                <a:cubicBezTo>
                  <a:pt x="311722" y="87884"/>
                  <a:pt x="310198" y="91948"/>
                  <a:pt x="307149" y="94996"/>
                </a:cubicBezTo>
                <a:cubicBezTo>
                  <a:pt x="304229" y="97873"/>
                  <a:pt x="300355" y="99314"/>
                  <a:pt x="295466" y="99314"/>
                </a:cubicBezTo>
                <a:cubicBezTo>
                  <a:pt x="290513" y="99314"/>
                  <a:pt x="286576" y="97873"/>
                  <a:pt x="283528" y="94996"/>
                </a:cubicBezTo>
                <a:cubicBezTo>
                  <a:pt x="280607" y="91948"/>
                  <a:pt x="279210" y="87884"/>
                  <a:pt x="279210" y="82804"/>
                </a:cubicBezTo>
                <a:cubicBezTo>
                  <a:pt x="279210" y="77895"/>
                  <a:pt x="280607" y="73997"/>
                  <a:pt x="283528" y="71120"/>
                </a:cubicBezTo>
                <a:cubicBezTo>
                  <a:pt x="286576" y="68072"/>
                  <a:pt x="290513" y="66548"/>
                  <a:pt x="295466" y="66548"/>
                </a:cubicBezTo>
                <a:close/>
                <a:moveTo>
                  <a:pt x="295466" y="175768"/>
                </a:moveTo>
                <a:cubicBezTo>
                  <a:pt x="300355" y="175768"/>
                  <a:pt x="304229" y="177292"/>
                  <a:pt x="307149" y="180340"/>
                </a:cubicBezTo>
                <a:cubicBezTo>
                  <a:pt x="310198" y="183217"/>
                  <a:pt x="311722" y="187116"/>
                  <a:pt x="311722" y="192024"/>
                </a:cubicBezTo>
                <a:cubicBezTo>
                  <a:pt x="311722" y="196933"/>
                  <a:pt x="310198" y="200832"/>
                  <a:pt x="307149" y="203708"/>
                </a:cubicBezTo>
                <a:cubicBezTo>
                  <a:pt x="304229" y="206756"/>
                  <a:pt x="300355" y="208280"/>
                  <a:pt x="295466" y="208280"/>
                </a:cubicBezTo>
                <a:cubicBezTo>
                  <a:pt x="290513" y="208280"/>
                  <a:pt x="286576" y="206756"/>
                  <a:pt x="283528" y="203708"/>
                </a:cubicBezTo>
                <a:cubicBezTo>
                  <a:pt x="280607" y="200832"/>
                  <a:pt x="279210" y="196933"/>
                  <a:pt x="279210" y="192024"/>
                </a:cubicBezTo>
                <a:cubicBezTo>
                  <a:pt x="279210" y="187116"/>
                  <a:pt x="280607" y="183217"/>
                  <a:pt x="283528" y="180340"/>
                </a:cubicBezTo>
                <a:cubicBezTo>
                  <a:pt x="286576" y="177292"/>
                  <a:pt x="290513" y="175768"/>
                  <a:pt x="295466" y="175768"/>
                </a:cubicBezTo>
                <a:close/>
                <a:moveTo>
                  <a:pt x="411099" y="209550"/>
                </a:moveTo>
                <a:cubicBezTo>
                  <a:pt x="388430" y="209550"/>
                  <a:pt x="371158" y="200577"/>
                  <a:pt x="359284" y="182626"/>
                </a:cubicBezTo>
                <a:cubicBezTo>
                  <a:pt x="347409" y="164510"/>
                  <a:pt x="341503" y="138601"/>
                  <a:pt x="341503" y="104902"/>
                </a:cubicBezTo>
                <a:cubicBezTo>
                  <a:pt x="341503" y="71038"/>
                  <a:pt x="347409" y="45129"/>
                  <a:pt x="359284" y="27178"/>
                </a:cubicBezTo>
                <a:cubicBezTo>
                  <a:pt x="371158" y="9061"/>
                  <a:pt x="388430" y="0"/>
                  <a:pt x="411099" y="0"/>
                </a:cubicBezTo>
                <a:cubicBezTo>
                  <a:pt x="433769" y="0"/>
                  <a:pt x="451041" y="9061"/>
                  <a:pt x="462915" y="27178"/>
                </a:cubicBezTo>
                <a:cubicBezTo>
                  <a:pt x="474790" y="45129"/>
                  <a:pt x="480695" y="71038"/>
                  <a:pt x="480695" y="104902"/>
                </a:cubicBezTo>
                <a:cubicBezTo>
                  <a:pt x="480695" y="138601"/>
                  <a:pt x="474790" y="164510"/>
                  <a:pt x="462915" y="182626"/>
                </a:cubicBezTo>
                <a:cubicBezTo>
                  <a:pt x="451041" y="200577"/>
                  <a:pt x="433769" y="209550"/>
                  <a:pt x="411099" y="209550"/>
                </a:cubicBezTo>
                <a:close/>
                <a:moveTo>
                  <a:pt x="411099" y="188468"/>
                </a:moveTo>
                <a:cubicBezTo>
                  <a:pt x="440881" y="188468"/>
                  <a:pt x="455803" y="160611"/>
                  <a:pt x="455803" y="104902"/>
                </a:cubicBezTo>
                <a:cubicBezTo>
                  <a:pt x="455803" y="76790"/>
                  <a:pt x="452057" y="55797"/>
                  <a:pt x="444627" y="41910"/>
                </a:cubicBezTo>
                <a:cubicBezTo>
                  <a:pt x="437324" y="28023"/>
                  <a:pt x="426148" y="21082"/>
                  <a:pt x="411099" y="21082"/>
                </a:cubicBezTo>
                <a:cubicBezTo>
                  <a:pt x="396049" y="21082"/>
                  <a:pt x="384747" y="28023"/>
                  <a:pt x="377317" y="41910"/>
                </a:cubicBezTo>
                <a:cubicBezTo>
                  <a:pt x="370015" y="55797"/>
                  <a:pt x="366395" y="76790"/>
                  <a:pt x="366395" y="104902"/>
                </a:cubicBezTo>
                <a:cubicBezTo>
                  <a:pt x="366395" y="132842"/>
                  <a:pt x="370015" y="153753"/>
                  <a:pt x="377317" y="167640"/>
                </a:cubicBezTo>
                <a:cubicBezTo>
                  <a:pt x="384747" y="181527"/>
                  <a:pt x="396049" y="188468"/>
                  <a:pt x="411099" y="188468"/>
                </a:cubicBezTo>
                <a:close/>
                <a:moveTo>
                  <a:pt x="572072" y="209550"/>
                </a:moveTo>
                <a:cubicBezTo>
                  <a:pt x="549402" y="209550"/>
                  <a:pt x="532130" y="200577"/>
                  <a:pt x="520256" y="182626"/>
                </a:cubicBezTo>
                <a:cubicBezTo>
                  <a:pt x="508445" y="164510"/>
                  <a:pt x="502476" y="138601"/>
                  <a:pt x="502476" y="104902"/>
                </a:cubicBezTo>
                <a:cubicBezTo>
                  <a:pt x="502476" y="71038"/>
                  <a:pt x="508445" y="45129"/>
                  <a:pt x="520256" y="27178"/>
                </a:cubicBezTo>
                <a:cubicBezTo>
                  <a:pt x="532130" y="9061"/>
                  <a:pt x="549402" y="0"/>
                  <a:pt x="572072" y="0"/>
                </a:cubicBezTo>
                <a:cubicBezTo>
                  <a:pt x="594805" y="0"/>
                  <a:pt x="612077" y="9061"/>
                  <a:pt x="623888" y="27178"/>
                </a:cubicBezTo>
                <a:cubicBezTo>
                  <a:pt x="635762" y="45129"/>
                  <a:pt x="641668" y="71038"/>
                  <a:pt x="641668" y="104902"/>
                </a:cubicBezTo>
                <a:cubicBezTo>
                  <a:pt x="641668" y="138601"/>
                  <a:pt x="635762" y="164510"/>
                  <a:pt x="623888" y="182626"/>
                </a:cubicBezTo>
                <a:cubicBezTo>
                  <a:pt x="612077" y="200577"/>
                  <a:pt x="594805" y="209550"/>
                  <a:pt x="572072" y="209550"/>
                </a:cubicBezTo>
                <a:close/>
                <a:moveTo>
                  <a:pt x="572072" y="188468"/>
                </a:moveTo>
                <a:cubicBezTo>
                  <a:pt x="601917" y="188468"/>
                  <a:pt x="616776" y="160611"/>
                  <a:pt x="616776" y="104902"/>
                </a:cubicBezTo>
                <a:cubicBezTo>
                  <a:pt x="616776" y="76790"/>
                  <a:pt x="613093" y="55797"/>
                  <a:pt x="605600" y="41910"/>
                </a:cubicBezTo>
                <a:cubicBezTo>
                  <a:pt x="598361" y="28023"/>
                  <a:pt x="587185" y="21082"/>
                  <a:pt x="572072" y="21082"/>
                </a:cubicBezTo>
                <a:cubicBezTo>
                  <a:pt x="557023" y="21082"/>
                  <a:pt x="545783" y="28023"/>
                  <a:pt x="538290" y="41910"/>
                </a:cubicBezTo>
                <a:cubicBezTo>
                  <a:pt x="531051" y="55797"/>
                  <a:pt x="527368" y="76790"/>
                  <a:pt x="527368" y="104902"/>
                </a:cubicBezTo>
                <a:cubicBezTo>
                  <a:pt x="527368" y="132842"/>
                  <a:pt x="531051" y="153753"/>
                  <a:pt x="538290" y="167640"/>
                </a:cubicBezTo>
                <a:cubicBezTo>
                  <a:pt x="545783" y="181527"/>
                  <a:pt x="557023" y="188468"/>
                  <a:pt x="572072" y="188468"/>
                </a:cubicBezTo>
                <a:close/>
                <a:moveTo>
                  <a:pt x="667259" y="104394"/>
                </a:moveTo>
                <a:lnTo>
                  <a:pt x="731266" y="104394"/>
                </a:lnTo>
                <a:lnTo>
                  <a:pt x="731266" y="124460"/>
                </a:lnTo>
                <a:lnTo>
                  <a:pt x="667259" y="124460"/>
                </a:lnTo>
                <a:lnTo>
                  <a:pt x="667259" y="104394"/>
                </a:lnTo>
                <a:close/>
                <a:moveTo>
                  <a:pt x="891604" y="185166"/>
                </a:moveTo>
                <a:lnTo>
                  <a:pt x="891604" y="206502"/>
                </a:lnTo>
                <a:lnTo>
                  <a:pt x="762318" y="206502"/>
                </a:lnTo>
                <a:lnTo>
                  <a:pt x="762318" y="189484"/>
                </a:lnTo>
                <a:lnTo>
                  <a:pt x="843852" y="105664"/>
                </a:lnTo>
                <a:cubicBezTo>
                  <a:pt x="851281" y="97873"/>
                  <a:pt x="856806" y="90506"/>
                  <a:pt x="860361" y="83566"/>
                </a:cubicBezTo>
                <a:cubicBezTo>
                  <a:pt x="863918" y="76454"/>
                  <a:pt x="865696" y="69005"/>
                  <a:pt x="865696" y="61214"/>
                </a:cubicBezTo>
                <a:cubicBezTo>
                  <a:pt x="865696" y="49022"/>
                  <a:pt x="862140" y="39288"/>
                  <a:pt x="855028" y="32004"/>
                </a:cubicBezTo>
                <a:cubicBezTo>
                  <a:pt x="847916" y="24721"/>
                  <a:pt x="838264" y="21082"/>
                  <a:pt x="826072" y="21082"/>
                </a:cubicBezTo>
                <a:cubicBezTo>
                  <a:pt x="815213" y="21082"/>
                  <a:pt x="806197" y="23794"/>
                  <a:pt x="798894" y="29210"/>
                </a:cubicBezTo>
                <a:cubicBezTo>
                  <a:pt x="791591" y="34461"/>
                  <a:pt x="786511" y="41993"/>
                  <a:pt x="783654" y="51816"/>
                </a:cubicBezTo>
                <a:lnTo>
                  <a:pt x="764858" y="40640"/>
                </a:lnTo>
                <a:cubicBezTo>
                  <a:pt x="769112" y="27603"/>
                  <a:pt x="776542" y="17609"/>
                  <a:pt x="787210" y="10668"/>
                </a:cubicBezTo>
                <a:cubicBezTo>
                  <a:pt x="798068" y="3556"/>
                  <a:pt x="811276" y="0"/>
                  <a:pt x="826834" y="0"/>
                </a:cubicBezTo>
                <a:cubicBezTo>
                  <a:pt x="839216" y="0"/>
                  <a:pt x="850202" y="2623"/>
                  <a:pt x="859854" y="7874"/>
                </a:cubicBezTo>
                <a:cubicBezTo>
                  <a:pt x="869506" y="12954"/>
                  <a:pt x="877062" y="20149"/>
                  <a:pt x="882460" y="29464"/>
                </a:cubicBezTo>
                <a:cubicBezTo>
                  <a:pt x="887857" y="38779"/>
                  <a:pt x="890588" y="49276"/>
                  <a:pt x="890588" y="60960"/>
                </a:cubicBezTo>
                <a:cubicBezTo>
                  <a:pt x="890588" y="71799"/>
                  <a:pt x="888048" y="81788"/>
                  <a:pt x="882968" y="90932"/>
                </a:cubicBezTo>
                <a:cubicBezTo>
                  <a:pt x="877888" y="100076"/>
                  <a:pt x="870014" y="110236"/>
                  <a:pt x="859346" y="121412"/>
                </a:cubicBezTo>
                <a:lnTo>
                  <a:pt x="797878" y="185166"/>
                </a:lnTo>
                <a:lnTo>
                  <a:pt x="891604" y="185166"/>
                </a:lnTo>
                <a:close/>
                <a:moveTo>
                  <a:pt x="1056640" y="159004"/>
                </a:moveTo>
                <a:lnTo>
                  <a:pt x="1030224" y="159004"/>
                </a:lnTo>
                <a:lnTo>
                  <a:pt x="1030224" y="206502"/>
                </a:lnTo>
                <a:lnTo>
                  <a:pt x="1006094" y="206502"/>
                </a:lnTo>
                <a:lnTo>
                  <a:pt x="1006094" y="159004"/>
                </a:lnTo>
                <a:lnTo>
                  <a:pt x="918211" y="159004"/>
                </a:lnTo>
                <a:lnTo>
                  <a:pt x="918211" y="141986"/>
                </a:lnTo>
                <a:lnTo>
                  <a:pt x="1010666" y="3048"/>
                </a:lnTo>
                <a:lnTo>
                  <a:pt x="1030224" y="3048"/>
                </a:lnTo>
                <a:lnTo>
                  <a:pt x="1030224" y="137668"/>
                </a:lnTo>
                <a:lnTo>
                  <a:pt x="1056640" y="137668"/>
                </a:lnTo>
                <a:lnTo>
                  <a:pt x="1056640" y="159004"/>
                </a:lnTo>
                <a:close/>
                <a:moveTo>
                  <a:pt x="1006094" y="137668"/>
                </a:moveTo>
                <a:lnTo>
                  <a:pt x="1006094" y="46228"/>
                </a:lnTo>
                <a:lnTo>
                  <a:pt x="945388" y="137668"/>
                </a:lnTo>
                <a:lnTo>
                  <a:pt x="1006094" y="137668"/>
                </a:lnTo>
                <a:close/>
                <a:moveTo>
                  <a:pt x="1103059" y="66548"/>
                </a:moveTo>
                <a:cubicBezTo>
                  <a:pt x="1108012" y="66548"/>
                  <a:pt x="1111886" y="68072"/>
                  <a:pt x="1114743" y="71120"/>
                </a:cubicBezTo>
                <a:cubicBezTo>
                  <a:pt x="1117791" y="73997"/>
                  <a:pt x="1119315" y="77895"/>
                  <a:pt x="1119315" y="82804"/>
                </a:cubicBezTo>
                <a:cubicBezTo>
                  <a:pt x="1119315" y="87884"/>
                  <a:pt x="1117791" y="91948"/>
                  <a:pt x="1114743" y="94996"/>
                </a:cubicBezTo>
                <a:cubicBezTo>
                  <a:pt x="1111886" y="97873"/>
                  <a:pt x="1108012" y="99314"/>
                  <a:pt x="1103059" y="99314"/>
                </a:cubicBezTo>
                <a:cubicBezTo>
                  <a:pt x="1098169" y="99314"/>
                  <a:pt x="1094169" y="97873"/>
                  <a:pt x="1091121" y="94996"/>
                </a:cubicBezTo>
                <a:cubicBezTo>
                  <a:pt x="1088263" y="91948"/>
                  <a:pt x="1086803" y="87884"/>
                  <a:pt x="1086803" y="82804"/>
                </a:cubicBezTo>
                <a:cubicBezTo>
                  <a:pt x="1086803" y="77895"/>
                  <a:pt x="1088263" y="73997"/>
                  <a:pt x="1091121" y="71120"/>
                </a:cubicBezTo>
                <a:cubicBezTo>
                  <a:pt x="1094169" y="68072"/>
                  <a:pt x="1098169" y="66548"/>
                  <a:pt x="1103059" y="66548"/>
                </a:cubicBezTo>
                <a:close/>
                <a:moveTo>
                  <a:pt x="1103059" y="175768"/>
                </a:moveTo>
                <a:cubicBezTo>
                  <a:pt x="1108012" y="175768"/>
                  <a:pt x="1111886" y="177292"/>
                  <a:pt x="1114743" y="180340"/>
                </a:cubicBezTo>
                <a:cubicBezTo>
                  <a:pt x="1117791" y="183217"/>
                  <a:pt x="1119315" y="187116"/>
                  <a:pt x="1119315" y="192024"/>
                </a:cubicBezTo>
                <a:cubicBezTo>
                  <a:pt x="1119315" y="196933"/>
                  <a:pt x="1117791" y="200832"/>
                  <a:pt x="1114743" y="203708"/>
                </a:cubicBezTo>
                <a:cubicBezTo>
                  <a:pt x="1111886" y="206756"/>
                  <a:pt x="1108012" y="208280"/>
                  <a:pt x="1103059" y="208280"/>
                </a:cubicBezTo>
                <a:cubicBezTo>
                  <a:pt x="1098169" y="208280"/>
                  <a:pt x="1094169" y="206756"/>
                  <a:pt x="1091121" y="203708"/>
                </a:cubicBezTo>
                <a:cubicBezTo>
                  <a:pt x="1088263" y="200832"/>
                  <a:pt x="1086803" y="196933"/>
                  <a:pt x="1086803" y="192024"/>
                </a:cubicBezTo>
                <a:cubicBezTo>
                  <a:pt x="1086803" y="187116"/>
                  <a:pt x="1088263" y="183217"/>
                  <a:pt x="1091121" y="180340"/>
                </a:cubicBezTo>
                <a:cubicBezTo>
                  <a:pt x="1094169" y="177292"/>
                  <a:pt x="1098169" y="175768"/>
                  <a:pt x="1103059" y="175768"/>
                </a:cubicBezTo>
                <a:close/>
                <a:moveTo>
                  <a:pt x="1218756" y="209550"/>
                </a:moveTo>
                <a:cubicBezTo>
                  <a:pt x="1196023" y="209550"/>
                  <a:pt x="1178751" y="200577"/>
                  <a:pt x="1166940" y="182626"/>
                </a:cubicBezTo>
                <a:cubicBezTo>
                  <a:pt x="1155065" y="164510"/>
                  <a:pt x="1149160" y="138601"/>
                  <a:pt x="1149160" y="104902"/>
                </a:cubicBezTo>
                <a:cubicBezTo>
                  <a:pt x="1149160" y="71038"/>
                  <a:pt x="1155065" y="45129"/>
                  <a:pt x="1166940" y="27178"/>
                </a:cubicBezTo>
                <a:cubicBezTo>
                  <a:pt x="1178751" y="9061"/>
                  <a:pt x="1196023" y="0"/>
                  <a:pt x="1218756" y="0"/>
                </a:cubicBezTo>
                <a:cubicBezTo>
                  <a:pt x="1241425" y="0"/>
                  <a:pt x="1258698" y="9061"/>
                  <a:pt x="1270572" y="27178"/>
                </a:cubicBezTo>
                <a:cubicBezTo>
                  <a:pt x="1282383" y="45129"/>
                  <a:pt x="1288352" y="71038"/>
                  <a:pt x="1288352" y="104902"/>
                </a:cubicBezTo>
                <a:cubicBezTo>
                  <a:pt x="1288352" y="138601"/>
                  <a:pt x="1282383" y="164510"/>
                  <a:pt x="1270572" y="182626"/>
                </a:cubicBezTo>
                <a:cubicBezTo>
                  <a:pt x="1258698" y="200577"/>
                  <a:pt x="1241425" y="209550"/>
                  <a:pt x="1218756" y="209550"/>
                </a:cubicBezTo>
                <a:close/>
                <a:moveTo>
                  <a:pt x="1218756" y="188468"/>
                </a:moveTo>
                <a:cubicBezTo>
                  <a:pt x="1248537" y="188468"/>
                  <a:pt x="1263460" y="160611"/>
                  <a:pt x="1263460" y="104902"/>
                </a:cubicBezTo>
                <a:cubicBezTo>
                  <a:pt x="1263460" y="76790"/>
                  <a:pt x="1259713" y="55797"/>
                  <a:pt x="1252284" y="41910"/>
                </a:cubicBezTo>
                <a:cubicBezTo>
                  <a:pt x="1244981" y="28023"/>
                  <a:pt x="1233805" y="21082"/>
                  <a:pt x="1218756" y="21082"/>
                </a:cubicBezTo>
                <a:cubicBezTo>
                  <a:pt x="1203643" y="21082"/>
                  <a:pt x="1192403" y="28023"/>
                  <a:pt x="1184973" y="41910"/>
                </a:cubicBezTo>
                <a:cubicBezTo>
                  <a:pt x="1177672" y="55797"/>
                  <a:pt x="1174052" y="76790"/>
                  <a:pt x="1174052" y="104902"/>
                </a:cubicBezTo>
                <a:cubicBezTo>
                  <a:pt x="1174052" y="132842"/>
                  <a:pt x="1177672" y="153753"/>
                  <a:pt x="1184973" y="167640"/>
                </a:cubicBezTo>
                <a:cubicBezTo>
                  <a:pt x="1192403" y="181527"/>
                  <a:pt x="1203643" y="188468"/>
                  <a:pt x="1218756" y="188468"/>
                </a:cubicBezTo>
                <a:close/>
                <a:moveTo>
                  <a:pt x="1379728" y="209550"/>
                </a:moveTo>
                <a:cubicBezTo>
                  <a:pt x="1357059" y="209550"/>
                  <a:pt x="1339787" y="200577"/>
                  <a:pt x="1327912" y="182626"/>
                </a:cubicBezTo>
                <a:cubicBezTo>
                  <a:pt x="1316038" y="164510"/>
                  <a:pt x="1310132" y="138601"/>
                  <a:pt x="1310132" y="104902"/>
                </a:cubicBezTo>
                <a:cubicBezTo>
                  <a:pt x="1310132" y="71038"/>
                  <a:pt x="1316038" y="45129"/>
                  <a:pt x="1327912" y="27178"/>
                </a:cubicBezTo>
                <a:cubicBezTo>
                  <a:pt x="1339787" y="9061"/>
                  <a:pt x="1357059" y="0"/>
                  <a:pt x="1379728" y="0"/>
                </a:cubicBezTo>
                <a:cubicBezTo>
                  <a:pt x="1402398" y="0"/>
                  <a:pt x="1419670" y="9061"/>
                  <a:pt x="1431544" y="27178"/>
                </a:cubicBezTo>
                <a:cubicBezTo>
                  <a:pt x="1443419" y="45129"/>
                  <a:pt x="1449324" y="71038"/>
                  <a:pt x="1449324" y="104902"/>
                </a:cubicBezTo>
                <a:cubicBezTo>
                  <a:pt x="1449324" y="138601"/>
                  <a:pt x="1443419" y="164510"/>
                  <a:pt x="1431544" y="182626"/>
                </a:cubicBezTo>
                <a:cubicBezTo>
                  <a:pt x="1419670" y="200577"/>
                  <a:pt x="1402398" y="209550"/>
                  <a:pt x="1379728" y="209550"/>
                </a:cubicBezTo>
                <a:close/>
                <a:moveTo>
                  <a:pt x="1379728" y="188468"/>
                </a:moveTo>
                <a:cubicBezTo>
                  <a:pt x="1409510" y="188468"/>
                  <a:pt x="1424432" y="160611"/>
                  <a:pt x="1424432" y="104902"/>
                </a:cubicBezTo>
                <a:cubicBezTo>
                  <a:pt x="1424432" y="76790"/>
                  <a:pt x="1420686" y="55797"/>
                  <a:pt x="1413256" y="41910"/>
                </a:cubicBezTo>
                <a:cubicBezTo>
                  <a:pt x="1405954" y="28023"/>
                  <a:pt x="1394778" y="21082"/>
                  <a:pt x="1379728" y="21082"/>
                </a:cubicBezTo>
                <a:cubicBezTo>
                  <a:pt x="1364679" y="21082"/>
                  <a:pt x="1353376" y="28023"/>
                  <a:pt x="1345947" y="41910"/>
                </a:cubicBezTo>
                <a:cubicBezTo>
                  <a:pt x="1338644" y="55797"/>
                  <a:pt x="1335024" y="76790"/>
                  <a:pt x="1335024" y="104902"/>
                </a:cubicBezTo>
                <a:cubicBezTo>
                  <a:pt x="1335024" y="132842"/>
                  <a:pt x="1338644" y="153753"/>
                  <a:pt x="1345947" y="167640"/>
                </a:cubicBezTo>
                <a:cubicBezTo>
                  <a:pt x="1353376" y="181527"/>
                  <a:pt x="1364679" y="188468"/>
                  <a:pt x="1379728" y="188468"/>
                </a:cubicBezTo>
                <a:close/>
              </a:path>
            </a:pathLst>
          </a:custGeom>
          <a:solidFill>
            <a:srgbClr val="FFFFF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09BDCA3-DF6B-9C9D-C2D5-9B4DE6A2B504}"/>
              </a:ext>
            </a:extLst>
          </p:cNvPr>
          <p:cNvSpPr txBox="1"/>
          <p:nvPr/>
        </p:nvSpPr>
        <p:spPr>
          <a:xfrm>
            <a:off x="579549" y="624625"/>
            <a:ext cx="267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9B8C"/>
                </a:solidFill>
                <a:latin typeface="+mj-ea"/>
                <a:ea typeface="+mj-ea"/>
              </a:rPr>
              <a:t>Concept extraction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2749A5F1-B089-9372-A24B-DDF541EF2B70}"/>
              </a:ext>
            </a:extLst>
          </p:cNvPr>
          <p:cNvSpPr txBox="1"/>
          <p:nvPr/>
        </p:nvSpPr>
        <p:spPr>
          <a:xfrm>
            <a:off x="579548" y="993957"/>
            <a:ext cx="2239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9B8C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用户品牌心智链路</a:t>
            </a:r>
            <a:endParaRPr lang="en-US" sz="1400" dirty="0">
              <a:solidFill>
                <a:srgbClr val="009B8C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52E940C-E5A6-29DC-BAC4-E1559D0144B9}"/>
              </a:ext>
            </a:extLst>
          </p:cNvPr>
          <p:cNvSpPr txBox="1"/>
          <p:nvPr/>
        </p:nvSpPr>
        <p:spPr>
          <a:xfrm>
            <a:off x="1190010" y="1973316"/>
            <a:ext cx="1584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09B8C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后晚间时间</a:t>
            </a:r>
            <a:endParaRPr lang="en-US" sz="2000" dirty="0">
              <a:solidFill>
                <a:srgbClr val="009B8C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7FE4F382-5B44-AE6D-08AE-F90D05559DB2}"/>
              </a:ext>
            </a:extLst>
          </p:cNvPr>
          <p:cNvSpPr txBox="1"/>
          <p:nvPr/>
        </p:nvSpPr>
        <p:spPr>
          <a:xfrm>
            <a:off x="3195404" y="1973316"/>
            <a:ext cx="1584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09B8C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非黄金时间</a:t>
            </a:r>
            <a:endParaRPr lang="en-US" sz="2000" dirty="0">
              <a:solidFill>
                <a:srgbClr val="009B8C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A574114-5529-61CB-C64B-8A61D44149F4}"/>
              </a:ext>
            </a:extLst>
          </p:cNvPr>
          <p:cNvSpPr txBox="1"/>
          <p:nvPr/>
        </p:nvSpPr>
        <p:spPr>
          <a:xfrm>
            <a:off x="5069733" y="1973316"/>
            <a:ext cx="1584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09B8C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流量期</a:t>
            </a:r>
            <a:endParaRPr lang="en-US" sz="2000" dirty="0">
              <a:solidFill>
                <a:srgbClr val="009B8C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3C46367-B93F-35AB-9E25-CCD8D7ECD322}"/>
              </a:ext>
            </a:extLst>
          </p:cNvPr>
          <p:cNvSpPr txBox="1"/>
          <p:nvPr/>
        </p:nvSpPr>
        <p:spPr>
          <a:xfrm>
            <a:off x="7055738" y="1973316"/>
            <a:ext cx="1584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09B8C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非黄金时段</a:t>
            </a:r>
            <a:endParaRPr lang="en-US" sz="2000" dirty="0">
              <a:solidFill>
                <a:srgbClr val="009B8C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75C35254-BC8C-EFD1-1DBA-58274987C946}"/>
              </a:ext>
            </a:extLst>
          </p:cNvPr>
          <p:cNvSpPr txBox="1"/>
          <p:nvPr/>
        </p:nvSpPr>
        <p:spPr>
          <a:xfrm>
            <a:off x="9049257" y="1973316"/>
            <a:ext cx="1584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09B8C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黄金时段</a:t>
            </a:r>
            <a:endParaRPr lang="en-US" sz="2000" dirty="0">
              <a:solidFill>
                <a:srgbClr val="009B8C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406BC6F0-3E4D-AEDF-7DC2-43DE58510B21}"/>
              </a:ext>
            </a:extLst>
          </p:cNvPr>
          <p:cNvSpPr txBox="1"/>
          <p:nvPr/>
        </p:nvSpPr>
        <p:spPr>
          <a:xfrm>
            <a:off x="1190010" y="3318320"/>
            <a:ext cx="1584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深夜</a:t>
            </a:r>
            <a:r>
              <a:rPr lang="en-US" altLang="zh-CN" sz="2000" dirty="0" err="1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ugc</a:t>
            </a:r>
            <a:endParaRPr lang="en-US" sz="20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52D4C9A4-6DD7-D835-AC1F-29B35A8900EF}"/>
              </a:ext>
            </a:extLst>
          </p:cNvPr>
          <p:cNvSpPr txBox="1"/>
          <p:nvPr/>
        </p:nvSpPr>
        <p:spPr>
          <a:xfrm>
            <a:off x="3195404" y="3318320"/>
            <a:ext cx="1584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挑战</a:t>
            </a:r>
            <a:r>
              <a:rPr lang="en-US" altLang="zh-CN" sz="2000" dirty="0" err="1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ugc</a:t>
            </a:r>
            <a:endParaRPr lang="en-US" sz="20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0B614E9A-00F9-01EE-FDEC-2742D8DC9277}"/>
              </a:ext>
            </a:extLst>
          </p:cNvPr>
          <p:cNvSpPr txBox="1"/>
          <p:nvPr/>
        </p:nvSpPr>
        <p:spPr>
          <a:xfrm>
            <a:off x="5069733" y="3318320"/>
            <a:ext cx="1584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午间</a:t>
            </a:r>
            <a:r>
              <a:rPr lang="en-US" altLang="zh-CN" sz="2000" dirty="0" err="1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ugc</a:t>
            </a:r>
            <a:endParaRPr lang="en-US" sz="20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2A267D58-4349-853C-638A-15ED099AEEBD}"/>
              </a:ext>
            </a:extLst>
          </p:cNvPr>
          <p:cNvSpPr txBox="1"/>
          <p:nvPr/>
        </p:nvSpPr>
        <p:spPr>
          <a:xfrm>
            <a:off x="7055738" y="3318320"/>
            <a:ext cx="1584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挑战</a:t>
            </a:r>
            <a:r>
              <a:rPr lang="en-US" altLang="zh-CN" sz="2000" dirty="0" err="1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ugc</a:t>
            </a:r>
            <a:endParaRPr lang="en-US" sz="20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96F3A90F-9782-A8A8-6A86-6FAB837454F3}"/>
              </a:ext>
            </a:extLst>
          </p:cNvPr>
          <p:cNvSpPr txBox="1"/>
          <p:nvPr/>
        </p:nvSpPr>
        <p:spPr>
          <a:xfrm>
            <a:off x="9049257" y="3318320"/>
            <a:ext cx="1584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黄金</a:t>
            </a:r>
            <a:r>
              <a:rPr lang="en-US" altLang="zh-CN" sz="2000" dirty="0" err="1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ugc</a:t>
            </a:r>
            <a:endParaRPr lang="en-US" sz="20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231233D1-EBE1-8A5D-7EBC-27898FB495F7}"/>
              </a:ext>
            </a:extLst>
          </p:cNvPr>
          <p:cNvSpPr txBox="1"/>
          <p:nvPr/>
        </p:nvSpPr>
        <p:spPr>
          <a:xfrm>
            <a:off x="1438185" y="4152337"/>
            <a:ext cx="1584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深夜</a:t>
            </a:r>
            <a:r>
              <a:rPr lang="en-US" altLang="zh-CN" sz="2200" dirty="0" err="1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ugc</a:t>
            </a:r>
            <a:endParaRPr lang="en-US" sz="22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356CF589-D559-AD42-34D0-00F88C343E24}"/>
              </a:ext>
            </a:extLst>
          </p:cNvPr>
          <p:cNvSpPr txBox="1"/>
          <p:nvPr/>
        </p:nvSpPr>
        <p:spPr>
          <a:xfrm>
            <a:off x="3987481" y="4152337"/>
            <a:ext cx="1584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挑战</a:t>
            </a:r>
            <a:r>
              <a:rPr lang="en-US" altLang="zh-CN" sz="2200" dirty="0" err="1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ugc</a:t>
            </a:r>
            <a:endParaRPr lang="en-US" sz="22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6588F21A-20DD-A155-2A00-0DA426C0969A}"/>
              </a:ext>
            </a:extLst>
          </p:cNvPr>
          <p:cNvSpPr txBox="1"/>
          <p:nvPr/>
        </p:nvSpPr>
        <p:spPr>
          <a:xfrm>
            <a:off x="6439232" y="4152337"/>
            <a:ext cx="1584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午间</a:t>
            </a:r>
            <a:r>
              <a:rPr lang="en-US" altLang="zh-CN" sz="2200" dirty="0" err="1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ugc</a:t>
            </a:r>
            <a:endParaRPr lang="en-US" sz="22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C7FCFDA0-D73B-493F-5785-3EE5390B2148}"/>
              </a:ext>
            </a:extLst>
          </p:cNvPr>
          <p:cNvSpPr txBox="1"/>
          <p:nvPr/>
        </p:nvSpPr>
        <p:spPr>
          <a:xfrm>
            <a:off x="8866894" y="4152337"/>
            <a:ext cx="1584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黄金</a:t>
            </a:r>
            <a:r>
              <a:rPr lang="en-US" altLang="zh-CN" sz="2200" dirty="0" err="1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ugc</a:t>
            </a:r>
            <a:endParaRPr lang="en-US" sz="22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790FD481-0F58-14FB-490A-1632D3F39AA6}"/>
              </a:ext>
            </a:extLst>
          </p:cNvPr>
          <p:cNvSpPr txBox="1"/>
          <p:nvPr/>
        </p:nvSpPr>
        <p:spPr>
          <a:xfrm>
            <a:off x="1425506" y="4612031"/>
            <a:ext cx="1584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2">
                    <a:lumMod val="75000"/>
                  </a:schemeClr>
                </a:solidFill>
                <a:latin typeface="+mn-ea"/>
                <a:cs typeface="OPPOSans M" panose="00020600040101010101" pitchFamily="18" charset="-122"/>
              </a:rPr>
              <a:t>米粉不打烊</a:t>
            </a:r>
            <a:endParaRPr lang="en-US" sz="2000" dirty="0">
              <a:solidFill>
                <a:schemeClr val="bg2">
                  <a:lumMod val="75000"/>
                </a:schemeClr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0635EC82-95D2-60DD-6DDE-3F50F9676E56}"/>
              </a:ext>
            </a:extLst>
          </p:cNvPr>
          <p:cNvSpPr txBox="1"/>
          <p:nvPr/>
        </p:nvSpPr>
        <p:spPr>
          <a:xfrm>
            <a:off x="3984387" y="4617696"/>
            <a:ext cx="1584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2">
                    <a:lumMod val="75000"/>
                  </a:schemeClr>
                </a:solidFill>
                <a:latin typeface="+mn-ea"/>
                <a:cs typeface="OPPOSans M" panose="00020600040101010101" pitchFamily="18" charset="-122"/>
              </a:rPr>
              <a:t>进击吧米粉</a:t>
            </a:r>
            <a:endParaRPr lang="en-US" sz="2000" dirty="0">
              <a:solidFill>
                <a:schemeClr val="bg2">
                  <a:lumMod val="75000"/>
                </a:schemeClr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54290E7-7ECA-C2C8-0956-A0F2A55E745B}"/>
              </a:ext>
            </a:extLst>
          </p:cNvPr>
          <p:cNvSpPr txBox="1"/>
          <p:nvPr/>
        </p:nvSpPr>
        <p:spPr>
          <a:xfrm>
            <a:off x="6439232" y="4617696"/>
            <a:ext cx="1584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2">
                    <a:lumMod val="75000"/>
                  </a:schemeClr>
                </a:solidFill>
                <a:latin typeface="+mn-ea"/>
                <a:cs typeface="OPPOSans M" panose="00020600040101010101" pitchFamily="18" charset="-122"/>
              </a:rPr>
              <a:t>米粉午间档</a:t>
            </a:r>
            <a:endParaRPr lang="en-US" sz="2000" dirty="0">
              <a:solidFill>
                <a:schemeClr val="bg2">
                  <a:lumMod val="75000"/>
                </a:schemeClr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BC65063F-9B69-E354-2601-120865E8536F}"/>
              </a:ext>
            </a:extLst>
          </p:cNvPr>
          <p:cNvSpPr txBox="1"/>
          <p:nvPr/>
        </p:nvSpPr>
        <p:spPr>
          <a:xfrm>
            <a:off x="8847577" y="4617696"/>
            <a:ext cx="1584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2">
                    <a:lumMod val="75000"/>
                  </a:schemeClr>
                </a:solidFill>
                <a:latin typeface="+mn-ea"/>
                <a:cs typeface="OPPOSans M" panose="00020600040101010101" pitchFamily="18" charset="-122"/>
              </a:rPr>
              <a:t>米粉万万岁</a:t>
            </a:r>
            <a:endParaRPr lang="en-US" sz="2000" dirty="0">
              <a:solidFill>
                <a:schemeClr val="bg2">
                  <a:lumMod val="75000"/>
                </a:schemeClr>
              </a:solidFill>
              <a:latin typeface="+mn-ea"/>
              <a:cs typeface="OPPOSans 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44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B17967E2-85D9-C4A4-BDB0-F786C06E2F03}"/>
              </a:ext>
            </a:extLst>
          </p:cNvPr>
          <p:cNvSpPr/>
          <p:nvPr/>
        </p:nvSpPr>
        <p:spPr>
          <a:xfrm>
            <a:off x="1314450" y="2127250"/>
            <a:ext cx="1346200" cy="457200"/>
          </a:xfrm>
          <a:prstGeom prst="roundRect">
            <a:avLst>
              <a:gd name="adj" fmla="val 50000"/>
            </a:avLst>
          </a:prstGeom>
          <a:solidFill>
            <a:srgbClr val="F26D17">
              <a:alpha val="2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6010436-2FB5-94D7-ED4C-52521C61507B}"/>
              </a:ext>
            </a:extLst>
          </p:cNvPr>
          <p:cNvSpPr/>
          <p:nvPr/>
        </p:nvSpPr>
        <p:spPr>
          <a:xfrm>
            <a:off x="1314450" y="4565650"/>
            <a:ext cx="1346200" cy="457200"/>
          </a:xfrm>
          <a:prstGeom prst="roundRect">
            <a:avLst>
              <a:gd name="adj" fmla="val 50000"/>
            </a:avLst>
          </a:prstGeom>
          <a:solidFill>
            <a:srgbClr val="F26D17">
              <a:alpha val="2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DE5F2EC1-AFC5-9CF8-9A8C-46A32D759C88}"/>
              </a:ext>
            </a:extLst>
          </p:cNvPr>
          <p:cNvSpPr/>
          <p:nvPr/>
        </p:nvSpPr>
        <p:spPr>
          <a:xfrm>
            <a:off x="3194050" y="4565650"/>
            <a:ext cx="1346200" cy="457200"/>
          </a:xfrm>
          <a:prstGeom prst="roundRect">
            <a:avLst>
              <a:gd name="adj" fmla="val 50000"/>
            </a:avLst>
          </a:prstGeom>
          <a:solidFill>
            <a:srgbClr val="F26D17">
              <a:alpha val="2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E2AE7BB7-666B-F528-879F-448C91400E2D}"/>
              </a:ext>
            </a:extLst>
          </p:cNvPr>
          <p:cNvSpPr/>
          <p:nvPr/>
        </p:nvSpPr>
        <p:spPr>
          <a:xfrm>
            <a:off x="5219700" y="4565650"/>
            <a:ext cx="1346200" cy="457200"/>
          </a:xfrm>
          <a:prstGeom prst="roundRect">
            <a:avLst>
              <a:gd name="adj" fmla="val 50000"/>
            </a:avLst>
          </a:prstGeom>
          <a:solidFill>
            <a:srgbClr val="F26D17">
              <a:alpha val="2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F730D6B5-DB00-1DF4-FB45-09B3AD6D351E}"/>
              </a:ext>
            </a:extLst>
          </p:cNvPr>
          <p:cNvSpPr/>
          <p:nvPr/>
        </p:nvSpPr>
        <p:spPr>
          <a:xfrm>
            <a:off x="7308850" y="4565650"/>
            <a:ext cx="1346200" cy="457200"/>
          </a:xfrm>
          <a:prstGeom prst="roundRect">
            <a:avLst>
              <a:gd name="adj" fmla="val 50000"/>
            </a:avLst>
          </a:prstGeom>
          <a:solidFill>
            <a:srgbClr val="F26D17">
              <a:alpha val="2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752D04FA-CFEA-1E1B-E951-87492F812756}"/>
              </a:ext>
            </a:extLst>
          </p:cNvPr>
          <p:cNvSpPr/>
          <p:nvPr/>
        </p:nvSpPr>
        <p:spPr>
          <a:xfrm>
            <a:off x="9398000" y="4565650"/>
            <a:ext cx="1346200" cy="457200"/>
          </a:xfrm>
          <a:prstGeom prst="roundRect">
            <a:avLst>
              <a:gd name="adj" fmla="val 50000"/>
            </a:avLst>
          </a:prstGeom>
          <a:solidFill>
            <a:srgbClr val="F26D17">
              <a:alpha val="2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3D9C874-AD26-B6F8-6349-9C437F5CBB3B}"/>
              </a:ext>
            </a:extLst>
          </p:cNvPr>
          <p:cNvSpPr/>
          <p:nvPr/>
        </p:nvSpPr>
        <p:spPr>
          <a:xfrm>
            <a:off x="3194050" y="2127250"/>
            <a:ext cx="1346200" cy="457200"/>
          </a:xfrm>
          <a:prstGeom prst="roundRect">
            <a:avLst>
              <a:gd name="adj" fmla="val 50000"/>
            </a:avLst>
          </a:prstGeom>
          <a:solidFill>
            <a:srgbClr val="F26D17">
              <a:alpha val="2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D32A1284-E2CE-F0AA-FB0A-38EC800E977A}"/>
              </a:ext>
            </a:extLst>
          </p:cNvPr>
          <p:cNvSpPr/>
          <p:nvPr/>
        </p:nvSpPr>
        <p:spPr>
          <a:xfrm>
            <a:off x="5219700" y="2127250"/>
            <a:ext cx="1346200" cy="457200"/>
          </a:xfrm>
          <a:prstGeom prst="roundRect">
            <a:avLst>
              <a:gd name="adj" fmla="val 50000"/>
            </a:avLst>
          </a:prstGeom>
          <a:solidFill>
            <a:srgbClr val="F26D17">
              <a:alpha val="2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6AD33DC8-3A8E-B009-4A0F-09F0E935D22C}"/>
              </a:ext>
            </a:extLst>
          </p:cNvPr>
          <p:cNvSpPr/>
          <p:nvPr/>
        </p:nvSpPr>
        <p:spPr>
          <a:xfrm>
            <a:off x="7308850" y="2127250"/>
            <a:ext cx="1346200" cy="457200"/>
          </a:xfrm>
          <a:prstGeom prst="roundRect">
            <a:avLst>
              <a:gd name="adj" fmla="val 50000"/>
            </a:avLst>
          </a:prstGeom>
          <a:solidFill>
            <a:srgbClr val="F26D17">
              <a:alpha val="2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DA3EC04A-571C-78F5-248D-88896C27C8F4}"/>
              </a:ext>
            </a:extLst>
          </p:cNvPr>
          <p:cNvSpPr/>
          <p:nvPr/>
        </p:nvSpPr>
        <p:spPr>
          <a:xfrm>
            <a:off x="9398000" y="2127250"/>
            <a:ext cx="1346200" cy="457200"/>
          </a:xfrm>
          <a:prstGeom prst="roundRect">
            <a:avLst>
              <a:gd name="adj" fmla="val 50000"/>
            </a:avLst>
          </a:prstGeom>
          <a:solidFill>
            <a:srgbClr val="F26D17">
              <a:alpha val="2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E8E4CC3D-A0E2-1501-B0BD-877A625A028E}"/>
              </a:ext>
            </a:extLst>
          </p:cNvPr>
          <p:cNvSpPr/>
          <p:nvPr/>
        </p:nvSpPr>
        <p:spPr>
          <a:xfrm>
            <a:off x="1352550" y="2152650"/>
            <a:ext cx="1270000" cy="406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EA762"/>
              </a:gs>
              <a:gs pos="100000">
                <a:srgbClr val="F26F1A"/>
              </a:gs>
            </a:gsLst>
            <a:lin ang="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8F751CEB-0DCD-A35B-E141-5D063A9E372F}"/>
              </a:ext>
            </a:extLst>
          </p:cNvPr>
          <p:cNvSpPr/>
          <p:nvPr/>
        </p:nvSpPr>
        <p:spPr>
          <a:xfrm>
            <a:off x="3232150" y="2152650"/>
            <a:ext cx="1270000" cy="406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EA762"/>
              </a:gs>
              <a:gs pos="100000">
                <a:srgbClr val="F26F1A"/>
              </a:gs>
            </a:gsLst>
            <a:lin ang="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70236484-32A6-A0D5-ED47-C1740918D3D8}"/>
              </a:ext>
            </a:extLst>
          </p:cNvPr>
          <p:cNvSpPr/>
          <p:nvPr/>
        </p:nvSpPr>
        <p:spPr>
          <a:xfrm>
            <a:off x="5257800" y="2152650"/>
            <a:ext cx="1270000" cy="406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EA762"/>
              </a:gs>
              <a:gs pos="100000">
                <a:srgbClr val="F26F1A"/>
              </a:gs>
            </a:gsLst>
            <a:lin ang="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5F04B68E-A1AC-0468-4B7F-FCA29A9E4896}"/>
              </a:ext>
            </a:extLst>
          </p:cNvPr>
          <p:cNvSpPr/>
          <p:nvPr/>
        </p:nvSpPr>
        <p:spPr>
          <a:xfrm>
            <a:off x="7346950" y="2152650"/>
            <a:ext cx="1270000" cy="406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EA762"/>
              </a:gs>
              <a:gs pos="100000">
                <a:srgbClr val="F26F1A"/>
              </a:gs>
            </a:gsLst>
            <a:lin ang="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67AC7E7-C388-EED9-AEED-5236971879D1}"/>
              </a:ext>
            </a:extLst>
          </p:cNvPr>
          <p:cNvSpPr/>
          <p:nvPr/>
        </p:nvSpPr>
        <p:spPr>
          <a:xfrm>
            <a:off x="9436100" y="2152650"/>
            <a:ext cx="1270000" cy="406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EA762"/>
              </a:gs>
              <a:gs pos="100000">
                <a:srgbClr val="F26F1A"/>
              </a:gs>
            </a:gsLst>
            <a:lin ang="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7337CA86-676B-165B-C60D-C01BBA4145B8}"/>
              </a:ext>
            </a:extLst>
          </p:cNvPr>
          <p:cNvSpPr/>
          <p:nvPr/>
        </p:nvSpPr>
        <p:spPr>
          <a:xfrm>
            <a:off x="1981200" y="2578100"/>
            <a:ext cx="6350" cy="2762250"/>
          </a:xfrm>
          <a:custGeom>
            <a:avLst/>
            <a:gdLst>
              <a:gd name="connsiteX0" fmla="*/ 0 w 6350"/>
              <a:gd name="connsiteY0" fmla="*/ 0 h 2762250"/>
              <a:gd name="connsiteX1" fmla="*/ 0 w 6350"/>
              <a:gd name="connsiteY1" fmla="*/ 2762250 h 276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0" h="2762250">
                <a:moveTo>
                  <a:pt x="0" y="0"/>
                </a:moveTo>
                <a:lnTo>
                  <a:pt x="0" y="2762250"/>
                </a:lnTo>
              </a:path>
            </a:pathLst>
          </a:custGeom>
          <a:noFill/>
          <a:ln w="12700" cap="flat">
            <a:solidFill>
              <a:srgbClr val="FFBA8F"/>
            </a:solidFill>
            <a:custDash>
              <a:ds d="600000" sp="6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25648226-15D4-8C79-7A59-DE30D02C70C1}"/>
              </a:ext>
            </a:extLst>
          </p:cNvPr>
          <p:cNvSpPr/>
          <p:nvPr/>
        </p:nvSpPr>
        <p:spPr>
          <a:xfrm>
            <a:off x="1948205" y="5321300"/>
            <a:ext cx="65989" cy="57150"/>
          </a:xfrm>
          <a:custGeom>
            <a:avLst/>
            <a:gdLst>
              <a:gd name="connsiteX0" fmla="*/ 32995 w 65989"/>
              <a:gd name="connsiteY0" fmla="*/ 57150 h 57150"/>
              <a:gd name="connsiteX1" fmla="*/ 65989 w 65989"/>
              <a:gd name="connsiteY1" fmla="*/ 0 h 57150"/>
              <a:gd name="connsiteX2" fmla="*/ 0 w 65989"/>
              <a:gd name="connsiteY2" fmla="*/ 0 h 57150"/>
              <a:gd name="connsiteX3" fmla="*/ 32995 w 65989"/>
              <a:gd name="connsiteY3" fmla="*/ 57150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989" h="57150">
                <a:moveTo>
                  <a:pt x="32995" y="57150"/>
                </a:moveTo>
                <a:lnTo>
                  <a:pt x="65989" y="0"/>
                </a:lnTo>
                <a:lnTo>
                  <a:pt x="0" y="0"/>
                </a:lnTo>
                <a:lnTo>
                  <a:pt x="32995" y="57150"/>
                </a:lnTo>
                <a:close/>
              </a:path>
            </a:pathLst>
          </a:custGeom>
          <a:solidFill>
            <a:srgbClr val="F26D1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69849738-9AB8-7169-6E1A-52380A297F8C}"/>
              </a:ext>
            </a:extLst>
          </p:cNvPr>
          <p:cNvSpPr/>
          <p:nvPr/>
        </p:nvSpPr>
        <p:spPr>
          <a:xfrm>
            <a:off x="3867150" y="2578100"/>
            <a:ext cx="6350" cy="2762250"/>
          </a:xfrm>
          <a:custGeom>
            <a:avLst/>
            <a:gdLst>
              <a:gd name="connsiteX0" fmla="*/ 0 w 6350"/>
              <a:gd name="connsiteY0" fmla="*/ 0 h 2762250"/>
              <a:gd name="connsiteX1" fmla="*/ 0 w 6350"/>
              <a:gd name="connsiteY1" fmla="*/ 2762250 h 276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0" h="2762250">
                <a:moveTo>
                  <a:pt x="0" y="0"/>
                </a:moveTo>
                <a:lnTo>
                  <a:pt x="0" y="2762250"/>
                </a:lnTo>
              </a:path>
            </a:pathLst>
          </a:custGeom>
          <a:noFill/>
          <a:ln w="12700" cap="flat">
            <a:solidFill>
              <a:srgbClr val="FFBA8F"/>
            </a:solidFill>
            <a:custDash>
              <a:ds d="600000" sp="6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3CE080D9-5A3E-FA38-BF5C-28F3B200E024}"/>
              </a:ext>
            </a:extLst>
          </p:cNvPr>
          <p:cNvSpPr/>
          <p:nvPr/>
        </p:nvSpPr>
        <p:spPr>
          <a:xfrm>
            <a:off x="3834155" y="5321300"/>
            <a:ext cx="65988" cy="57150"/>
          </a:xfrm>
          <a:custGeom>
            <a:avLst/>
            <a:gdLst>
              <a:gd name="connsiteX0" fmla="*/ 32994 w 65988"/>
              <a:gd name="connsiteY0" fmla="*/ 57150 h 57150"/>
              <a:gd name="connsiteX1" fmla="*/ 65989 w 65988"/>
              <a:gd name="connsiteY1" fmla="*/ 0 h 57150"/>
              <a:gd name="connsiteX2" fmla="*/ 0 w 65988"/>
              <a:gd name="connsiteY2" fmla="*/ 0 h 57150"/>
              <a:gd name="connsiteX3" fmla="*/ 32994 w 65988"/>
              <a:gd name="connsiteY3" fmla="*/ 57150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988" h="57150">
                <a:moveTo>
                  <a:pt x="32994" y="57150"/>
                </a:moveTo>
                <a:lnTo>
                  <a:pt x="65989" y="0"/>
                </a:lnTo>
                <a:lnTo>
                  <a:pt x="0" y="0"/>
                </a:lnTo>
                <a:lnTo>
                  <a:pt x="32994" y="57150"/>
                </a:lnTo>
                <a:close/>
              </a:path>
            </a:pathLst>
          </a:custGeom>
          <a:solidFill>
            <a:srgbClr val="F26D1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EF60B32A-2216-37D8-39EC-1C60150B5ACA}"/>
              </a:ext>
            </a:extLst>
          </p:cNvPr>
          <p:cNvSpPr/>
          <p:nvPr/>
        </p:nvSpPr>
        <p:spPr>
          <a:xfrm>
            <a:off x="5892800" y="2578100"/>
            <a:ext cx="6350" cy="2762250"/>
          </a:xfrm>
          <a:custGeom>
            <a:avLst/>
            <a:gdLst>
              <a:gd name="connsiteX0" fmla="*/ 0 w 6350"/>
              <a:gd name="connsiteY0" fmla="*/ 0 h 2762250"/>
              <a:gd name="connsiteX1" fmla="*/ 0 w 6350"/>
              <a:gd name="connsiteY1" fmla="*/ 2762250 h 276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0" h="2762250">
                <a:moveTo>
                  <a:pt x="0" y="0"/>
                </a:moveTo>
                <a:lnTo>
                  <a:pt x="0" y="2762250"/>
                </a:lnTo>
              </a:path>
            </a:pathLst>
          </a:custGeom>
          <a:noFill/>
          <a:ln w="12700" cap="flat">
            <a:solidFill>
              <a:srgbClr val="FFBA8F"/>
            </a:solidFill>
            <a:custDash>
              <a:ds d="600000" sp="6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585C4B2F-75F4-467E-C636-B2609B16A051}"/>
              </a:ext>
            </a:extLst>
          </p:cNvPr>
          <p:cNvSpPr/>
          <p:nvPr/>
        </p:nvSpPr>
        <p:spPr>
          <a:xfrm>
            <a:off x="5859805" y="5321300"/>
            <a:ext cx="65988" cy="57150"/>
          </a:xfrm>
          <a:custGeom>
            <a:avLst/>
            <a:gdLst>
              <a:gd name="connsiteX0" fmla="*/ 32994 w 65988"/>
              <a:gd name="connsiteY0" fmla="*/ 57150 h 57150"/>
              <a:gd name="connsiteX1" fmla="*/ 65989 w 65988"/>
              <a:gd name="connsiteY1" fmla="*/ 0 h 57150"/>
              <a:gd name="connsiteX2" fmla="*/ 0 w 65988"/>
              <a:gd name="connsiteY2" fmla="*/ 0 h 57150"/>
              <a:gd name="connsiteX3" fmla="*/ 32994 w 65988"/>
              <a:gd name="connsiteY3" fmla="*/ 57150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988" h="57150">
                <a:moveTo>
                  <a:pt x="32994" y="57150"/>
                </a:moveTo>
                <a:lnTo>
                  <a:pt x="65989" y="0"/>
                </a:lnTo>
                <a:lnTo>
                  <a:pt x="0" y="0"/>
                </a:lnTo>
                <a:lnTo>
                  <a:pt x="32994" y="57150"/>
                </a:lnTo>
                <a:close/>
              </a:path>
            </a:pathLst>
          </a:custGeom>
          <a:solidFill>
            <a:srgbClr val="F26D1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031FD57C-6559-53A3-90CA-8918B85ADE72}"/>
              </a:ext>
            </a:extLst>
          </p:cNvPr>
          <p:cNvSpPr/>
          <p:nvPr/>
        </p:nvSpPr>
        <p:spPr>
          <a:xfrm>
            <a:off x="7981950" y="2578100"/>
            <a:ext cx="6350" cy="2762250"/>
          </a:xfrm>
          <a:custGeom>
            <a:avLst/>
            <a:gdLst>
              <a:gd name="connsiteX0" fmla="*/ 0 w 6350"/>
              <a:gd name="connsiteY0" fmla="*/ 0 h 2762250"/>
              <a:gd name="connsiteX1" fmla="*/ 0 w 6350"/>
              <a:gd name="connsiteY1" fmla="*/ 2762250 h 276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0" h="2762250">
                <a:moveTo>
                  <a:pt x="0" y="0"/>
                </a:moveTo>
                <a:lnTo>
                  <a:pt x="0" y="2762250"/>
                </a:lnTo>
              </a:path>
            </a:pathLst>
          </a:custGeom>
          <a:noFill/>
          <a:ln w="12700" cap="flat">
            <a:solidFill>
              <a:srgbClr val="FFBA8F"/>
            </a:solidFill>
            <a:custDash>
              <a:ds d="600000" sp="6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66A769F1-53FC-9174-1F63-51BE3FACD724}"/>
              </a:ext>
            </a:extLst>
          </p:cNvPr>
          <p:cNvSpPr/>
          <p:nvPr/>
        </p:nvSpPr>
        <p:spPr>
          <a:xfrm>
            <a:off x="7948930" y="5321300"/>
            <a:ext cx="66039" cy="57150"/>
          </a:xfrm>
          <a:custGeom>
            <a:avLst/>
            <a:gdLst>
              <a:gd name="connsiteX0" fmla="*/ 33020 w 66039"/>
              <a:gd name="connsiteY0" fmla="*/ 57150 h 57150"/>
              <a:gd name="connsiteX1" fmla="*/ 66039 w 66039"/>
              <a:gd name="connsiteY1" fmla="*/ 0 h 57150"/>
              <a:gd name="connsiteX2" fmla="*/ 0 w 66039"/>
              <a:gd name="connsiteY2" fmla="*/ 0 h 57150"/>
              <a:gd name="connsiteX3" fmla="*/ 33020 w 66039"/>
              <a:gd name="connsiteY3" fmla="*/ 57150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39" h="57150">
                <a:moveTo>
                  <a:pt x="33020" y="57150"/>
                </a:moveTo>
                <a:lnTo>
                  <a:pt x="66039" y="0"/>
                </a:lnTo>
                <a:lnTo>
                  <a:pt x="0" y="0"/>
                </a:lnTo>
                <a:lnTo>
                  <a:pt x="33020" y="57150"/>
                </a:lnTo>
                <a:close/>
              </a:path>
            </a:pathLst>
          </a:custGeom>
          <a:solidFill>
            <a:srgbClr val="F26D1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3A95B967-EA64-4E30-F081-3A99C0FD78F1}"/>
              </a:ext>
            </a:extLst>
          </p:cNvPr>
          <p:cNvSpPr/>
          <p:nvPr/>
        </p:nvSpPr>
        <p:spPr>
          <a:xfrm>
            <a:off x="10071100" y="2578100"/>
            <a:ext cx="6350" cy="2762250"/>
          </a:xfrm>
          <a:custGeom>
            <a:avLst/>
            <a:gdLst>
              <a:gd name="connsiteX0" fmla="*/ 0 w 6350"/>
              <a:gd name="connsiteY0" fmla="*/ 0 h 2762250"/>
              <a:gd name="connsiteX1" fmla="*/ 0 w 6350"/>
              <a:gd name="connsiteY1" fmla="*/ 2762250 h 276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0" h="2762250">
                <a:moveTo>
                  <a:pt x="0" y="0"/>
                </a:moveTo>
                <a:lnTo>
                  <a:pt x="0" y="2762250"/>
                </a:lnTo>
              </a:path>
            </a:pathLst>
          </a:custGeom>
          <a:noFill/>
          <a:ln w="12700" cap="flat">
            <a:solidFill>
              <a:srgbClr val="FFBA8F"/>
            </a:solidFill>
            <a:custDash>
              <a:ds d="600000" sp="6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724F52EF-4F94-0C65-83B0-1ED7BA102F2D}"/>
              </a:ext>
            </a:extLst>
          </p:cNvPr>
          <p:cNvSpPr/>
          <p:nvPr/>
        </p:nvSpPr>
        <p:spPr>
          <a:xfrm>
            <a:off x="10038080" y="5321300"/>
            <a:ext cx="66039" cy="57150"/>
          </a:xfrm>
          <a:custGeom>
            <a:avLst/>
            <a:gdLst>
              <a:gd name="connsiteX0" fmla="*/ 33020 w 66039"/>
              <a:gd name="connsiteY0" fmla="*/ 57150 h 57150"/>
              <a:gd name="connsiteX1" fmla="*/ 66039 w 66039"/>
              <a:gd name="connsiteY1" fmla="*/ 0 h 57150"/>
              <a:gd name="connsiteX2" fmla="*/ 0 w 66039"/>
              <a:gd name="connsiteY2" fmla="*/ 0 h 57150"/>
              <a:gd name="connsiteX3" fmla="*/ 33020 w 66039"/>
              <a:gd name="connsiteY3" fmla="*/ 57150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39" h="57150">
                <a:moveTo>
                  <a:pt x="33020" y="57150"/>
                </a:moveTo>
                <a:lnTo>
                  <a:pt x="66039" y="0"/>
                </a:lnTo>
                <a:lnTo>
                  <a:pt x="0" y="0"/>
                </a:lnTo>
                <a:lnTo>
                  <a:pt x="33020" y="57150"/>
                </a:lnTo>
                <a:close/>
              </a:path>
            </a:pathLst>
          </a:custGeom>
          <a:solidFill>
            <a:srgbClr val="F26D1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3E85E1C8-8294-59FF-EE05-839DA4D8CEB9}"/>
              </a:ext>
            </a:extLst>
          </p:cNvPr>
          <p:cNvSpPr/>
          <p:nvPr/>
        </p:nvSpPr>
        <p:spPr>
          <a:xfrm>
            <a:off x="635000" y="3105150"/>
            <a:ext cx="10998200" cy="939800"/>
          </a:xfrm>
          <a:prstGeom prst="roundRect">
            <a:avLst>
              <a:gd name="adj" fmla="val 11862"/>
            </a:avLst>
          </a:prstGeom>
          <a:solidFill>
            <a:srgbClr val="03CFBE"/>
          </a:solidFill>
          <a:ln w="6350" cap="flat">
            <a:noFill/>
            <a:prstDash val="solid"/>
            <a:miter/>
          </a:ln>
          <a:effectLst>
            <a:outerShdw blurRad="584200" sx="102000" sy="102000" algn="ctr" rotWithShape="0">
              <a:srgbClr val="009B8C">
                <a:alpha val="40000"/>
              </a:srgb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720ABA20-B841-066C-CDCF-DC84F170590D}"/>
              </a:ext>
            </a:extLst>
          </p:cNvPr>
          <p:cNvSpPr/>
          <p:nvPr/>
        </p:nvSpPr>
        <p:spPr>
          <a:xfrm>
            <a:off x="1352550" y="4591050"/>
            <a:ext cx="1270000" cy="406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EA762"/>
              </a:gs>
              <a:gs pos="100000">
                <a:srgbClr val="F26F1A"/>
              </a:gs>
            </a:gsLst>
            <a:lin ang="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978C42A0-3518-0CC6-D266-968CCC2F26A5}"/>
              </a:ext>
            </a:extLst>
          </p:cNvPr>
          <p:cNvSpPr/>
          <p:nvPr/>
        </p:nvSpPr>
        <p:spPr>
          <a:xfrm>
            <a:off x="3232150" y="4591050"/>
            <a:ext cx="1270000" cy="406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EA762"/>
              </a:gs>
              <a:gs pos="100000">
                <a:srgbClr val="F26F1A"/>
              </a:gs>
            </a:gsLst>
            <a:lin ang="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C5B52F54-E90F-EA43-FBF6-7D532BB8735D}"/>
              </a:ext>
            </a:extLst>
          </p:cNvPr>
          <p:cNvSpPr/>
          <p:nvPr/>
        </p:nvSpPr>
        <p:spPr>
          <a:xfrm>
            <a:off x="5257800" y="4591050"/>
            <a:ext cx="1270000" cy="406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EA762"/>
              </a:gs>
              <a:gs pos="100000">
                <a:srgbClr val="F26F1A"/>
              </a:gs>
            </a:gsLst>
            <a:lin ang="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DF228C27-32A3-B1E2-09C2-06D841DA4358}"/>
              </a:ext>
            </a:extLst>
          </p:cNvPr>
          <p:cNvSpPr/>
          <p:nvPr/>
        </p:nvSpPr>
        <p:spPr>
          <a:xfrm>
            <a:off x="7346950" y="4591050"/>
            <a:ext cx="1270000" cy="406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EA762"/>
              </a:gs>
              <a:gs pos="100000">
                <a:srgbClr val="F26F1A"/>
              </a:gs>
            </a:gsLst>
            <a:lin ang="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6F310C8C-5ADA-D5E4-9505-DFD54A6A7C25}"/>
              </a:ext>
            </a:extLst>
          </p:cNvPr>
          <p:cNvSpPr/>
          <p:nvPr/>
        </p:nvSpPr>
        <p:spPr>
          <a:xfrm>
            <a:off x="9436100" y="4591050"/>
            <a:ext cx="1270000" cy="406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EA762"/>
              </a:gs>
              <a:gs pos="100000">
                <a:srgbClr val="F26F1A"/>
              </a:gs>
            </a:gsLst>
            <a:lin ang="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7A958D57-8A66-E210-A45A-30356B8A6C10}"/>
              </a:ext>
            </a:extLst>
          </p:cNvPr>
          <p:cNvSpPr txBox="1"/>
          <p:nvPr/>
        </p:nvSpPr>
        <p:spPr>
          <a:xfrm>
            <a:off x="579549" y="624625"/>
            <a:ext cx="267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9B8C"/>
                </a:solidFill>
                <a:latin typeface="+mj-ea"/>
                <a:ea typeface="+mj-ea"/>
              </a:rPr>
              <a:t>Concept extraction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EEC3EF6A-ABEC-5790-9A7E-EB11C4FE784E}"/>
              </a:ext>
            </a:extLst>
          </p:cNvPr>
          <p:cNvSpPr txBox="1"/>
          <p:nvPr/>
        </p:nvSpPr>
        <p:spPr>
          <a:xfrm>
            <a:off x="579548" y="993957"/>
            <a:ext cx="2239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9B8C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用户品牌心智链路</a:t>
            </a:r>
            <a:endParaRPr lang="en-US" sz="1400" dirty="0">
              <a:solidFill>
                <a:srgbClr val="009B8C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07231181-FB54-286B-1D7F-DFB5FDBD6157}"/>
              </a:ext>
            </a:extLst>
          </p:cNvPr>
          <p:cNvSpPr txBox="1"/>
          <p:nvPr/>
        </p:nvSpPr>
        <p:spPr>
          <a:xfrm>
            <a:off x="1319719" y="3390384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0:</a:t>
            </a:r>
            <a:r>
              <a:rPr lang="en-US" altLang="zh-CN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00-7:00</a:t>
            </a:r>
            <a:endParaRPr lang="en-US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0C844063-BAB9-FC03-667A-997ABF8E4AED}"/>
              </a:ext>
            </a:extLst>
          </p:cNvPr>
          <p:cNvSpPr txBox="1"/>
          <p:nvPr/>
        </p:nvSpPr>
        <p:spPr>
          <a:xfrm>
            <a:off x="3311044" y="3390384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7:</a:t>
            </a:r>
            <a:r>
              <a:rPr lang="en-US" altLang="zh-CN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00-12:00</a:t>
            </a:r>
            <a:endParaRPr lang="en-US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31352C11-2D59-48E0-DF6F-626674A7C438}"/>
              </a:ext>
            </a:extLst>
          </p:cNvPr>
          <p:cNvSpPr txBox="1"/>
          <p:nvPr/>
        </p:nvSpPr>
        <p:spPr>
          <a:xfrm>
            <a:off x="9293836" y="3390384"/>
            <a:ext cx="1521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19:</a:t>
            </a:r>
            <a:r>
              <a:rPr lang="en-US" altLang="zh-CN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00-24:00</a:t>
            </a:r>
            <a:endParaRPr lang="en-US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855F1DA9-5BB0-EB8A-3366-BD1D365B169B}"/>
              </a:ext>
            </a:extLst>
          </p:cNvPr>
          <p:cNvSpPr txBox="1"/>
          <p:nvPr/>
        </p:nvSpPr>
        <p:spPr>
          <a:xfrm>
            <a:off x="7296900" y="3390384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14:</a:t>
            </a:r>
            <a:r>
              <a:rPr lang="en-US" altLang="zh-CN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00-19:00</a:t>
            </a:r>
            <a:endParaRPr lang="en-US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C8775EAC-6A18-EE7F-8905-87E56AC8E370}"/>
              </a:ext>
            </a:extLst>
          </p:cNvPr>
          <p:cNvSpPr txBox="1"/>
          <p:nvPr/>
        </p:nvSpPr>
        <p:spPr>
          <a:xfrm>
            <a:off x="5278324" y="3390384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12:</a:t>
            </a:r>
            <a:r>
              <a:rPr lang="en-US" altLang="zh-CN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00-14:00</a:t>
            </a:r>
            <a:endParaRPr lang="en-US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1D73CA4-B469-FCAC-423B-9284CA3C4FAC}"/>
              </a:ext>
            </a:extLst>
          </p:cNvPr>
          <p:cNvSpPr txBox="1"/>
          <p:nvPr/>
        </p:nvSpPr>
        <p:spPr>
          <a:xfrm>
            <a:off x="9619695" y="220196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黄金时段</a:t>
            </a:r>
            <a:endParaRPr lang="en-US" sz="14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2C78615A-78C5-D1F9-9811-FD1DDAA5598B}"/>
              </a:ext>
            </a:extLst>
          </p:cNvPr>
          <p:cNvSpPr txBox="1"/>
          <p:nvPr/>
        </p:nvSpPr>
        <p:spPr>
          <a:xfrm>
            <a:off x="7440776" y="2201962"/>
            <a:ext cx="1082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非黄金时段</a:t>
            </a:r>
            <a:endParaRPr lang="en-US" sz="14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820B4CC6-C9F9-8032-069A-BA2D813DBE60}"/>
              </a:ext>
            </a:extLst>
          </p:cNvPr>
          <p:cNvSpPr txBox="1"/>
          <p:nvPr/>
        </p:nvSpPr>
        <p:spPr>
          <a:xfrm>
            <a:off x="5531163" y="220196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流量期</a:t>
            </a:r>
            <a:endParaRPr lang="en-US" sz="14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89B16E92-6CBA-45C5-1BCD-003257FB4136}"/>
              </a:ext>
            </a:extLst>
          </p:cNvPr>
          <p:cNvSpPr txBox="1"/>
          <p:nvPr/>
        </p:nvSpPr>
        <p:spPr>
          <a:xfrm>
            <a:off x="3325976" y="2201962"/>
            <a:ext cx="1082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非黄金时段</a:t>
            </a:r>
            <a:endParaRPr lang="en-US" sz="14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54FCA820-3A3D-0EAD-A959-CF809C6EE35D}"/>
              </a:ext>
            </a:extLst>
          </p:cNvPr>
          <p:cNvSpPr txBox="1"/>
          <p:nvPr/>
        </p:nvSpPr>
        <p:spPr>
          <a:xfrm>
            <a:off x="1446376" y="220196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后晚间时段</a:t>
            </a:r>
            <a:endParaRPr lang="en-US" sz="14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1F3B5E14-9A09-E8CE-6A3B-EC71EDB1AE84}"/>
              </a:ext>
            </a:extLst>
          </p:cNvPr>
          <p:cNvSpPr txBox="1"/>
          <p:nvPr/>
        </p:nvSpPr>
        <p:spPr>
          <a:xfrm>
            <a:off x="9611679" y="4640362"/>
            <a:ext cx="9188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黄金</a:t>
            </a:r>
            <a:r>
              <a:rPr lang="en-US" altLang="zh-CN" sz="14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PGC</a:t>
            </a:r>
            <a:endParaRPr lang="en-US" sz="14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F0B9175B-11CB-78EE-8670-B50F5B327A09}"/>
              </a:ext>
            </a:extLst>
          </p:cNvPr>
          <p:cNvSpPr txBox="1"/>
          <p:nvPr/>
        </p:nvSpPr>
        <p:spPr>
          <a:xfrm>
            <a:off x="7510507" y="4640362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挑战</a:t>
            </a:r>
            <a:r>
              <a:rPr lang="en-US" altLang="zh-CN" sz="14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UGC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1C2B4AA3-9A8D-ED31-FE03-5A1AFD73C73C}"/>
              </a:ext>
            </a:extLst>
          </p:cNvPr>
          <p:cNvSpPr txBox="1"/>
          <p:nvPr/>
        </p:nvSpPr>
        <p:spPr>
          <a:xfrm>
            <a:off x="5433379" y="4640362"/>
            <a:ext cx="9188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午间</a:t>
            </a:r>
            <a:r>
              <a:rPr lang="en-US" altLang="zh-CN" sz="14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PGC</a:t>
            </a:r>
            <a:endParaRPr lang="en-US" sz="14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7619C8D7-991E-B98C-42D1-5611F1842A30}"/>
              </a:ext>
            </a:extLst>
          </p:cNvPr>
          <p:cNvSpPr txBox="1"/>
          <p:nvPr/>
        </p:nvSpPr>
        <p:spPr>
          <a:xfrm>
            <a:off x="3395707" y="4640362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挑战</a:t>
            </a:r>
            <a:r>
              <a:rPr lang="en-US" altLang="zh-CN" sz="14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UGC</a:t>
            </a:r>
            <a:endParaRPr lang="en-US" sz="14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0ABFCA63-D91A-2397-8318-ED1B7FF97DB4}"/>
              </a:ext>
            </a:extLst>
          </p:cNvPr>
          <p:cNvSpPr txBox="1"/>
          <p:nvPr/>
        </p:nvSpPr>
        <p:spPr>
          <a:xfrm>
            <a:off x="1516107" y="4640362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深夜</a:t>
            </a:r>
            <a:r>
              <a:rPr lang="en-US" altLang="zh-CN" sz="14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UGC</a:t>
            </a:r>
            <a:endParaRPr lang="en-US" sz="14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9E145B58-3630-4411-234A-988844F604B7}"/>
              </a:ext>
            </a:extLst>
          </p:cNvPr>
          <p:cNvSpPr txBox="1"/>
          <p:nvPr/>
        </p:nvSpPr>
        <p:spPr>
          <a:xfrm>
            <a:off x="9273444" y="5417479"/>
            <a:ext cx="1595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200" dirty="0">
                <a:solidFill>
                  <a:srgbClr val="009B8C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米粉万万岁</a:t>
            </a:r>
            <a:endParaRPr lang="en-US" sz="2200" dirty="0">
              <a:solidFill>
                <a:srgbClr val="009B8C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D88F5978-42A9-A980-C0A8-EF444C85B690}"/>
              </a:ext>
            </a:extLst>
          </p:cNvPr>
          <p:cNvSpPr txBox="1"/>
          <p:nvPr/>
        </p:nvSpPr>
        <p:spPr>
          <a:xfrm>
            <a:off x="7252557" y="5417479"/>
            <a:ext cx="15953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200" dirty="0">
                <a:solidFill>
                  <a:srgbClr val="009B8C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进击吧米粉</a:t>
            </a:r>
            <a:endParaRPr lang="en-US" sz="2200" dirty="0">
              <a:solidFill>
                <a:srgbClr val="009B8C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15024C0D-0633-7582-7A52-0DB27F6A43D1}"/>
              </a:ext>
            </a:extLst>
          </p:cNvPr>
          <p:cNvSpPr txBox="1"/>
          <p:nvPr/>
        </p:nvSpPr>
        <p:spPr>
          <a:xfrm>
            <a:off x="5231670" y="5417479"/>
            <a:ext cx="1595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200" dirty="0">
                <a:solidFill>
                  <a:srgbClr val="009B8C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米粉午间档</a:t>
            </a:r>
            <a:endParaRPr lang="en-US" sz="2200" dirty="0">
              <a:solidFill>
                <a:srgbClr val="009B8C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10F4F9E9-2F53-E834-11EA-0F20AD889FE6}"/>
              </a:ext>
            </a:extLst>
          </p:cNvPr>
          <p:cNvSpPr txBox="1"/>
          <p:nvPr/>
        </p:nvSpPr>
        <p:spPr>
          <a:xfrm>
            <a:off x="3210782" y="5417479"/>
            <a:ext cx="15953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200" dirty="0">
                <a:solidFill>
                  <a:srgbClr val="009B8C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进击吧米粉</a:t>
            </a:r>
            <a:endParaRPr lang="en-US" sz="2200" dirty="0">
              <a:solidFill>
                <a:srgbClr val="009B8C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766CCB57-A1D8-B3CE-3424-282273110A1A}"/>
              </a:ext>
            </a:extLst>
          </p:cNvPr>
          <p:cNvSpPr txBox="1"/>
          <p:nvPr/>
        </p:nvSpPr>
        <p:spPr>
          <a:xfrm>
            <a:off x="1189895" y="5417479"/>
            <a:ext cx="1595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200" dirty="0">
                <a:solidFill>
                  <a:srgbClr val="009B8C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米粉不打烊</a:t>
            </a:r>
            <a:endParaRPr lang="en-US" sz="2200" dirty="0">
              <a:solidFill>
                <a:srgbClr val="009B8C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5743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C8A6A9D1-6880-CCB7-7138-0061CAEFD45E}"/>
              </a:ext>
            </a:extLst>
          </p:cNvPr>
          <p:cNvSpPr/>
          <p:nvPr/>
        </p:nvSpPr>
        <p:spPr>
          <a:xfrm>
            <a:off x="3441700" y="0"/>
            <a:ext cx="8750300" cy="6858000"/>
          </a:xfrm>
          <a:custGeom>
            <a:avLst/>
            <a:gdLst>
              <a:gd name="connsiteX0" fmla="*/ 0 w 8750300"/>
              <a:gd name="connsiteY0" fmla="*/ 0 h 6858000"/>
              <a:gd name="connsiteX1" fmla="*/ 8750300 w 8750300"/>
              <a:gd name="connsiteY1" fmla="*/ 0 h 6858000"/>
              <a:gd name="connsiteX2" fmla="*/ 8750300 w 8750300"/>
              <a:gd name="connsiteY2" fmla="*/ 6858000 h 6858000"/>
              <a:gd name="connsiteX3" fmla="*/ 0 w 87503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50300" h="6858000">
                <a:moveTo>
                  <a:pt x="0" y="0"/>
                </a:moveTo>
                <a:lnTo>
                  <a:pt x="8750300" y="0"/>
                </a:lnTo>
                <a:lnTo>
                  <a:pt x="87503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8F9FA">
              <a:alpha val="5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F2B1F880-8B86-7C6D-7B4B-2492A918AC74}"/>
              </a:ext>
            </a:extLst>
          </p:cNvPr>
          <p:cNvSpPr/>
          <p:nvPr/>
        </p:nvSpPr>
        <p:spPr>
          <a:xfrm>
            <a:off x="860425" y="1917700"/>
            <a:ext cx="457200" cy="457200"/>
          </a:xfrm>
          <a:custGeom>
            <a:avLst/>
            <a:gdLst>
              <a:gd name="connsiteX0" fmla="*/ 457200 w 457200"/>
              <a:gd name="connsiteY0" fmla="*/ 228600 h 457200"/>
              <a:gd name="connsiteX1" fmla="*/ 228600 w 457200"/>
              <a:gd name="connsiteY1" fmla="*/ 457200 h 457200"/>
              <a:gd name="connsiteX2" fmla="*/ 0 w 457200"/>
              <a:gd name="connsiteY2" fmla="*/ 228600 h 457200"/>
              <a:gd name="connsiteX3" fmla="*/ 228600 w 457200"/>
              <a:gd name="connsiteY3" fmla="*/ 0 h 457200"/>
              <a:gd name="connsiteX4" fmla="*/ 457200 w 457200"/>
              <a:gd name="connsiteY4" fmla="*/ 2286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457200" y="228600"/>
                </a:moveTo>
                <a:cubicBezTo>
                  <a:pt x="457200" y="354852"/>
                  <a:pt x="354852" y="457200"/>
                  <a:pt x="228600" y="457200"/>
                </a:cubicBezTo>
                <a:cubicBezTo>
                  <a:pt x="102348" y="457200"/>
                  <a:pt x="0" y="354852"/>
                  <a:pt x="0" y="228600"/>
                </a:cubicBezTo>
                <a:cubicBezTo>
                  <a:pt x="0" y="102348"/>
                  <a:pt x="102348" y="0"/>
                  <a:pt x="228600" y="0"/>
                </a:cubicBezTo>
                <a:cubicBezTo>
                  <a:pt x="354852" y="0"/>
                  <a:pt x="457200" y="102348"/>
                  <a:pt x="457200" y="228600"/>
                </a:cubicBezTo>
                <a:close/>
              </a:path>
            </a:pathLst>
          </a:custGeom>
          <a:solidFill>
            <a:srgbClr val="00B7BE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55BA1AA8-EE2F-4FF7-A43C-BAF13E18447D}"/>
              </a:ext>
            </a:extLst>
          </p:cNvPr>
          <p:cNvSpPr/>
          <p:nvPr/>
        </p:nvSpPr>
        <p:spPr>
          <a:xfrm>
            <a:off x="5029200" y="768350"/>
            <a:ext cx="6134100" cy="2463800"/>
          </a:xfrm>
          <a:prstGeom prst="roundRect">
            <a:avLst>
              <a:gd name="adj" fmla="val 9107"/>
            </a:avLst>
          </a:prstGeom>
          <a:solidFill>
            <a:srgbClr val="FFFFFF"/>
          </a:solidFill>
          <a:ln w="6350" cap="flat">
            <a:noFill/>
            <a:prstDash val="solid"/>
            <a:miter/>
          </a:ln>
          <a:effectLst>
            <a:outerShdw blurRad="635000" algn="ctr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CE94487-8E43-6558-BBC5-07B3534E5582}"/>
              </a:ext>
            </a:extLst>
          </p:cNvPr>
          <p:cNvSpPr/>
          <p:nvPr/>
        </p:nvSpPr>
        <p:spPr>
          <a:xfrm>
            <a:off x="5029200" y="3689350"/>
            <a:ext cx="6134100" cy="2463800"/>
          </a:xfrm>
          <a:prstGeom prst="roundRect">
            <a:avLst>
              <a:gd name="adj" fmla="val 9336"/>
            </a:avLst>
          </a:prstGeom>
          <a:solidFill>
            <a:srgbClr val="FFFFFF"/>
          </a:solidFill>
          <a:ln w="6350" cap="flat">
            <a:noFill/>
            <a:prstDash val="solid"/>
            <a:miter/>
          </a:ln>
          <a:effectLst>
            <a:outerShdw blurRad="635000" algn="ctr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EB19BA40-2431-14BB-CD88-B05CD821172F}"/>
              </a:ext>
            </a:extLst>
          </p:cNvPr>
          <p:cNvSpPr/>
          <p:nvPr/>
        </p:nvSpPr>
        <p:spPr>
          <a:xfrm>
            <a:off x="5511800" y="1809750"/>
            <a:ext cx="203200" cy="63500"/>
          </a:xfrm>
          <a:custGeom>
            <a:avLst/>
            <a:gdLst>
              <a:gd name="connsiteX0" fmla="*/ 0 w 203200"/>
              <a:gd name="connsiteY0" fmla="*/ 0 h 63500"/>
              <a:gd name="connsiteX1" fmla="*/ 203200 w 203200"/>
              <a:gd name="connsiteY1" fmla="*/ 0 h 63500"/>
              <a:gd name="connsiteX2" fmla="*/ 203200 w 203200"/>
              <a:gd name="connsiteY2" fmla="*/ 63500 h 63500"/>
              <a:gd name="connsiteX3" fmla="*/ 0 w 203200"/>
              <a:gd name="connsiteY3" fmla="*/ 63500 h 6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200" h="63500">
                <a:moveTo>
                  <a:pt x="0" y="0"/>
                </a:moveTo>
                <a:lnTo>
                  <a:pt x="203200" y="0"/>
                </a:lnTo>
                <a:lnTo>
                  <a:pt x="2032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D4C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6FAF2AC-D4D2-52C3-4FCF-1409EF1D0706}"/>
              </a:ext>
            </a:extLst>
          </p:cNvPr>
          <p:cNvSpPr txBox="1"/>
          <p:nvPr/>
        </p:nvSpPr>
        <p:spPr>
          <a:xfrm>
            <a:off x="540714" y="591473"/>
            <a:ext cx="8146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UI/UX</a:t>
            </a:r>
            <a:r>
              <a:rPr lang="zh-CN" altLang="en-US" sz="900" dirty="0"/>
              <a:t> </a:t>
            </a:r>
            <a:r>
              <a:rPr lang="en-US" altLang="zh-CN" sz="900" dirty="0"/>
              <a:t>2022</a:t>
            </a:r>
            <a:endParaRPr lang="en-US" sz="90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18B0243-5EE8-1F20-E60B-EDEC1947114B}"/>
              </a:ext>
            </a:extLst>
          </p:cNvPr>
          <p:cNvSpPr txBox="1"/>
          <p:nvPr/>
        </p:nvSpPr>
        <p:spPr>
          <a:xfrm>
            <a:off x="890100" y="2000250"/>
            <a:ext cx="26837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ea"/>
                <a:ea typeface="+mj-ea"/>
              </a:rPr>
              <a:t>SET GOALS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8C2C2D5-F964-6B97-8E57-5EA8F4E97AFC}"/>
              </a:ext>
            </a:extLst>
          </p:cNvPr>
          <p:cNvSpPr txBox="1"/>
          <p:nvPr/>
        </p:nvSpPr>
        <p:spPr>
          <a:xfrm>
            <a:off x="890100" y="2667575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>
                <a:latin typeface="+mj-ea"/>
                <a:ea typeface="+mj-ea"/>
              </a:rPr>
              <a:t>制定目标</a:t>
            </a:r>
            <a:endParaRPr lang="en-US" sz="2200" dirty="0">
              <a:latin typeface="+mj-ea"/>
              <a:ea typeface="+mj-ea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054724C-7FFB-46B5-DAFB-E45E1DBA9671}"/>
              </a:ext>
            </a:extLst>
          </p:cNvPr>
          <p:cNvSpPr txBox="1"/>
          <p:nvPr/>
        </p:nvSpPr>
        <p:spPr>
          <a:xfrm>
            <a:off x="540714" y="6101414"/>
            <a:ext cx="9525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By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</a:rPr>
              <a:t>Keypoint</a:t>
            </a:r>
            <a:endParaRPr 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81F8C1C-856D-1400-66D8-F160D101C33A}"/>
              </a:ext>
            </a:extLst>
          </p:cNvPr>
          <p:cNvSpPr txBox="1"/>
          <p:nvPr/>
        </p:nvSpPr>
        <p:spPr>
          <a:xfrm>
            <a:off x="890100" y="4223985"/>
            <a:ext cx="1685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目标分为两个维度：</a:t>
            </a:r>
            <a:endParaRPr lang="en-US" sz="12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360B065-DC57-A578-CA9F-9BD086A102B2}"/>
              </a:ext>
            </a:extLst>
          </p:cNvPr>
          <p:cNvSpPr txBox="1"/>
          <p:nvPr/>
        </p:nvSpPr>
        <p:spPr>
          <a:xfrm>
            <a:off x="890100" y="4521590"/>
            <a:ext cx="3352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pc="100" dirty="0">
                <a:solidFill>
                  <a:schemeClr val="bg1">
                    <a:lumMod val="65000"/>
                  </a:schemeClr>
                </a:solidFill>
                <a:latin typeface="+mn-ea"/>
                <a:cs typeface="OPPOSans M" panose="00020600040101010101" pitchFamily="18" charset="-122"/>
              </a:rPr>
              <a:t>用户维度上提升体验、产品维度上增长数据</a:t>
            </a:r>
            <a:endParaRPr lang="en-US" sz="1200" spc="100" dirty="0">
              <a:solidFill>
                <a:schemeClr val="bg1">
                  <a:lumMod val="65000"/>
                </a:schemeClr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DEFF063-1006-4F8A-6633-D1421B5AFBEB}"/>
              </a:ext>
            </a:extLst>
          </p:cNvPr>
          <p:cNvSpPr txBox="1"/>
          <p:nvPr/>
        </p:nvSpPr>
        <p:spPr>
          <a:xfrm>
            <a:off x="5389049" y="125891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100" dirty="0">
                <a:latin typeface="+mj-ea"/>
                <a:ea typeface="+mj-ea"/>
              </a:rPr>
              <a:t>体验提升</a:t>
            </a:r>
            <a:endParaRPr lang="en-US" spc="100" dirty="0">
              <a:latin typeface="+mj-ea"/>
              <a:ea typeface="+mj-ea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DE1A00A-0E94-D2CE-8FBA-BD057FBBA310}"/>
              </a:ext>
            </a:extLst>
          </p:cNvPr>
          <p:cNvSpPr txBox="1"/>
          <p:nvPr/>
        </p:nvSpPr>
        <p:spPr>
          <a:xfrm>
            <a:off x="6978578" y="125891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视觉规范</a:t>
            </a:r>
            <a:endParaRPr lang="en-US" sz="12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3D8B31A-FF2E-DE72-3245-9C805C44659E}"/>
              </a:ext>
            </a:extLst>
          </p:cNvPr>
          <p:cNvSpPr txBox="1"/>
          <p:nvPr/>
        </p:nvSpPr>
        <p:spPr>
          <a:xfrm>
            <a:off x="8086184" y="1258916"/>
            <a:ext cx="2640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+mn-ea"/>
                <a:cs typeface="OPPOSans M" panose="00020600040101010101" pitchFamily="18" charset="-122"/>
              </a:rPr>
              <a:t>icon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+mn-ea"/>
                <a:cs typeface="OPPOSans M" panose="00020600040101010101" pitchFamily="18" charset="-122"/>
              </a:rPr>
              <a:t>规范、色彩规范、文字大小间距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E99B305-695C-5A5A-8A39-505B10DA63B2}"/>
              </a:ext>
            </a:extLst>
          </p:cNvPr>
          <p:cNvSpPr txBox="1"/>
          <p:nvPr/>
        </p:nvSpPr>
        <p:spPr>
          <a:xfrm>
            <a:off x="6978578" y="166921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信息降噪</a:t>
            </a:r>
            <a:endParaRPr lang="en-US" sz="12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099442A-74C9-CD87-22E9-B23C9BD1C19A}"/>
              </a:ext>
            </a:extLst>
          </p:cNvPr>
          <p:cNvSpPr txBox="1"/>
          <p:nvPr/>
        </p:nvSpPr>
        <p:spPr>
          <a:xfrm>
            <a:off x="8086184" y="1669214"/>
            <a:ext cx="2646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+mn-ea"/>
                <a:cs typeface="OPPOSans M" panose="00020600040101010101" pitchFamily="18" charset="-122"/>
              </a:rPr>
              <a:t>减少干扰性信息，突出信息的优先级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67ACCDF-BF8D-C02B-0D71-6F7BED0A8C8F}"/>
              </a:ext>
            </a:extLst>
          </p:cNvPr>
          <p:cNvSpPr txBox="1"/>
          <p:nvPr/>
        </p:nvSpPr>
        <p:spPr>
          <a:xfrm>
            <a:off x="6978578" y="207951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交互流畅</a:t>
            </a:r>
            <a:endParaRPr lang="en-US" sz="12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BFB29CB-4F37-5239-DFFC-70C3E3EE6271}"/>
              </a:ext>
            </a:extLst>
          </p:cNvPr>
          <p:cNvSpPr txBox="1"/>
          <p:nvPr/>
        </p:nvSpPr>
        <p:spPr>
          <a:xfrm>
            <a:off x="8086184" y="2079512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+mn-ea"/>
                <a:cs typeface="OPPOSans M" panose="00020600040101010101" pitchFamily="18" charset="-122"/>
              </a:rPr>
              <a:t>用户快速选择、跳转、减少等待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834D1D9-AEFA-2B82-BEDC-FC80DFB6F2A4}"/>
              </a:ext>
            </a:extLst>
          </p:cNvPr>
          <p:cNvSpPr txBox="1"/>
          <p:nvPr/>
        </p:nvSpPr>
        <p:spPr>
          <a:xfrm>
            <a:off x="6978578" y="2489811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情感化设计</a:t>
            </a:r>
            <a:endParaRPr lang="en-US" sz="12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E6B3B063-945F-0CA5-A40F-D7FA327415B5}"/>
              </a:ext>
            </a:extLst>
          </p:cNvPr>
          <p:cNvSpPr txBox="1"/>
          <p:nvPr/>
        </p:nvSpPr>
        <p:spPr>
          <a:xfrm>
            <a:off x="8086184" y="2489811"/>
            <a:ext cx="2185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+mn-ea"/>
                <a:cs typeface="OPPOSans M" panose="00020600040101010101" pitchFamily="18" charset="-122"/>
              </a:rPr>
              <a:t>情感化的设计提升用户的好感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2F46C89B-A226-215A-66B4-73DA35EF89E1}"/>
              </a:ext>
            </a:extLst>
          </p:cNvPr>
          <p:cNvSpPr/>
          <p:nvPr/>
        </p:nvSpPr>
        <p:spPr>
          <a:xfrm>
            <a:off x="5512593" y="4654550"/>
            <a:ext cx="203200" cy="63500"/>
          </a:xfrm>
          <a:custGeom>
            <a:avLst/>
            <a:gdLst>
              <a:gd name="connsiteX0" fmla="*/ 0 w 203200"/>
              <a:gd name="connsiteY0" fmla="*/ 0 h 63500"/>
              <a:gd name="connsiteX1" fmla="*/ 203200 w 203200"/>
              <a:gd name="connsiteY1" fmla="*/ 0 h 63500"/>
              <a:gd name="connsiteX2" fmla="*/ 203200 w 203200"/>
              <a:gd name="connsiteY2" fmla="*/ 63500 h 63500"/>
              <a:gd name="connsiteX3" fmla="*/ 0 w 203200"/>
              <a:gd name="connsiteY3" fmla="*/ 63500 h 6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200" h="63500">
                <a:moveTo>
                  <a:pt x="0" y="0"/>
                </a:moveTo>
                <a:lnTo>
                  <a:pt x="203200" y="0"/>
                </a:lnTo>
                <a:lnTo>
                  <a:pt x="203200" y="63500"/>
                </a:lnTo>
                <a:lnTo>
                  <a:pt x="0" y="63500"/>
                </a:lnTo>
                <a:close/>
              </a:path>
            </a:pathLst>
          </a:custGeom>
          <a:solidFill>
            <a:srgbClr val="00D4C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C4CB52F0-5A3B-0295-4C37-20ED7CABE857}"/>
              </a:ext>
            </a:extLst>
          </p:cNvPr>
          <p:cNvSpPr txBox="1"/>
          <p:nvPr/>
        </p:nvSpPr>
        <p:spPr>
          <a:xfrm>
            <a:off x="5389842" y="410371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100" dirty="0">
                <a:latin typeface="+mj-ea"/>
                <a:ea typeface="+mj-ea"/>
              </a:rPr>
              <a:t>数据增长</a:t>
            </a:r>
            <a:endParaRPr lang="en-US" spc="100" dirty="0">
              <a:latin typeface="+mj-ea"/>
              <a:ea typeface="+mj-ea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1A4C1BB0-F043-112D-9AA1-54C1D8C7ACA7}"/>
              </a:ext>
            </a:extLst>
          </p:cNvPr>
          <p:cNvSpPr txBox="1"/>
          <p:nvPr/>
        </p:nvSpPr>
        <p:spPr>
          <a:xfrm>
            <a:off x="6979371" y="4103716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获取新用户</a:t>
            </a:r>
            <a:endParaRPr lang="en-US" sz="12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4A0C8A84-2A2C-3849-C846-8EB94327FB21}"/>
              </a:ext>
            </a:extLst>
          </p:cNvPr>
          <p:cNvSpPr txBox="1"/>
          <p:nvPr/>
        </p:nvSpPr>
        <p:spPr>
          <a:xfrm>
            <a:off x="8086977" y="4103716"/>
            <a:ext cx="2691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+mn-ea"/>
                <a:cs typeface="OPPOSans M" panose="00020600040101010101" pitchFamily="18" charset="-122"/>
              </a:rPr>
              <a:t>线上、线下推广，增加品牌的信任感 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5223333F-3A64-1083-7262-87D4C260E3EC}"/>
              </a:ext>
            </a:extLst>
          </p:cNvPr>
          <p:cNvSpPr txBox="1"/>
          <p:nvPr/>
        </p:nvSpPr>
        <p:spPr>
          <a:xfrm>
            <a:off x="6979371" y="451401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用户日活</a:t>
            </a:r>
            <a:endParaRPr lang="en-US" sz="12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C27E2B1C-9E86-1A81-86B4-EBA2224A4906}"/>
              </a:ext>
            </a:extLst>
          </p:cNvPr>
          <p:cNvSpPr txBox="1"/>
          <p:nvPr/>
        </p:nvSpPr>
        <p:spPr>
          <a:xfrm>
            <a:off x="8086977" y="4514014"/>
            <a:ext cx="2076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+mn-ea"/>
                <a:cs typeface="OPPOSans M" panose="00020600040101010101" pitchFamily="18" charset="-122"/>
              </a:rPr>
              <a:t>增加积分制提升用户活跃比 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38A6681B-23AB-E270-66DC-1B61158384B4}"/>
              </a:ext>
            </a:extLst>
          </p:cNvPr>
          <p:cNvSpPr txBox="1"/>
          <p:nvPr/>
        </p:nvSpPr>
        <p:spPr>
          <a:xfrm>
            <a:off x="6979371" y="4924312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留存率</a:t>
            </a:r>
            <a:endParaRPr lang="en-US" sz="12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D61C53B9-5DF7-D283-BD6E-8B66D640C60F}"/>
              </a:ext>
            </a:extLst>
          </p:cNvPr>
          <p:cNvSpPr txBox="1"/>
          <p:nvPr/>
        </p:nvSpPr>
        <p:spPr>
          <a:xfrm>
            <a:off x="8086977" y="4924312"/>
            <a:ext cx="2537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+mn-ea"/>
                <a:cs typeface="OPPOSans M" panose="00020600040101010101" pitchFamily="18" charset="-122"/>
              </a:rPr>
              <a:t>会员和优惠券等机制提升用户粘性 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2AEF231F-2D43-2EF6-D24B-6840F26C43E7}"/>
              </a:ext>
            </a:extLst>
          </p:cNvPr>
          <p:cNvSpPr txBox="1"/>
          <p:nvPr/>
        </p:nvSpPr>
        <p:spPr>
          <a:xfrm>
            <a:off x="6979371" y="533461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视觉规范</a:t>
            </a:r>
            <a:endParaRPr lang="en-US" sz="12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98AB926B-1A25-41F3-2167-D88FDC987F22}"/>
              </a:ext>
            </a:extLst>
          </p:cNvPr>
          <p:cNvSpPr txBox="1"/>
          <p:nvPr/>
        </p:nvSpPr>
        <p:spPr>
          <a:xfrm>
            <a:off x="8086977" y="5334611"/>
            <a:ext cx="2492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+mn-ea"/>
                <a:cs typeface="OPPOSans M" panose="00020600040101010101" pitchFamily="18" charset="-122"/>
              </a:rPr>
              <a:t>积分兑券、会员赠券，促进转化率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+mn-ea"/>
              <a:cs typeface="OPPOSans 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0971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3F7FA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DB8BE063-A955-6BE1-7F2D-AB079B159436}"/>
              </a:ext>
            </a:extLst>
          </p:cNvPr>
          <p:cNvSpPr/>
          <p:nvPr/>
        </p:nvSpPr>
        <p:spPr>
          <a:xfrm>
            <a:off x="5746750" y="1260475"/>
            <a:ext cx="4330700" cy="4330700"/>
          </a:xfrm>
          <a:custGeom>
            <a:avLst/>
            <a:gdLst>
              <a:gd name="connsiteX0" fmla="*/ 4330700 w 4330700"/>
              <a:gd name="connsiteY0" fmla="*/ 2165350 h 4330700"/>
              <a:gd name="connsiteX1" fmla="*/ 2165350 w 4330700"/>
              <a:gd name="connsiteY1" fmla="*/ 4330700 h 4330700"/>
              <a:gd name="connsiteX2" fmla="*/ 0 w 4330700"/>
              <a:gd name="connsiteY2" fmla="*/ 2165350 h 4330700"/>
              <a:gd name="connsiteX3" fmla="*/ 2165350 w 4330700"/>
              <a:gd name="connsiteY3" fmla="*/ 0 h 4330700"/>
              <a:gd name="connsiteX4" fmla="*/ 4330700 w 4330700"/>
              <a:gd name="connsiteY4" fmla="*/ 2165350 h 433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0700" h="4330700">
                <a:moveTo>
                  <a:pt x="4330700" y="2165350"/>
                </a:moveTo>
                <a:cubicBezTo>
                  <a:pt x="4330700" y="3361240"/>
                  <a:pt x="3361240" y="4330700"/>
                  <a:pt x="2165350" y="4330700"/>
                </a:cubicBezTo>
                <a:cubicBezTo>
                  <a:pt x="969460" y="4330700"/>
                  <a:pt x="0" y="3361240"/>
                  <a:pt x="0" y="2165350"/>
                </a:cubicBezTo>
                <a:cubicBezTo>
                  <a:pt x="0" y="969460"/>
                  <a:pt x="969460" y="0"/>
                  <a:pt x="2165350" y="0"/>
                </a:cubicBezTo>
                <a:cubicBezTo>
                  <a:pt x="3361240" y="0"/>
                  <a:pt x="4330700" y="969460"/>
                  <a:pt x="4330700" y="2165350"/>
                </a:cubicBezTo>
                <a:close/>
              </a:path>
            </a:pathLst>
          </a:custGeom>
          <a:solidFill>
            <a:srgbClr val="00D4C0">
              <a:alpha val="5000"/>
            </a:srgbClr>
          </a:solidFill>
          <a:ln w="6350" cap="flat">
            <a:solidFill>
              <a:srgbClr val="029E8F">
                <a:alpha val="50000"/>
              </a:srgbClr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521A0054-0892-0534-2C6C-494B3EA74B8C}"/>
              </a:ext>
            </a:extLst>
          </p:cNvPr>
          <p:cNvSpPr/>
          <p:nvPr/>
        </p:nvSpPr>
        <p:spPr>
          <a:xfrm>
            <a:off x="6524625" y="2038350"/>
            <a:ext cx="2774950" cy="2774950"/>
          </a:xfrm>
          <a:custGeom>
            <a:avLst/>
            <a:gdLst>
              <a:gd name="connsiteX0" fmla="*/ 2774950 w 2774950"/>
              <a:gd name="connsiteY0" fmla="*/ 1387475 h 2774950"/>
              <a:gd name="connsiteX1" fmla="*/ 1387475 w 2774950"/>
              <a:gd name="connsiteY1" fmla="*/ 2774950 h 2774950"/>
              <a:gd name="connsiteX2" fmla="*/ 0 w 2774950"/>
              <a:gd name="connsiteY2" fmla="*/ 1387475 h 2774950"/>
              <a:gd name="connsiteX3" fmla="*/ 1387475 w 2774950"/>
              <a:gd name="connsiteY3" fmla="*/ 0 h 2774950"/>
              <a:gd name="connsiteX4" fmla="*/ 2774950 w 2774950"/>
              <a:gd name="connsiteY4" fmla="*/ 1387475 h 277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4950" h="2774950">
                <a:moveTo>
                  <a:pt x="2774950" y="1387475"/>
                </a:moveTo>
                <a:cubicBezTo>
                  <a:pt x="2774950" y="2153756"/>
                  <a:pt x="2153756" y="2774950"/>
                  <a:pt x="1387475" y="2774950"/>
                </a:cubicBezTo>
                <a:cubicBezTo>
                  <a:pt x="621194" y="2774950"/>
                  <a:pt x="0" y="2153756"/>
                  <a:pt x="0" y="1387475"/>
                </a:cubicBezTo>
                <a:cubicBezTo>
                  <a:pt x="0" y="621194"/>
                  <a:pt x="621194" y="0"/>
                  <a:pt x="1387475" y="0"/>
                </a:cubicBezTo>
                <a:cubicBezTo>
                  <a:pt x="2153756" y="0"/>
                  <a:pt x="2774950" y="621194"/>
                  <a:pt x="2774950" y="1387475"/>
                </a:cubicBezTo>
                <a:close/>
              </a:path>
            </a:pathLst>
          </a:custGeom>
          <a:solidFill>
            <a:srgbClr val="00D4C0">
              <a:alpha val="24000"/>
            </a:srgbClr>
          </a:solidFill>
          <a:ln w="6350" cap="flat">
            <a:solidFill>
              <a:srgbClr val="029E8F">
                <a:alpha val="50000"/>
              </a:srgbClr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076E9BBE-A7BA-6E82-FC4C-9C97E80B38F9}"/>
              </a:ext>
            </a:extLst>
          </p:cNvPr>
          <p:cNvSpPr/>
          <p:nvPr/>
        </p:nvSpPr>
        <p:spPr>
          <a:xfrm>
            <a:off x="7112000" y="2625725"/>
            <a:ext cx="1600200" cy="1600200"/>
          </a:xfrm>
          <a:custGeom>
            <a:avLst/>
            <a:gdLst>
              <a:gd name="connsiteX0" fmla="*/ 1600200 w 1600200"/>
              <a:gd name="connsiteY0" fmla="*/ 800100 h 1600200"/>
              <a:gd name="connsiteX1" fmla="*/ 800100 w 1600200"/>
              <a:gd name="connsiteY1" fmla="*/ 1600200 h 1600200"/>
              <a:gd name="connsiteX2" fmla="*/ 0 w 1600200"/>
              <a:gd name="connsiteY2" fmla="*/ 800100 h 1600200"/>
              <a:gd name="connsiteX3" fmla="*/ 800100 w 1600200"/>
              <a:gd name="connsiteY3" fmla="*/ 0 h 1600200"/>
              <a:gd name="connsiteX4" fmla="*/ 1600200 w 1600200"/>
              <a:gd name="connsiteY4" fmla="*/ 8001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0200" h="1600200">
                <a:moveTo>
                  <a:pt x="1600200" y="800100"/>
                </a:moveTo>
                <a:cubicBezTo>
                  <a:pt x="1600200" y="1241983"/>
                  <a:pt x="1241983" y="1600200"/>
                  <a:pt x="800100" y="1600200"/>
                </a:cubicBezTo>
                <a:cubicBezTo>
                  <a:pt x="358217" y="1600200"/>
                  <a:pt x="0" y="1241983"/>
                  <a:pt x="0" y="800100"/>
                </a:cubicBezTo>
                <a:cubicBezTo>
                  <a:pt x="0" y="358217"/>
                  <a:pt x="358217" y="0"/>
                  <a:pt x="800100" y="0"/>
                </a:cubicBezTo>
                <a:cubicBezTo>
                  <a:pt x="1241983" y="0"/>
                  <a:pt x="1600200" y="358217"/>
                  <a:pt x="1600200" y="800100"/>
                </a:cubicBezTo>
                <a:close/>
              </a:path>
            </a:pathLst>
          </a:custGeom>
          <a:gradFill>
            <a:gsLst>
              <a:gs pos="0">
                <a:srgbClr val="03CEBE"/>
              </a:gs>
              <a:gs pos="100000">
                <a:srgbClr val="02B9BD"/>
              </a:gs>
            </a:gsLst>
            <a:lin ang="5400000" scaled="1"/>
          </a:gradFill>
          <a:ln w="6350" cap="flat">
            <a:solidFill>
              <a:srgbClr val="1EAAA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F22F5DE0-36E2-D4EF-7D0D-33FED8D92307}"/>
              </a:ext>
            </a:extLst>
          </p:cNvPr>
          <p:cNvSpPr/>
          <p:nvPr/>
        </p:nvSpPr>
        <p:spPr>
          <a:xfrm>
            <a:off x="7934325" y="2393950"/>
            <a:ext cx="1939925" cy="863600"/>
          </a:xfrm>
          <a:custGeom>
            <a:avLst/>
            <a:gdLst>
              <a:gd name="connsiteX0" fmla="*/ 41275 w 1939925"/>
              <a:gd name="connsiteY0" fmla="*/ 50800 h 863600"/>
              <a:gd name="connsiteX1" fmla="*/ 92075 w 1939925"/>
              <a:gd name="connsiteY1" fmla="*/ 0 h 863600"/>
              <a:gd name="connsiteX2" fmla="*/ 1889125 w 1939925"/>
              <a:gd name="connsiteY2" fmla="*/ 0 h 863600"/>
              <a:gd name="connsiteX3" fmla="*/ 1939925 w 1939925"/>
              <a:gd name="connsiteY3" fmla="*/ 50800 h 863600"/>
              <a:gd name="connsiteX4" fmla="*/ 1939925 w 1939925"/>
              <a:gd name="connsiteY4" fmla="*/ 787400 h 863600"/>
              <a:gd name="connsiteX5" fmla="*/ 1889125 w 1939925"/>
              <a:gd name="connsiteY5" fmla="*/ 838200 h 863600"/>
              <a:gd name="connsiteX6" fmla="*/ 123825 w 1939925"/>
              <a:gd name="connsiteY6" fmla="*/ 838200 h 863600"/>
              <a:gd name="connsiteX7" fmla="*/ 0 w 1939925"/>
              <a:gd name="connsiteY7" fmla="*/ 863600 h 863600"/>
              <a:gd name="connsiteX8" fmla="*/ 41275 w 1939925"/>
              <a:gd name="connsiteY8" fmla="*/ 771525 h 863600"/>
              <a:gd name="connsiteX9" fmla="*/ 41275 w 1939925"/>
              <a:gd name="connsiteY9" fmla="*/ 50800 h 86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39925" h="863600">
                <a:moveTo>
                  <a:pt x="41275" y="50800"/>
                </a:moveTo>
                <a:cubicBezTo>
                  <a:pt x="41275" y="22746"/>
                  <a:pt x="64008" y="0"/>
                  <a:pt x="92075" y="0"/>
                </a:cubicBezTo>
                <a:lnTo>
                  <a:pt x="1889125" y="0"/>
                </a:lnTo>
                <a:cubicBezTo>
                  <a:pt x="1917192" y="0"/>
                  <a:pt x="1939925" y="22746"/>
                  <a:pt x="1939925" y="50800"/>
                </a:cubicBezTo>
                <a:lnTo>
                  <a:pt x="1939925" y="787400"/>
                </a:lnTo>
                <a:cubicBezTo>
                  <a:pt x="1939925" y="815454"/>
                  <a:pt x="1917192" y="838200"/>
                  <a:pt x="1889125" y="838200"/>
                </a:cubicBezTo>
                <a:lnTo>
                  <a:pt x="123825" y="838200"/>
                </a:lnTo>
                <a:lnTo>
                  <a:pt x="0" y="863600"/>
                </a:lnTo>
                <a:lnTo>
                  <a:pt x="41275" y="771525"/>
                </a:lnTo>
                <a:lnTo>
                  <a:pt x="41275" y="50800"/>
                </a:lnTo>
                <a:close/>
              </a:path>
            </a:pathLst>
          </a:custGeom>
          <a:solidFill>
            <a:srgbClr val="FFFFFF"/>
          </a:solidFill>
          <a:ln w="6350" cap="flat">
            <a:noFill/>
            <a:prstDash val="solid"/>
            <a:miter/>
          </a:ln>
          <a:effectLst>
            <a:outerShdw blurRad="203200" sx="102000" sy="102000" algn="ctr" rotWithShape="0">
              <a:srgbClr val="00B4BA">
                <a:alpha val="20000"/>
              </a:srgb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B455732C-18F5-AFC2-1451-20A4D0FAA0A4}"/>
              </a:ext>
            </a:extLst>
          </p:cNvPr>
          <p:cNvSpPr/>
          <p:nvPr/>
        </p:nvSpPr>
        <p:spPr>
          <a:xfrm>
            <a:off x="5067300" y="863600"/>
            <a:ext cx="1946275" cy="1235075"/>
          </a:xfrm>
          <a:custGeom>
            <a:avLst/>
            <a:gdLst>
              <a:gd name="connsiteX0" fmla="*/ 0 w 1946275"/>
              <a:gd name="connsiteY0" fmla="*/ 50800 h 1235075"/>
              <a:gd name="connsiteX1" fmla="*/ 50800 w 1946275"/>
              <a:gd name="connsiteY1" fmla="*/ 0 h 1235075"/>
              <a:gd name="connsiteX2" fmla="*/ 1841500 w 1946275"/>
              <a:gd name="connsiteY2" fmla="*/ 0 h 1235075"/>
              <a:gd name="connsiteX3" fmla="*/ 1892300 w 1946275"/>
              <a:gd name="connsiteY3" fmla="*/ 50800 h 1235075"/>
              <a:gd name="connsiteX4" fmla="*/ 1892300 w 1946275"/>
              <a:gd name="connsiteY4" fmla="*/ 1066800 h 1235075"/>
              <a:gd name="connsiteX5" fmla="*/ 1946275 w 1946275"/>
              <a:gd name="connsiteY5" fmla="*/ 1235075 h 1235075"/>
              <a:gd name="connsiteX6" fmla="*/ 1762125 w 1946275"/>
              <a:gd name="connsiteY6" fmla="*/ 1174750 h 1235075"/>
              <a:gd name="connsiteX7" fmla="*/ 50800 w 1946275"/>
              <a:gd name="connsiteY7" fmla="*/ 1174750 h 1235075"/>
              <a:gd name="connsiteX8" fmla="*/ 0 w 1946275"/>
              <a:gd name="connsiteY8" fmla="*/ 1123950 h 1235075"/>
              <a:gd name="connsiteX9" fmla="*/ 0 w 1946275"/>
              <a:gd name="connsiteY9" fmla="*/ 50800 h 123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46275" h="1235075">
                <a:moveTo>
                  <a:pt x="0" y="50800"/>
                </a:moveTo>
                <a:cubicBezTo>
                  <a:pt x="0" y="22746"/>
                  <a:pt x="22746" y="0"/>
                  <a:pt x="50800" y="0"/>
                </a:cubicBezTo>
                <a:lnTo>
                  <a:pt x="1841500" y="0"/>
                </a:lnTo>
                <a:cubicBezTo>
                  <a:pt x="1869567" y="0"/>
                  <a:pt x="1892300" y="22746"/>
                  <a:pt x="1892300" y="50800"/>
                </a:cubicBezTo>
                <a:lnTo>
                  <a:pt x="1892300" y="1066800"/>
                </a:lnTo>
                <a:lnTo>
                  <a:pt x="1946275" y="1235075"/>
                </a:lnTo>
                <a:lnTo>
                  <a:pt x="1762125" y="1174750"/>
                </a:lnTo>
                <a:lnTo>
                  <a:pt x="50800" y="1174750"/>
                </a:lnTo>
                <a:cubicBezTo>
                  <a:pt x="22746" y="1174750"/>
                  <a:pt x="0" y="1152004"/>
                  <a:pt x="0" y="1123950"/>
                </a:cubicBezTo>
                <a:lnTo>
                  <a:pt x="0" y="50800"/>
                </a:lnTo>
                <a:close/>
              </a:path>
            </a:pathLst>
          </a:custGeom>
          <a:solidFill>
            <a:srgbClr val="FFFFFF"/>
          </a:solidFill>
          <a:ln w="6350" cap="flat">
            <a:noFill/>
            <a:prstDash val="solid"/>
            <a:miter/>
          </a:ln>
          <a:effectLst>
            <a:outerShdw blurRad="203200" sx="102000" sy="102000" algn="ctr" rotWithShape="0">
              <a:srgbClr val="00B4BA">
                <a:alpha val="20000"/>
              </a:srgb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C07D0ED7-D26A-169A-1230-C39EC07AF28B}"/>
              </a:ext>
            </a:extLst>
          </p:cNvPr>
          <p:cNvSpPr/>
          <p:nvPr/>
        </p:nvSpPr>
        <p:spPr>
          <a:xfrm>
            <a:off x="9001125" y="4429125"/>
            <a:ext cx="1920875" cy="1165225"/>
          </a:xfrm>
          <a:custGeom>
            <a:avLst/>
            <a:gdLst>
              <a:gd name="connsiteX0" fmla="*/ 0 w 1920875"/>
              <a:gd name="connsiteY0" fmla="*/ 0 h 1165225"/>
              <a:gd name="connsiteX1" fmla="*/ 53975 w 1920875"/>
              <a:gd name="connsiteY1" fmla="*/ 15875 h 1165225"/>
              <a:gd name="connsiteX2" fmla="*/ 1870075 w 1920875"/>
              <a:gd name="connsiteY2" fmla="*/ 15875 h 1165225"/>
              <a:gd name="connsiteX3" fmla="*/ 1920875 w 1920875"/>
              <a:gd name="connsiteY3" fmla="*/ 66675 h 1165225"/>
              <a:gd name="connsiteX4" fmla="*/ 1920875 w 1920875"/>
              <a:gd name="connsiteY4" fmla="*/ 1114425 h 1165225"/>
              <a:gd name="connsiteX5" fmla="*/ 1870075 w 1920875"/>
              <a:gd name="connsiteY5" fmla="*/ 1165225 h 1165225"/>
              <a:gd name="connsiteX6" fmla="*/ 66675 w 1920875"/>
              <a:gd name="connsiteY6" fmla="*/ 1165225 h 1165225"/>
              <a:gd name="connsiteX7" fmla="*/ 15875 w 1920875"/>
              <a:gd name="connsiteY7" fmla="*/ 1114425 h 1165225"/>
              <a:gd name="connsiteX8" fmla="*/ 15875 w 1920875"/>
              <a:gd name="connsiteY8" fmla="*/ 53975 h 1165225"/>
              <a:gd name="connsiteX9" fmla="*/ 0 w 1920875"/>
              <a:gd name="connsiteY9" fmla="*/ 0 h 1165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20875" h="1165225">
                <a:moveTo>
                  <a:pt x="0" y="0"/>
                </a:moveTo>
                <a:lnTo>
                  <a:pt x="53975" y="15875"/>
                </a:lnTo>
                <a:lnTo>
                  <a:pt x="1870075" y="15875"/>
                </a:lnTo>
                <a:cubicBezTo>
                  <a:pt x="1898142" y="15875"/>
                  <a:pt x="1920875" y="38621"/>
                  <a:pt x="1920875" y="66675"/>
                </a:cubicBezTo>
                <a:lnTo>
                  <a:pt x="1920875" y="1114425"/>
                </a:lnTo>
                <a:cubicBezTo>
                  <a:pt x="1920875" y="1142480"/>
                  <a:pt x="1898142" y="1165225"/>
                  <a:pt x="1870075" y="1165225"/>
                </a:cubicBezTo>
                <a:lnTo>
                  <a:pt x="66675" y="1165225"/>
                </a:lnTo>
                <a:cubicBezTo>
                  <a:pt x="38608" y="1165225"/>
                  <a:pt x="15875" y="1142480"/>
                  <a:pt x="15875" y="1114425"/>
                </a:cubicBezTo>
                <a:lnTo>
                  <a:pt x="15875" y="539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6350" cap="flat">
            <a:noFill/>
            <a:prstDash val="solid"/>
            <a:miter/>
          </a:ln>
          <a:effectLst>
            <a:outerShdw blurRad="203200" sx="102000" sy="102000" algn="ctr" rotWithShape="0">
              <a:srgbClr val="00B4BA">
                <a:alpha val="20000"/>
              </a:srgb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8F3A40AE-7315-E6C5-7E3E-C9A198FD0C9C}"/>
              </a:ext>
            </a:extLst>
          </p:cNvPr>
          <p:cNvSpPr/>
          <p:nvPr/>
        </p:nvSpPr>
        <p:spPr>
          <a:xfrm>
            <a:off x="914400" y="2279650"/>
            <a:ext cx="1809750" cy="12700"/>
          </a:xfrm>
          <a:custGeom>
            <a:avLst/>
            <a:gdLst>
              <a:gd name="connsiteX0" fmla="*/ 0 w 1809750"/>
              <a:gd name="connsiteY0" fmla="*/ 0 h 12700"/>
              <a:gd name="connsiteX1" fmla="*/ 1809750 w 1809750"/>
              <a:gd name="connsiteY1" fmla="*/ 0 h 12700"/>
              <a:gd name="connsiteX2" fmla="*/ 1809750 w 1809750"/>
              <a:gd name="connsiteY2" fmla="*/ 12700 h 12700"/>
              <a:gd name="connsiteX3" fmla="*/ 0 w 1809750"/>
              <a:gd name="connsiteY3" fmla="*/ 1270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12700">
                <a:moveTo>
                  <a:pt x="0" y="0"/>
                </a:moveTo>
                <a:lnTo>
                  <a:pt x="1809750" y="0"/>
                </a:lnTo>
                <a:lnTo>
                  <a:pt x="1809750" y="12700"/>
                </a:lnTo>
                <a:lnTo>
                  <a:pt x="0" y="12700"/>
                </a:lnTo>
                <a:close/>
              </a:path>
            </a:pathLst>
          </a:custGeom>
          <a:solidFill>
            <a:srgbClr val="029E8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C5FFF7F4-9F95-E8ED-5448-6ACDB95A603E}"/>
              </a:ext>
            </a:extLst>
          </p:cNvPr>
          <p:cNvSpPr/>
          <p:nvPr/>
        </p:nvSpPr>
        <p:spPr>
          <a:xfrm>
            <a:off x="11442700" y="2965450"/>
            <a:ext cx="38100" cy="38100"/>
          </a:xfrm>
          <a:custGeom>
            <a:avLst/>
            <a:gdLst>
              <a:gd name="connsiteX0" fmla="*/ 38100 w 38100"/>
              <a:gd name="connsiteY0" fmla="*/ 19050 h 38100"/>
              <a:gd name="connsiteX1" fmla="*/ 19050 w 38100"/>
              <a:gd name="connsiteY1" fmla="*/ 38100 h 38100"/>
              <a:gd name="connsiteX2" fmla="*/ 0 w 38100"/>
              <a:gd name="connsiteY2" fmla="*/ 19050 h 38100"/>
              <a:gd name="connsiteX3" fmla="*/ 19050 w 38100"/>
              <a:gd name="connsiteY3" fmla="*/ 0 h 38100"/>
              <a:gd name="connsiteX4" fmla="*/ 38100 w 38100"/>
              <a:gd name="connsiteY4" fmla="*/ 1905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8100">
                <a:moveTo>
                  <a:pt x="38100" y="19050"/>
                </a:moveTo>
                <a:cubicBezTo>
                  <a:pt x="38100" y="29571"/>
                  <a:pt x="29571" y="38100"/>
                  <a:pt x="19050" y="38100"/>
                </a:cubicBezTo>
                <a:cubicBezTo>
                  <a:pt x="8529" y="38100"/>
                  <a:pt x="0" y="29571"/>
                  <a:pt x="0" y="19050"/>
                </a:cubicBezTo>
                <a:cubicBezTo>
                  <a:pt x="0" y="8529"/>
                  <a:pt x="8529" y="0"/>
                  <a:pt x="19050" y="0"/>
                </a:cubicBezTo>
                <a:cubicBezTo>
                  <a:pt x="29571" y="0"/>
                  <a:pt x="38100" y="8529"/>
                  <a:pt x="38100" y="19050"/>
                </a:cubicBezTo>
                <a:close/>
              </a:path>
            </a:pathLst>
          </a:custGeom>
          <a:solidFill>
            <a:srgbClr val="00D4C0">
              <a:alpha val="5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3848DDA8-A7FD-8AEE-6755-DC4BA048E8EE}"/>
              </a:ext>
            </a:extLst>
          </p:cNvPr>
          <p:cNvSpPr/>
          <p:nvPr/>
        </p:nvSpPr>
        <p:spPr>
          <a:xfrm>
            <a:off x="11442700" y="3105150"/>
            <a:ext cx="38100" cy="38100"/>
          </a:xfrm>
          <a:custGeom>
            <a:avLst/>
            <a:gdLst>
              <a:gd name="connsiteX0" fmla="*/ 38100 w 38100"/>
              <a:gd name="connsiteY0" fmla="*/ 19050 h 38100"/>
              <a:gd name="connsiteX1" fmla="*/ 19050 w 38100"/>
              <a:gd name="connsiteY1" fmla="*/ 38100 h 38100"/>
              <a:gd name="connsiteX2" fmla="*/ 0 w 38100"/>
              <a:gd name="connsiteY2" fmla="*/ 19050 h 38100"/>
              <a:gd name="connsiteX3" fmla="*/ 19050 w 38100"/>
              <a:gd name="connsiteY3" fmla="*/ 0 h 38100"/>
              <a:gd name="connsiteX4" fmla="*/ 38100 w 38100"/>
              <a:gd name="connsiteY4" fmla="*/ 1905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8100">
                <a:moveTo>
                  <a:pt x="38100" y="19050"/>
                </a:moveTo>
                <a:cubicBezTo>
                  <a:pt x="38100" y="29571"/>
                  <a:pt x="29571" y="38100"/>
                  <a:pt x="19050" y="38100"/>
                </a:cubicBezTo>
                <a:cubicBezTo>
                  <a:pt x="8529" y="38100"/>
                  <a:pt x="0" y="29571"/>
                  <a:pt x="0" y="19050"/>
                </a:cubicBezTo>
                <a:cubicBezTo>
                  <a:pt x="0" y="8529"/>
                  <a:pt x="8529" y="0"/>
                  <a:pt x="19050" y="0"/>
                </a:cubicBezTo>
                <a:cubicBezTo>
                  <a:pt x="29571" y="0"/>
                  <a:pt x="38100" y="8529"/>
                  <a:pt x="38100" y="19050"/>
                </a:cubicBezTo>
                <a:close/>
              </a:path>
            </a:pathLst>
          </a:custGeom>
          <a:solidFill>
            <a:srgbClr val="00D4C0">
              <a:alpha val="5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EBF95973-4D9F-BAD6-8BA9-5E8855AAC301}"/>
              </a:ext>
            </a:extLst>
          </p:cNvPr>
          <p:cNvSpPr/>
          <p:nvPr/>
        </p:nvSpPr>
        <p:spPr>
          <a:xfrm>
            <a:off x="11442700" y="3244850"/>
            <a:ext cx="38100" cy="38100"/>
          </a:xfrm>
          <a:custGeom>
            <a:avLst/>
            <a:gdLst>
              <a:gd name="connsiteX0" fmla="*/ 38100 w 38100"/>
              <a:gd name="connsiteY0" fmla="*/ 19050 h 38100"/>
              <a:gd name="connsiteX1" fmla="*/ 19050 w 38100"/>
              <a:gd name="connsiteY1" fmla="*/ 38100 h 38100"/>
              <a:gd name="connsiteX2" fmla="*/ 0 w 38100"/>
              <a:gd name="connsiteY2" fmla="*/ 19050 h 38100"/>
              <a:gd name="connsiteX3" fmla="*/ 19050 w 38100"/>
              <a:gd name="connsiteY3" fmla="*/ 0 h 38100"/>
              <a:gd name="connsiteX4" fmla="*/ 38100 w 38100"/>
              <a:gd name="connsiteY4" fmla="*/ 1905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8100">
                <a:moveTo>
                  <a:pt x="38100" y="19050"/>
                </a:moveTo>
                <a:cubicBezTo>
                  <a:pt x="38100" y="29571"/>
                  <a:pt x="29571" y="38100"/>
                  <a:pt x="19050" y="38100"/>
                </a:cubicBezTo>
                <a:cubicBezTo>
                  <a:pt x="8529" y="38100"/>
                  <a:pt x="0" y="29571"/>
                  <a:pt x="0" y="19050"/>
                </a:cubicBezTo>
                <a:cubicBezTo>
                  <a:pt x="0" y="8529"/>
                  <a:pt x="8529" y="0"/>
                  <a:pt x="19050" y="0"/>
                </a:cubicBezTo>
                <a:cubicBezTo>
                  <a:pt x="29571" y="0"/>
                  <a:pt x="38100" y="8529"/>
                  <a:pt x="38100" y="19050"/>
                </a:cubicBezTo>
                <a:close/>
              </a:path>
            </a:pathLst>
          </a:custGeom>
          <a:solidFill>
            <a:srgbClr val="00D4C0">
              <a:alpha val="5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3542B967-17DD-DA75-8A77-BB1CF05F6F39}"/>
              </a:ext>
            </a:extLst>
          </p:cNvPr>
          <p:cNvSpPr/>
          <p:nvPr/>
        </p:nvSpPr>
        <p:spPr>
          <a:xfrm>
            <a:off x="11442700" y="3384550"/>
            <a:ext cx="38100" cy="38100"/>
          </a:xfrm>
          <a:custGeom>
            <a:avLst/>
            <a:gdLst>
              <a:gd name="connsiteX0" fmla="*/ 38100 w 38100"/>
              <a:gd name="connsiteY0" fmla="*/ 19050 h 38100"/>
              <a:gd name="connsiteX1" fmla="*/ 19050 w 38100"/>
              <a:gd name="connsiteY1" fmla="*/ 38100 h 38100"/>
              <a:gd name="connsiteX2" fmla="*/ 0 w 38100"/>
              <a:gd name="connsiteY2" fmla="*/ 19050 h 38100"/>
              <a:gd name="connsiteX3" fmla="*/ 19050 w 38100"/>
              <a:gd name="connsiteY3" fmla="*/ 0 h 38100"/>
              <a:gd name="connsiteX4" fmla="*/ 38100 w 38100"/>
              <a:gd name="connsiteY4" fmla="*/ 1905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8100">
                <a:moveTo>
                  <a:pt x="38100" y="19050"/>
                </a:moveTo>
                <a:cubicBezTo>
                  <a:pt x="38100" y="29571"/>
                  <a:pt x="29571" y="38100"/>
                  <a:pt x="19050" y="38100"/>
                </a:cubicBezTo>
                <a:cubicBezTo>
                  <a:pt x="8529" y="38100"/>
                  <a:pt x="0" y="29571"/>
                  <a:pt x="0" y="19050"/>
                </a:cubicBezTo>
                <a:cubicBezTo>
                  <a:pt x="0" y="8529"/>
                  <a:pt x="8529" y="0"/>
                  <a:pt x="19050" y="0"/>
                </a:cubicBezTo>
                <a:cubicBezTo>
                  <a:pt x="29571" y="0"/>
                  <a:pt x="38100" y="8529"/>
                  <a:pt x="38100" y="19050"/>
                </a:cubicBezTo>
                <a:close/>
              </a:path>
            </a:pathLst>
          </a:custGeom>
          <a:solidFill>
            <a:srgbClr val="00D4C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857A71C4-2651-0C3F-0E0C-96E74D96DD9E}"/>
              </a:ext>
            </a:extLst>
          </p:cNvPr>
          <p:cNvSpPr/>
          <p:nvPr/>
        </p:nvSpPr>
        <p:spPr>
          <a:xfrm>
            <a:off x="914400" y="2889250"/>
            <a:ext cx="63500" cy="63500"/>
          </a:xfrm>
          <a:custGeom>
            <a:avLst/>
            <a:gdLst>
              <a:gd name="connsiteX0" fmla="*/ 63500 w 63500"/>
              <a:gd name="connsiteY0" fmla="*/ 31750 h 63500"/>
              <a:gd name="connsiteX1" fmla="*/ 31750 w 63500"/>
              <a:gd name="connsiteY1" fmla="*/ 63500 h 63500"/>
              <a:gd name="connsiteX2" fmla="*/ 0 w 63500"/>
              <a:gd name="connsiteY2" fmla="*/ 31750 h 63500"/>
              <a:gd name="connsiteX3" fmla="*/ 31750 w 63500"/>
              <a:gd name="connsiteY3" fmla="*/ 0 h 63500"/>
              <a:gd name="connsiteX4" fmla="*/ 63500 w 63500"/>
              <a:gd name="connsiteY4" fmla="*/ 31750 h 6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" h="63500">
                <a:moveTo>
                  <a:pt x="63500" y="31750"/>
                </a:moveTo>
                <a:cubicBezTo>
                  <a:pt x="63500" y="49285"/>
                  <a:pt x="49285" y="63500"/>
                  <a:pt x="31750" y="63500"/>
                </a:cubicBezTo>
                <a:cubicBezTo>
                  <a:pt x="14215" y="63500"/>
                  <a:pt x="0" y="49285"/>
                  <a:pt x="0" y="31750"/>
                </a:cubicBezTo>
                <a:cubicBezTo>
                  <a:pt x="0" y="14215"/>
                  <a:pt x="14215" y="0"/>
                  <a:pt x="31750" y="0"/>
                </a:cubicBezTo>
                <a:cubicBezTo>
                  <a:pt x="49285" y="0"/>
                  <a:pt x="63500" y="14215"/>
                  <a:pt x="63500" y="31750"/>
                </a:cubicBezTo>
                <a:close/>
              </a:path>
            </a:pathLst>
          </a:custGeom>
          <a:solidFill>
            <a:srgbClr val="029E8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B3DEAD25-E909-B40E-41F7-96F8AB398476}"/>
              </a:ext>
            </a:extLst>
          </p:cNvPr>
          <p:cNvSpPr/>
          <p:nvPr/>
        </p:nvSpPr>
        <p:spPr>
          <a:xfrm>
            <a:off x="914400" y="3651250"/>
            <a:ext cx="63500" cy="63500"/>
          </a:xfrm>
          <a:custGeom>
            <a:avLst/>
            <a:gdLst>
              <a:gd name="connsiteX0" fmla="*/ 63500 w 63500"/>
              <a:gd name="connsiteY0" fmla="*/ 31750 h 63500"/>
              <a:gd name="connsiteX1" fmla="*/ 31750 w 63500"/>
              <a:gd name="connsiteY1" fmla="*/ 63500 h 63500"/>
              <a:gd name="connsiteX2" fmla="*/ 0 w 63500"/>
              <a:gd name="connsiteY2" fmla="*/ 31750 h 63500"/>
              <a:gd name="connsiteX3" fmla="*/ 31750 w 63500"/>
              <a:gd name="connsiteY3" fmla="*/ 0 h 63500"/>
              <a:gd name="connsiteX4" fmla="*/ 63500 w 63500"/>
              <a:gd name="connsiteY4" fmla="*/ 31750 h 6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" h="63500">
                <a:moveTo>
                  <a:pt x="63500" y="31750"/>
                </a:moveTo>
                <a:cubicBezTo>
                  <a:pt x="63500" y="49285"/>
                  <a:pt x="49285" y="63500"/>
                  <a:pt x="31750" y="63500"/>
                </a:cubicBezTo>
                <a:cubicBezTo>
                  <a:pt x="14215" y="63500"/>
                  <a:pt x="0" y="49285"/>
                  <a:pt x="0" y="31750"/>
                </a:cubicBezTo>
                <a:cubicBezTo>
                  <a:pt x="0" y="14215"/>
                  <a:pt x="14215" y="0"/>
                  <a:pt x="31750" y="0"/>
                </a:cubicBezTo>
                <a:cubicBezTo>
                  <a:pt x="49285" y="0"/>
                  <a:pt x="63500" y="14215"/>
                  <a:pt x="63500" y="31750"/>
                </a:cubicBezTo>
                <a:close/>
              </a:path>
            </a:pathLst>
          </a:custGeom>
          <a:solidFill>
            <a:srgbClr val="029E8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30AA719-089A-A4F3-22BD-C05C8C8E7758}"/>
              </a:ext>
            </a:extLst>
          </p:cNvPr>
          <p:cNvSpPr txBox="1"/>
          <p:nvPr/>
        </p:nvSpPr>
        <p:spPr>
          <a:xfrm>
            <a:off x="10750057" y="615824"/>
            <a:ext cx="8915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+mj-ea"/>
                <a:ea typeface="+mj-ea"/>
              </a:rPr>
              <a:t>UI/UX</a:t>
            </a:r>
            <a:r>
              <a:rPr lang="zh-CN" altLang="en-US" sz="900" dirty="0">
                <a:latin typeface="+mj-ea"/>
                <a:ea typeface="+mj-ea"/>
              </a:rPr>
              <a:t> </a:t>
            </a:r>
            <a:r>
              <a:rPr lang="en-US" altLang="zh-CN" sz="900" dirty="0">
                <a:latin typeface="+mj-ea"/>
                <a:ea typeface="+mj-ea"/>
              </a:rPr>
              <a:t>2020</a:t>
            </a:r>
            <a:endParaRPr lang="en-US" sz="900" dirty="0">
              <a:latin typeface="+mj-ea"/>
              <a:ea typeface="+mj-ea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1CE919E-BFAF-8B03-5019-1F688A169918}"/>
              </a:ext>
            </a:extLst>
          </p:cNvPr>
          <p:cNvSpPr txBox="1"/>
          <p:nvPr/>
        </p:nvSpPr>
        <p:spPr>
          <a:xfrm>
            <a:off x="11307620" y="2181327"/>
            <a:ext cx="243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00D4C0"/>
                </a:solidFill>
                <a:latin typeface="+mj-ea"/>
                <a:ea typeface="+mj-ea"/>
              </a:rPr>
              <a:t>首页设计</a:t>
            </a:r>
            <a:endParaRPr lang="en-US" sz="1000" dirty="0">
              <a:solidFill>
                <a:srgbClr val="00D4C0"/>
              </a:solidFill>
              <a:latin typeface="+mj-ea"/>
              <a:ea typeface="+mj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D3ABBFB-FD03-1CEA-E7FA-5E0D046FB0F5}"/>
              </a:ext>
            </a:extLst>
          </p:cNvPr>
          <p:cNvSpPr txBox="1"/>
          <p:nvPr/>
        </p:nvSpPr>
        <p:spPr>
          <a:xfrm>
            <a:off x="11295399" y="3506723"/>
            <a:ext cx="346249" cy="20313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050" dirty="0">
                <a:solidFill>
                  <a:srgbClr val="7EE9D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Home Page Design</a:t>
            </a:r>
            <a:endParaRPr lang="en-US" sz="1050" dirty="0">
              <a:solidFill>
                <a:srgbClr val="7EE9DF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8B01A3A-0E75-CA15-CF27-28E36D87A86D}"/>
              </a:ext>
            </a:extLst>
          </p:cNvPr>
          <p:cNvSpPr txBox="1"/>
          <p:nvPr/>
        </p:nvSpPr>
        <p:spPr>
          <a:xfrm>
            <a:off x="794795" y="1417080"/>
            <a:ext cx="204895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rgbClr val="009B8C"/>
                </a:solidFill>
                <a:latin typeface="+mj-ea"/>
                <a:ea typeface="+mj-ea"/>
              </a:rPr>
              <a:t>PROBLEM</a:t>
            </a:r>
          </a:p>
          <a:p>
            <a:r>
              <a:rPr lang="en-US" sz="2500" dirty="0">
                <a:solidFill>
                  <a:srgbClr val="009B8C"/>
                </a:solidFill>
                <a:latin typeface="+mj-ea"/>
                <a:ea typeface="+mj-ea"/>
              </a:rPr>
              <a:t>SUMMARY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EF5424B-947A-5C31-41E0-8FFEAC7CE02C}"/>
              </a:ext>
            </a:extLst>
          </p:cNvPr>
          <p:cNvSpPr txBox="1"/>
          <p:nvPr/>
        </p:nvSpPr>
        <p:spPr>
          <a:xfrm>
            <a:off x="794795" y="2355612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>
                <a:solidFill>
                  <a:schemeClr val="bg1">
                    <a:lumMod val="7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问题总结</a:t>
            </a:r>
            <a:endParaRPr lang="en-US" sz="900" dirty="0">
              <a:solidFill>
                <a:schemeClr val="bg1">
                  <a:lumMod val="75000"/>
                </a:schemeClr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8F7C905-9AB9-FBB8-E2D6-1FC0369E961B}"/>
              </a:ext>
            </a:extLst>
          </p:cNvPr>
          <p:cNvSpPr txBox="1"/>
          <p:nvPr/>
        </p:nvSpPr>
        <p:spPr>
          <a:xfrm>
            <a:off x="1009683" y="2795885"/>
            <a:ext cx="3368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+mn-ea"/>
                <a:cs typeface="OPPOSans M" panose="00020600040101010101" pitchFamily="18" charset="-122"/>
              </a:rPr>
              <a:t>从利益相关者地图可以看出，所有的用户兴趣都要基于产品价值本身</a:t>
            </a:r>
            <a:endParaRPr lang="en-US" sz="1200" dirty="0"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597DD21-C453-33AD-554C-9BFFC58225D5}"/>
              </a:ext>
            </a:extLst>
          </p:cNvPr>
          <p:cNvSpPr txBox="1"/>
          <p:nvPr/>
        </p:nvSpPr>
        <p:spPr>
          <a:xfrm>
            <a:off x="1009683" y="3556853"/>
            <a:ext cx="336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+mn-ea"/>
                <a:cs typeface="OPPOSans M" panose="00020600040101010101" pitchFamily="18" charset="-122"/>
              </a:rPr>
              <a:t>基于满足兴趣的行为动机连接了产品玩法的交互行为，以娱乐及高质量互动需求内容为导向最终的思考点</a:t>
            </a:r>
            <a:endParaRPr lang="en-US" sz="1200" dirty="0"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816DAD3-D6E2-D674-7DD2-FC32E66DCFC4}"/>
              </a:ext>
            </a:extLst>
          </p:cNvPr>
          <p:cNvSpPr txBox="1"/>
          <p:nvPr/>
        </p:nvSpPr>
        <p:spPr>
          <a:xfrm>
            <a:off x="794795" y="4731365"/>
            <a:ext cx="4216968" cy="831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bg1">
                    <a:lumMod val="75000"/>
                  </a:schemeClr>
                </a:solidFill>
                <a:latin typeface="+mn-ea"/>
                <a:cs typeface="OPPOSans M" panose="00020600040101010101" pitchFamily="18" charset="-122"/>
              </a:rPr>
              <a:t>1.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+mn-ea"/>
                <a:cs typeface="OPPOSans M" panose="00020600040101010101" pitchFamily="18" charset="-122"/>
              </a:rPr>
              <a:t>什么样的形式能体现差异化的价值</a:t>
            </a:r>
            <a:r>
              <a:rPr lang="en-US" altLang="zh-CN" sz="1100" dirty="0">
                <a:solidFill>
                  <a:schemeClr val="bg1">
                    <a:lumMod val="75000"/>
                  </a:schemeClr>
                </a:solidFill>
                <a:latin typeface="+mn-ea"/>
                <a:cs typeface="OPPOSans M" panose="00020600040101010101" pitchFamily="18" charset="-122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bg1">
                    <a:lumMod val="75000"/>
                  </a:schemeClr>
                </a:solidFill>
                <a:latin typeface="+mn-ea"/>
                <a:cs typeface="OPPOSans M" panose="00020600040101010101" pitchFamily="18" charset="-122"/>
              </a:rPr>
              <a:t>2.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+mn-ea"/>
                <a:cs typeface="OPPOSans M" panose="00020600040101010101" pitchFamily="18" charset="-122"/>
              </a:rPr>
              <a:t>如何引导用户产出具有价值的内容并让其他用户发现</a:t>
            </a:r>
            <a:r>
              <a:rPr lang="en-US" altLang="zh-CN" sz="1100" dirty="0">
                <a:solidFill>
                  <a:schemeClr val="bg1">
                    <a:lumMod val="75000"/>
                  </a:schemeClr>
                </a:solidFill>
                <a:latin typeface="+mn-ea"/>
                <a:cs typeface="OPPOSans M" panose="00020600040101010101" pitchFamily="18" charset="-122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bg1">
                    <a:lumMod val="75000"/>
                  </a:schemeClr>
                </a:solidFill>
                <a:latin typeface="+mn-ea"/>
                <a:cs typeface="OPPOSans M" panose="00020600040101010101" pitchFamily="18" charset="-122"/>
              </a:rPr>
              <a:t>3.</a:t>
            </a: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+mn-ea"/>
                <a:cs typeface="OPPOSans M" panose="00020600040101010101" pitchFamily="18" charset="-122"/>
              </a:rPr>
              <a:t>怎么打造满足用户需求的社交场景</a:t>
            </a:r>
            <a:r>
              <a:rPr lang="en-US" altLang="zh-CN" sz="1100" dirty="0">
                <a:solidFill>
                  <a:schemeClr val="bg1">
                    <a:lumMod val="75000"/>
                  </a:schemeClr>
                </a:solidFill>
                <a:latin typeface="+mn-ea"/>
                <a:cs typeface="OPPOSans M" panose="00020600040101010101" pitchFamily="18" charset="-122"/>
              </a:rPr>
              <a:t>?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09302E5-9C5A-C354-AB76-4D6728114A35}"/>
              </a:ext>
            </a:extLst>
          </p:cNvPr>
          <p:cNvSpPr txBox="1"/>
          <p:nvPr/>
        </p:nvSpPr>
        <p:spPr>
          <a:xfrm>
            <a:off x="5154507" y="914116"/>
            <a:ext cx="1130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单身青年</a:t>
            </a:r>
            <a:endParaRPr lang="en-US" sz="12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25AF589C-5A93-CDB2-B056-DCB84C071E1D}"/>
              </a:ext>
            </a:extLst>
          </p:cNvPr>
          <p:cNvSpPr txBox="1"/>
          <p:nvPr/>
        </p:nvSpPr>
        <p:spPr>
          <a:xfrm>
            <a:off x="5154507" y="1126684"/>
            <a:ext cx="1715222" cy="87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+mn-ea"/>
                <a:cs typeface="OPPOSans M" panose="00020600040101010101" pitchFamily="18" charset="-122"/>
              </a:rPr>
              <a:t>猎奇心理或者有恋爱心理生活很丰富，平时非常喜欢社交，听说朋友用了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+mn-ea"/>
                <a:cs typeface="OPPOSans M" panose="00020600040101010101" pitchFamily="18" charset="-122"/>
              </a:rPr>
              <a:t>APP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+mn-ea"/>
                <a:cs typeface="OPPOSans M" panose="00020600040101010101" pitchFamily="18" charset="-122"/>
              </a:rPr>
              <a:t>，他也想试一试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+mn-ea"/>
                <a:cs typeface="OPPOSans M" panose="00020600040101010101" pitchFamily="18" charset="-122"/>
              </a:rPr>
              <a:t>...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908B3ED-3F0B-C436-AEC7-EE9FF4712281}"/>
              </a:ext>
            </a:extLst>
          </p:cNvPr>
          <p:cNvSpPr txBox="1"/>
          <p:nvPr/>
        </p:nvSpPr>
        <p:spPr>
          <a:xfrm>
            <a:off x="8036101" y="2439702"/>
            <a:ext cx="1130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社交红人</a:t>
            </a:r>
            <a:endParaRPr lang="en-US" sz="12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C9279761-9D96-3133-2565-C778FEE87710}"/>
              </a:ext>
            </a:extLst>
          </p:cNvPr>
          <p:cNvSpPr txBox="1"/>
          <p:nvPr/>
        </p:nvSpPr>
        <p:spPr>
          <a:xfrm>
            <a:off x="8036101" y="2652270"/>
            <a:ext cx="1856174" cy="479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+mn-ea"/>
                <a:cs typeface="OPPOSans M" panose="00020600040101010101" pitchFamily="18" charset="-122"/>
              </a:rPr>
              <a:t>想要提升自己的知名度，增加粉丝数量打造属于自己的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+mn-ea"/>
                <a:cs typeface="OPPOSans M" panose="00020600040101010101" pitchFamily="18" charset="-122"/>
              </a:rPr>
              <a:t>|P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0BA0BE91-FA91-33F0-883C-B4546EA98C4D}"/>
              </a:ext>
            </a:extLst>
          </p:cNvPr>
          <p:cNvSpPr txBox="1"/>
          <p:nvPr/>
        </p:nvSpPr>
        <p:spPr>
          <a:xfrm>
            <a:off x="9119692" y="4464096"/>
            <a:ext cx="1130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白嫖党</a:t>
            </a:r>
            <a:endParaRPr lang="en-US" sz="12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F0524EBD-FB06-26AF-075A-6910A540ACA8}"/>
              </a:ext>
            </a:extLst>
          </p:cNvPr>
          <p:cNvSpPr txBox="1"/>
          <p:nvPr/>
        </p:nvSpPr>
        <p:spPr>
          <a:xfrm>
            <a:off x="9119692" y="4676664"/>
            <a:ext cx="1735633" cy="87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+mn-ea"/>
                <a:cs typeface="OPPOSans M" panose="00020600040101010101" pitchFamily="18" charset="-122"/>
              </a:rPr>
              <a:t>很喜欢与他人进行交流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+mn-ea"/>
                <a:cs typeface="OPPOSans M" panose="00020600040101010101" pitchFamily="18" charset="-122"/>
              </a:rPr>
              <a:t>,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+mn-ea"/>
                <a:cs typeface="OPPOSans M" panose="00020600040101010101" pitchFamily="18" charset="-122"/>
              </a:rPr>
              <a:t>看看漂亮小姐姐和帅气小哥哥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+mn-ea"/>
                <a:cs typeface="OPPOSans M" panose="00020600040101010101" pitchFamily="18" charset="-122"/>
              </a:rPr>
              <a:t>,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+mn-ea"/>
                <a:cs typeface="OPPOSans M" panose="00020600040101010101" pitchFamily="18" charset="-122"/>
              </a:rPr>
              <a:t>参与软件的群聊等活动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+mn-ea"/>
                <a:cs typeface="OPPOSans M" panose="00020600040101010101" pitchFamily="18" charset="-122"/>
              </a:rPr>
              <a:t>,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+mn-ea"/>
                <a:cs typeface="OPPOSans M" panose="00020600040101010101" pitchFamily="18" charset="-122"/>
              </a:rPr>
              <a:t>但是一般很少进行推送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5EB7EE95-425E-D610-51FC-E520969E5984}"/>
              </a:ext>
            </a:extLst>
          </p:cNvPr>
          <p:cNvSpPr txBox="1"/>
          <p:nvPr/>
        </p:nvSpPr>
        <p:spPr>
          <a:xfrm>
            <a:off x="6885067" y="2116778"/>
            <a:ext cx="1130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009B8C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活跃用户</a:t>
            </a:r>
            <a:endParaRPr lang="en-US" sz="1200" dirty="0">
              <a:solidFill>
                <a:srgbClr val="009B8C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1B256C6D-2078-055C-2251-7991CB328596}"/>
              </a:ext>
            </a:extLst>
          </p:cNvPr>
          <p:cNvSpPr txBox="1"/>
          <p:nvPr/>
        </p:nvSpPr>
        <p:spPr>
          <a:xfrm>
            <a:off x="7369175" y="3317911"/>
            <a:ext cx="1130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自身达人</a:t>
            </a:r>
            <a:endParaRPr lang="en-US" sz="1200" dirty="0">
              <a:solidFill>
                <a:schemeClr val="bg1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9183FE4E-5DAF-4B0F-5171-064CAA7CA2D5}"/>
              </a:ext>
            </a:extLst>
          </p:cNvPr>
          <p:cNvSpPr txBox="1"/>
          <p:nvPr/>
        </p:nvSpPr>
        <p:spPr>
          <a:xfrm>
            <a:off x="8510145" y="4194270"/>
            <a:ext cx="1130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009B8C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普通用户</a:t>
            </a:r>
            <a:endParaRPr lang="en-US" sz="1200" dirty="0">
              <a:solidFill>
                <a:srgbClr val="009B8C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5267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3F7FA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任意多边形: 形状 157">
            <a:extLst>
              <a:ext uri="{FF2B5EF4-FFF2-40B4-BE49-F238E27FC236}">
                <a16:creationId xmlns:a16="http://schemas.microsoft.com/office/drawing/2014/main" id="{01A5B430-5391-CCDB-70A9-BB88CE08324F}"/>
              </a:ext>
            </a:extLst>
          </p:cNvPr>
          <p:cNvSpPr/>
          <p:nvPr/>
        </p:nvSpPr>
        <p:spPr>
          <a:xfrm>
            <a:off x="3683000" y="1733550"/>
            <a:ext cx="4337050" cy="4337050"/>
          </a:xfrm>
          <a:custGeom>
            <a:avLst/>
            <a:gdLst>
              <a:gd name="connsiteX0" fmla="*/ 4337050 w 4337050"/>
              <a:gd name="connsiteY0" fmla="*/ 2168525 h 4337050"/>
              <a:gd name="connsiteX1" fmla="*/ 2168525 w 4337050"/>
              <a:gd name="connsiteY1" fmla="*/ 4337050 h 4337050"/>
              <a:gd name="connsiteX2" fmla="*/ 0 w 4337050"/>
              <a:gd name="connsiteY2" fmla="*/ 2168525 h 4337050"/>
              <a:gd name="connsiteX3" fmla="*/ 2168525 w 4337050"/>
              <a:gd name="connsiteY3" fmla="*/ 0 h 4337050"/>
              <a:gd name="connsiteX4" fmla="*/ 4337050 w 4337050"/>
              <a:gd name="connsiteY4" fmla="*/ 2168525 h 433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7050" h="4337050">
                <a:moveTo>
                  <a:pt x="4337050" y="2168525"/>
                </a:moveTo>
                <a:cubicBezTo>
                  <a:pt x="4337050" y="3366168"/>
                  <a:pt x="3366168" y="4337050"/>
                  <a:pt x="2168525" y="4337050"/>
                </a:cubicBezTo>
                <a:cubicBezTo>
                  <a:pt x="970882" y="4337050"/>
                  <a:pt x="0" y="3366168"/>
                  <a:pt x="0" y="2168525"/>
                </a:cubicBezTo>
                <a:cubicBezTo>
                  <a:pt x="0" y="970882"/>
                  <a:pt x="970882" y="0"/>
                  <a:pt x="2168525" y="0"/>
                </a:cubicBezTo>
                <a:cubicBezTo>
                  <a:pt x="3366168" y="0"/>
                  <a:pt x="4337050" y="970882"/>
                  <a:pt x="4337050" y="2168525"/>
                </a:cubicBezTo>
                <a:close/>
              </a:path>
            </a:pathLst>
          </a:custGeom>
          <a:solidFill>
            <a:srgbClr val="E7F6F6">
              <a:alpha val="5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" name="任意多边形: 形状 158">
            <a:extLst>
              <a:ext uri="{FF2B5EF4-FFF2-40B4-BE49-F238E27FC236}">
                <a16:creationId xmlns:a16="http://schemas.microsoft.com/office/drawing/2014/main" id="{9F5C17AD-26FD-97E8-6E5A-9EA15A59EF92}"/>
              </a:ext>
            </a:extLst>
          </p:cNvPr>
          <p:cNvSpPr/>
          <p:nvPr/>
        </p:nvSpPr>
        <p:spPr>
          <a:xfrm>
            <a:off x="4322889" y="2373439"/>
            <a:ext cx="3057271" cy="3057271"/>
          </a:xfrm>
          <a:custGeom>
            <a:avLst/>
            <a:gdLst>
              <a:gd name="connsiteX0" fmla="*/ 3057271 w 3057271"/>
              <a:gd name="connsiteY0" fmla="*/ 1528636 h 3057271"/>
              <a:gd name="connsiteX1" fmla="*/ 1528636 w 3057271"/>
              <a:gd name="connsiteY1" fmla="*/ 3057271 h 3057271"/>
              <a:gd name="connsiteX2" fmla="*/ 0 w 3057271"/>
              <a:gd name="connsiteY2" fmla="*/ 1528636 h 3057271"/>
              <a:gd name="connsiteX3" fmla="*/ 1528636 w 3057271"/>
              <a:gd name="connsiteY3" fmla="*/ 0 h 3057271"/>
              <a:gd name="connsiteX4" fmla="*/ 3057271 w 3057271"/>
              <a:gd name="connsiteY4" fmla="*/ 1528636 h 305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7271" h="3057271">
                <a:moveTo>
                  <a:pt x="3057271" y="1528636"/>
                </a:moveTo>
                <a:cubicBezTo>
                  <a:pt x="3057271" y="2372878"/>
                  <a:pt x="2372878" y="3057271"/>
                  <a:pt x="1528636" y="3057271"/>
                </a:cubicBezTo>
                <a:cubicBezTo>
                  <a:pt x="684393" y="3057271"/>
                  <a:pt x="0" y="2372878"/>
                  <a:pt x="0" y="1528636"/>
                </a:cubicBezTo>
                <a:cubicBezTo>
                  <a:pt x="0" y="684393"/>
                  <a:pt x="684394" y="0"/>
                  <a:pt x="1528636" y="0"/>
                </a:cubicBezTo>
                <a:cubicBezTo>
                  <a:pt x="2372878" y="0"/>
                  <a:pt x="3057271" y="684393"/>
                  <a:pt x="3057271" y="1528636"/>
                </a:cubicBezTo>
                <a:close/>
              </a:path>
            </a:pathLst>
          </a:custGeom>
          <a:solidFill>
            <a:srgbClr val="E7F6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8" name="任意多边形: 形状 167">
            <a:extLst>
              <a:ext uri="{FF2B5EF4-FFF2-40B4-BE49-F238E27FC236}">
                <a16:creationId xmlns:a16="http://schemas.microsoft.com/office/drawing/2014/main" id="{151A0638-0110-E406-8F9D-8F5340871D6B}"/>
              </a:ext>
            </a:extLst>
          </p:cNvPr>
          <p:cNvSpPr/>
          <p:nvPr/>
        </p:nvSpPr>
        <p:spPr>
          <a:xfrm>
            <a:off x="3613150" y="698500"/>
            <a:ext cx="584200" cy="266700"/>
          </a:xfrm>
          <a:custGeom>
            <a:avLst/>
            <a:gdLst>
              <a:gd name="connsiteX0" fmla="*/ 0 w 584200"/>
              <a:gd name="connsiteY0" fmla="*/ 0 h 266700"/>
              <a:gd name="connsiteX1" fmla="*/ 584200 w 584200"/>
              <a:gd name="connsiteY1" fmla="*/ 0 h 266700"/>
              <a:gd name="connsiteX2" fmla="*/ 584200 w 584200"/>
              <a:gd name="connsiteY2" fmla="*/ 203200 h 266700"/>
              <a:gd name="connsiteX3" fmla="*/ 63500 w 584200"/>
              <a:gd name="connsiteY3" fmla="*/ 203200 h 266700"/>
              <a:gd name="connsiteX4" fmla="*/ 0 w 584200"/>
              <a:gd name="connsiteY4" fmla="*/ 266700 h 266700"/>
              <a:gd name="connsiteX5" fmla="*/ 0 w 584200"/>
              <a:gd name="connsiteY5" fmla="*/ 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4200" h="266700">
                <a:moveTo>
                  <a:pt x="0" y="0"/>
                </a:moveTo>
                <a:lnTo>
                  <a:pt x="584200" y="0"/>
                </a:lnTo>
                <a:lnTo>
                  <a:pt x="584200" y="203200"/>
                </a:lnTo>
                <a:lnTo>
                  <a:pt x="63500" y="2032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  <a:solidFill>
            <a:srgbClr val="029E8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1" name="任意多边形: 形状 170">
            <a:extLst>
              <a:ext uri="{FF2B5EF4-FFF2-40B4-BE49-F238E27FC236}">
                <a16:creationId xmlns:a16="http://schemas.microsoft.com/office/drawing/2014/main" id="{9C6A06D1-A590-8716-AFFF-FE231F12F5CC}"/>
              </a:ext>
            </a:extLst>
          </p:cNvPr>
          <p:cNvSpPr/>
          <p:nvPr/>
        </p:nvSpPr>
        <p:spPr>
          <a:xfrm>
            <a:off x="4848225" y="3044825"/>
            <a:ext cx="1854200" cy="1854200"/>
          </a:xfrm>
          <a:custGeom>
            <a:avLst/>
            <a:gdLst>
              <a:gd name="connsiteX0" fmla="*/ 1854200 w 1854200"/>
              <a:gd name="connsiteY0" fmla="*/ 927100 h 1854200"/>
              <a:gd name="connsiteX1" fmla="*/ 927100 w 1854200"/>
              <a:gd name="connsiteY1" fmla="*/ 1854200 h 1854200"/>
              <a:gd name="connsiteX2" fmla="*/ 0 w 1854200"/>
              <a:gd name="connsiteY2" fmla="*/ 927100 h 1854200"/>
              <a:gd name="connsiteX3" fmla="*/ 927100 w 1854200"/>
              <a:gd name="connsiteY3" fmla="*/ 0 h 1854200"/>
              <a:gd name="connsiteX4" fmla="*/ 1854200 w 1854200"/>
              <a:gd name="connsiteY4" fmla="*/ 927100 h 185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1854200">
                <a:moveTo>
                  <a:pt x="1854200" y="927100"/>
                </a:moveTo>
                <a:cubicBezTo>
                  <a:pt x="1854200" y="1439123"/>
                  <a:pt x="1439123" y="1854200"/>
                  <a:pt x="927100" y="1854200"/>
                </a:cubicBezTo>
                <a:cubicBezTo>
                  <a:pt x="415077" y="1854200"/>
                  <a:pt x="0" y="1439123"/>
                  <a:pt x="0" y="927100"/>
                </a:cubicBezTo>
                <a:cubicBezTo>
                  <a:pt x="0" y="415077"/>
                  <a:pt x="415077" y="0"/>
                  <a:pt x="927100" y="0"/>
                </a:cubicBezTo>
                <a:cubicBezTo>
                  <a:pt x="1439123" y="0"/>
                  <a:pt x="1854200" y="415077"/>
                  <a:pt x="1854200" y="927100"/>
                </a:cubicBezTo>
                <a:close/>
              </a:path>
            </a:pathLst>
          </a:custGeom>
          <a:solidFill>
            <a:srgbClr val="70EAE0">
              <a:alpha val="10000"/>
            </a:srgbClr>
          </a:solidFill>
          <a:ln w="6350" cap="flat">
            <a:solidFill>
              <a:srgbClr val="1EAAAC">
                <a:alpha val="1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2" name="任意多边形: 形状 171">
            <a:extLst>
              <a:ext uri="{FF2B5EF4-FFF2-40B4-BE49-F238E27FC236}">
                <a16:creationId xmlns:a16="http://schemas.microsoft.com/office/drawing/2014/main" id="{0247B5CE-B64F-7F08-1240-9B60BBE27009}"/>
              </a:ext>
            </a:extLst>
          </p:cNvPr>
          <p:cNvSpPr/>
          <p:nvPr/>
        </p:nvSpPr>
        <p:spPr>
          <a:xfrm>
            <a:off x="4867275" y="2816225"/>
            <a:ext cx="1854200" cy="1854200"/>
          </a:xfrm>
          <a:custGeom>
            <a:avLst/>
            <a:gdLst>
              <a:gd name="connsiteX0" fmla="*/ 1854200 w 1854200"/>
              <a:gd name="connsiteY0" fmla="*/ 927100 h 1854200"/>
              <a:gd name="connsiteX1" fmla="*/ 927100 w 1854200"/>
              <a:gd name="connsiteY1" fmla="*/ 1854200 h 1854200"/>
              <a:gd name="connsiteX2" fmla="*/ 0 w 1854200"/>
              <a:gd name="connsiteY2" fmla="*/ 927100 h 1854200"/>
              <a:gd name="connsiteX3" fmla="*/ 927100 w 1854200"/>
              <a:gd name="connsiteY3" fmla="*/ 0 h 1854200"/>
              <a:gd name="connsiteX4" fmla="*/ 1854200 w 1854200"/>
              <a:gd name="connsiteY4" fmla="*/ 927100 h 185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1854200">
                <a:moveTo>
                  <a:pt x="1854200" y="927100"/>
                </a:moveTo>
                <a:cubicBezTo>
                  <a:pt x="1854200" y="1439123"/>
                  <a:pt x="1439123" y="1854200"/>
                  <a:pt x="927100" y="1854200"/>
                </a:cubicBezTo>
                <a:cubicBezTo>
                  <a:pt x="415077" y="1854200"/>
                  <a:pt x="0" y="1439123"/>
                  <a:pt x="0" y="927100"/>
                </a:cubicBezTo>
                <a:cubicBezTo>
                  <a:pt x="0" y="415077"/>
                  <a:pt x="415077" y="0"/>
                  <a:pt x="927100" y="0"/>
                </a:cubicBezTo>
                <a:cubicBezTo>
                  <a:pt x="1439123" y="0"/>
                  <a:pt x="1854200" y="415077"/>
                  <a:pt x="1854200" y="927100"/>
                </a:cubicBezTo>
                <a:close/>
              </a:path>
            </a:pathLst>
          </a:custGeom>
          <a:solidFill>
            <a:srgbClr val="A9FAF3">
              <a:alpha val="20000"/>
            </a:srgbClr>
          </a:solidFill>
          <a:ln w="6350" cap="flat">
            <a:solidFill>
              <a:srgbClr val="1EAAAC">
                <a:alpha val="2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3" name="任意多边形: 形状 172">
            <a:extLst>
              <a:ext uri="{FF2B5EF4-FFF2-40B4-BE49-F238E27FC236}">
                <a16:creationId xmlns:a16="http://schemas.microsoft.com/office/drawing/2014/main" id="{1BD61E50-54DC-12D5-B4CC-AA38B437EBCD}"/>
              </a:ext>
            </a:extLst>
          </p:cNvPr>
          <p:cNvSpPr/>
          <p:nvPr/>
        </p:nvSpPr>
        <p:spPr>
          <a:xfrm>
            <a:off x="5070475" y="2974975"/>
            <a:ext cx="1854200" cy="1854200"/>
          </a:xfrm>
          <a:custGeom>
            <a:avLst/>
            <a:gdLst>
              <a:gd name="connsiteX0" fmla="*/ 1854200 w 1854200"/>
              <a:gd name="connsiteY0" fmla="*/ 927100 h 1854200"/>
              <a:gd name="connsiteX1" fmla="*/ 927100 w 1854200"/>
              <a:gd name="connsiteY1" fmla="*/ 1854200 h 1854200"/>
              <a:gd name="connsiteX2" fmla="*/ 0 w 1854200"/>
              <a:gd name="connsiteY2" fmla="*/ 927100 h 1854200"/>
              <a:gd name="connsiteX3" fmla="*/ 927100 w 1854200"/>
              <a:gd name="connsiteY3" fmla="*/ 0 h 1854200"/>
              <a:gd name="connsiteX4" fmla="*/ 1854200 w 1854200"/>
              <a:gd name="connsiteY4" fmla="*/ 927100 h 185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1854200">
                <a:moveTo>
                  <a:pt x="1854200" y="927100"/>
                </a:moveTo>
                <a:cubicBezTo>
                  <a:pt x="1854200" y="1439123"/>
                  <a:pt x="1439123" y="1854200"/>
                  <a:pt x="927100" y="1854200"/>
                </a:cubicBezTo>
                <a:cubicBezTo>
                  <a:pt x="415077" y="1854200"/>
                  <a:pt x="0" y="1439123"/>
                  <a:pt x="0" y="927100"/>
                </a:cubicBezTo>
                <a:cubicBezTo>
                  <a:pt x="0" y="415077"/>
                  <a:pt x="415077" y="0"/>
                  <a:pt x="927100" y="0"/>
                </a:cubicBezTo>
                <a:cubicBezTo>
                  <a:pt x="1439123" y="0"/>
                  <a:pt x="1854200" y="415077"/>
                  <a:pt x="1854200" y="927100"/>
                </a:cubicBezTo>
                <a:close/>
              </a:path>
            </a:pathLst>
          </a:custGeom>
          <a:solidFill>
            <a:srgbClr val="93FFF6">
              <a:alpha val="20000"/>
            </a:srgbClr>
          </a:solidFill>
          <a:ln w="6350" cap="flat">
            <a:solidFill>
              <a:srgbClr val="1EAAAC">
                <a:alpha val="2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4" name="任意多边形: 形状 173">
            <a:extLst>
              <a:ext uri="{FF2B5EF4-FFF2-40B4-BE49-F238E27FC236}">
                <a16:creationId xmlns:a16="http://schemas.microsoft.com/office/drawing/2014/main" id="{607A1F99-FF35-5A1E-3C33-43E11D612D73}"/>
              </a:ext>
            </a:extLst>
          </p:cNvPr>
          <p:cNvSpPr/>
          <p:nvPr/>
        </p:nvSpPr>
        <p:spPr>
          <a:xfrm>
            <a:off x="4924425" y="2974975"/>
            <a:ext cx="1854200" cy="1854200"/>
          </a:xfrm>
          <a:custGeom>
            <a:avLst/>
            <a:gdLst>
              <a:gd name="connsiteX0" fmla="*/ 1854200 w 1854200"/>
              <a:gd name="connsiteY0" fmla="*/ 927100 h 1854200"/>
              <a:gd name="connsiteX1" fmla="*/ 927100 w 1854200"/>
              <a:gd name="connsiteY1" fmla="*/ 1854200 h 1854200"/>
              <a:gd name="connsiteX2" fmla="*/ 0 w 1854200"/>
              <a:gd name="connsiteY2" fmla="*/ 927100 h 1854200"/>
              <a:gd name="connsiteX3" fmla="*/ 927100 w 1854200"/>
              <a:gd name="connsiteY3" fmla="*/ 0 h 1854200"/>
              <a:gd name="connsiteX4" fmla="*/ 1854200 w 1854200"/>
              <a:gd name="connsiteY4" fmla="*/ 927100 h 185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1854200">
                <a:moveTo>
                  <a:pt x="1854200" y="927100"/>
                </a:moveTo>
                <a:cubicBezTo>
                  <a:pt x="1854200" y="1439123"/>
                  <a:pt x="1439123" y="1854200"/>
                  <a:pt x="927100" y="1854200"/>
                </a:cubicBezTo>
                <a:cubicBezTo>
                  <a:pt x="415077" y="1854200"/>
                  <a:pt x="0" y="1439123"/>
                  <a:pt x="0" y="927100"/>
                </a:cubicBezTo>
                <a:cubicBezTo>
                  <a:pt x="0" y="415077"/>
                  <a:pt x="415077" y="0"/>
                  <a:pt x="927100" y="0"/>
                </a:cubicBezTo>
                <a:cubicBezTo>
                  <a:pt x="1439123" y="0"/>
                  <a:pt x="1854200" y="415077"/>
                  <a:pt x="1854200" y="927100"/>
                </a:cubicBezTo>
                <a:close/>
              </a:path>
            </a:pathLst>
          </a:custGeom>
          <a:gradFill>
            <a:gsLst>
              <a:gs pos="0">
                <a:srgbClr val="33F3E3"/>
              </a:gs>
              <a:gs pos="100000">
                <a:srgbClr val="05BBBE"/>
              </a:gs>
            </a:gsLst>
            <a:lin ang="2700000" scaled="0"/>
          </a:gradFill>
          <a:ln w="6350" cap="flat">
            <a:solidFill>
              <a:srgbClr val="1EAAA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5" name="矩形: 圆角 174">
            <a:extLst>
              <a:ext uri="{FF2B5EF4-FFF2-40B4-BE49-F238E27FC236}">
                <a16:creationId xmlns:a16="http://schemas.microsoft.com/office/drawing/2014/main" id="{19D65047-21C7-7A78-2C1E-1906C0D30831}"/>
              </a:ext>
            </a:extLst>
          </p:cNvPr>
          <p:cNvSpPr/>
          <p:nvPr/>
        </p:nvSpPr>
        <p:spPr>
          <a:xfrm>
            <a:off x="7150100" y="1936750"/>
            <a:ext cx="2336800" cy="1320800"/>
          </a:xfrm>
          <a:prstGeom prst="roundRect">
            <a:avLst>
              <a:gd name="adj" fmla="val 3205"/>
            </a:avLst>
          </a:prstGeom>
          <a:solidFill>
            <a:srgbClr val="FFFFFF"/>
          </a:solidFill>
          <a:ln w="6350" cap="flat">
            <a:noFill/>
            <a:prstDash val="solid"/>
            <a:miter/>
          </a:ln>
          <a:effectLst>
            <a:outerShdw blurRad="419100" dist="101600" dir="5400000" sx="96000" sy="96000" algn="t" rotWithShape="0">
              <a:srgbClr val="00645A">
                <a:alpha val="13000"/>
              </a:srgb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76" name="矩形: 圆角 175">
            <a:extLst>
              <a:ext uri="{FF2B5EF4-FFF2-40B4-BE49-F238E27FC236}">
                <a16:creationId xmlns:a16="http://schemas.microsoft.com/office/drawing/2014/main" id="{576DFE5D-54AE-78C7-71F7-56A7CC7E4E33}"/>
              </a:ext>
            </a:extLst>
          </p:cNvPr>
          <p:cNvSpPr/>
          <p:nvPr/>
        </p:nvSpPr>
        <p:spPr>
          <a:xfrm>
            <a:off x="2273300" y="1644650"/>
            <a:ext cx="2336800" cy="1320800"/>
          </a:xfrm>
          <a:prstGeom prst="roundRect">
            <a:avLst>
              <a:gd name="adj" fmla="val 4327"/>
            </a:avLst>
          </a:prstGeom>
          <a:solidFill>
            <a:srgbClr val="FFFFFF"/>
          </a:solidFill>
          <a:ln w="6350" cap="flat">
            <a:noFill/>
            <a:prstDash val="solid"/>
            <a:miter/>
          </a:ln>
          <a:effectLst>
            <a:outerShdw blurRad="419100" dist="101600" dir="5400000" sx="96000" sy="96000" algn="t" rotWithShape="0">
              <a:srgbClr val="00645A">
                <a:alpha val="13000"/>
              </a:srgb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78" name="矩形: 圆角 177">
            <a:extLst>
              <a:ext uri="{FF2B5EF4-FFF2-40B4-BE49-F238E27FC236}">
                <a16:creationId xmlns:a16="http://schemas.microsoft.com/office/drawing/2014/main" id="{E8011071-04DA-C07C-E450-6A06C2268BE8}"/>
              </a:ext>
            </a:extLst>
          </p:cNvPr>
          <p:cNvSpPr/>
          <p:nvPr/>
        </p:nvSpPr>
        <p:spPr>
          <a:xfrm>
            <a:off x="2089150" y="4413250"/>
            <a:ext cx="2336800" cy="1320800"/>
          </a:xfrm>
          <a:prstGeom prst="roundRect">
            <a:avLst>
              <a:gd name="adj" fmla="val 4327"/>
            </a:avLst>
          </a:prstGeom>
          <a:solidFill>
            <a:srgbClr val="FFFFFF"/>
          </a:solidFill>
          <a:ln w="6350" cap="flat">
            <a:noFill/>
            <a:prstDash val="solid"/>
            <a:miter/>
          </a:ln>
          <a:effectLst>
            <a:outerShdw blurRad="419100" dist="101600" dir="5400000" sx="96000" sy="96000" algn="t" rotWithShape="0">
              <a:srgbClr val="00645A">
                <a:alpha val="13000"/>
              </a:srgb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79" name="矩形: 圆角 178">
            <a:extLst>
              <a:ext uri="{FF2B5EF4-FFF2-40B4-BE49-F238E27FC236}">
                <a16:creationId xmlns:a16="http://schemas.microsoft.com/office/drawing/2014/main" id="{A2981D2D-7259-99B9-5AAA-9A6E9B6A2C57}"/>
              </a:ext>
            </a:extLst>
          </p:cNvPr>
          <p:cNvSpPr/>
          <p:nvPr/>
        </p:nvSpPr>
        <p:spPr>
          <a:xfrm>
            <a:off x="6927850" y="4298950"/>
            <a:ext cx="2336800" cy="13208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flat">
            <a:noFill/>
            <a:prstDash val="solid"/>
            <a:miter/>
          </a:ln>
          <a:effectLst>
            <a:outerShdw blurRad="419100" dist="101600" dir="5400000" sx="96000" sy="96000" algn="t" rotWithShape="0">
              <a:srgbClr val="00645A">
                <a:alpha val="13000"/>
              </a:srgb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80" name="矩形: 圆角 179">
            <a:extLst>
              <a:ext uri="{FF2B5EF4-FFF2-40B4-BE49-F238E27FC236}">
                <a16:creationId xmlns:a16="http://schemas.microsoft.com/office/drawing/2014/main" id="{E502207D-D799-C213-B7B9-216DDC0EB98B}"/>
              </a:ext>
            </a:extLst>
          </p:cNvPr>
          <p:cNvSpPr/>
          <p:nvPr/>
        </p:nvSpPr>
        <p:spPr>
          <a:xfrm>
            <a:off x="7264400" y="2393950"/>
            <a:ext cx="641350" cy="755650"/>
          </a:xfrm>
          <a:prstGeom prst="roundRect">
            <a:avLst>
              <a:gd name="adj" fmla="val 4786"/>
            </a:avLst>
          </a:prstGeom>
          <a:solidFill>
            <a:srgbClr val="DAF6F3">
              <a:alpha val="5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1" name="任意多边形: 形状 180">
            <a:extLst>
              <a:ext uri="{FF2B5EF4-FFF2-40B4-BE49-F238E27FC236}">
                <a16:creationId xmlns:a16="http://schemas.microsoft.com/office/drawing/2014/main" id="{71A5ECBC-7CD6-6A3B-583D-DD35D326A8C2}"/>
              </a:ext>
            </a:extLst>
          </p:cNvPr>
          <p:cNvSpPr/>
          <p:nvPr/>
        </p:nvSpPr>
        <p:spPr>
          <a:xfrm>
            <a:off x="7493000" y="2565399"/>
            <a:ext cx="190500" cy="190500"/>
          </a:xfrm>
          <a:custGeom>
            <a:avLst/>
            <a:gdLst>
              <a:gd name="connsiteX0" fmla="*/ 32131 w 190500"/>
              <a:gd name="connsiteY0" fmla="*/ 23908 h 190500"/>
              <a:gd name="connsiteX1" fmla="*/ 95250 w 190500"/>
              <a:gd name="connsiteY1" fmla="*/ 0 h 190500"/>
              <a:gd name="connsiteX2" fmla="*/ 190500 w 190500"/>
              <a:gd name="connsiteY2" fmla="*/ 95250 h 190500"/>
              <a:gd name="connsiteX3" fmla="*/ 173419 w 190500"/>
              <a:gd name="connsiteY3" fmla="*/ 149689 h 190500"/>
              <a:gd name="connsiteX4" fmla="*/ 147638 w 190500"/>
              <a:gd name="connsiteY4" fmla="*/ 95250 h 190500"/>
              <a:gd name="connsiteX5" fmla="*/ 171450 w 190500"/>
              <a:gd name="connsiteY5" fmla="*/ 95250 h 190500"/>
              <a:gd name="connsiteX6" fmla="*/ 158496 w 190500"/>
              <a:gd name="connsiteY6" fmla="*/ 52718 h 190500"/>
              <a:gd name="connsiteX7" fmla="*/ 123952 w 190500"/>
              <a:gd name="connsiteY7" fmla="*/ 24670 h 190500"/>
              <a:gd name="connsiteX8" fmla="*/ 79693 w 190500"/>
              <a:gd name="connsiteY8" fmla="*/ 20650 h 190500"/>
              <a:gd name="connsiteX9" fmla="*/ 40704 w 190500"/>
              <a:gd name="connsiteY9" fmla="*/ 42037 h 190500"/>
              <a:gd name="connsiteX10" fmla="*/ 32131 w 190500"/>
              <a:gd name="connsiteY10" fmla="*/ 23921 h 190500"/>
              <a:gd name="connsiteX11" fmla="*/ 32131 w 190500"/>
              <a:gd name="connsiteY11" fmla="*/ 23908 h 190500"/>
              <a:gd name="connsiteX12" fmla="*/ 158369 w 190500"/>
              <a:gd name="connsiteY12" fmla="*/ 166592 h 190500"/>
              <a:gd name="connsiteX13" fmla="*/ 95250 w 190500"/>
              <a:gd name="connsiteY13" fmla="*/ 190500 h 190500"/>
              <a:gd name="connsiteX14" fmla="*/ 0 w 190500"/>
              <a:gd name="connsiteY14" fmla="*/ 95250 h 190500"/>
              <a:gd name="connsiteX15" fmla="*/ 17081 w 190500"/>
              <a:gd name="connsiteY15" fmla="*/ 40818 h 190500"/>
              <a:gd name="connsiteX16" fmla="*/ 42863 w 190500"/>
              <a:gd name="connsiteY16" fmla="*/ 95250 h 190500"/>
              <a:gd name="connsiteX17" fmla="*/ 19050 w 190500"/>
              <a:gd name="connsiteY17" fmla="*/ 95250 h 190500"/>
              <a:gd name="connsiteX18" fmla="*/ 32004 w 190500"/>
              <a:gd name="connsiteY18" fmla="*/ 137782 h 190500"/>
              <a:gd name="connsiteX19" fmla="*/ 66548 w 190500"/>
              <a:gd name="connsiteY19" fmla="*/ 165830 h 190500"/>
              <a:gd name="connsiteX20" fmla="*/ 110807 w 190500"/>
              <a:gd name="connsiteY20" fmla="*/ 169850 h 190500"/>
              <a:gd name="connsiteX21" fmla="*/ 149796 w 190500"/>
              <a:gd name="connsiteY21" fmla="*/ 148470 h 190500"/>
              <a:gd name="connsiteX22" fmla="*/ 158369 w 190500"/>
              <a:gd name="connsiteY22" fmla="*/ 166586 h 190500"/>
              <a:gd name="connsiteX23" fmla="*/ 158369 w 190500"/>
              <a:gd name="connsiteY23" fmla="*/ 166592 h 190500"/>
              <a:gd name="connsiteX24" fmla="*/ 61913 w 190500"/>
              <a:gd name="connsiteY24" fmla="*/ 114300 h 190500"/>
              <a:gd name="connsiteX25" fmla="*/ 114300 w 190500"/>
              <a:gd name="connsiteY25" fmla="*/ 114300 h 190500"/>
              <a:gd name="connsiteX26" fmla="*/ 117666 w 190500"/>
              <a:gd name="connsiteY26" fmla="*/ 112903 h 190500"/>
              <a:gd name="connsiteX27" fmla="*/ 119063 w 190500"/>
              <a:gd name="connsiteY27" fmla="*/ 109538 h 190500"/>
              <a:gd name="connsiteX28" fmla="*/ 117666 w 190500"/>
              <a:gd name="connsiteY28" fmla="*/ 106172 h 190500"/>
              <a:gd name="connsiteX29" fmla="*/ 114300 w 190500"/>
              <a:gd name="connsiteY29" fmla="*/ 104775 h 190500"/>
              <a:gd name="connsiteX30" fmla="*/ 76200 w 190500"/>
              <a:gd name="connsiteY30" fmla="*/ 104775 h 190500"/>
              <a:gd name="connsiteX31" fmla="*/ 59372 w 190500"/>
              <a:gd name="connsiteY31" fmla="*/ 97803 h 190500"/>
              <a:gd name="connsiteX32" fmla="*/ 52388 w 190500"/>
              <a:gd name="connsiteY32" fmla="*/ 80963 h 190500"/>
              <a:gd name="connsiteX33" fmla="*/ 59372 w 190500"/>
              <a:gd name="connsiteY33" fmla="*/ 64122 h 190500"/>
              <a:gd name="connsiteX34" fmla="*/ 76200 w 190500"/>
              <a:gd name="connsiteY34" fmla="*/ 57150 h 190500"/>
              <a:gd name="connsiteX35" fmla="*/ 85725 w 190500"/>
              <a:gd name="connsiteY35" fmla="*/ 57150 h 190500"/>
              <a:gd name="connsiteX36" fmla="*/ 85725 w 190500"/>
              <a:gd name="connsiteY36" fmla="*/ 47625 h 190500"/>
              <a:gd name="connsiteX37" fmla="*/ 104775 w 190500"/>
              <a:gd name="connsiteY37" fmla="*/ 47625 h 190500"/>
              <a:gd name="connsiteX38" fmla="*/ 104775 w 190500"/>
              <a:gd name="connsiteY38" fmla="*/ 57150 h 190500"/>
              <a:gd name="connsiteX39" fmla="*/ 128588 w 190500"/>
              <a:gd name="connsiteY39" fmla="*/ 57150 h 190500"/>
              <a:gd name="connsiteX40" fmla="*/ 128588 w 190500"/>
              <a:gd name="connsiteY40" fmla="*/ 76200 h 190500"/>
              <a:gd name="connsiteX41" fmla="*/ 76200 w 190500"/>
              <a:gd name="connsiteY41" fmla="*/ 76200 h 190500"/>
              <a:gd name="connsiteX42" fmla="*/ 72834 w 190500"/>
              <a:gd name="connsiteY42" fmla="*/ 77597 h 190500"/>
              <a:gd name="connsiteX43" fmla="*/ 71438 w 190500"/>
              <a:gd name="connsiteY43" fmla="*/ 80963 h 190500"/>
              <a:gd name="connsiteX44" fmla="*/ 72834 w 190500"/>
              <a:gd name="connsiteY44" fmla="*/ 84328 h 190500"/>
              <a:gd name="connsiteX45" fmla="*/ 76200 w 190500"/>
              <a:gd name="connsiteY45" fmla="*/ 85725 h 190500"/>
              <a:gd name="connsiteX46" fmla="*/ 114300 w 190500"/>
              <a:gd name="connsiteY46" fmla="*/ 85725 h 190500"/>
              <a:gd name="connsiteX47" fmla="*/ 131128 w 190500"/>
              <a:gd name="connsiteY47" fmla="*/ 92697 h 190500"/>
              <a:gd name="connsiteX48" fmla="*/ 138113 w 190500"/>
              <a:gd name="connsiteY48" fmla="*/ 109538 h 190500"/>
              <a:gd name="connsiteX49" fmla="*/ 131128 w 190500"/>
              <a:gd name="connsiteY49" fmla="*/ 126378 h 190500"/>
              <a:gd name="connsiteX50" fmla="*/ 114300 w 190500"/>
              <a:gd name="connsiteY50" fmla="*/ 133350 h 190500"/>
              <a:gd name="connsiteX51" fmla="*/ 104775 w 190500"/>
              <a:gd name="connsiteY51" fmla="*/ 133350 h 190500"/>
              <a:gd name="connsiteX52" fmla="*/ 104775 w 190500"/>
              <a:gd name="connsiteY52" fmla="*/ 142875 h 190500"/>
              <a:gd name="connsiteX53" fmla="*/ 85725 w 190500"/>
              <a:gd name="connsiteY53" fmla="*/ 142875 h 190500"/>
              <a:gd name="connsiteX54" fmla="*/ 85725 w 190500"/>
              <a:gd name="connsiteY54" fmla="*/ 133350 h 190500"/>
              <a:gd name="connsiteX55" fmla="*/ 61913 w 190500"/>
              <a:gd name="connsiteY55" fmla="*/ 133350 h 190500"/>
              <a:gd name="connsiteX56" fmla="*/ 61913 w 190500"/>
              <a:gd name="connsiteY56" fmla="*/ 1143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90500" h="190500">
                <a:moveTo>
                  <a:pt x="32131" y="23908"/>
                </a:moveTo>
                <a:cubicBezTo>
                  <a:pt x="49530" y="8471"/>
                  <a:pt x="72009" y="-38"/>
                  <a:pt x="95250" y="0"/>
                </a:cubicBezTo>
                <a:cubicBezTo>
                  <a:pt x="147828" y="0"/>
                  <a:pt x="190500" y="42647"/>
                  <a:pt x="190500" y="95250"/>
                </a:cubicBezTo>
                <a:cubicBezTo>
                  <a:pt x="190500" y="114719"/>
                  <a:pt x="184594" y="133725"/>
                  <a:pt x="173419" y="149689"/>
                </a:cubicBezTo>
                <a:lnTo>
                  <a:pt x="147638" y="95250"/>
                </a:lnTo>
                <a:lnTo>
                  <a:pt x="171450" y="95250"/>
                </a:lnTo>
                <a:cubicBezTo>
                  <a:pt x="171450" y="80099"/>
                  <a:pt x="166942" y="65291"/>
                  <a:pt x="158496" y="52718"/>
                </a:cubicBezTo>
                <a:cubicBezTo>
                  <a:pt x="150051" y="40151"/>
                  <a:pt x="137985" y="30385"/>
                  <a:pt x="123952" y="24670"/>
                </a:cubicBezTo>
                <a:cubicBezTo>
                  <a:pt x="109919" y="18961"/>
                  <a:pt x="94552" y="17558"/>
                  <a:pt x="79693" y="20650"/>
                </a:cubicBezTo>
                <a:cubicBezTo>
                  <a:pt x="64833" y="23743"/>
                  <a:pt x="51308" y="31191"/>
                  <a:pt x="40704" y="42037"/>
                </a:cubicBezTo>
                <a:lnTo>
                  <a:pt x="32131" y="23921"/>
                </a:lnTo>
                <a:lnTo>
                  <a:pt x="32131" y="23908"/>
                </a:lnTo>
                <a:close/>
                <a:moveTo>
                  <a:pt x="158369" y="166592"/>
                </a:moveTo>
                <a:cubicBezTo>
                  <a:pt x="140970" y="182029"/>
                  <a:pt x="118491" y="190538"/>
                  <a:pt x="95250" y="190500"/>
                </a:cubicBezTo>
                <a:cubicBezTo>
                  <a:pt x="42672" y="190500"/>
                  <a:pt x="0" y="147860"/>
                  <a:pt x="0" y="95250"/>
                </a:cubicBezTo>
                <a:cubicBezTo>
                  <a:pt x="0" y="75013"/>
                  <a:pt x="6286" y="56248"/>
                  <a:pt x="17081" y="40818"/>
                </a:cubicBezTo>
                <a:lnTo>
                  <a:pt x="42863" y="95250"/>
                </a:lnTo>
                <a:lnTo>
                  <a:pt x="19050" y="95250"/>
                </a:lnTo>
                <a:cubicBezTo>
                  <a:pt x="19050" y="110401"/>
                  <a:pt x="23558" y="125209"/>
                  <a:pt x="32004" y="137782"/>
                </a:cubicBezTo>
                <a:cubicBezTo>
                  <a:pt x="40449" y="150349"/>
                  <a:pt x="52515" y="160115"/>
                  <a:pt x="66548" y="165830"/>
                </a:cubicBezTo>
                <a:cubicBezTo>
                  <a:pt x="80581" y="171539"/>
                  <a:pt x="95948" y="172942"/>
                  <a:pt x="110807" y="169850"/>
                </a:cubicBezTo>
                <a:cubicBezTo>
                  <a:pt x="125667" y="166757"/>
                  <a:pt x="139192" y="159309"/>
                  <a:pt x="149796" y="148470"/>
                </a:cubicBezTo>
                <a:lnTo>
                  <a:pt x="158369" y="166586"/>
                </a:lnTo>
                <a:lnTo>
                  <a:pt x="158369" y="166592"/>
                </a:lnTo>
                <a:close/>
                <a:moveTo>
                  <a:pt x="61913" y="114300"/>
                </a:moveTo>
                <a:lnTo>
                  <a:pt x="114300" y="114300"/>
                </a:lnTo>
                <a:cubicBezTo>
                  <a:pt x="115570" y="114300"/>
                  <a:pt x="116777" y="113798"/>
                  <a:pt x="117666" y="112903"/>
                </a:cubicBezTo>
                <a:cubicBezTo>
                  <a:pt x="118555" y="112014"/>
                  <a:pt x="119063" y="110801"/>
                  <a:pt x="119063" y="109538"/>
                </a:cubicBezTo>
                <a:cubicBezTo>
                  <a:pt x="119063" y="108274"/>
                  <a:pt x="118555" y="107061"/>
                  <a:pt x="117666" y="106172"/>
                </a:cubicBezTo>
                <a:cubicBezTo>
                  <a:pt x="116777" y="105277"/>
                  <a:pt x="115570" y="104775"/>
                  <a:pt x="114300" y="104775"/>
                </a:cubicBezTo>
                <a:lnTo>
                  <a:pt x="76200" y="104775"/>
                </a:lnTo>
                <a:cubicBezTo>
                  <a:pt x="69914" y="104775"/>
                  <a:pt x="63818" y="102267"/>
                  <a:pt x="59372" y="97803"/>
                </a:cubicBezTo>
                <a:cubicBezTo>
                  <a:pt x="54928" y="93332"/>
                  <a:pt x="52388" y="87281"/>
                  <a:pt x="52388" y="80963"/>
                </a:cubicBezTo>
                <a:cubicBezTo>
                  <a:pt x="52388" y="74644"/>
                  <a:pt x="54928" y="68593"/>
                  <a:pt x="59372" y="64122"/>
                </a:cubicBezTo>
                <a:cubicBezTo>
                  <a:pt x="63818" y="59658"/>
                  <a:pt x="69914" y="57150"/>
                  <a:pt x="76200" y="57150"/>
                </a:cubicBezTo>
                <a:lnTo>
                  <a:pt x="85725" y="57150"/>
                </a:lnTo>
                <a:lnTo>
                  <a:pt x="85725" y="47625"/>
                </a:lnTo>
                <a:lnTo>
                  <a:pt x="104775" y="47625"/>
                </a:lnTo>
                <a:lnTo>
                  <a:pt x="104775" y="57150"/>
                </a:lnTo>
                <a:lnTo>
                  <a:pt x="128588" y="57150"/>
                </a:lnTo>
                <a:lnTo>
                  <a:pt x="128588" y="76200"/>
                </a:lnTo>
                <a:lnTo>
                  <a:pt x="76200" y="76200"/>
                </a:lnTo>
                <a:cubicBezTo>
                  <a:pt x="74930" y="76200"/>
                  <a:pt x="73723" y="76702"/>
                  <a:pt x="72834" y="77597"/>
                </a:cubicBezTo>
                <a:cubicBezTo>
                  <a:pt x="71945" y="78486"/>
                  <a:pt x="71438" y="79699"/>
                  <a:pt x="71438" y="80963"/>
                </a:cubicBezTo>
                <a:cubicBezTo>
                  <a:pt x="71438" y="82226"/>
                  <a:pt x="71945" y="83439"/>
                  <a:pt x="72834" y="84328"/>
                </a:cubicBezTo>
                <a:cubicBezTo>
                  <a:pt x="73723" y="85223"/>
                  <a:pt x="74930" y="85725"/>
                  <a:pt x="76200" y="85725"/>
                </a:cubicBezTo>
                <a:lnTo>
                  <a:pt x="114300" y="85725"/>
                </a:lnTo>
                <a:cubicBezTo>
                  <a:pt x="120586" y="85725"/>
                  <a:pt x="126682" y="88233"/>
                  <a:pt x="131128" y="92697"/>
                </a:cubicBezTo>
                <a:cubicBezTo>
                  <a:pt x="135572" y="97168"/>
                  <a:pt x="138113" y="103219"/>
                  <a:pt x="138113" y="109538"/>
                </a:cubicBezTo>
                <a:cubicBezTo>
                  <a:pt x="138113" y="115856"/>
                  <a:pt x="135572" y="121907"/>
                  <a:pt x="131128" y="126378"/>
                </a:cubicBezTo>
                <a:cubicBezTo>
                  <a:pt x="126682" y="130842"/>
                  <a:pt x="120586" y="133350"/>
                  <a:pt x="114300" y="133350"/>
                </a:cubicBezTo>
                <a:lnTo>
                  <a:pt x="104775" y="133350"/>
                </a:lnTo>
                <a:lnTo>
                  <a:pt x="104775" y="142875"/>
                </a:lnTo>
                <a:lnTo>
                  <a:pt x="85725" y="142875"/>
                </a:lnTo>
                <a:lnTo>
                  <a:pt x="85725" y="133350"/>
                </a:lnTo>
                <a:lnTo>
                  <a:pt x="61913" y="133350"/>
                </a:lnTo>
                <a:lnTo>
                  <a:pt x="61913" y="114300"/>
                </a:lnTo>
                <a:close/>
              </a:path>
            </a:pathLst>
          </a:custGeom>
          <a:solidFill>
            <a:srgbClr val="029E8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" name="矩形: 圆角 181">
            <a:extLst>
              <a:ext uri="{FF2B5EF4-FFF2-40B4-BE49-F238E27FC236}">
                <a16:creationId xmlns:a16="http://schemas.microsoft.com/office/drawing/2014/main" id="{1D479331-EA00-239B-264A-A15421DAE450}"/>
              </a:ext>
            </a:extLst>
          </p:cNvPr>
          <p:cNvSpPr/>
          <p:nvPr/>
        </p:nvSpPr>
        <p:spPr>
          <a:xfrm>
            <a:off x="2387600" y="2101850"/>
            <a:ext cx="641350" cy="755650"/>
          </a:xfrm>
          <a:prstGeom prst="roundRect">
            <a:avLst>
              <a:gd name="adj" fmla="val 5611"/>
            </a:avLst>
          </a:prstGeom>
          <a:solidFill>
            <a:srgbClr val="DAF6F3">
              <a:alpha val="5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3" name="矩形: 圆角 182">
            <a:extLst>
              <a:ext uri="{FF2B5EF4-FFF2-40B4-BE49-F238E27FC236}">
                <a16:creationId xmlns:a16="http://schemas.microsoft.com/office/drawing/2014/main" id="{FB73E061-0B31-28E3-D4A1-CF586CC1F02E}"/>
              </a:ext>
            </a:extLst>
          </p:cNvPr>
          <p:cNvSpPr/>
          <p:nvPr/>
        </p:nvSpPr>
        <p:spPr>
          <a:xfrm>
            <a:off x="2203450" y="4864100"/>
            <a:ext cx="641350" cy="323850"/>
          </a:xfrm>
          <a:prstGeom prst="roundRect">
            <a:avLst>
              <a:gd name="adj" fmla="val 11874"/>
            </a:avLst>
          </a:prstGeom>
          <a:solidFill>
            <a:srgbClr val="DAF6F3">
              <a:alpha val="5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4" name="矩形: 圆角 183">
            <a:extLst>
              <a:ext uri="{FF2B5EF4-FFF2-40B4-BE49-F238E27FC236}">
                <a16:creationId xmlns:a16="http://schemas.microsoft.com/office/drawing/2014/main" id="{5C9AF7ED-3E4C-1BA0-8607-0354C41C19BE}"/>
              </a:ext>
            </a:extLst>
          </p:cNvPr>
          <p:cNvSpPr/>
          <p:nvPr/>
        </p:nvSpPr>
        <p:spPr>
          <a:xfrm>
            <a:off x="2203450" y="5264150"/>
            <a:ext cx="641350" cy="323850"/>
          </a:xfrm>
          <a:prstGeom prst="roundRect">
            <a:avLst>
              <a:gd name="adj" fmla="val 14053"/>
            </a:avLst>
          </a:prstGeom>
          <a:solidFill>
            <a:srgbClr val="DAF6F3">
              <a:alpha val="5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5" name="矩形: 圆角 184">
            <a:extLst>
              <a:ext uri="{FF2B5EF4-FFF2-40B4-BE49-F238E27FC236}">
                <a16:creationId xmlns:a16="http://schemas.microsoft.com/office/drawing/2014/main" id="{FAAA9105-9C00-5A4D-BC09-F58B8BD734CC}"/>
              </a:ext>
            </a:extLst>
          </p:cNvPr>
          <p:cNvSpPr/>
          <p:nvPr/>
        </p:nvSpPr>
        <p:spPr>
          <a:xfrm>
            <a:off x="7073900" y="4756150"/>
            <a:ext cx="971550" cy="336550"/>
          </a:xfrm>
          <a:prstGeom prst="roundRect">
            <a:avLst>
              <a:gd name="adj" fmla="val 9749"/>
            </a:avLst>
          </a:prstGeom>
          <a:solidFill>
            <a:srgbClr val="DAF6F3">
              <a:alpha val="5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6" name="任意多边形: 形状 185">
            <a:extLst>
              <a:ext uri="{FF2B5EF4-FFF2-40B4-BE49-F238E27FC236}">
                <a16:creationId xmlns:a16="http://schemas.microsoft.com/office/drawing/2014/main" id="{B086B209-5E40-06D6-AB8E-7404E7817228}"/>
              </a:ext>
            </a:extLst>
          </p:cNvPr>
          <p:cNvSpPr/>
          <p:nvPr/>
        </p:nvSpPr>
        <p:spPr>
          <a:xfrm>
            <a:off x="7200900" y="4870450"/>
            <a:ext cx="127000" cy="123825"/>
          </a:xfrm>
          <a:custGeom>
            <a:avLst/>
            <a:gdLst>
              <a:gd name="connsiteX0" fmla="*/ 28257 w 127000"/>
              <a:gd name="connsiteY0" fmla="*/ 101600 h 123825"/>
              <a:gd name="connsiteX1" fmla="*/ 0 w 127000"/>
              <a:gd name="connsiteY1" fmla="*/ 123825 h 123825"/>
              <a:gd name="connsiteX2" fmla="*/ 0 w 127000"/>
              <a:gd name="connsiteY2" fmla="*/ 6350 h 123825"/>
              <a:gd name="connsiteX3" fmla="*/ 1842 w 127000"/>
              <a:gd name="connsiteY3" fmla="*/ 1861 h 123825"/>
              <a:gd name="connsiteX4" fmla="*/ 6350 w 127000"/>
              <a:gd name="connsiteY4" fmla="*/ 0 h 123825"/>
              <a:gd name="connsiteX5" fmla="*/ 120650 w 127000"/>
              <a:gd name="connsiteY5" fmla="*/ 0 h 123825"/>
              <a:gd name="connsiteX6" fmla="*/ 125158 w 127000"/>
              <a:gd name="connsiteY6" fmla="*/ 1861 h 123825"/>
              <a:gd name="connsiteX7" fmla="*/ 127000 w 127000"/>
              <a:gd name="connsiteY7" fmla="*/ 6350 h 123825"/>
              <a:gd name="connsiteX8" fmla="*/ 127000 w 127000"/>
              <a:gd name="connsiteY8" fmla="*/ 95250 h 123825"/>
              <a:gd name="connsiteX9" fmla="*/ 125158 w 127000"/>
              <a:gd name="connsiteY9" fmla="*/ 99739 h 123825"/>
              <a:gd name="connsiteX10" fmla="*/ 120650 w 127000"/>
              <a:gd name="connsiteY10" fmla="*/ 101600 h 123825"/>
              <a:gd name="connsiteX11" fmla="*/ 28257 w 127000"/>
              <a:gd name="connsiteY11" fmla="*/ 101600 h 123825"/>
              <a:gd name="connsiteX12" fmla="*/ 23876 w 127000"/>
              <a:gd name="connsiteY12" fmla="*/ 88900 h 123825"/>
              <a:gd name="connsiteX13" fmla="*/ 114300 w 127000"/>
              <a:gd name="connsiteY13" fmla="*/ 88900 h 123825"/>
              <a:gd name="connsiteX14" fmla="*/ 114300 w 127000"/>
              <a:gd name="connsiteY14" fmla="*/ 12700 h 123825"/>
              <a:gd name="connsiteX15" fmla="*/ 12700 w 127000"/>
              <a:gd name="connsiteY15" fmla="*/ 12700 h 123825"/>
              <a:gd name="connsiteX16" fmla="*/ 12700 w 127000"/>
              <a:gd name="connsiteY16" fmla="*/ 97695 h 123825"/>
              <a:gd name="connsiteX17" fmla="*/ 23876 w 127000"/>
              <a:gd name="connsiteY17" fmla="*/ 88900 h 123825"/>
              <a:gd name="connsiteX18" fmla="*/ 38100 w 127000"/>
              <a:gd name="connsiteY18" fmla="*/ 44450 h 123825"/>
              <a:gd name="connsiteX19" fmla="*/ 88900 w 127000"/>
              <a:gd name="connsiteY19" fmla="*/ 44450 h 123825"/>
              <a:gd name="connsiteX20" fmla="*/ 88900 w 127000"/>
              <a:gd name="connsiteY20" fmla="*/ 57150 h 123825"/>
              <a:gd name="connsiteX21" fmla="*/ 38100 w 127000"/>
              <a:gd name="connsiteY21" fmla="*/ 57150 h 123825"/>
              <a:gd name="connsiteX22" fmla="*/ 38100 w 127000"/>
              <a:gd name="connsiteY22" fmla="*/ 44450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7000" h="123825">
                <a:moveTo>
                  <a:pt x="28257" y="101600"/>
                </a:moveTo>
                <a:lnTo>
                  <a:pt x="0" y="123825"/>
                </a:lnTo>
                <a:lnTo>
                  <a:pt x="0" y="6350"/>
                </a:lnTo>
                <a:cubicBezTo>
                  <a:pt x="0" y="4667"/>
                  <a:pt x="698" y="3048"/>
                  <a:pt x="1842" y="1861"/>
                </a:cubicBezTo>
                <a:cubicBezTo>
                  <a:pt x="3048" y="667"/>
                  <a:pt x="4635" y="0"/>
                  <a:pt x="6350" y="0"/>
                </a:cubicBezTo>
                <a:lnTo>
                  <a:pt x="120650" y="0"/>
                </a:lnTo>
                <a:cubicBezTo>
                  <a:pt x="122365" y="0"/>
                  <a:pt x="123952" y="667"/>
                  <a:pt x="125158" y="1861"/>
                </a:cubicBezTo>
                <a:cubicBezTo>
                  <a:pt x="126302" y="3048"/>
                  <a:pt x="127000" y="4667"/>
                  <a:pt x="127000" y="6350"/>
                </a:cubicBezTo>
                <a:lnTo>
                  <a:pt x="127000" y="95250"/>
                </a:lnTo>
                <a:cubicBezTo>
                  <a:pt x="127000" y="96933"/>
                  <a:pt x="126302" y="98552"/>
                  <a:pt x="125158" y="99739"/>
                </a:cubicBezTo>
                <a:cubicBezTo>
                  <a:pt x="123952" y="100933"/>
                  <a:pt x="122365" y="101600"/>
                  <a:pt x="120650" y="101600"/>
                </a:cubicBezTo>
                <a:lnTo>
                  <a:pt x="28257" y="101600"/>
                </a:lnTo>
                <a:close/>
                <a:moveTo>
                  <a:pt x="23876" y="88900"/>
                </a:moveTo>
                <a:lnTo>
                  <a:pt x="114300" y="88900"/>
                </a:lnTo>
                <a:lnTo>
                  <a:pt x="114300" y="12700"/>
                </a:lnTo>
                <a:lnTo>
                  <a:pt x="12700" y="12700"/>
                </a:lnTo>
                <a:lnTo>
                  <a:pt x="12700" y="97695"/>
                </a:lnTo>
                <a:lnTo>
                  <a:pt x="23876" y="88900"/>
                </a:lnTo>
                <a:close/>
                <a:moveTo>
                  <a:pt x="38100" y="44450"/>
                </a:moveTo>
                <a:lnTo>
                  <a:pt x="88900" y="44450"/>
                </a:lnTo>
                <a:lnTo>
                  <a:pt x="88900" y="57150"/>
                </a:lnTo>
                <a:lnTo>
                  <a:pt x="38100" y="57150"/>
                </a:lnTo>
                <a:lnTo>
                  <a:pt x="38100" y="44450"/>
                </a:lnTo>
                <a:close/>
              </a:path>
            </a:pathLst>
          </a:custGeom>
          <a:solidFill>
            <a:srgbClr val="029E8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7" name="矩形: 圆角 186">
            <a:extLst>
              <a:ext uri="{FF2B5EF4-FFF2-40B4-BE49-F238E27FC236}">
                <a16:creationId xmlns:a16="http://schemas.microsoft.com/office/drawing/2014/main" id="{9239D7D3-CD9B-FD51-9095-E1782BB59C28}"/>
              </a:ext>
            </a:extLst>
          </p:cNvPr>
          <p:cNvSpPr/>
          <p:nvPr/>
        </p:nvSpPr>
        <p:spPr>
          <a:xfrm>
            <a:off x="7073900" y="5181600"/>
            <a:ext cx="971550" cy="336550"/>
          </a:xfrm>
          <a:prstGeom prst="roundRect">
            <a:avLst>
              <a:gd name="adj" fmla="val 9749"/>
            </a:avLst>
          </a:prstGeom>
          <a:solidFill>
            <a:srgbClr val="DAF6F3">
              <a:alpha val="5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8" name="任意多边形: 形状 187">
            <a:extLst>
              <a:ext uri="{FF2B5EF4-FFF2-40B4-BE49-F238E27FC236}">
                <a16:creationId xmlns:a16="http://schemas.microsoft.com/office/drawing/2014/main" id="{B064EBDA-E156-707E-6EAB-BB363A3C3FEA}"/>
              </a:ext>
            </a:extLst>
          </p:cNvPr>
          <p:cNvSpPr/>
          <p:nvPr/>
        </p:nvSpPr>
        <p:spPr>
          <a:xfrm>
            <a:off x="7200900" y="5289550"/>
            <a:ext cx="127000" cy="127000"/>
          </a:xfrm>
          <a:custGeom>
            <a:avLst/>
            <a:gdLst>
              <a:gd name="connsiteX0" fmla="*/ 114300 w 127000"/>
              <a:gd name="connsiteY0" fmla="*/ 63500 h 127000"/>
              <a:gd name="connsiteX1" fmla="*/ 103569 w 127000"/>
              <a:gd name="connsiteY1" fmla="*/ 32252 h 127000"/>
              <a:gd name="connsiteX2" fmla="*/ 75882 w 127000"/>
              <a:gd name="connsiteY2" fmla="*/ 14231 h 127000"/>
              <a:gd name="connsiteX3" fmla="*/ 42926 w 127000"/>
              <a:gd name="connsiteY3" fmla="*/ 17056 h 127000"/>
              <a:gd name="connsiteX4" fmla="*/ 18732 w 127000"/>
              <a:gd name="connsiteY4" fmla="*/ 39541 h 127000"/>
              <a:gd name="connsiteX5" fmla="*/ 13462 w 127000"/>
              <a:gd name="connsiteY5" fmla="*/ 72161 h 127000"/>
              <a:gd name="connsiteX6" fmla="*/ 29337 w 127000"/>
              <a:gd name="connsiteY6" fmla="*/ 101124 h 127000"/>
              <a:gd name="connsiteX7" fmla="*/ 59690 w 127000"/>
              <a:gd name="connsiteY7" fmla="*/ 114167 h 127000"/>
              <a:gd name="connsiteX8" fmla="*/ 91694 w 127000"/>
              <a:gd name="connsiteY8" fmla="*/ 105772 h 127000"/>
              <a:gd name="connsiteX9" fmla="*/ 98743 w 127000"/>
              <a:gd name="connsiteY9" fmla="*/ 116338 h 127000"/>
              <a:gd name="connsiteX10" fmla="*/ 63500 w 127000"/>
              <a:gd name="connsiteY10" fmla="*/ 127000 h 127000"/>
              <a:gd name="connsiteX11" fmla="*/ 0 w 127000"/>
              <a:gd name="connsiteY11" fmla="*/ 63500 h 127000"/>
              <a:gd name="connsiteX12" fmla="*/ 63500 w 127000"/>
              <a:gd name="connsiteY12" fmla="*/ 0 h 127000"/>
              <a:gd name="connsiteX13" fmla="*/ 127000 w 127000"/>
              <a:gd name="connsiteY13" fmla="*/ 63500 h 127000"/>
              <a:gd name="connsiteX14" fmla="*/ 127000 w 127000"/>
              <a:gd name="connsiteY14" fmla="*/ 73025 h 127000"/>
              <a:gd name="connsiteX15" fmla="*/ 122682 w 127000"/>
              <a:gd name="connsiteY15" fmla="*/ 86233 h 127000"/>
              <a:gd name="connsiteX16" fmla="*/ 111316 w 127000"/>
              <a:gd name="connsiteY16" fmla="*/ 94272 h 127000"/>
              <a:gd name="connsiteX17" fmla="*/ 97409 w 127000"/>
              <a:gd name="connsiteY17" fmla="*/ 93993 h 127000"/>
              <a:gd name="connsiteX18" fmla="*/ 86360 w 127000"/>
              <a:gd name="connsiteY18" fmla="*/ 85509 h 127000"/>
              <a:gd name="connsiteX19" fmla="*/ 70803 w 127000"/>
              <a:gd name="connsiteY19" fmla="*/ 94405 h 127000"/>
              <a:gd name="connsiteX20" fmla="*/ 52832 w 127000"/>
              <a:gd name="connsiteY20" fmla="*/ 93409 h 127000"/>
              <a:gd name="connsiteX21" fmla="*/ 38291 w 127000"/>
              <a:gd name="connsiteY21" fmla="*/ 82829 h 127000"/>
              <a:gd name="connsiteX22" fmla="*/ 31877 w 127000"/>
              <a:gd name="connsiteY22" fmla="*/ 66059 h 127000"/>
              <a:gd name="connsiteX23" fmla="*/ 35560 w 127000"/>
              <a:gd name="connsiteY23" fmla="*/ 48476 h 127000"/>
              <a:gd name="connsiteX24" fmla="*/ 48196 w 127000"/>
              <a:gd name="connsiteY24" fmla="*/ 35700 h 127000"/>
              <a:gd name="connsiteX25" fmla="*/ 65722 w 127000"/>
              <a:gd name="connsiteY25" fmla="*/ 31826 h 127000"/>
              <a:gd name="connsiteX26" fmla="*/ 82550 w 127000"/>
              <a:gd name="connsiteY26" fmla="*/ 38100 h 127000"/>
              <a:gd name="connsiteX27" fmla="*/ 95250 w 127000"/>
              <a:gd name="connsiteY27" fmla="*/ 38100 h 127000"/>
              <a:gd name="connsiteX28" fmla="*/ 95250 w 127000"/>
              <a:gd name="connsiteY28" fmla="*/ 73025 h 127000"/>
              <a:gd name="connsiteX29" fmla="*/ 98044 w 127000"/>
              <a:gd name="connsiteY29" fmla="*/ 79762 h 127000"/>
              <a:gd name="connsiteX30" fmla="*/ 104775 w 127000"/>
              <a:gd name="connsiteY30" fmla="*/ 82550 h 127000"/>
              <a:gd name="connsiteX31" fmla="*/ 111506 w 127000"/>
              <a:gd name="connsiteY31" fmla="*/ 79762 h 127000"/>
              <a:gd name="connsiteX32" fmla="*/ 114300 w 127000"/>
              <a:gd name="connsiteY32" fmla="*/ 73025 h 127000"/>
              <a:gd name="connsiteX33" fmla="*/ 114300 w 127000"/>
              <a:gd name="connsiteY33" fmla="*/ 63500 h 127000"/>
              <a:gd name="connsiteX34" fmla="*/ 63500 w 127000"/>
              <a:gd name="connsiteY34" fmla="*/ 44450 h 127000"/>
              <a:gd name="connsiteX35" fmla="*/ 50038 w 127000"/>
              <a:gd name="connsiteY35" fmla="*/ 50032 h 127000"/>
              <a:gd name="connsiteX36" fmla="*/ 44450 w 127000"/>
              <a:gd name="connsiteY36" fmla="*/ 63500 h 127000"/>
              <a:gd name="connsiteX37" fmla="*/ 50038 w 127000"/>
              <a:gd name="connsiteY37" fmla="*/ 76968 h 127000"/>
              <a:gd name="connsiteX38" fmla="*/ 63500 w 127000"/>
              <a:gd name="connsiteY38" fmla="*/ 82550 h 127000"/>
              <a:gd name="connsiteX39" fmla="*/ 76962 w 127000"/>
              <a:gd name="connsiteY39" fmla="*/ 76968 h 127000"/>
              <a:gd name="connsiteX40" fmla="*/ 82550 w 127000"/>
              <a:gd name="connsiteY40" fmla="*/ 63500 h 127000"/>
              <a:gd name="connsiteX41" fmla="*/ 76962 w 127000"/>
              <a:gd name="connsiteY41" fmla="*/ 50032 h 127000"/>
              <a:gd name="connsiteX42" fmla="*/ 63500 w 127000"/>
              <a:gd name="connsiteY42" fmla="*/ 4445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27000" h="127000">
                <a:moveTo>
                  <a:pt x="114300" y="63500"/>
                </a:moveTo>
                <a:cubicBezTo>
                  <a:pt x="114300" y="52178"/>
                  <a:pt x="110490" y="41180"/>
                  <a:pt x="103569" y="32252"/>
                </a:cubicBezTo>
                <a:cubicBezTo>
                  <a:pt x="96583" y="23323"/>
                  <a:pt x="86805" y="16980"/>
                  <a:pt x="75882" y="14231"/>
                </a:cubicBezTo>
                <a:cubicBezTo>
                  <a:pt x="64897" y="11474"/>
                  <a:pt x="53277" y="12471"/>
                  <a:pt x="42926" y="17056"/>
                </a:cubicBezTo>
                <a:cubicBezTo>
                  <a:pt x="32576" y="21641"/>
                  <a:pt x="24067" y="29553"/>
                  <a:pt x="18732" y="39541"/>
                </a:cubicBezTo>
                <a:cubicBezTo>
                  <a:pt x="13398" y="49524"/>
                  <a:pt x="11494" y="61004"/>
                  <a:pt x="13462" y="72161"/>
                </a:cubicBezTo>
                <a:cubicBezTo>
                  <a:pt x="15367" y="83318"/>
                  <a:pt x="20955" y="93510"/>
                  <a:pt x="29337" y="101124"/>
                </a:cubicBezTo>
                <a:cubicBezTo>
                  <a:pt x="37719" y="108731"/>
                  <a:pt x="48451" y="113322"/>
                  <a:pt x="59690" y="114167"/>
                </a:cubicBezTo>
                <a:cubicBezTo>
                  <a:pt x="70993" y="115005"/>
                  <a:pt x="82232" y="112052"/>
                  <a:pt x="91694" y="105772"/>
                </a:cubicBezTo>
                <a:lnTo>
                  <a:pt x="98743" y="116338"/>
                </a:lnTo>
                <a:cubicBezTo>
                  <a:pt x="88329" y="123311"/>
                  <a:pt x="76009" y="127019"/>
                  <a:pt x="63500" y="127000"/>
                </a:cubicBezTo>
                <a:cubicBezTo>
                  <a:pt x="28448" y="127000"/>
                  <a:pt x="0" y="98571"/>
                  <a:pt x="0" y="63500"/>
                </a:cubicBezTo>
                <a:cubicBezTo>
                  <a:pt x="0" y="28429"/>
                  <a:pt x="28448" y="0"/>
                  <a:pt x="63500" y="0"/>
                </a:cubicBezTo>
                <a:cubicBezTo>
                  <a:pt x="98552" y="0"/>
                  <a:pt x="127000" y="28429"/>
                  <a:pt x="127000" y="63500"/>
                </a:cubicBezTo>
                <a:lnTo>
                  <a:pt x="127000" y="73025"/>
                </a:lnTo>
                <a:cubicBezTo>
                  <a:pt x="127000" y="77781"/>
                  <a:pt x="125476" y="82410"/>
                  <a:pt x="122682" y="86233"/>
                </a:cubicBezTo>
                <a:cubicBezTo>
                  <a:pt x="119824" y="90056"/>
                  <a:pt x="115824" y="92875"/>
                  <a:pt x="111316" y="94272"/>
                </a:cubicBezTo>
                <a:cubicBezTo>
                  <a:pt x="106744" y="95669"/>
                  <a:pt x="101918" y="95574"/>
                  <a:pt x="97409" y="93993"/>
                </a:cubicBezTo>
                <a:cubicBezTo>
                  <a:pt x="92901" y="92418"/>
                  <a:pt x="89027" y="89446"/>
                  <a:pt x="86360" y="85509"/>
                </a:cubicBezTo>
                <a:cubicBezTo>
                  <a:pt x="82169" y="89916"/>
                  <a:pt x="76708" y="93008"/>
                  <a:pt x="70803" y="94405"/>
                </a:cubicBezTo>
                <a:cubicBezTo>
                  <a:pt x="64833" y="95809"/>
                  <a:pt x="58610" y="95460"/>
                  <a:pt x="52832" y="93409"/>
                </a:cubicBezTo>
                <a:cubicBezTo>
                  <a:pt x="47054" y="91351"/>
                  <a:pt x="42037" y="87681"/>
                  <a:pt x="38291" y="82829"/>
                </a:cubicBezTo>
                <a:cubicBezTo>
                  <a:pt x="34607" y="77978"/>
                  <a:pt x="32321" y="72155"/>
                  <a:pt x="31877" y="66059"/>
                </a:cubicBezTo>
                <a:cubicBezTo>
                  <a:pt x="31369" y="59969"/>
                  <a:pt x="32639" y="53861"/>
                  <a:pt x="35560" y="48476"/>
                </a:cubicBezTo>
                <a:cubicBezTo>
                  <a:pt x="38418" y="43085"/>
                  <a:pt x="42799" y="38652"/>
                  <a:pt x="48196" y="35700"/>
                </a:cubicBezTo>
                <a:cubicBezTo>
                  <a:pt x="53531" y="32747"/>
                  <a:pt x="59627" y="31401"/>
                  <a:pt x="65722" y="31826"/>
                </a:cubicBezTo>
                <a:cubicBezTo>
                  <a:pt x="71819" y="32252"/>
                  <a:pt x="77660" y="34430"/>
                  <a:pt x="82550" y="38100"/>
                </a:cubicBezTo>
                <a:lnTo>
                  <a:pt x="95250" y="38100"/>
                </a:lnTo>
                <a:lnTo>
                  <a:pt x="95250" y="73025"/>
                </a:lnTo>
                <a:cubicBezTo>
                  <a:pt x="95250" y="75552"/>
                  <a:pt x="96266" y="77972"/>
                  <a:pt x="98044" y="79762"/>
                </a:cubicBezTo>
                <a:cubicBezTo>
                  <a:pt x="99822" y="81547"/>
                  <a:pt x="102235" y="82550"/>
                  <a:pt x="104775" y="82550"/>
                </a:cubicBezTo>
                <a:cubicBezTo>
                  <a:pt x="107315" y="82550"/>
                  <a:pt x="109728" y="81547"/>
                  <a:pt x="111506" y="79762"/>
                </a:cubicBezTo>
                <a:cubicBezTo>
                  <a:pt x="113284" y="77972"/>
                  <a:pt x="114300" y="75552"/>
                  <a:pt x="114300" y="73025"/>
                </a:cubicBezTo>
                <a:lnTo>
                  <a:pt x="114300" y="63500"/>
                </a:lnTo>
                <a:close/>
                <a:moveTo>
                  <a:pt x="63500" y="44450"/>
                </a:moveTo>
                <a:cubicBezTo>
                  <a:pt x="58420" y="44450"/>
                  <a:pt x="53594" y="46456"/>
                  <a:pt x="50038" y="50032"/>
                </a:cubicBezTo>
                <a:cubicBezTo>
                  <a:pt x="46482" y="53600"/>
                  <a:pt x="44450" y="58445"/>
                  <a:pt x="44450" y="63500"/>
                </a:cubicBezTo>
                <a:cubicBezTo>
                  <a:pt x="44450" y="68555"/>
                  <a:pt x="46482" y="73400"/>
                  <a:pt x="50038" y="76968"/>
                </a:cubicBezTo>
                <a:cubicBezTo>
                  <a:pt x="53594" y="80544"/>
                  <a:pt x="58420" y="82550"/>
                  <a:pt x="63500" y="82550"/>
                </a:cubicBezTo>
                <a:cubicBezTo>
                  <a:pt x="68580" y="82550"/>
                  <a:pt x="73406" y="80544"/>
                  <a:pt x="76962" y="76968"/>
                </a:cubicBezTo>
                <a:cubicBezTo>
                  <a:pt x="80518" y="73400"/>
                  <a:pt x="82550" y="68555"/>
                  <a:pt x="82550" y="63500"/>
                </a:cubicBezTo>
                <a:cubicBezTo>
                  <a:pt x="82550" y="58445"/>
                  <a:pt x="80518" y="53600"/>
                  <a:pt x="76962" y="50032"/>
                </a:cubicBezTo>
                <a:cubicBezTo>
                  <a:pt x="73406" y="46456"/>
                  <a:pt x="68580" y="44450"/>
                  <a:pt x="63500" y="44450"/>
                </a:cubicBezTo>
                <a:close/>
              </a:path>
            </a:pathLst>
          </a:custGeom>
          <a:solidFill>
            <a:srgbClr val="029E8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9" name="矩形: 圆角 188">
            <a:extLst>
              <a:ext uri="{FF2B5EF4-FFF2-40B4-BE49-F238E27FC236}">
                <a16:creationId xmlns:a16="http://schemas.microsoft.com/office/drawing/2014/main" id="{43653151-F0ED-D0E1-3424-8E503692CAA8}"/>
              </a:ext>
            </a:extLst>
          </p:cNvPr>
          <p:cNvSpPr/>
          <p:nvPr/>
        </p:nvSpPr>
        <p:spPr>
          <a:xfrm>
            <a:off x="8159750" y="4756150"/>
            <a:ext cx="971550" cy="336550"/>
          </a:xfrm>
          <a:prstGeom prst="roundRect">
            <a:avLst>
              <a:gd name="adj" fmla="val 9749"/>
            </a:avLst>
          </a:prstGeom>
          <a:solidFill>
            <a:srgbClr val="DAF6F3">
              <a:alpha val="5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" name="任意多边形: 形状 189">
            <a:extLst>
              <a:ext uri="{FF2B5EF4-FFF2-40B4-BE49-F238E27FC236}">
                <a16:creationId xmlns:a16="http://schemas.microsoft.com/office/drawing/2014/main" id="{04411640-B753-BD7C-4076-50DD22EDF0D8}"/>
              </a:ext>
            </a:extLst>
          </p:cNvPr>
          <p:cNvSpPr/>
          <p:nvPr/>
        </p:nvSpPr>
        <p:spPr>
          <a:xfrm>
            <a:off x="8420100" y="4870450"/>
            <a:ext cx="127000" cy="114300"/>
          </a:xfrm>
          <a:custGeom>
            <a:avLst/>
            <a:gdLst>
              <a:gd name="connsiteX0" fmla="*/ 6350 w 127000"/>
              <a:gd name="connsiteY0" fmla="*/ 0 h 114300"/>
              <a:gd name="connsiteX1" fmla="*/ 120650 w 127000"/>
              <a:gd name="connsiteY1" fmla="*/ 0 h 114300"/>
              <a:gd name="connsiteX2" fmla="*/ 125158 w 127000"/>
              <a:gd name="connsiteY2" fmla="*/ 1861 h 114300"/>
              <a:gd name="connsiteX3" fmla="*/ 127000 w 127000"/>
              <a:gd name="connsiteY3" fmla="*/ 6350 h 114300"/>
              <a:gd name="connsiteX4" fmla="*/ 127000 w 127000"/>
              <a:gd name="connsiteY4" fmla="*/ 107950 h 114300"/>
              <a:gd name="connsiteX5" fmla="*/ 125158 w 127000"/>
              <a:gd name="connsiteY5" fmla="*/ 112439 h 114300"/>
              <a:gd name="connsiteX6" fmla="*/ 120650 w 127000"/>
              <a:gd name="connsiteY6" fmla="*/ 114300 h 114300"/>
              <a:gd name="connsiteX7" fmla="*/ 6350 w 127000"/>
              <a:gd name="connsiteY7" fmla="*/ 114300 h 114300"/>
              <a:gd name="connsiteX8" fmla="*/ 1842 w 127000"/>
              <a:gd name="connsiteY8" fmla="*/ 112439 h 114300"/>
              <a:gd name="connsiteX9" fmla="*/ 0 w 127000"/>
              <a:gd name="connsiteY9" fmla="*/ 107950 h 114300"/>
              <a:gd name="connsiteX10" fmla="*/ 0 w 127000"/>
              <a:gd name="connsiteY10" fmla="*/ 6350 h 114300"/>
              <a:gd name="connsiteX11" fmla="*/ 1842 w 127000"/>
              <a:gd name="connsiteY11" fmla="*/ 1861 h 114300"/>
              <a:gd name="connsiteX12" fmla="*/ 6350 w 127000"/>
              <a:gd name="connsiteY12" fmla="*/ 0 h 114300"/>
              <a:gd name="connsiteX13" fmla="*/ 114300 w 127000"/>
              <a:gd name="connsiteY13" fmla="*/ 26911 h 114300"/>
              <a:gd name="connsiteX14" fmla="*/ 63944 w 127000"/>
              <a:gd name="connsiteY14" fmla="*/ 71996 h 114300"/>
              <a:gd name="connsiteX15" fmla="*/ 12700 w 127000"/>
              <a:gd name="connsiteY15" fmla="*/ 26772 h 114300"/>
              <a:gd name="connsiteX16" fmla="*/ 12700 w 127000"/>
              <a:gd name="connsiteY16" fmla="*/ 101600 h 114300"/>
              <a:gd name="connsiteX17" fmla="*/ 114300 w 127000"/>
              <a:gd name="connsiteY17" fmla="*/ 101600 h 114300"/>
              <a:gd name="connsiteX18" fmla="*/ 114300 w 127000"/>
              <a:gd name="connsiteY18" fmla="*/ 26911 h 114300"/>
              <a:gd name="connsiteX19" fmla="*/ 15939 w 127000"/>
              <a:gd name="connsiteY19" fmla="*/ 12700 h 114300"/>
              <a:gd name="connsiteX20" fmla="*/ 63881 w 127000"/>
              <a:gd name="connsiteY20" fmla="*/ 55004 h 114300"/>
              <a:gd name="connsiteX21" fmla="*/ 111125 w 127000"/>
              <a:gd name="connsiteY21" fmla="*/ 12700 h 114300"/>
              <a:gd name="connsiteX22" fmla="*/ 15939 w 127000"/>
              <a:gd name="connsiteY22" fmla="*/ 127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7000" h="114300">
                <a:moveTo>
                  <a:pt x="6350" y="0"/>
                </a:moveTo>
                <a:lnTo>
                  <a:pt x="120650" y="0"/>
                </a:lnTo>
                <a:cubicBezTo>
                  <a:pt x="122365" y="0"/>
                  <a:pt x="123952" y="667"/>
                  <a:pt x="125158" y="1861"/>
                </a:cubicBezTo>
                <a:cubicBezTo>
                  <a:pt x="126302" y="3048"/>
                  <a:pt x="127000" y="4667"/>
                  <a:pt x="127000" y="6350"/>
                </a:cubicBezTo>
                <a:lnTo>
                  <a:pt x="127000" y="107950"/>
                </a:lnTo>
                <a:cubicBezTo>
                  <a:pt x="127000" y="109633"/>
                  <a:pt x="126302" y="111252"/>
                  <a:pt x="125158" y="112439"/>
                </a:cubicBezTo>
                <a:cubicBezTo>
                  <a:pt x="123952" y="113633"/>
                  <a:pt x="122365" y="114300"/>
                  <a:pt x="120650" y="114300"/>
                </a:cubicBezTo>
                <a:lnTo>
                  <a:pt x="6350" y="114300"/>
                </a:lnTo>
                <a:cubicBezTo>
                  <a:pt x="4635" y="114300"/>
                  <a:pt x="3048" y="113633"/>
                  <a:pt x="1842" y="112439"/>
                </a:cubicBezTo>
                <a:cubicBezTo>
                  <a:pt x="698" y="111252"/>
                  <a:pt x="0" y="109633"/>
                  <a:pt x="0" y="107950"/>
                </a:cubicBezTo>
                <a:lnTo>
                  <a:pt x="0" y="6350"/>
                </a:lnTo>
                <a:cubicBezTo>
                  <a:pt x="0" y="4667"/>
                  <a:pt x="698" y="3048"/>
                  <a:pt x="1842" y="1861"/>
                </a:cubicBezTo>
                <a:cubicBezTo>
                  <a:pt x="3048" y="667"/>
                  <a:pt x="4635" y="0"/>
                  <a:pt x="6350" y="0"/>
                </a:cubicBezTo>
                <a:close/>
                <a:moveTo>
                  <a:pt x="114300" y="26911"/>
                </a:moveTo>
                <a:lnTo>
                  <a:pt x="63944" y="71996"/>
                </a:lnTo>
                <a:lnTo>
                  <a:pt x="12700" y="26772"/>
                </a:lnTo>
                <a:lnTo>
                  <a:pt x="12700" y="101600"/>
                </a:lnTo>
                <a:lnTo>
                  <a:pt x="114300" y="101600"/>
                </a:lnTo>
                <a:lnTo>
                  <a:pt x="114300" y="26911"/>
                </a:lnTo>
                <a:close/>
                <a:moveTo>
                  <a:pt x="15939" y="12700"/>
                </a:moveTo>
                <a:lnTo>
                  <a:pt x="63881" y="55004"/>
                </a:lnTo>
                <a:lnTo>
                  <a:pt x="111125" y="12700"/>
                </a:lnTo>
                <a:lnTo>
                  <a:pt x="15939" y="12700"/>
                </a:lnTo>
                <a:close/>
              </a:path>
            </a:pathLst>
          </a:custGeom>
          <a:solidFill>
            <a:srgbClr val="029E8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" name="矩形: 圆角 190">
            <a:extLst>
              <a:ext uri="{FF2B5EF4-FFF2-40B4-BE49-F238E27FC236}">
                <a16:creationId xmlns:a16="http://schemas.microsoft.com/office/drawing/2014/main" id="{B5D3908F-5BA5-ADBD-7279-BC2CC487035F}"/>
              </a:ext>
            </a:extLst>
          </p:cNvPr>
          <p:cNvSpPr/>
          <p:nvPr/>
        </p:nvSpPr>
        <p:spPr>
          <a:xfrm>
            <a:off x="8159750" y="5181600"/>
            <a:ext cx="971550" cy="336550"/>
          </a:xfrm>
          <a:prstGeom prst="roundRect">
            <a:avLst>
              <a:gd name="adj" fmla="val 10063"/>
            </a:avLst>
          </a:prstGeom>
          <a:solidFill>
            <a:srgbClr val="DAF6F3">
              <a:alpha val="5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" name="任意多边形: 形状 191">
            <a:extLst>
              <a:ext uri="{FF2B5EF4-FFF2-40B4-BE49-F238E27FC236}">
                <a16:creationId xmlns:a16="http://schemas.microsoft.com/office/drawing/2014/main" id="{1F43072A-4F0A-3B8C-1087-39596E3244F9}"/>
              </a:ext>
            </a:extLst>
          </p:cNvPr>
          <p:cNvSpPr/>
          <p:nvPr/>
        </p:nvSpPr>
        <p:spPr>
          <a:xfrm>
            <a:off x="8242297" y="5295900"/>
            <a:ext cx="114302" cy="114300"/>
          </a:xfrm>
          <a:custGeom>
            <a:avLst/>
            <a:gdLst>
              <a:gd name="connsiteX0" fmla="*/ 73027 w 114302"/>
              <a:gd name="connsiteY0" fmla="*/ 0 h 114300"/>
              <a:gd name="connsiteX1" fmla="*/ 79759 w 114302"/>
              <a:gd name="connsiteY1" fmla="*/ 2788 h 114300"/>
              <a:gd name="connsiteX2" fmla="*/ 82552 w 114302"/>
              <a:gd name="connsiteY2" fmla="*/ 9525 h 114300"/>
              <a:gd name="connsiteX3" fmla="*/ 82552 w 114302"/>
              <a:gd name="connsiteY3" fmla="*/ 41275 h 114300"/>
              <a:gd name="connsiteX4" fmla="*/ 79759 w 114302"/>
              <a:gd name="connsiteY4" fmla="*/ 48012 h 114300"/>
              <a:gd name="connsiteX5" fmla="*/ 73027 w 114302"/>
              <a:gd name="connsiteY5" fmla="*/ 50800 h 114300"/>
              <a:gd name="connsiteX6" fmla="*/ 66296 w 114302"/>
              <a:gd name="connsiteY6" fmla="*/ 48012 h 114300"/>
              <a:gd name="connsiteX7" fmla="*/ 63502 w 114302"/>
              <a:gd name="connsiteY7" fmla="*/ 41275 h 114300"/>
              <a:gd name="connsiteX8" fmla="*/ 63502 w 114302"/>
              <a:gd name="connsiteY8" fmla="*/ 9525 h 114300"/>
              <a:gd name="connsiteX9" fmla="*/ 66296 w 114302"/>
              <a:gd name="connsiteY9" fmla="*/ 2788 h 114300"/>
              <a:gd name="connsiteX10" fmla="*/ 73027 w 114302"/>
              <a:gd name="connsiteY10" fmla="*/ 0 h 114300"/>
              <a:gd name="connsiteX11" fmla="*/ 9527 w 114302"/>
              <a:gd name="connsiteY11" fmla="*/ 63500 h 114300"/>
              <a:gd name="connsiteX12" fmla="*/ 19052 w 114302"/>
              <a:gd name="connsiteY12" fmla="*/ 63500 h 114300"/>
              <a:gd name="connsiteX13" fmla="*/ 19052 w 114302"/>
              <a:gd name="connsiteY13" fmla="*/ 73025 h 114300"/>
              <a:gd name="connsiteX14" fmla="*/ 17465 w 114302"/>
              <a:gd name="connsiteY14" fmla="*/ 78315 h 114300"/>
              <a:gd name="connsiteX15" fmla="*/ 13147 w 114302"/>
              <a:gd name="connsiteY15" fmla="*/ 81826 h 114300"/>
              <a:gd name="connsiteX16" fmla="*/ 7686 w 114302"/>
              <a:gd name="connsiteY16" fmla="*/ 82366 h 114300"/>
              <a:gd name="connsiteX17" fmla="*/ 2796 w 114302"/>
              <a:gd name="connsiteY17" fmla="*/ 79762 h 114300"/>
              <a:gd name="connsiteX18" fmla="*/ 193 w 114302"/>
              <a:gd name="connsiteY18" fmla="*/ 74886 h 114300"/>
              <a:gd name="connsiteX19" fmla="*/ 701 w 114302"/>
              <a:gd name="connsiteY19" fmla="*/ 69380 h 114300"/>
              <a:gd name="connsiteX20" fmla="*/ 4257 w 114302"/>
              <a:gd name="connsiteY20" fmla="*/ 65106 h 114300"/>
              <a:gd name="connsiteX21" fmla="*/ 9527 w 114302"/>
              <a:gd name="connsiteY21" fmla="*/ 63500 h 114300"/>
              <a:gd name="connsiteX22" fmla="*/ 63502 w 114302"/>
              <a:gd name="connsiteY22" fmla="*/ 95250 h 114300"/>
              <a:gd name="connsiteX23" fmla="*/ 73027 w 114302"/>
              <a:gd name="connsiteY23" fmla="*/ 95250 h 114300"/>
              <a:gd name="connsiteX24" fmla="*/ 78298 w 114302"/>
              <a:gd name="connsiteY24" fmla="*/ 96856 h 114300"/>
              <a:gd name="connsiteX25" fmla="*/ 81854 w 114302"/>
              <a:gd name="connsiteY25" fmla="*/ 101130 h 114300"/>
              <a:gd name="connsiteX26" fmla="*/ 82362 w 114302"/>
              <a:gd name="connsiteY26" fmla="*/ 106636 h 114300"/>
              <a:gd name="connsiteX27" fmla="*/ 79759 w 114302"/>
              <a:gd name="connsiteY27" fmla="*/ 111512 h 114300"/>
              <a:gd name="connsiteX28" fmla="*/ 74869 w 114302"/>
              <a:gd name="connsiteY28" fmla="*/ 114116 h 114300"/>
              <a:gd name="connsiteX29" fmla="*/ 69408 w 114302"/>
              <a:gd name="connsiteY29" fmla="*/ 113576 h 114300"/>
              <a:gd name="connsiteX30" fmla="*/ 65090 w 114302"/>
              <a:gd name="connsiteY30" fmla="*/ 110065 h 114300"/>
              <a:gd name="connsiteX31" fmla="*/ 63502 w 114302"/>
              <a:gd name="connsiteY31" fmla="*/ 104775 h 114300"/>
              <a:gd name="connsiteX32" fmla="*/ 63502 w 114302"/>
              <a:gd name="connsiteY32" fmla="*/ 95250 h 114300"/>
              <a:gd name="connsiteX33" fmla="*/ 73027 w 114302"/>
              <a:gd name="connsiteY33" fmla="*/ 63500 h 114300"/>
              <a:gd name="connsiteX34" fmla="*/ 104777 w 114302"/>
              <a:gd name="connsiteY34" fmla="*/ 63500 h 114300"/>
              <a:gd name="connsiteX35" fmla="*/ 111509 w 114302"/>
              <a:gd name="connsiteY35" fmla="*/ 66288 h 114300"/>
              <a:gd name="connsiteX36" fmla="*/ 114302 w 114302"/>
              <a:gd name="connsiteY36" fmla="*/ 73025 h 114300"/>
              <a:gd name="connsiteX37" fmla="*/ 111509 w 114302"/>
              <a:gd name="connsiteY37" fmla="*/ 79762 h 114300"/>
              <a:gd name="connsiteX38" fmla="*/ 104777 w 114302"/>
              <a:gd name="connsiteY38" fmla="*/ 82550 h 114300"/>
              <a:gd name="connsiteX39" fmla="*/ 73027 w 114302"/>
              <a:gd name="connsiteY39" fmla="*/ 82550 h 114300"/>
              <a:gd name="connsiteX40" fmla="*/ 66296 w 114302"/>
              <a:gd name="connsiteY40" fmla="*/ 79762 h 114300"/>
              <a:gd name="connsiteX41" fmla="*/ 63502 w 114302"/>
              <a:gd name="connsiteY41" fmla="*/ 73025 h 114300"/>
              <a:gd name="connsiteX42" fmla="*/ 66296 w 114302"/>
              <a:gd name="connsiteY42" fmla="*/ 66288 h 114300"/>
              <a:gd name="connsiteX43" fmla="*/ 73027 w 114302"/>
              <a:gd name="connsiteY43" fmla="*/ 63500 h 114300"/>
              <a:gd name="connsiteX44" fmla="*/ 104777 w 114302"/>
              <a:gd name="connsiteY44" fmla="*/ 31750 h 114300"/>
              <a:gd name="connsiteX45" fmla="*/ 111509 w 114302"/>
              <a:gd name="connsiteY45" fmla="*/ 34538 h 114300"/>
              <a:gd name="connsiteX46" fmla="*/ 114302 w 114302"/>
              <a:gd name="connsiteY46" fmla="*/ 41275 h 114300"/>
              <a:gd name="connsiteX47" fmla="*/ 111509 w 114302"/>
              <a:gd name="connsiteY47" fmla="*/ 48012 h 114300"/>
              <a:gd name="connsiteX48" fmla="*/ 104777 w 114302"/>
              <a:gd name="connsiteY48" fmla="*/ 50800 h 114300"/>
              <a:gd name="connsiteX49" fmla="*/ 95252 w 114302"/>
              <a:gd name="connsiteY49" fmla="*/ 50800 h 114300"/>
              <a:gd name="connsiteX50" fmla="*/ 95252 w 114302"/>
              <a:gd name="connsiteY50" fmla="*/ 41275 h 114300"/>
              <a:gd name="connsiteX51" fmla="*/ 98046 w 114302"/>
              <a:gd name="connsiteY51" fmla="*/ 34538 h 114300"/>
              <a:gd name="connsiteX52" fmla="*/ 104777 w 114302"/>
              <a:gd name="connsiteY52" fmla="*/ 31750 h 114300"/>
              <a:gd name="connsiteX53" fmla="*/ 9527 w 114302"/>
              <a:gd name="connsiteY53" fmla="*/ 31750 h 114300"/>
              <a:gd name="connsiteX54" fmla="*/ 41277 w 114302"/>
              <a:gd name="connsiteY54" fmla="*/ 31750 h 114300"/>
              <a:gd name="connsiteX55" fmla="*/ 48009 w 114302"/>
              <a:gd name="connsiteY55" fmla="*/ 34538 h 114300"/>
              <a:gd name="connsiteX56" fmla="*/ 50802 w 114302"/>
              <a:gd name="connsiteY56" fmla="*/ 41275 h 114300"/>
              <a:gd name="connsiteX57" fmla="*/ 48009 w 114302"/>
              <a:gd name="connsiteY57" fmla="*/ 48012 h 114300"/>
              <a:gd name="connsiteX58" fmla="*/ 41277 w 114302"/>
              <a:gd name="connsiteY58" fmla="*/ 50800 h 114300"/>
              <a:gd name="connsiteX59" fmla="*/ 9527 w 114302"/>
              <a:gd name="connsiteY59" fmla="*/ 50800 h 114300"/>
              <a:gd name="connsiteX60" fmla="*/ 2796 w 114302"/>
              <a:gd name="connsiteY60" fmla="*/ 48012 h 114300"/>
              <a:gd name="connsiteX61" fmla="*/ 2 w 114302"/>
              <a:gd name="connsiteY61" fmla="*/ 41275 h 114300"/>
              <a:gd name="connsiteX62" fmla="*/ 2796 w 114302"/>
              <a:gd name="connsiteY62" fmla="*/ 34538 h 114300"/>
              <a:gd name="connsiteX63" fmla="*/ 9527 w 114302"/>
              <a:gd name="connsiteY63" fmla="*/ 31750 h 114300"/>
              <a:gd name="connsiteX64" fmla="*/ 41277 w 114302"/>
              <a:gd name="connsiteY64" fmla="*/ 0 h 114300"/>
              <a:gd name="connsiteX65" fmla="*/ 48009 w 114302"/>
              <a:gd name="connsiteY65" fmla="*/ 2788 h 114300"/>
              <a:gd name="connsiteX66" fmla="*/ 50802 w 114302"/>
              <a:gd name="connsiteY66" fmla="*/ 9525 h 114300"/>
              <a:gd name="connsiteX67" fmla="*/ 50802 w 114302"/>
              <a:gd name="connsiteY67" fmla="*/ 19050 h 114300"/>
              <a:gd name="connsiteX68" fmla="*/ 41277 w 114302"/>
              <a:gd name="connsiteY68" fmla="*/ 19050 h 114300"/>
              <a:gd name="connsiteX69" fmla="*/ 34546 w 114302"/>
              <a:gd name="connsiteY69" fmla="*/ 16262 h 114300"/>
              <a:gd name="connsiteX70" fmla="*/ 31752 w 114302"/>
              <a:gd name="connsiteY70" fmla="*/ 9525 h 114300"/>
              <a:gd name="connsiteX71" fmla="*/ 34546 w 114302"/>
              <a:gd name="connsiteY71" fmla="*/ 2788 h 114300"/>
              <a:gd name="connsiteX72" fmla="*/ 41277 w 114302"/>
              <a:gd name="connsiteY72" fmla="*/ 0 h 114300"/>
              <a:gd name="connsiteX73" fmla="*/ 41277 w 114302"/>
              <a:gd name="connsiteY73" fmla="*/ 63500 h 114300"/>
              <a:gd name="connsiteX74" fmla="*/ 48009 w 114302"/>
              <a:gd name="connsiteY74" fmla="*/ 66288 h 114300"/>
              <a:gd name="connsiteX75" fmla="*/ 50802 w 114302"/>
              <a:gd name="connsiteY75" fmla="*/ 73025 h 114300"/>
              <a:gd name="connsiteX76" fmla="*/ 50802 w 114302"/>
              <a:gd name="connsiteY76" fmla="*/ 104775 h 114300"/>
              <a:gd name="connsiteX77" fmla="*/ 48009 w 114302"/>
              <a:gd name="connsiteY77" fmla="*/ 111512 h 114300"/>
              <a:gd name="connsiteX78" fmla="*/ 41277 w 114302"/>
              <a:gd name="connsiteY78" fmla="*/ 114300 h 114300"/>
              <a:gd name="connsiteX79" fmla="*/ 34546 w 114302"/>
              <a:gd name="connsiteY79" fmla="*/ 111512 h 114300"/>
              <a:gd name="connsiteX80" fmla="*/ 31752 w 114302"/>
              <a:gd name="connsiteY80" fmla="*/ 104775 h 114300"/>
              <a:gd name="connsiteX81" fmla="*/ 31752 w 114302"/>
              <a:gd name="connsiteY81" fmla="*/ 73025 h 114300"/>
              <a:gd name="connsiteX82" fmla="*/ 34546 w 114302"/>
              <a:gd name="connsiteY82" fmla="*/ 66288 h 114300"/>
              <a:gd name="connsiteX83" fmla="*/ 41277 w 114302"/>
              <a:gd name="connsiteY83" fmla="*/ 635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114302" h="114300">
                <a:moveTo>
                  <a:pt x="73027" y="0"/>
                </a:moveTo>
                <a:cubicBezTo>
                  <a:pt x="75568" y="0"/>
                  <a:pt x="77981" y="1003"/>
                  <a:pt x="79759" y="2788"/>
                </a:cubicBezTo>
                <a:cubicBezTo>
                  <a:pt x="81536" y="4578"/>
                  <a:pt x="82552" y="6998"/>
                  <a:pt x="82552" y="9525"/>
                </a:cubicBezTo>
                <a:lnTo>
                  <a:pt x="82552" y="41275"/>
                </a:lnTo>
                <a:cubicBezTo>
                  <a:pt x="82552" y="43802"/>
                  <a:pt x="81536" y="46222"/>
                  <a:pt x="79759" y="48012"/>
                </a:cubicBezTo>
                <a:cubicBezTo>
                  <a:pt x="77981" y="49797"/>
                  <a:pt x="75568" y="50800"/>
                  <a:pt x="73027" y="50800"/>
                </a:cubicBezTo>
                <a:cubicBezTo>
                  <a:pt x="70487" y="50800"/>
                  <a:pt x="68074" y="49797"/>
                  <a:pt x="66296" y="48012"/>
                </a:cubicBezTo>
                <a:cubicBezTo>
                  <a:pt x="64519" y="46222"/>
                  <a:pt x="63502" y="43802"/>
                  <a:pt x="63502" y="41275"/>
                </a:cubicBezTo>
                <a:lnTo>
                  <a:pt x="63502" y="9525"/>
                </a:lnTo>
                <a:cubicBezTo>
                  <a:pt x="63502" y="6998"/>
                  <a:pt x="64519" y="4578"/>
                  <a:pt x="66296" y="2788"/>
                </a:cubicBezTo>
                <a:cubicBezTo>
                  <a:pt x="68074" y="1003"/>
                  <a:pt x="70487" y="0"/>
                  <a:pt x="73027" y="0"/>
                </a:cubicBezTo>
                <a:close/>
                <a:moveTo>
                  <a:pt x="9527" y="63500"/>
                </a:moveTo>
                <a:lnTo>
                  <a:pt x="19052" y="63500"/>
                </a:lnTo>
                <a:lnTo>
                  <a:pt x="19052" y="73025"/>
                </a:lnTo>
                <a:cubicBezTo>
                  <a:pt x="19052" y="74911"/>
                  <a:pt x="18481" y="76752"/>
                  <a:pt x="17465" y="78315"/>
                </a:cubicBezTo>
                <a:cubicBezTo>
                  <a:pt x="16385" y="79883"/>
                  <a:pt x="14925" y="81102"/>
                  <a:pt x="13147" y="81826"/>
                </a:cubicBezTo>
                <a:cubicBezTo>
                  <a:pt x="11433" y="82544"/>
                  <a:pt x="9527" y="82734"/>
                  <a:pt x="7686" y="82366"/>
                </a:cubicBezTo>
                <a:cubicBezTo>
                  <a:pt x="5845" y="81998"/>
                  <a:pt x="4130" y="81090"/>
                  <a:pt x="2796" y="79762"/>
                </a:cubicBezTo>
                <a:cubicBezTo>
                  <a:pt x="1463" y="78429"/>
                  <a:pt x="574" y="76733"/>
                  <a:pt x="193" y="74886"/>
                </a:cubicBezTo>
                <a:cubicBezTo>
                  <a:pt x="-188" y="73038"/>
                  <a:pt x="2" y="71120"/>
                  <a:pt x="701" y="69380"/>
                </a:cubicBezTo>
                <a:cubicBezTo>
                  <a:pt x="1463" y="67640"/>
                  <a:pt x="2670" y="66154"/>
                  <a:pt x="4257" y="65106"/>
                </a:cubicBezTo>
                <a:cubicBezTo>
                  <a:pt x="5781" y="64059"/>
                  <a:pt x="7622" y="63500"/>
                  <a:pt x="9527" y="63500"/>
                </a:cubicBezTo>
                <a:close/>
                <a:moveTo>
                  <a:pt x="63502" y="95250"/>
                </a:moveTo>
                <a:lnTo>
                  <a:pt x="73027" y="95250"/>
                </a:lnTo>
                <a:cubicBezTo>
                  <a:pt x="74933" y="95250"/>
                  <a:pt x="76774" y="95809"/>
                  <a:pt x="78298" y="96856"/>
                </a:cubicBezTo>
                <a:cubicBezTo>
                  <a:pt x="79885" y="97904"/>
                  <a:pt x="81092" y="99390"/>
                  <a:pt x="81854" y="101130"/>
                </a:cubicBezTo>
                <a:cubicBezTo>
                  <a:pt x="82552" y="102870"/>
                  <a:pt x="82743" y="104788"/>
                  <a:pt x="82362" y="106636"/>
                </a:cubicBezTo>
                <a:cubicBezTo>
                  <a:pt x="81981" y="108483"/>
                  <a:pt x="81092" y="110179"/>
                  <a:pt x="79759" y="111512"/>
                </a:cubicBezTo>
                <a:cubicBezTo>
                  <a:pt x="78425" y="112840"/>
                  <a:pt x="76710" y="113748"/>
                  <a:pt x="74869" y="114116"/>
                </a:cubicBezTo>
                <a:cubicBezTo>
                  <a:pt x="73027" y="114484"/>
                  <a:pt x="71122" y="114294"/>
                  <a:pt x="69408" y="113576"/>
                </a:cubicBezTo>
                <a:cubicBezTo>
                  <a:pt x="67630" y="112852"/>
                  <a:pt x="66170" y="111633"/>
                  <a:pt x="65090" y="110065"/>
                </a:cubicBezTo>
                <a:cubicBezTo>
                  <a:pt x="64074" y="108502"/>
                  <a:pt x="63502" y="106661"/>
                  <a:pt x="63502" y="104775"/>
                </a:cubicBezTo>
                <a:lnTo>
                  <a:pt x="63502" y="95250"/>
                </a:lnTo>
                <a:close/>
                <a:moveTo>
                  <a:pt x="73027" y="63500"/>
                </a:moveTo>
                <a:lnTo>
                  <a:pt x="104777" y="63500"/>
                </a:lnTo>
                <a:cubicBezTo>
                  <a:pt x="107318" y="63500"/>
                  <a:pt x="109731" y="64503"/>
                  <a:pt x="111509" y="66288"/>
                </a:cubicBezTo>
                <a:cubicBezTo>
                  <a:pt x="113286" y="68078"/>
                  <a:pt x="114302" y="70498"/>
                  <a:pt x="114302" y="73025"/>
                </a:cubicBezTo>
                <a:cubicBezTo>
                  <a:pt x="114302" y="75552"/>
                  <a:pt x="113286" y="77972"/>
                  <a:pt x="111509" y="79762"/>
                </a:cubicBezTo>
                <a:cubicBezTo>
                  <a:pt x="109731" y="81547"/>
                  <a:pt x="107318" y="82550"/>
                  <a:pt x="104777" y="82550"/>
                </a:cubicBezTo>
                <a:lnTo>
                  <a:pt x="73027" y="82550"/>
                </a:lnTo>
                <a:cubicBezTo>
                  <a:pt x="70487" y="82550"/>
                  <a:pt x="68074" y="81547"/>
                  <a:pt x="66296" y="79762"/>
                </a:cubicBezTo>
                <a:cubicBezTo>
                  <a:pt x="64519" y="77972"/>
                  <a:pt x="63502" y="75552"/>
                  <a:pt x="63502" y="73025"/>
                </a:cubicBezTo>
                <a:cubicBezTo>
                  <a:pt x="63502" y="70498"/>
                  <a:pt x="64519" y="68078"/>
                  <a:pt x="66296" y="66288"/>
                </a:cubicBezTo>
                <a:cubicBezTo>
                  <a:pt x="68074" y="64503"/>
                  <a:pt x="70487" y="63500"/>
                  <a:pt x="73027" y="63500"/>
                </a:cubicBezTo>
                <a:close/>
                <a:moveTo>
                  <a:pt x="104777" y="31750"/>
                </a:moveTo>
                <a:cubicBezTo>
                  <a:pt x="107318" y="31750"/>
                  <a:pt x="109731" y="32753"/>
                  <a:pt x="111509" y="34538"/>
                </a:cubicBezTo>
                <a:cubicBezTo>
                  <a:pt x="113286" y="36328"/>
                  <a:pt x="114302" y="38748"/>
                  <a:pt x="114302" y="41275"/>
                </a:cubicBezTo>
                <a:cubicBezTo>
                  <a:pt x="114302" y="43802"/>
                  <a:pt x="113286" y="46222"/>
                  <a:pt x="111509" y="48012"/>
                </a:cubicBezTo>
                <a:cubicBezTo>
                  <a:pt x="109731" y="49797"/>
                  <a:pt x="107318" y="50800"/>
                  <a:pt x="104777" y="50800"/>
                </a:cubicBezTo>
                <a:lnTo>
                  <a:pt x="95252" y="50800"/>
                </a:lnTo>
                <a:lnTo>
                  <a:pt x="95252" y="41275"/>
                </a:lnTo>
                <a:cubicBezTo>
                  <a:pt x="95252" y="38748"/>
                  <a:pt x="96269" y="36328"/>
                  <a:pt x="98046" y="34538"/>
                </a:cubicBezTo>
                <a:cubicBezTo>
                  <a:pt x="99824" y="32753"/>
                  <a:pt x="102237" y="31750"/>
                  <a:pt x="104777" y="31750"/>
                </a:cubicBezTo>
                <a:close/>
                <a:moveTo>
                  <a:pt x="9527" y="31750"/>
                </a:moveTo>
                <a:lnTo>
                  <a:pt x="41277" y="31750"/>
                </a:lnTo>
                <a:cubicBezTo>
                  <a:pt x="43818" y="31750"/>
                  <a:pt x="46231" y="32753"/>
                  <a:pt x="48009" y="34538"/>
                </a:cubicBezTo>
                <a:cubicBezTo>
                  <a:pt x="49786" y="36328"/>
                  <a:pt x="50802" y="38748"/>
                  <a:pt x="50802" y="41275"/>
                </a:cubicBezTo>
                <a:cubicBezTo>
                  <a:pt x="50802" y="43802"/>
                  <a:pt x="49786" y="46222"/>
                  <a:pt x="48009" y="48012"/>
                </a:cubicBezTo>
                <a:cubicBezTo>
                  <a:pt x="46231" y="49797"/>
                  <a:pt x="43818" y="50800"/>
                  <a:pt x="41277" y="50800"/>
                </a:cubicBezTo>
                <a:lnTo>
                  <a:pt x="9527" y="50800"/>
                </a:lnTo>
                <a:cubicBezTo>
                  <a:pt x="6987" y="50800"/>
                  <a:pt x="4574" y="49797"/>
                  <a:pt x="2796" y="48012"/>
                </a:cubicBezTo>
                <a:cubicBezTo>
                  <a:pt x="1019" y="46222"/>
                  <a:pt x="2" y="43802"/>
                  <a:pt x="2" y="41275"/>
                </a:cubicBezTo>
                <a:cubicBezTo>
                  <a:pt x="2" y="38748"/>
                  <a:pt x="1019" y="36328"/>
                  <a:pt x="2796" y="34538"/>
                </a:cubicBezTo>
                <a:cubicBezTo>
                  <a:pt x="4574" y="32753"/>
                  <a:pt x="6987" y="31750"/>
                  <a:pt x="9527" y="31750"/>
                </a:cubicBezTo>
                <a:close/>
                <a:moveTo>
                  <a:pt x="41277" y="0"/>
                </a:moveTo>
                <a:cubicBezTo>
                  <a:pt x="43818" y="0"/>
                  <a:pt x="46231" y="1003"/>
                  <a:pt x="48009" y="2788"/>
                </a:cubicBezTo>
                <a:cubicBezTo>
                  <a:pt x="49786" y="4578"/>
                  <a:pt x="50802" y="6998"/>
                  <a:pt x="50802" y="9525"/>
                </a:cubicBezTo>
                <a:lnTo>
                  <a:pt x="50802" y="19050"/>
                </a:lnTo>
                <a:lnTo>
                  <a:pt x="41277" y="19050"/>
                </a:lnTo>
                <a:cubicBezTo>
                  <a:pt x="38737" y="19050"/>
                  <a:pt x="36324" y="18047"/>
                  <a:pt x="34546" y="16262"/>
                </a:cubicBezTo>
                <a:cubicBezTo>
                  <a:pt x="32769" y="14472"/>
                  <a:pt x="31752" y="12052"/>
                  <a:pt x="31752" y="9525"/>
                </a:cubicBezTo>
                <a:cubicBezTo>
                  <a:pt x="31752" y="6998"/>
                  <a:pt x="32769" y="4578"/>
                  <a:pt x="34546" y="2788"/>
                </a:cubicBezTo>
                <a:cubicBezTo>
                  <a:pt x="36324" y="1003"/>
                  <a:pt x="38737" y="0"/>
                  <a:pt x="41277" y="0"/>
                </a:cubicBezTo>
                <a:close/>
                <a:moveTo>
                  <a:pt x="41277" y="63500"/>
                </a:moveTo>
                <a:cubicBezTo>
                  <a:pt x="43818" y="63500"/>
                  <a:pt x="46231" y="64503"/>
                  <a:pt x="48009" y="66288"/>
                </a:cubicBezTo>
                <a:cubicBezTo>
                  <a:pt x="49786" y="68078"/>
                  <a:pt x="50802" y="70498"/>
                  <a:pt x="50802" y="73025"/>
                </a:cubicBezTo>
                <a:lnTo>
                  <a:pt x="50802" y="104775"/>
                </a:lnTo>
                <a:cubicBezTo>
                  <a:pt x="50802" y="107302"/>
                  <a:pt x="49786" y="109722"/>
                  <a:pt x="48009" y="111512"/>
                </a:cubicBezTo>
                <a:cubicBezTo>
                  <a:pt x="46231" y="113297"/>
                  <a:pt x="43818" y="114300"/>
                  <a:pt x="41277" y="114300"/>
                </a:cubicBezTo>
                <a:cubicBezTo>
                  <a:pt x="38737" y="114300"/>
                  <a:pt x="36324" y="113297"/>
                  <a:pt x="34546" y="111512"/>
                </a:cubicBezTo>
                <a:cubicBezTo>
                  <a:pt x="32769" y="109722"/>
                  <a:pt x="31752" y="107302"/>
                  <a:pt x="31752" y="104775"/>
                </a:cubicBezTo>
                <a:lnTo>
                  <a:pt x="31752" y="73025"/>
                </a:lnTo>
                <a:cubicBezTo>
                  <a:pt x="31752" y="70498"/>
                  <a:pt x="32769" y="68078"/>
                  <a:pt x="34546" y="66288"/>
                </a:cubicBezTo>
                <a:cubicBezTo>
                  <a:pt x="36324" y="64503"/>
                  <a:pt x="38737" y="63500"/>
                  <a:pt x="41277" y="63500"/>
                </a:cubicBezTo>
                <a:close/>
              </a:path>
            </a:pathLst>
          </a:custGeom>
          <a:solidFill>
            <a:srgbClr val="029E8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" name="矩形: 圆角 192">
            <a:extLst>
              <a:ext uri="{FF2B5EF4-FFF2-40B4-BE49-F238E27FC236}">
                <a16:creationId xmlns:a16="http://schemas.microsoft.com/office/drawing/2014/main" id="{BA9E0350-B739-3339-FD4E-E835B5B2B990}"/>
              </a:ext>
            </a:extLst>
          </p:cNvPr>
          <p:cNvSpPr/>
          <p:nvPr/>
        </p:nvSpPr>
        <p:spPr>
          <a:xfrm>
            <a:off x="7994650" y="2393950"/>
            <a:ext cx="641350" cy="755650"/>
          </a:xfrm>
          <a:prstGeom prst="roundRect">
            <a:avLst>
              <a:gd name="adj" fmla="val 4951"/>
            </a:avLst>
          </a:prstGeom>
          <a:solidFill>
            <a:srgbClr val="DAF6F3">
              <a:alpha val="5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4" name="任意多边形: 形状 193">
            <a:extLst>
              <a:ext uri="{FF2B5EF4-FFF2-40B4-BE49-F238E27FC236}">
                <a16:creationId xmlns:a16="http://schemas.microsoft.com/office/drawing/2014/main" id="{5C967C7D-D583-E8F3-69FE-DF83EBB7712B}"/>
              </a:ext>
            </a:extLst>
          </p:cNvPr>
          <p:cNvSpPr/>
          <p:nvPr/>
        </p:nvSpPr>
        <p:spPr>
          <a:xfrm>
            <a:off x="8223250" y="2579097"/>
            <a:ext cx="190500" cy="167277"/>
          </a:xfrm>
          <a:custGeom>
            <a:avLst/>
            <a:gdLst>
              <a:gd name="connsiteX0" fmla="*/ 127318 w 190500"/>
              <a:gd name="connsiteY0" fmla="*/ 0 h 167277"/>
              <a:gd name="connsiteX1" fmla="*/ 157924 w 190500"/>
              <a:gd name="connsiteY1" fmla="*/ 52978 h 167277"/>
              <a:gd name="connsiteX2" fmla="*/ 190500 w 190500"/>
              <a:gd name="connsiteY2" fmla="*/ 52978 h 167277"/>
              <a:gd name="connsiteX3" fmla="*/ 190500 w 190500"/>
              <a:gd name="connsiteY3" fmla="*/ 72028 h 167277"/>
              <a:gd name="connsiteX4" fmla="*/ 179388 w 190500"/>
              <a:gd name="connsiteY4" fmla="*/ 72028 h 167277"/>
              <a:gd name="connsiteX5" fmla="*/ 172148 w 190500"/>
              <a:gd name="connsiteY5" fmla="*/ 158540 h 167277"/>
              <a:gd name="connsiteX6" fmla="*/ 169164 w 190500"/>
              <a:gd name="connsiteY6" fmla="*/ 164763 h 167277"/>
              <a:gd name="connsiteX7" fmla="*/ 162687 w 190500"/>
              <a:gd name="connsiteY7" fmla="*/ 167278 h 167277"/>
              <a:gd name="connsiteX8" fmla="*/ 27813 w 190500"/>
              <a:gd name="connsiteY8" fmla="*/ 167278 h 167277"/>
              <a:gd name="connsiteX9" fmla="*/ 21336 w 190500"/>
              <a:gd name="connsiteY9" fmla="*/ 164763 h 167277"/>
              <a:gd name="connsiteX10" fmla="*/ 18352 w 190500"/>
              <a:gd name="connsiteY10" fmla="*/ 158540 h 167277"/>
              <a:gd name="connsiteX11" fmla="*/ 11113 w 190500"/>
              <a:gd name="connsiteY11" fmla="*/ 72028 h 167277"/>
              <a:gd name="connsiteX12" fmla="*/ 0 w 190500"/>
              <a:gd name="connsiteY12" fmla="*/ 72028 h 167277"/>
              <a:gd name="connsiteX13" fmla="*/ 0 w 190500"/>
              <a:gd name="connsiteY13" fmla="*/ 52978 h 167277"/>
              <a:gd name="connsiteX14" fmla="*/ 32576 w 190500"/>
              <a:gd name="connsiteY14" fmla="*/ 52978 h 167277"/>
              <a:gd name="connsiteX15" fmla="*/ 63182 w 190500"/>
              <a:gd name="connsiteY15" fmla="*/ 0 h 167277"/>
              <a:gd name="connsiteX16" fmla="*/ 79693 w 190500"/>
              <a:gd name="connsiteY16" fmla="*/ 9525 h 167277"/>
              <a:gd name="connsiteX17" fmla="*/ 54610 w 190500"/>
              <a:gd name="connsiteY17" fmla="*/ 52978 h 167277"/>
              <a:gd name="connsiteX18" fmla="*/ 135890 w 190500"/>
              <a:gd name="connsiteY18" fmla="*/ 52978 h 167277"/>
              <a:gd name="connsiteX19" fmla="*/ 110807 w 190500"/>
              <a:gd name="connsiteY19" fmla="*/ 9525 h 167277"/>
              <a:gd name="connsiteX20" fmla="*/ 127318 w 190500"/>
              <a:gd name="connsiteY20" fmla="*/ 0 h 167277"/>
              <a:gd name="connsiteX21" fmla="*/ 160274 w 190500"/>
              <a:gd name="connsiteY21" fmla="*/ 72028 h 167277"/>
              <a:gd name="connsiteX22" fmla="*/ 30226 w 190500"/>
              <a:gd name="connsiteY22" fmla="*/ 72028 h 167277"/>
              <a:gd name="connsiteX23" fmla="*/ 36576 w 190500"/>
              <a:gd name="connsiteY23" fmla="*/ 148228 h 167277"/>
              <a:gd name="connsiteX24" fmla="*/ 153924 w 190500"/>
              <a:gd name="connsiteY24" fmla="*/ 148228 h 167277"/>
              <a:gd name="connsiteX25" fmla="*/ 160274 w 190500"/>
              <a:gd name="connsiteY25" fmla="*/ 72028 h 167277"/>
              <a:gd name="connsiteX26" fmla="*/ 104775 w 190500"/>
              <a:gd name="connsiteY26" fmla="*/ 91078 h 167277"/>
              <a:gd name="connsiteX27" fmla="*/ 104775 w 190500"/>
              <a:gd name="connsiteY27" fmla="*/ 129178 h 167277"/>
              <a:gd name="connsiteX28" fmla="*/ 85725 w 190500"/>
              <a:gd name="connsiteY28" fmla="*/ 129178 h 167277"/>
              <a:gd name="connsiteX29" fmla="*/ 85725 w 190500"/>
              <a:gd name="connsiteY29" fmla="*/ 91078 h 167277"/>
              <a:gd name="connsiteX30" fmla="*/ 104775 w 190500"/>
              <a:gd name="connsiteY30" fmla="*/ 91078 h 167277"/>
              <a:gd name="connsiteX31" fmla="*/ 66675 w 190500"/>
              <a:gd name="connsiteY31" fmla="*/ 91078 h 167277"/>
              <a:gd name="connsiteX32" fmla="*/ 66675 w 190500"/>
              <a:gd name="connsiteY32" fmla="*/ 129178 h 167277"/>
              <a:gd name="connsiteX33" fmla="*/ 47625 w 190500"/>
              <a:gd name="connsiteY33" fmla="*/ 129178 h 167277"/>
              <a:gd name="connsiteX34" fmla="*/ 47625 w 190500"/>
              <a:gd name="connsiteY34" fmla="*/ 91078 h 167277"/>
              <a:gd name="connsiteX35" fmla="*/ 66675 w 190500"/>
              <a:gd name="connsiteY35" fmla="*/ 91078 h 167277"/>
              <a:gd name="connsiteX36" fmla="*/ 142875 w 190500"/>
              <a:gd name="connsiteY36" fmla="*/ 91078 h 167277"/>
              <a:gd name="connsiteX37" fmla="*/ 142875 w 190500"/>
              <a:gd name="connsiteY37" fmla="*/ 129178 h 167277"/>
              <a:gd name="connsiteX38" fmla="*/ 123825 w 190500"/>
              <a:gd name="connsiteY38" fmla="*/ 129178 h 167277"/>
              <a:gd name="connsiteX39" fmla="*/ 123825 w 190500"/>
              <a:gd name="connsiteY39" fmla="*/ 91078 h 167277"/>
              <a:gd name="connsiteX40" fmla="*/ 142875 w 190500"/>
              <a:gd name="connsiteY40" fmla="*/ 91078 h 167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90500" h="167277">
                <a:moveTo>
                  <a:pt x="127318" y="0"/>
                </a:moveTo>
                <a:lnTo>
                  <a:pt x="157924" y="52978"/>
                </a:lnTo>
                <a:lnTo>
                  <a:pt x="190500" y="52978"/>
                </a:lnTo>
                <a:lnTo>
                  <a:pt x="190500" y="72028"/>
                </a:lnTo>
                <a:lnTo>
                  <a:pt x="179388" y="72028"/>
                </a:lnTo>
                <a:lnTo>
                  <a:pt x="172148" y="158540"/>
                </a:lnTo>
                <a:cubicBezTo>
                  <a:pt x="171958" y="160922"/>
                  <a:pt x="170879" y="163144"/>
                  <a:pt x="169164" y="164763"/>
                </a:cubicBezTo>
                <a:cubicBezTo>
                  <a:pt x="167386" y="166376"/>
                  <a:pt x="165100" y="167278"/>
                  <a:pt x="162687" y="167278"/>
                </a:cubicBezTo>
                <a:lnTo>
                  <a:pt x="27813" y="167278"/>
                </a:lnTo>
                <a:cubicBezTo>
                  <a:pt x="25400" y="167278"/>
                  <a:pt x="23114" y="166376"/>
                  <a:pt x="21336" y="164763"/>
                </a:cubicBezTo>
                <a:cubicBezTo>
                  <a:pt x="19621" y="163144"/>
                  <a:pt x="18542" y="160922"/>
                  <a:pt x="18352" y="158540"/>
                </a:cubicBezTo>
                <a:lnTo>
                  <a:pt x="11113" y="72028"/>
                </a:lnTo>
                <a:lnTo>
                  <a:pt x="0" y="72028"/>
                </a:lnTo>
                <a:lnTo>
                  <a:pt x="0" y="52978"/>
                </a:lnTo>
                <a:lnTo>
                  <a:pt x="32576" y="52978"/>
                </a:lnTo>
                <a:lnTo>
                  <a:pt x="63182" y="0"/>
                </a:lnTo>
                <a:lnTo>
                  <a:pt x="79693" y="9525"/>
                </a:lnTo>
                <a:lnTo>
                  <a:pt x="54610" y="52978"/>
                </a:lnTo>
                <a:lnTo>
                  <a:pt x="135890" y="52978"/>
                </a:lnTo>
                <a:lnTo>
                  <a:pt x="110807" y="9525"/>
                </a:lnTo>
                <a:lnTo>
                  <a:pt x="127318" y="0"/>
                </a:lnTo>
                <a:close/>
                <a:moveTo>
                  <a:pt x="160274" y="72028"/>
                </a:moveTo>
                <a:lnTo>
                  <a:pt x="30226" y="72028"/>
                </a:lnTo>
                <a:lnTo>
                  <a:pt x="36576" y="148228"/>
                </a:lnTo>
                <a:lnTo>
                  <a:pt x="153924" y="148228"/>
                </a:lnTo>
                <a:lnTo>
                  <a:pt x="160274" y="72028"/>
                </a:lnTo>
                <a:close/>
                <a:moveTo>
                  <a:pt x="104775" y="91078"/>
                </a:moveTo>
                <a:lnTo>
                  <a:pt x="104775" y="129178"/>
                </a:lnTo>
                <a:lnTo>
                  <a:pt x="85725" y="129178"/>
                </a:lnTo>
                <a:lnTo>
                  <a:pt x="85725" y="91078"/>
                </a:lnTo>
                <a:lnTo>
                  <a:pt x="104775" y="91078"/>
                </a:lnTo>
                <a:close/>
                <a:moveTo>
                  <a:pt x="66675" y="91078"/>
                </a:moveTo>
                <a:lnTo>
                  <a:pt x="66675" y="129178"/>
                </a:lnTo>
                <a:lnTo>
                  <a:pt x="47625" y="129178"/>
                </a:lnTo>
                <a:lnTo>
                  <a:pt x="47625" y="91078"/>
                </a:lnTo>
                <a:lnTo>
                  <a:pt x="66675" y="91078"/>
                </a:lnTo>
                <a:close/>
                <a:moveTo>
                  <a:pt x="142875" y="91078"/>
                </a:moveTo>
                <a:lnTo>
                  <a:pt x="142875" y="129178"/>
                </a:lnTo>
                <a:lnTo>
                  <a:pt x="123825" y="129178"/>
                </a:lnTo>
                <a:lnTo>
                  <a:pt x="123825" y="91078"/>
                </a:lnTo>
                <a:lnTo>
                  <a:pt x="142875" y="91078"/>
                </a:lnTo>
                <a:close/>
              </a:path>
            </a:pathLst>
          </a:custGeom>
          <a:solidFill>
            <a:srgbClr val="029E8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" name="矩形: 圆角 194">
            <a:extLst>
              <a:ext uri="{FF2B5EF4-FFF2-40B4-BE49-F238E27FC236}">
                <a16:creationId xmlns:a16="http://schemas.microsoft.com/office/drawing/2014/main" id="{FEDF9B1B-14FA-8D24-A8AE-CB36525B1410}"/>
              </a:ext>
            </a:extLst>
          </p:cNvPr>
          <p:cNvSpPr/>
          <p:nvPr/>
        </p:nvSpPr>
        <p:spPr>
          <a:xfrm>
            <a:off x="3117850" y="2101850"/>
            <a:ext cx="641350" cy="755650"/>
          </a:xfrm>
          <a:prstGeom prst="roundRect">
            <a:avLst>
              <a:gd name="adj" fmla="val 5611"/>
            </a:avLst>
          </a:prstGeom>
          <a:solidFill>
            <a:srgbClr val="DAF6F3">
              <a:alpha val="5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6" name="任意多边形: 形状 195">
            <a:extLst>
              <a:ext uri="{FF2B5EF4-FFF2-40B4-BE49-F238E27FC236}">
                <a16:creationId xmlns:a16="http://schemas.microsoft.com/office/drawing/2014/main" id="{E61E5110-3E1F-DA74-A3AA-31438E763467}"/>
              </a:ext>
            </a:extLst>
          </p:cNvPr>
          <p:cNvSpPr/>
          <p:nvPr/>
        </p:nvSpPr>
        <p:spPr>
          <a:xfrm>
            <a:off x="3346450" y="2273300"/>
            <a:ext cx="190500" cy="190500"/>
          </a:xfrm>
          <a:custGeom>
            <a:avLst/>
            <a:gdLst>
              <a:gd name="connsiteX0" fmla="*/ 95250 w 190500"/>
              <a:gd name="connsiteY0" fmla="*/ 0 h 190500"/>
              <a:gd name="connsiteX1" fmla="*/ 190500 w 190500"/>
              <a:gd name="connsiteY1" fmla="*/ 95250 h 190500"/>
              <a:gd name="connsiteX2" fmla="*/ 95250 w 190500"/>
              <a:gd name="connsiteY2" fmla="*/ 190500 h 190500"/>
              <a:gd name="connsiteX3" fmla="*/ 0 w 190500"/>
              <a:gd name="connsiteY3" fmla="*/ 95250 h 190500"/>
              <a:gd name="connsiteX4" fmla="*/ 95250 w 190500"/>
              <a:gd name="connsiteY4" fmla="*/ 0 h 190500"/>
              <a:gd name="connsiteX5" fmla="*/ 95250 w 190500"/>
              <a:gd name="connsiteY5" fmla="*/ 19050 h 190500"/>
              <a:gd name="connsiteX6" fmla="*/ 41370 w 190500"/>
              <a:gd name="connsiteY6" fmla="*/ 41370 h 190500"/>
              <a:gd name="connsiteX7" fmla="*/ 19050 w 190500"/>
              <a:gd name="connsiteY7" fmla="*/ 95250 h 190500"/>
              <a:gd name="connsiteX8" fmla="*/ 41370 w 190500"/>
              <a:gd name="connsiteY8" fmla="*/ 149130 h 190500"/>
              <a:gd name="connsiteX9" fmla="*/ 95250 w 190500"/>
              <a:gd name="connsiteY9" fmla="*/ 171450 h 190500"/>
              <a:gd name="connsiteX10" fmla="*/ 149130 w 190500"/>
              <a:gd name="connsiteY10" fmla="*/ 149130 h 190500"/>
              <a:gd name="connsiteX11" fmla="*/ 171450 w 190500"/>
              <a:gd name="connsiteY11" fmla="*/ 95250 h 190500"/>
              <a:gd name="connsiteX12" fmla="*/ 149130 w 190500"/>
              <a:gd name="connsiteY12" fmla="*/ 41370 h 190500"/>
              <a:gd name="connsiteX13" fmla="*/ 95250 w 190500"/>
              <a:gd name="connsiteY13" fmla="*/ 19050 h 190500"/>
              <a:gd name="connsiteX14" fmla="*/ 64986 w 190500"/>
              <a:gd name="connsiteY14" fmla="*/ 127089 h 190500"/>
              <a:gd name="connsiteX15" fmla="*/ 57461 w 190500"/>
              <a:gd name="connsiteY15" fmla="*/ 140138 h 190500"/>
              <a:gd name="connsiteX16" fmla="*/ 55448 w 190500"/>
              <a:gd name="connsiteY16" fmla="*/ 142443 h 190500"/>
              <a:gd name="connsiteX17" fmla="*/ 52705 w 190500"/>
              <a:gd name="connsiteY17" fmla="*/ 143802 h 190500"/>
              <a:gd name="connsiteX18" fmla="*/ 49650 w 190500"/>
              <a:gd name="connsiteY18" fmla="*/ 144005 h 190500"/>
              <a:gd name="connsiteX19" fmla="*/ 46749 w 190500"/>
              <a:gd name="connsiteY19" fmla="*/ 143027 h 190500"/>
              <a:gd name="connsiteX20" fmla="*/ 44444 w 190500"/>
              <a:gd name="connsiteY20" fmla="*/ 141014 h 190500"/>
              <a:gd name="connsiteX21" fmla="*/ 43085 w 190500"/>
              <a:gd name="connsiteY21" fmla="*/ 138265 h 190500"/>
              <a:gd name="connsiteX22" fmla="*/ 42881 w 190500"/>
              <a:gd name="connsiteY22" fmla="*/ 135211 h 190500"/>
              <a:gd name="connsiteX23" fmla="*/ 43866 w 190500"/>
              <a:gd name="connsiteY23" fmla="*/ 132315 h 190500"/>
              <a:gd name="connsiteX24" fmla="*/ 49473 w 190500"/>
              <a:gd name="connsiteY24" fmla="*/ 122631 h 190500"/>
              <a:gd name="connsiteX25" fmla="*/ 64986 w 190500"/>
              <a:gd name="connsiteY25" fmla="*/ 127089 h 190500"/>
              <a:gd name="connsiteX26" fmla="*/ 106775 w 190500"/>
              <a:gd name="connsiteY26" fmla="*/ 63436 h 190500"/>
              <a:gd name="connsiteX27" fmla="*/ 129858 w 190500"/>
              <a:gd name="connsiteY27" fmla="*/ 103384 h 190500"/>
              <a:gd name="connsiteX28" fmla="*/ 150247 w 190500"/>
              <a:gd name="connsiteY28" fmla="*/ 103384 h 190500"/>
              <a:gd name="connsiteX29" fmla="*/ 153251 w 190500"/>
              <a:gd name="connsiteY29" fmla="*/ 103975 h 190500"/>
              <a:gd name="connsiteX30" fmla="*/ 155797 w 190500"/>
              <a:gd name="connsiteY30" fmla="*/ 105670 h 190500"/>
              <a:gd name="connsiteX31" fmla="*/ 157493 w 190500"/>
              <a:gd name="connsiteY31" fmla="*/ 108210 h 190500"/>
              <a:gd name="connsiteX32" fmla="*/ 158090 w 190500"/>
              <a:gd name="connsiteY32" fmla="*/ 111214 h 190500"/>
              <a:gd name="connsiteX33" fmla="*/ 157499 w 190500"/>
              <a:gd name="connsiteY33" fmla="*/ 114217 h 190500"/>
              <a:gd name="connsiteX34" fmla="*/ 155797 w 190500"/>
              <a:gd name="connsiteY34" fmla="*/ 116764 h 190500"/>
              <a:gd name="connsiteX35" fmla="*/ 153251 w 190500"/>
              <a:gd name="connsiteY35" fmla="*/ 118466 h 190500"/>
              <a:gd name="connsiteX36" fmla="*/ 150247 w 190500"/>
              <a:gd name="connsiteY36" fmla="*/ 119050 h 190500"/>
              <a:gd name="connsiteX37" fmla="*/ 138912 w 190500"/>
              <a:gd name="connsiteY37" fmla="*/ 119050 h 190500"/>
              <a:gd name="connsiteX38" fmla="*/ 146558 w 190500"/>
              <a:gd name="connsiteY38" fmla="*/ 132302 h 190500"/>
              <a:gd name="connsiteX39" fmla="*/ 147200 w 190500"/>
              <a:gd name="connsiteY39" fmla="*/ 138170 h 190500"/>
              <a:gd name="connsiteX40" fmla="*/ 143573 w 190500"/>
              <a:gd name="connsiteY40" fmla="*/ 142824 h 190500"/>
              <a:gd name="connsiteX41" fmla="*/ 137725 w 190500"/>
              <a:gd name="connsiteY41" fmla="*/ 143637 h 190500"/>
              <a:gd name="connsiteX42" fmla="*/ 132969 w 190500"/>
              <a:gd name="connsiteY42" fmla="*/ 140138 h 190500"/>
              <a:gd name="connsiteX43" fmla="*/ 104013 w 190500"/>
              <a:gd name="connsiteY43" fmla="*/ 89980 h 190500"/>
              <a:gd name="connsiteX44" fmla="*/ 106775 w 190500"/>
              <a:gd name="connsiteY44" fmla="*/ 63436 h 190500"/>
              <a:gd name="connsiteX45" fmla="*/ 109423 w 190500"/>
              <a:gd name="connsiteY45" fmla="*/ 34442 h 190500"/>
              <a:gd name="connsiteX46" fmla="*/ 112300 w 190500"/>
              <a:gd name="connsiteY46" fmla="*/ 45161 h 190500"/>
              <a:gd name="connsiteX47" fmla="*/ 78696 w 190500"/>
              <a:gd name="connsiteY47" fmla="*/ 103346 h 190500"/>
              <a:gd name="connsiteX48" fmla="*/ 103010 w 190500"/>
              <a:gd name="connsiteY48" fmla="*/ 103346 h 190500"/>
              <a:gd name="connsiteX49" fmla="*/ 111881 w 190500"/>
              <a:gd name="connsiteY49" fmla="*/ 119018 h 190500"/>
              <a:gd name="connsiteX50" fmla="*/ 40634 w 190500"/>
              <a:gd name="connsiteY50" fmla="*/ 119018 h 190500"/>
              <a:gd name="connsiteX51" fmla="*/ 37630 w 190500"/>
              <a:gd name="connsiteY51" fmla="*/ 118421 h 190500"/>
              <a:gd name="connsiteX52" fmla="*/ 35090 w 190500"/>
              <a:gd name="connsiteY52" fmla="*/ 116726 h 190500"/>
              <a:gd name="connsiteX53" fmla="*/ 33394 w 190500"/>
              <a:gd name="connsiteY53" fmla="*/ 114179 h 190500"/>
              <a:gd name="connsiteX54" fmla="*/ 32804 w 190500"/>
              <a:gd name="connsiteY54" fmla="*/ 111176 h 190500"/>
              <a:gd name="connsiteX55" fmla="*/ 33394 w 190500"/>
              <a:gd name="connsiteY55" fmla="*/ 108179 h 190500"/>
              <a:gd name="connsiteX56" fmla="*/ 35090 w 190500"/>
              <a:gd name="connsiteY56" fmla="*/ 105632 h 190500"/>
              <a:gd name="connsiteX57" fmla="*/ 37636 w 190500"/>
              <a:gd name="connsiteY57" fmla="*/ 103937 h 190500"/>
              <a:gd name="connsiteX58" fmla="*/ 40634 w 190500"/>
              <a:gd name="connsiteY58" fmla="*/ 103346 h 190500"/>
              <a:gd name="connsiteX59" fmla="*/ 60611 w 190500"/>
              <a:gd name="connsiteY59" fmla="*/ 103346 h 190500"/>
              <a:gd name="connsiteX60" fmla="*/ 86182 w 190500"/>
              <a:gd name="connsiteY60" fmla="*/ 59023 h 190500"/>
              <a:gd name="connsiteX61" fmla="*/ 78200 w 190500"/>
              <a:gd name="connsiteY61" fmla="*/ 45161 h 190500"/>
              <a:gd name="connsiteX62" fmla="*/ 77559 w 190500"/>
              <a:gd name="connsiteY62" fmla="*/ 39288 h 190500"/>
              <a:gd name="connsiteX63" fmla="*/ 81191 w 190500"/>
              <a:gd name="connsiteY63" fmla="*/ 34633 h 190500"/>
              <a:gd name="connsiteX64" fmla="*/ 87033 w 190500"/>
              <a:gd name="connsiteY64" fmla="*/ 33826 h 190500"/>
              <a:gd name="connsiteX65" fmla="*/ 91789 w 190500"/>
              <a:gd name="connsiteY65" fmla="*/ 37319 h 190500"/>
              <a:gd name="connsiteX66" fmla="*/ 95212 w 190500"/>
              <a:gd name="connsiteY66" fmla="*/ 43345 h 190500"/>
              <a:gd name="connsiteX67" fmla="*/ 98711 w 190500"/>
              <a:gd name="connsiteY67" fmla="*/ 37319 h 190500"/>
              <a:gd name="connsiteX68" fmla="*/ 100724 w 190500"/>
              <a:gd name="connsiteY68" fmla="*/ 35014 h 190500"/>
              <a:gd name="connsiteX69" fmla="*/ 103467 w 190500"/>
              <a:gd name="connsiteY69" fmla="*/ 33661 h 190500"/>
              <a:gd name="connsiteX70" fmla="*/ 106521 w 190500"/>
              <a:gd name="connsiteY70" fmla="*/ 33458 h 190500"/>
              <a:gd name="connsiteX71" fmla="*/ 109423 w 190500"/>
              <a:gd name="connsiteY71" fmla="*/ 34442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90500" h="190500">
                <a:moveTo>
                  <a:pt x="95250" y="0"/>
                </a:moveTo>
                <a:cubicBezTo>
                  <a:pt x="147860" y="0"/>
                  <a:pt x="190500" y="42647"/>
                  <a:pt x="190500" y="95250"/>
                </a:cubicBezTo>
                <a:cubicBezTo>
                  <a:pt x="190500" y="147860"/>
                  <a:pt x="147860" y="190500"/>
                  <a:pt x="95250" y="190500"/>
                </a:cubicBezTo>
                <a:cubicBezTo>
                  <a:pt x="42647" y="190500"/>
                  <a:pt x="0" y="147860"/>
                  <a:pt x="0" y="95250"/>
                </a:cubicBezTo>
                <a:cubicBezTo>
                  <a:pt x="0" y="42647"/>
                  <a:pt x="42647" y="0"/>
                  <a:pt x="95250" y="0"/>
                </a:cubicBezTo>
                <a:close/>
                <a:moveTo>
                  <a:pt x="95250" y="19050"/>
                </a:moveTo>
                <a:cubicBezTo>
                  <a:pt x="75038" y="19050"/>
                  <a:pt x="55658" y="27076"/>
                  <a:pt x="41370" y="41370"/>
                </a:cubicBezTo>
                <a:cubicBezTo>
                  <a:pt x="27076" y="55658"/>
                  <a:pt x="19050" y="75038"/>
                  <a:pt x="19050" y="95250"/>
                </a:cubicBezTo>
                <a:cubicBezTo>
                  <a:pt x="19050" y="115462"/>
                  <a:pt x="27076" y="134842"/>
                  <a:pt x="41370" y="149130"/>
                </a:cubicBezTo>
                <a:cubicBezTo>
                  <a:pt x="55658" y="163424"/>
                  <a:pt x="75038" y="171450"/>
                  <a:pt x="95250" y="171450"/>
                </a:cubicBezTo>
                <a:cubicBezTo>
                  <a:pt x="115462" y="171450"/>
                  <a:pt x="134842" y="163424"/>
                  <a:pt x="149130" y="149130"/>
                </a:cubicBezTo>
                <a:cubicBezTo>
                  <a:pt x="163424" y="134842"/>
                  <a:pt x="171450" y="115462"/>
                  <a:pt x="171450" y="95250"/>
                </a:cubicBezTo>
                <a:cubicBezTo>
                  <a:pt x="171450" y="75038"/>
                  <a:pt x="163424" y="55658"/>
                  <a:pt x="149130" y="41370"/>
                </a:cubicBezTo>
                <a:cubicBezTo>
                  <a:pt x="134842" y="27076"/>
                  <a:pt x="115462" y="19050"/>
                  <a:pt x="95250" y="19050"/>
                </a:cubicBezTo>
                <a:close/>
                <a:moveTo>
                  <a:pt x="64986" y="127089"/>
                </a:moveTo>
                <a:lnTo>
                  <a:pt x="57461" y="140138"/>
                </a:lnTo>
                <a:cubicBezTo>
                  <a:pt x="56953" y="141033"/>
                  <a:pt x="56267" y="141815"/>
                  <a:pt x="55448" y="142443"/>
                </a:cubicBezTo>
                <a:cubicBezTo>
                  <a:pt x="54629" y="143072"/>
                  <a:pt x="53702" y="143535"/>
                  <a:pt x="52705" y="143802"/>
                </a:cubicBezTo>
                <a:cubicBezTo>
                  <a:pt x="51708" y="144069"/>
                  <a:pt x="50673" y="144139"/>
                  <a:pt x="49650" y="144005"/>
                </a:cubicBezTo>
                <a:cubicBezTo>
                  <a:pt x="48628" y="143872"/>
                  <a:pt x="47644" y="143542"/>
                  <a:pt x="46749" y="143027"/>
                </a:cubicBezTo>
                <a:cubicBezTo>
                  <a:pt x="45853" y="142513"/>
                  <a:pt x="45072" y="141827"/>
                  <a:pt x="44444" y="141014"/>
                </a:cubicBezTo>
                <a:cubicBezTo>
                  <a:pt x="43815" y="140195"/>
                  <a:pt x="43352" y="139262"/>
                  <a:pt x="43085" y="138265"/>
                </a:cubicBezTo>
                <a:cubicBezTo>
                  <a:pt x="42818" y="137274"/>
                  <a:pt x="42748" y="136233"/>
                  <a:pt x="42881" y="135211"/>
                </a:cubicBezTo>
                <a:cubicBezTo>
                  <a:pt x="43015" y="134188"/>
                  <a:pt x="43352" y="133204"/>
                  <a:pt x="43866" y="132315"/>
                </a:cubicBezTo>
                <a:lnTo>
                  <a:pt x="49473" y="122631"/>
                </a:lnTo>
                <a:cubicBezTo>
                  <a:pt x="55759" y="120669"/>
                  <a:pt x="60909" y="122180"/>
                  <a:pt x="64986" y="127089"/>
                </a:cubicBezTo>
                <a:close/>
                <a:moveTo>
                  <a:pt x="106775" y="63436"/>
                </a:moveTo>
                <a:lnTo>
                  <a:pt x="129858" y="103384"/>
                </a:lnTo>
                <a:lnTo>
                  <a:pt x="150247" y="103384"/>
                </a:lnTo>
                <a:cubicBezTo>
                  <a:pt x="151276" y="103378"/>
                  <a:pt x="152298" y="103581"/>
                  <a:pt x="153251" y="103975"/>
                </a:cubicBezTo>
                <a:cubicBezTo>
                  <a:pt x="154203" y="104362"/>
                  <a:pt x="155067" y="104940"/>
                  <a:pt x="155797" y="105670"/>
                </a:cubicBezTo>
                <a:cubicBezTo>
                  <a:pt x="156521" y="106394"/>
                  <a:pt x="157099" y="107258"/>
                  <a:pt x="157493" y="108210"/>
                </a:cubicBezTo>
                <a:cubicBezTo>
                  <a:pt x="157886" y="109163"/>
                  <a:pt x="158090" y="110185"/>
                  <a:pt x="158090" y="111214"/>
                </a:cubicBezTo>
                <a:cubicBezTo>
                  <a:pt x="158090" y="112243"/>
                  <a:pt x="157893" y="113265"/>
                  <a:pt x="157499" y="114217"/>
                </a:cubicBezTo>
                <a:cubicBezTo>
                  <a:pt x="157106" y="115170"/>
                  <a:pt x="156528" y="116034"/>
                  <a:pt x="155797" y="116764"/>
                </a:cubicBezTo>
                <a:cubicBezTo>
                  <a:pt x="155067" y="117494"/>
                  <a:pt x="154203" y="118072"/>
                  <a:pt x="153251" y="118466"/>
                </a:cubicBezTo>
                <a:cubicBezTo>
                  <a:pt x="152298" y="118859"/>
                  <a:pt x="151276" y="119056"/>
                  <a:pt x="150247" y="119050"/>
                </a:cubicBezTo>
                <a:lnTo>
                  <a:pt x="138912" y="119050"/>
                </a:lnTo>
                <a:lnTo>
                  <a:pt x="146558" y="132302"/>
                </a:lnTo>
                <a:cubicBezTo>
                  <a:pt x="147529" y="134099"/>
                  <a:pt x="147758" y="136208"/>
                  <a:pt x="147200" y="138170"/>
                </a:cubicBezTo>
                <a:cubicBezTo>
                  <a:pt x="146647" y="140132"/>
                  <a:pt x="145345" y="141802"/>
                  <a:pt x="143573" y="142824"/>
                </a:cubicBezTo>
                <a:cubicBezTo>
                  <a:pt x="141802" y="143847"/>
                  <a:pt x="139706" y="144139"/>
                  <a:pt x="137725" y="143637"/>
                </a:cubicBezTo>
                <a:cubicBezTo>
                  <a:pt x="135744" y="143135"/>
                  <a:pt x="134042" y="141878"/>
                  <a:pt x="132969" y="140138"/>
                </a:cubicBezTo>
                <a:lnTo>
                  <a:pt x="104013" y="89980"/>
                </a:lnTo>
                <a:cubicBezTo>
                  <a:pt x="97441" y="78645"/>
                  <a:pt x="102127" y="67285"/>
                  <a:pt x="106775" y="63436"/>
                </a:cubicBezTo>
                <a:close/>
                <a:moveTo>
                  <a:pt x="109423" y="34442"/>
                </a:moveTo>
                <a:cubicBezTo>
                  <a:pt x="113182" y="36595"/>
                  <a:pt x="114452" y="41396"/>
                  <a:pt x="112300" y="45161"/>
                </a:cubicBezTo>
                <a:lnTo>
                  <a:pt x="78696" y="103346"/>
                </a:lnTo>
                <a:lnTo>
                  <a:pt x="103010" y="103346"/>
                </a:lnTo>
                <a:cubicBezTo>
                  <a:pt x="110884" y="103346"/>
                  <a:pt x="115303" y="112605"/>
                  <a:pt x="111881" y="119018"/>
                </a:cubicBezTo>
                <a:lnTo>
                  <a:pt x="40634" y="119018"/>
                </a:lnTo>
                <a:cubicBezTo>
                  <a:pt x="39605" y="119018"/>
                  <a:pt x="38583" y="118815"/>
                  <a:pt x="37630" y="118421"/>
                </a:cubicBezTo>
                <a:cubicBezTo>
                  <a:pt x="36678" y="118027"/>
                  <a:pt x="35814" y="117450"/>
                  <a:pt x="35090" y="116726"/>
                </a:cubicBezTo>
                <a:cubicBezTo>
                  <a:pt x="34360" y="115995"/>
                  <a:pt x="33782" y="115132"/>
                  <a:pt x="33394" y="114179"/>
                </a:cubicBezTo>
                <a:cubicBezTo>
                  <a:pt x="33001" y="113227"/>
                  <a:pt x="32798" y="112205"/>
                  <a:pt x="32804" y="111176"/>
                </a:cubicBezTo>
                <a:cubicBezTo>
                  <a:pt x="32804" y="110147"/>
                  <a:pt x="33001" y="109125"/>
                  <a:pt x="33394" y="108179"/>
                </a:cubicBezTo>
                <a:cubicBezTo>
                  <a:pt x="33788" y="107226"/>
                  <a:pt x="34366" y="106363"/>
                  <a:pt x="35090" y="105632"/>
                </a:cubicBezTo>
                <a:cubicBezTo>
                  <a:pt x="35820" y="104908"/>
                  <a:pt x="36684" y="104330"/>
                  <a:pt x="37636" y="103937"/>
                </a:cubicBezTo>
                <a:cubicBezTo>
                  <a:pt x="38583" y="103543"/>
                  <a:pt x="39605" y="103346"/>
                  <a:pt x="40634" y="103346"/>
                </a:cubicBezTo>
                <a:lnTo>
                  <a:pt x="60611" y="103346"/>
                </a:lnTo>
                <a:lnTo>
                  <a:pt x="86182" y="59023"/>
                </a:lnTo>
                <a:lnTo>
                  <a:pt x="78200" y="45161"/>
                </a:lnTo>
                <a:cubicBezTo>
                  <a:pt x="77229" y="43358"/>
                  <a:pt x="77000" y="41256"/>
                  <a:pt x="77559" y="39288"/>
                </a:cubicBezTo>
                <a:cubicBezTo>
                  <a:pt x="78118" y="37325"/>
                  <a:pt x="79420" y="35655"/>
                  <a:pt x="81191" y="34633"/>
                </a:cubicBezTo>
                <a:cubicBezTo>
                  <a:pt x="82957" y="33617"/>
                  <a:pt x="85052" y="33325"/>
                  <a:pt x="87033" y="33826"/>
                </a:cubicBezTo>
                <a:cubicBezTo>
                  <a:pt x="89014" y="34328"/>
                  <a:pt x="90722" y="35579"/>
                  <a:pt x="91789" y="37319"/>
                </a:cubicBezTo>
                <a:lnTo>
                  <a:pt x="95212" y="43345"/>
                </a:lnTo>
                <a:lnTo>
                  <a:pt x="98711" y="37319"/>
                </a:lnTo>
                <a:cubicBezTo>
                  <a:pt x="99219" y="36424"/>
                  <a:pt x="99904" y="35643"/>
                  <a:pt x="100724" y="35014"/>
                </a:cubicBezTo>
                <a:cubicBezTo>
                  <a:pt x="101543" y="34385"/>
                  <a:pt x="102476" y="33928"/>
                  <a:pt x="103467" y="33661"/>
                </a:cubicBezTo>
                <a:cubicBezTo>
                  <a:pt x="104464" y="33395"/>
                  <a:pt x="105505" y="33325"/>
                  <a:pt x="106521" y="33458"/>
                </a:cubicBezTo>
                <a:cubicBezTo>
                  <a:pt x="107543" y="33592"/>
                  <a:pt x="108528" y="33928"/>
                  <a:pt x="109423" y="34442"/>
                </a:cubicBezTo>
                <a:close/>
              </a:path>
            </a:pathLst>
          </a:custGeom>
          <a:solidFill>
            <a:srgbClr val="029E8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7" name="矩形: 圆角 196">
            <a:extLst>
              <a:ext uri="{FF2B5EF4-FFF2-40B4-BE49-F238E27FC236}">
                <a16:creationId xmlns:a16="http://schemas.microsoft.com/office/drawing/2014/main" id="{3C047E17-4A84-DD30-4790-E9E68A490013}"/>
              </a:ext>
            </a:extLst>
          </p:cNvPr>
          <p:cNvSpPr/>
          <p:nvPr/>
        </p:nvSpPr>
        <p:spPr>
          <a:xfrm>
            <a:off x="2933700" y="4864100"/>
            <a:ext cx="641350" cy="323850"/>
          </a:xfrm>
          <a:prstGeom prst="roundRect">
            <a:avLst>
              <a:gd name="adj" fmla="val 9695"/>
            </a:avLst>
          </a:prstGeom>
          <a:solidFill>
            <a:srgbClr val="DAF6F3">
              <a:alpha val="5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8" name="矩形: 圆角 197">
            <a:extLst>
              <a:ext uri="{FF2B5EF4-FFF2-40B4-BE49-F238E27FC236}">
                <a16:creationId xmlns:a16="http://schemas.microsoft.com/office/drawing/2014/main" id="{D5EF8BA9-A78E-4034-D992-E3309E7035AE}"/>
              </a:ext>
            </a:extLst>
          </p:cNvPr>
          <p:cNvSpPr/>
          <p:nvPr/>
        </p:nvSpPr>
        <p:spPr>
          <a:xfrm>
            <a:off x="2933700" y="5264150"/>
            <a:ext cx="641350" cy="323850"/>
          </a:xfrm>
          <a:prstGeom prst="roundRect">
            <a:avLst>
              <a:gd name="adj" fmla="val 11003"/>
            </a:avLst>
          </a:prstGeom>
          <a:solidFill>
            <a:srgbClr val="DAF6F3">
              <a:alpha val="5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9" name="矩形: 圆角 198">
            <a:extLst>
              <a:ext uri="{FF2B5EF4-FFF2-40B4-BE49-F238E27FC236}">
                <a16:creationId xmlns:a16="http://schemas.microsoft.com/office/drawing/2014/main" id="{63476DD5-A82B-BD08-DD22-30585A9DA6C9}"/>
              </a:ext>
            </a:extLst>
          </p:cNvPr>
          <p:cNvSpPr/>
          <p:nvPr/>
        </p:nvSpPr>
        <p:spPr>
          <a:xfrm>
            <a:off x="8724900" y="2393950"/>
            <a:ext cx="641350" cy="755650"/>
          </a:xfrm>
          <a:prstGeom prst="roundRect">
            <a:avLst>
              <a:gd name="adj" fmla="val 4951"/>
            </a:avLst>
          </a:prstGeom>
          <a:solidFill>
            <a:srgbClr val="DAF6F3">
              <a:alpha val="5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0" name="任意多边形: 形状 199">
            <a:extLst>
              <a:ext uri="{FF2B5EF4-FFF2-40B4-BE49-F238E27FC236}">
                <a16:creationId xmlns:a16="http://schemas.microsoft.com/office/drawing/2014/main" id="{F5626715-EC3C-77AB-044E-146B5FD185ED}"/>
              </a:ext>
            </a:extLst>
          </p:cNvPr>
          <p:cNvSpPr/>
          <p:nvPr/>
        </p:nvSpPr>
        <p:spPr>
          <a:xfrm>
            <a:off x="8953500" y="2565400"/>
            <a:ext cx="190500" cy="180975"/>
          </a:xfrm>
          <a:custGeom>
            <a:avLst/>
            <a:gdLst>
              <a:gd name="connsiteX0" fmla="*/ 0 w 190500"/>
              <a:gd name="connsiteY0" fmla="*/ 161925 h 180975"/>
              <a:gd name="connsiteX1" fmla="*/ 190500 w 190500"/>
              <a:gd name="connsiteY1" fmla="*/ 161925 h 180975"/>
              <a:gd name="connsiteX2" fmla="*/ 190500 w 190500"/>
              <a:gd name="connsiteY2" fmla="*/ 180975 h 180975"/>
              <a:gd name="connsiteX3" fmla="*/ 0 w 190500"/>
              <a:gd name="connsiteY3" fmla="*/ 180975 h 180975"/>
              <a:gd name="connsiteX4" fmla="*/ 0 w 190500"/>
              <a:gd name="connsiteY4" fmla="*/ 161925 h 180975"/>
              <a:gd name="connsiteX5" fmla="*/ 0 w 190500"/>
              <a:gd name="connsiteY5" fmla="*/ 28575 h 180975"/>
              <a:gd name="connsiteX6" fmla="*/ 47625 w 190500"/>
              <a:gd name="connsiteY6" fmla="*/ 61913 h 180975"/>
              <a:gd name="connsiteX7" fmla="*/ 95250 w 190500"/>
              <a:gd name="connsiteY7" fmla="*/ 0 h 180975"/>
              <a:gd name="connsiteX8" fmla="*/ 142875 w 190500"/>
              <a:gd name="connsiteY8" fmla="*/ 61913 h 180975"/>
              <a:gd name="connsiteX9" fmla="*/ 190500 w 190500"/>
              <a:gd name="connsiteY9" fmla="*/ 28575 h 180975"/>
              <a:gd name="connsiteX10" fmla="*/ 190500 w 190500"/>
              <a:gd name="connsiteY10" fmla="*/ 142875 h 180975"/>
              <a:gd name="connsiteX11" fmla="*/ 0 w 190500"/>
              <a:gd name="connsiteY11" fmla="*/ 142875 h 180975"/>
              <a:gd name="connsiteX12" fmla="*/ 0 w 190500"/>
              <a:gd name="connsiteY12" fmla="*/ 28575 h 180975"/>
              <a:gd name="connsiteX13" fmla="*/ 19050 w 190500"/>
              <a:gd name="connsiteY13" fmla="*/ 65157 h 180975"/>
              <a:gd name="connsiteX14" fmla="*/ 19050 w 190500"/>
              <a:gd name="connsiteY14" fmla="*/ 123825 h 180975"/>
              <a:gd name="connsiteX15" fmla="*/ 171450 w 190500"/>
              <a:gd name="connsiteY15" fmla="*/ 123825 h 180975"/>
              <a:gd name="connsiteX16" fmla="*/ 171450 w 190500"/>
              <a:gd name="connsiteY16" fmla="*/ 65157 h 180975"/>
              <a:gd name="connsiteX17" fmla="*/ 138874 w 190500"/>
              <a:gd name="connsiteY17" fmla="*/ 87960 h 180975"/>
              <a:gd name="connsiteX18" fmla="*/ 95250 w 190500"/>
              <a:gd name="connsiteY18" fmla="*/ 31242 h 180975"/>
              <a:gd name="connsiteX19" fmla="*/ 51626 w 190500"/>
              <a:gd name="connsiteY19" fmla="*/ 87960 h 180975"/>
              <a:gd name="connsiteX20" fmla="*/ 19050 w 190500"/>
              <a:gd name="connsiteY20" fmla="*/ 65151 h 180975"/>
              <a:gd name="connsiteX21" fmla="*/ 19050 w 190500"/>
              <a:gd name="connsiteY21" fmla="*/ 65157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90500" h="180975">
                <a:moveTo>
                  <a:pt x="0" y="161925"/>
                </a:moveTo>
                <a:lnTo>
                  <a:pt x="190500" y="161925"/>
                </a:lnTo>
                <a:lnTo>
                  <a:pt x="190500" y="180975"/>
                </a:lnTo>
                <a:lnTo>
                  <a:pt x="0" y="180975"/>
                </a:lnTo>
                <a:lnTo>
                  <a:pt x="0" y="161925"/>
                </a:lnTo>
                <a:close/>
                <a:moveTo>
                  <a:pt x="0" y="28575"/>
                </a:moveTo>
                <a:lnTo>
                  <a:pt x="47625" y="61913"/>
                </a:lnTo>
                <a:lnTo>
                  <a:pt x="95250" y="0"/>
                </a:lnTo>
                <a:lnTo>
                  <a:pt x="142875" y="61913"/>
                </a:lnTo>
                <a:lnTo>
                  <a:pt x="190500" y="28575"/>
                </a:lnTo>
                <a:lnTo>
                  <a:pt x="190500" y="142875"/>
                </a:lnTo>
                <a:lnTo>
                  <a:pt x="0" y="142875"/>
                </a:lnTo>
                <a:lnTo>
                  <a:pt x="0" y="28575"/>
                </a:lnTo>
                <a:close/>
                <a:moveTo>
                  <a:pt x="19050" y="65157"/>
                </a:moveTo>
                <a:lnTo>
                  <a:pt x="19050" y="123825"/>
                </a:lnTo>
                <a:lnTo>
                  <a:pt x="171450" y="123825"/>
                </a:lnTo>
                <a:lnTo>
                  <a:pt x="171450" y="65157"/>
                </a:lnTo>
                <a:lnTo>
                  <a:pt x="138874" y="87960"/>
                </a:lnTo>
                <a:lnTo>
                  <a:pt x="95250" y="31242"/>
                </a:lnTo>
                <a:lnTo>
                  <a:pt x="51626" y="87960"/>
                </a:lnTo>
                <a:lnTo>
                  <a:pt x="19050" y="65151"/>
                </a:lnTo>
                <a:lnTo>
                  <a:pt x="19050" y="65157"/>
                </a:lnTo>
                <a:close/>
              </a:path>
            </a:pathLst>
          </a:custGeom>
          <a:solidFill>
            <a:srgbClr val="029E8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1" name="矩形: 圆角 200">
            <a:extLst>
              <a:ext uri="{FF2B5EF4-FFF2-40B4-BE49-F238E27FC236}">
                <a16:creationId xmlns:a16="http://schemas.microsoft.com/office/drawing/2014/main" id="{61974D8D-99CF-FA51-D1E8-615F295A4342}"/>
              </a:ext>
            </a:extLst>
          </p:cNvPr>
          <p:cNvSpPr/>
          <p:nvPr/>
        </p:nvSpPr>
        <p:spPr>
          <a:xfrm>
            <a:off x="3848100" y="2101850"/>
            <a:ext cx="641350" cy="755650"/>
          </a:xfrm>
          <a:prstGeom prst="roundRect">
            <a:avLst>
              <a:gd name="adj" fmla="val 3631"/>
            </a:avLst>
          </a:prstGeom>
          <a:solidFill>
            <a:srgbClr val="DAF6F3">
              <a:alpha val="5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2" name="任意多边形: 形状 201">
            <a:extLst>
              <a:ext uri="{FF2B5EF4-FFF2-40B4-BE49-F238E27FC236}">
                <a16:creationId xmlns:a16="http://schemas.microsoft.com/office/drawing/2014/main" id="{B0C7DDFE-F131-8DE4-E768-6FB6750807B2}"/>
              </a:ext>
            </a:extLst>
          </p:cNvPr>
          <p:cNvSpPr/>
          <p:nvPr/>
        </p:nvSpPr>
        <p:spPr>
          <a:xfrm>
            <a:off x="4095750" y="2284253"/>
            <a:ext cx="190500" cy="165011"/>
          </a:xfrm>
          <a:custGeom>
            <a:avLst/>
            <a:gdLst>
              <a:gd name="connsiteX0" fmla="*/ 67602 w 190500"/>
              <a:gd name="connsiteY0" fmla="*/ 28575 h 165011"/>
              <a:gd name="connsiteX1" fmla="*/ 22003 w 190500"/>
              <a:gd name="connsiteY1" fmla="*/ 107563 h 165011"/>
              <a:gd name="connsiteX2" fmla="*/ 38716 w 190500"/>
              <a:gd name="connsiteY2" fmla="*/ 136442 h 165011"/>
              <a:gd name="connsiteX3" fmla="*/ 84296 w 190500"/>
              <a:gd name="connsiteY3" fmla="*/ 57480 h 165011"/>
              <a:gd name="connsiteX4" fmla="*/ 67602 w 190500"/>
              <a:gd name="connsiteY4" fmla="*/ 28575 h 165011"/>
              <a:gd name="connsiteX5" fmla="*/ 55213 w 190500"/>
              <a:gd name="connsiteY5" fmla="*/ 145961 h 165011"/>
              <a:gd name="connsiteX6" fmla="*/ 146355 w 190500"/>
              <a:gd name="connsiteY6" fmla="*/ 145961 h 165011"/>
              <a:gd name="connsiteX7" fmla="*/ 163030 w 190500"/>
              <a:gd name="connsiteY7" fmla="*/ 117062 h 165011"/>
              <a:gd name="connsiteX8" fmla="*/ 71914 w 190500"/>
              <a:gd name="connsiteY8" fmla="*/ 117062 h 165011"/>
              <a:gd name="connsiteX9" fmla="*/ 55226 w 190500"/>
              <a:gd name="connsiteY9" fmla="*/ 145961 h 165011"/>
              <a:gd name="connsiteX10" fmla="*/ 55213 w 190500"/>
              <a:gd name="connsiteY10" fmla="*/ 145961 h 165011"/>
              <a:gd name="connsiteX11" fmla="*/ 162985 w 190500"/>
              <a:gd name="connsiteY11" fmla="*/ 98012 h 165011"/>
              <a:gd name="connsiteX12" fmla="*/ 117392 w 190500"/>
              <a:gd name="connsiteY12" fmla="*/ 19050 h 165011"/>
              <a:gd name="connsiteX13" fmla="*/ 84106 w 190500"/>
              <a:gd name="connsiteY13" fmla="*/ 19050 h 165011"/>
              <a:gd name="connsiteX14" fmla="*/ 129699 w 190500"/>
              <a:gd name="connsiteY14" fmla="*/ 98012 h 165011"/>
              <a:gd name="connsiteX15" fmla="*/ 162992 w 190500"/>
              <a:gd name="connsiteY15" fmla="*/ 98012 h 165011"/>
              <a:gd name="connsiteX16" fmla="*/ 162985 w 190500"/>
              <a:gd name="connsiteY16" fmla="*/ 98012 h 165011"/>
              <a:gd name="connsiteX17" fmla="*/ 62103 w 190500"/>
              <a:gd name="connsiteY17" fmla="*/ 0 h 165011"/>
              <a:gd name="connsiteX18" fmla="*/ 128397 w 190500"/>
              <a:gd name="connsiteY18" fmla="*/ 0 h 165011"/>
              <a:gd name="connsiteX19" fmla="*/ 190500 w 190500"/>
              <a:gd name="connsiteY19" fmla="*/ 107575 h 165011"/>
              <a:gd name="connsiteX20" fmla="*/ 157353 w 190500"/>
              <a:gd name="connsiteY20" fmla="*/ 165011 h 165011"/>
              <a:gd name="connsiteX21" fmla="*/ 33242 w 190500"/>
              <a:gd name="connsiteY21" fmla="*/ 165011 h 165011"/>
              <a:gd name="connsiteX22" fmla="*/ 0 w 190500"/>
              <a:gd name="connsiteY22" fmla="*/ 107575 h 165011"/>
              <a:gd name="connsiteX23" fmla="*/ 62103 w 190500"/>
              <a:gd name="connsiteY23" fmla="*/ 0 h 165011"/>
              <a:gd name="connsiteX24" fmla="*/ 95295 w 190500"/>
              <a:gd name="connsiteY24" fmla="*/ 76543 h 165011"/>
              <a:gd name="connsiteX25" fmla="*/ 82899 w 190500"/>
              <a:gd name="connsiteY25" fmla="*/ 98012 h 165011"/>
              <a:gd name="connsiteX26" fmla="*/ 107690 w 190500"/>
              <a:gd name="connsiteY26" fmla="*/ 98012 h 165011"/>
              <a:gd name="connsiteX27" fmla="*/ 95295 w 190500"/>
              <a:gd name="connsiteY27" fmla="*/ 76543 h 165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90500" h="165011">
                <a:moveTo>
                  <a:pt x="67602" y="28575"/>
                </a:moveTo>
                <a:lnTo>
                  <a:pt x="22003" y="107563"/>
                </a:lnTo>
                <a:lnTo>
                  <a:pt x="38716" y="136442"/>
                </a:lnTo>
                <a:lnTo>
                  <a:pt x="84296" y="57480"/>
                </a:lnTo>
                <a:lnTo>
                  <a:pt x="67602" y="28575"/>
                </a:lnTo>
                <a:close/>
                <a:moveTo>
                  <a:pt x="55213" y="145961"/>
                </a:moveTo>
                <a:lnTo>
                  <a:pt x="146355" y="145961"/>
                </a:lnTo>
                <a:lnTo>
                  <a:pt x="163030" y="117062"/>
                </a:lnTo>
                <a:lnTo>
                  <a:pt x="71914" y="117062"/>
                </a:lnTo>
                <a:lnTo>
                  <a:pt x="55226" y="145961"/>
                </a:lnTo>
                <a:lnTo>
                  <a:pt x="55213" y="145961"/>
                </a:lnTo>
                <a:close/>
                <a:moveTo>
                  <a:pt x="162985" y="98012"/>
                </a:moveTo>
                <a:lnTo>
                  <a:pt x="117392" y="19050"/>
                </a:lnTo>
                <a:lnTo>
                  <a:pt x="84106" y="19050"/>
                </a:lnTo>
                <a:lnTo>
                  <a:pt x="129699" y="98012"/>
                </a:lnTo>
                <a:lnTo>
                  <a:pt x="162992" y="98012"/>
                </a:lnTo>
                <a:lnTo>
                  <a:pt x="162985" y="98012"/>
                </a:lnTo>
                <a:close/>
                <a:moveTo>
                  <a:pt x="62103" y="0"/>
                </a:moveTo>
                <a:lnTo>
                  <a:pt x="128397" y="0"/>
                </a:lnTo>
                <a:lnTo>
                  <a:pt x="190500" y="107575"/>
                </a:lnTo>
                <a:lnTo>
                  <a:pt x="157353" y="165011"/>
                </a:lnTo>
                <a:lnTo>
                  <a:pt x="33242" y="165011"/>
                </a:lnTo>
                <a:lnTo>
                  <a:pt x="0" y="107575"/>
                </a:lnTo>
                <a:lnTo>
                  <a:pt x="62103" y="0"/>
                </a:lnTo>
                <a:close/>
                <a:moveTo>
                  <a:pt x="95295" y="76543"/>
                </a:moveTo>
                <a:lnTo>
                  <a:pt x="82899" y="98012"/>
                </a:lnTo>
                <a:lnTo>
                  <a:pt x="107690" y="98012"/>
                </a:lnTo>
                <a:lnTo>
                  <a:pt x="95295" y="76543"/>
                </a:lnTo>
                <a:close/>
              </a:path>
            </a:pathLst>
          </a:custGeom>
          <a:solidFill>
            <a:srgbClr val="029E8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3" name="矩形: 圆角 202">
            <a:extLst>
              <a:ext uri="{FF2B5EF4-FFF2-40B4-BE49-F238E27FC236}">
                <a16:creationId xmlns:a16="http://schemas.microsoft.com/office/drawing/2014/main" id="{9AB81CE2-F505-2ACA-7767-E349F48B3F4D}"/>
              </a:ext>
            </a:extLst>
          </p:cNvPr>
          <p:cNvSpPr/>
          <p:nvPr/>
        </p:nvSpPr>
        <p:spPr>
          <a:xfrm>
            <a:off x="3663950" y="4864100"/>
            <a:ext cx="641350" cy="323850"/>
          </a:xfrm>
          <a:prstGeom prst="roundRect">
            <a:avLst>
              <a:gd name="adj" fmla="val 8824"/>
            </a:avLst>
          </a:prstGeom>
          <a:solidFill>
            <a:srgbClr val="DAF6F3">
              <a:alpha val="5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4" name="矩形: 圆角 203">
            <a:extLst>
              <a:ext uri="{FF2B5EF4-FFF2-40B4-BE49-F238E27FC236}">
                <a16:creationId xmlns:a16="http://schemas.microsoft.com/office/drawing/2014/main" id="{44B5E1F6-557D-E32B-9D8E-6B33F6EB5D60}"/>
              </a:ext>
            </a:extLst>
          </p:cNvPr>
          <p:cNvSpPr/>
          <p:nvPr/>
        </p:nvSpPr>
        <p:spPr>
          <a:xfrm>
            <a:off x="3663950" y="5264150"/>
            <a:ext cx="641350" cy="323850"/>
          </a:xfrm>
          <a:prstGeom prst="roundRect">
            <a:avLst>
              <a:gd name="adj" fmla="val 8388"/>
            </a:avLst>
          </a:prstGeom>
          <a:solidFill>
            <a:srgbClr val="DAF6F3">
              <a:alpha val="5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5" name="任意多边形: 形状 224">
            <a:extLst>
              <a:ext uri="{FF2B5EF4-FFF2-40B4-BE49-F238E27FC236}">
                <a16:creationId xmlns:a16="http://schemas.microsoft.com/office/drawing/2014/main" id="{05138E1B-C46B-80F4-3BEA-9B8917F119BC}"/>
              </a:ext>
            </a:extLst>
          </p:cNvPr>
          <p:cNvSpPr/>
          <p:nvPr/>
        </p:nvSpPr>
        <p:spPr>
          <a:xfrm>
            <a:off x="5562600" y="3327400"/>
            <a:ext cx="577850" cy="577850"/>
          </a:xfrm>
          <a:custGeom>
            <a:avLst/>
            <a:gdLst>
              <a:gd name="connsiteX0" fmla="*/ 577850 w 577850"/>
              <a:gd name="connsiteY0" fmla="*/ 288925 h 577850"/>
              <a:gd name="connsiteX1" fmla="*/ 288925 w 577850"/>
              <a:gd name="connsiteY1" fmla="*/ 577850 h 577850"/>
              <a:gd name="connsiteX2" fmla="*/ 0 w 577850"/>
              <a:gd name="connsiteY2" fmla="*/ 288925 h 577850"/>
              <a:gd name="connsiteX3" fmla="*/ 288925 w 577850"/>
              <a:gd name="connsiteY3" fmla="*/ 0 h 577850"/>
              <a:gd name="connsiteX4" fmla="*/ 577850 w 577850"/>
              <a:gd name="connsiteY4" fmla="*/ 288925 h 57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7850" h="577850">
                <a:moveTo>
                  <a:pt x="577850" y="288925"/>
                </a:moveTo>
                <a:cubicBezTo>
                  <a:pt x="577850" y="448494"/>
                  <a:pt x="448494" y="577850"/>
                  <a:pt x="288925" y="577850"/>
                </a:cubicBezTo>
                <a:cubicBezTo>
                  <a:pt x="129356" y="577850"/>
                  <a:pt x="0" y="448494"/>
                  <a:pt x="0" y="288925"/>
                </a:cubicBezTo>
                <a:cubicBezTo>
                  <a:pt x="0" y="129356"/>
                  <a:pt x="129356" y="0"/>
                  <a:pt x="288925" y="0"/>
                </a:cubicBezTo>
                <a:cubicBezTo>
                  <a:pt x="448494" y="0"/>
                  <a:pt x="577850" y="129356"/>
                  <a:pt x="577850" y="288925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6" name="任意多边形: 形状 225">
            <a:extLst>
              <a:ext uri="{FF2B5EF4-FFF2-40B4-BE49-F238E27FC236}">
                <a16:creationId xmlns:a16="http://schemas.microsoft.com/office/drawing/2014/main" id="{12ADA4B8-33AD-A819-15CE-690EA9934EB0}"/>
              </a:ext>
            </a:extLst>
          </p:cNvPr>
          <p:cNvSpPr/>
          <p:nvPr/>
        </p:nvSpPr>
        <p:spPr>
          <a:xfrm>
            <a:off x="5699918" y="3464718"/>
            <a:ext cx="303225" cy="303225"/>
          </a:xfrm>
          <a:custGeom>
            <a:avLst/>
            <a:gdLst>
              <a:gd name="connsiteX0" fmla="*/ 177508 w 303225"/>
              <a:gd name="connsiteY0" fmla="*/ 0 h 303225"/>
              <a:gd name="connsiteX1" fmla="*/ 233820 w 303225"/>
              <a:gd name="connsiteY1" fmla="*/ 21628 h 303225"/>
              <a:gd name="connsiteX2" fmla="*/ 223006 w 303225"/>
              <a:gd name="connsiteY2" fmla="*/ 49784 h 303225"/>
              <a:gd name="connsiteX3" fmla="*/ 208921 w 303225"/>
              <a:gd name="connsiteY3" fmla="*/ 44367 h 303225"/>
              <a:gd name="connsiteX4" fmla="*/ 197669 w 303225"/>
              <a:gd name="connsiteY4" fmla="*/ 73704 h 303225"/>
              <a:gd name="connsiteX5" fmla="*/ 227000 w 303225"/>
              <a:gd name="connsiteY5" fmla="*/ 101543 h 303225"/>
              <a:gd name="connsiteX6" fmla="*/ 255702 w 303225"/>
              <a:gd name="connsiteY6" fmla="*/ 88767 h 303225"/>
              <a:gd name="connsiteX7" fmla="*/ 249562 w 303225"/>
              <a:gd name="connsiteY7" fmla="*/ 74981 h 303225"/>
              <a:gd name="connsiteX8" fmla="*/ 277114 w 303225"/>
              <a:gd name="connsiteY8" fmla="*/ 62725 h 303225"/>
              <a:gd name="connsiteX9" fmla="*/ 301657 w 303225"/>
              <a:gd name="connsiteY9" fmla="*/ 117831 h 303225"/>
              <a:gd name="connsiteX10" fmla="*/ 274098 w 303225"/>
              <a:gd name="connsiteY10" fmla="*/ 130092 h 303225"/>
              <a:gd name="connsiteX11" fmla="*/ 267964 w 303225"/>
              <a:gd name="connsiteY11" fmla="*/ 116319 h 303225"/>
              <a:gd name="connsiteX12" fmla="*/ 239281 w 303225"/>
              <a:gd name="connsiteY12" fmla="*/ 129096 h 303225"/>
              <a:gd name="connsiteX13" fmla="*/ 242100 w 303225"/>
              <a:gd name="connsiteY13" fmla="*/ 151612 h 303225"/>
              <a:gd name="connsiteX14" fmla="*/ 240335 w 303225"/>
              <a:gd name="connsiteY14" fmla="*/ 169513 h 303225"/>
              <a:gd name="connsiteX15" fmla="*/ 269653 w 303225"/>
              <a:gd name="connsiteY15" fmla="*/ 180765 h 303225"/>
              <a:gd name="connsiteX16" fmla="*/ 275050 w 303225"/>
              <a:gd name="connsiteY16" fmla="*/ 166694 h 303225"/>
              <a:gd name="connsiteX17" fmla="*/ 303225 w 303225"/>
              <a:gd name="connsiteY17" fmla="*/ 177508 h 303225"/>
              <a:gd name="connsiteX18" fmla="*/ 281597 w 303225"/>
              <a:gd name="connsiteY18" fmla="*/ 233820 h 303225"/>
              <a:gd name="connsiteX19" fmla="*/ 253441 w 303225"/>
              <a:gd name="connsiteY19" fmla="*/ 223006 h 303225"/>
              <a:gd name="connsiteX20" fmla="*/ 258839 w 303225"/>
              <a:gd name="connsiteY20" fmla="*/ 208934 h 303225"/>
              <a:gd name="connsiteX21" fmla="*/ 229521 w 303225"/>
              <a:gd name="connsiteY21" fmla="*/ 197669 h 303225"/>
              <a:gd name="connsiteX22" fmla="*/ 201682 w 303225"/>
              <a:gd name="connsiteY22" fmla="*/ 227000 h 303225"/>
              <a:gd name="connsiteX23" fmla="*/ 214452 w 303225"/>
              <a:gd name="connsiteY23" fmla="*/ 255702 h 303225"/>
              <a:gd name="connsiteX24" fmla="*/ 228238 w 303225"/>
              <a:gd name="connsiteY24" fmla="*/ 249562 h 303225"/>
              <a:gd name="connsiteX25" fmla="*/ 240500 w 303225"/>
              <a:gd name="connsiteY25" fmla="*/ 277120 h 303225"/>
              <a:gd name="connsiteX26" fmla="*/ 185395 w 303225"/>
              <a:gd name="connsiteY26" fmla="*/ 301657 h 303225"/>
              <a:gd name="connsiteX27" fmla="*/ 173133 w 303225"/>
              <a:gd name="connsiteY27" fmla="*/ 274104 h 303225"/>
              <a:gd name="connsiteX28" fmla="*/ 186899 w 303225"/>
              <a:gd name="connsiteY28" fmla="*/ 267964 h 303225"/>
              <a:gd name="connsiteX29" fmla="*/ 174130 w 303225"/>
              <a:gd name="connsiteY29" fmla="*/ 239281 h 303225"/>
              <a:gd name="connsiteX30" fmla="*/ 151612 w 303225"/>
              <a:gd name="connsiteY30" fmla="*/ 242100 h 303225"/>
              <a:gd name="connsiteX31" fmla="*/ 133693 w 303225"/>
              <a:gd name="connsiteY31" fmla="*/ 240322 h 303225"/>
              <a:gd name="connsiteX32" fmla="*/ 122441 w 303225"/>
              <a:gd name="connsiteY32" fmla="*/ 269653 h 303225"/>
              <a:gd name="connsiteX33" fmla="*/ 136531 w 303225"/>
              <a:gd name="connsiteY33" fmla="*/ 275050 h 303225"/>
              <a:gd name="connsiteX34" fmla="*/ 125717 w 303225"/>
              <a:gd name="connsiteY34" fmla="*/ 303225 h 303225"/>
              <a:gd name="connsiteX35" fmla="*/ 69405 w 303225"/>
              <a:gd name="connsiteY35" fmla="*/ 281597 h 303225"/>
              <a:gd name="connsiteX36" fmla="*/ 80213 w 303225"/>
              <a:gd name="connsiteY36" fmla="*/ 253441 h 303225"/>
              <a:gd name="connsiteX37" fmla="*/ 94272 w 303225"/>
              <a:gd name="connsiteY37" fmla="*/ 258839 h 303225"/>
              <a:gd name="connsiteX38" fmla="*/ 105550 w 303225"/>
              <a:gd name="connsiteY38" fmla="*/ 229521 h 303225"/>
              <a:gd name="connsiteX39" fmla="*/ 76206 w 303225"/>
              <a:gd name="connsiteY39" fmla="*/ 201682 h 303225"/>
              <a:gd name="connsiteX40" fmla="*/ 47504 w 303225"/>
              <a:gd name="connsiteY40" fmla="*/ 214452 h 303225"/>
              <a:gd name="connsiteX41" fmla="*/ 53645 w 303225"/>
              <a:gd name="connsiteY41" fmla="*/ 228238 h 303225"/>
              <a:gd name="connsiteX42" fmla="*/ 26092 w 303225"/>
              <a:gd name="connsiteY42" fmla="*/ 240500 h 303225"/>
              <a:gd name="connsiteX43" fmla="*/ 1550 w 303225"/>
              <a:gd name="connsiteY43" fmla="*/ 185395 h 303225"/>
              <a:gd name="connsiteX44" fmla="*/ 29108 w 303225"/>
              <a:gd name="connsiteY44" fmla="*/ 173133 h 303225"/>
              <a:gd name="connsiteX45" fmla="*/ 35230 w 303225"/>
              <a:gd name="connsiteY45" fmla="*/ 186918 h 303225"/>
              <a:gd name="connsiteX46" fmla="*/ 63926 w 303225"/>
              <a:gd name="connsiteY46" fmla="*/ 174130 h 303225"/>
              <a:gd name="connsiteX47" fmla="*/ 61125 w 303225"/>
              <a:gd name="connsiteY47" fmla="*/ 151612 h 303225"/>
              <a:gd name="connsiteX48" fmla="*/ 62890 w 303225"/>
              <a:gd name="connsiteY48" fmla="*/ 133712 h 303225"/>
              <a:gd name="connsiteX49" fmla="*/ 33553 w 303225"/>
              <a:gd name="connsiteY49" fmla="*/ 122460 h 303225"/>
              <a:gd name="connsiteX50" fmla="*/ 28168 w 303225"/>
              <a:gd name="connsiteY50" fmla="*/ 136531 h 303225"/>
              <a:gd name="connsiteX51" fmla="*/ 0 w 303225"/>
              <a:gd name="connsiteY51" fmla="*/ 125717 h 303225"/>
              <a:gd name="connsiteX52" fmla="*/ 21628 w 303225"/>
              <a:gd name="connsiteY52" fmla="*/ 69418 h 303225"/>
              <a:gd name="connsiteX53" fmla="*/ 49784 w 303225"/>
              <a:gd name="connsiteY53" fmla="*/ 80232 h 303225"/>
              <a:gd name="connsiteX54" fmla="*/ 44367 w 303225"/>
              <a:gd name="connsiteY54" fmla="*/ 94304 h 303225"/>
              <a:gd name="connsiteX55" fmla="*/ 73698 w 303225"/>
              <a:gd name="connsiteY55" fmla="*/ 105569 h 303225"/>
              <a:gd name="connsiteX56" fmla="*/ 101543 w 303225"/>
              <a:gd name="connsiteY56" fmla="*/ 76206 h 303225"/>
              <a:gd name="connsiteX57" fmla="*/ 88767 w 303225"/>
              <a:gd name="connsiteY57" fmla="*/ 47504 h 303225"/>
              <a:gd name="connsiteX58" fmla="*/ 74981 w 303225"/>
              <a:gd name="connsiteY58" fmla="*/ 53645 h 303225"/>
              <a:gd name="connsiteX59" fmla="*/ 62719 w 303225"/>
              <a:gd name="connsiteY59" fmla="*/ 26092 h 303225"/>
              <a:gd name="connsiteX60" fmla="*/ 117831 w 303225"/>
              <a:gd name="connsiteY60" fmla="*/ 1569 h 303225"/>
              <a:gd name="connsiteX61" fmla="*/ 130092 w 303225"/>
              <a:gd name="connsiteY61" fmla="*/ 29121 h 303225"/>
              <a:gd name="connsiteX62" fmla="*/ 116319 w 303225"/>
              <a:gd name="connsiteY62" fmla="*/ 35261 h 303225"/>
              <a:gd name="connsiteX63" fmla="*/ 129096 w 303225"/>
              <a:gd name="connsiteY63" fmla="*/ 63945 h 303225"/>
              <a:gd name="connsiteX64" fmla="*/ 151612 w 303225"/>
              <a:gd name="connsiteY64" fmla="*/ 61125 h 303225"/>
              <a:gd name="connsiteX65" fmla="*/ 169513 w 303225"/>
              <a:gd name="connsiteY65" fmla="*/ 62890 h 303225"/>
              <a:gd name="connsiteX66" fmla="*/ 180746 w 303225"/>
              <a:gd name="connsiteY66" fmla="*/ 33553 h 303225"/>
              <a:gd name="connsiteX67" fmla="*/ 166694 w 303225"/>
              <a:gd name="connsiteY67" fmla="*/ 28168 h 303225"/>
              <a:gd name="connsiteX68" fmla="*/ 177508 w 303225"/>
              <a:gd name="connsiteY68" fmla="*/ 0 h 303225"/>
              <a:gd name="connsiteX69" fmla="*/ 151612 w 303225"/>
              <a:gd name="connsiteY69" fmla="*/ 91287 h 303225"/>
              <a:gd name="connsiteX70" fmla="*/ 91287 w 303225"/>
              <a:gd name="connsiteY70" fmla="*/ 151612 h 303225"/>
              <a:gd name="connsiteX71" fmla="*/ 151612 w 303225"/>
              <a:gd name="connsiteY71" fmla="*/ 211937 h 303225"/>
              <a:gd name="connsiteX72" fmla="*/ 211937 w 303225"/>
              <a:gd name="connsiteY72" fmla="*/ 151612 h 303225"/>
              <a:gd name="connsiteX73" fmla="*/ 151612 w 303225"/>
              <a:gd name="connsiteY73" fmla="*/ 91287 h 303225"/>
              <a:gd name="connsiteX74" fmla="*/ 144069 w 303225"/>
              <a:gd name="connsiteY74" fmla="*/ 164674 h 303225"/>
              <a:gd name="connsiteX75" fmla="*/ 149587 w 303225"/>
              <a:gd name="connsiteY75" fmla="*/ 185274 h 303225"/>
              <a:gd name="connsiteX76" fmla="*/ 128987 w 303225"/>
              <a:gd name="connsiteY76" fmla="*/ 190792 h 303225"/>
              <a:gd name="connsiteX77" fmla="*/ 123469 w 303225"/>
              <a:gd name="connsiteY77" fmla="*/ 170193 h 303225"/>
              <a:gd name="connsiteX78" fmla="*/ 144069 w 303225"/>
              <a:gd name="connsiteY78" fmla="*/ 164674 h 303225"/>
              <a:gd name="connsiteX79" fmla="*/ 181775 w 303225"/>
              <a:gd name="connsiteY79" fmla="*/ 136531 h 303225"/>
              <a:gd name="connsiteX80" fmla="*/ 196856 w 303225"/>
              <a:gd name="connsiteY80" fmla="*/ 151612 h 303225"/>
              <a:gd name="connsiteX81" fmla="*/ 181775 w 303225"/>
              <a:gd name="connsiteY81" fmla="*/ 166694 h 303225"/>
              <a:gd name="connsiteX82" fmla="*/ 166694 w 303225"/>
              <a:gd name="connsiteY82" fmla="*/ 151612 h 303225"/>
              <a:gd name="connsiteX83" fmla="*/ 181775 w 303225"/>
              <a:gd name="connsiteY83" fmla="*/ 136531 h 303225"/>
              <a:gd name="connsiteX84" fmla="*/ 149587 w 303225"/>
              <a:gd name="connsiteY84" fmla="*/ 117951 h 303225"/>
              <a:gd name="connsiteX85" fmla="*/ 144069 w 303225"/>
              <a:gd name="connsiteY85" fmla="*/ 138550 h 303225"/>
              <a:gd name="connsiteX86" fmla="*/ 123469 w 303225"/>
              <a:gd name="connsiteY86" fmla="*/ 133033 h 303225"/>
              <a:gd name="connsiteX87" fmla="*/ 128987 w 303225"/>
              <a:gd name="connsiteY87" fmla="*/ 112433 h 303225"/>
              <a:gd name="connsiteX88" fmla="*/ 149587 w 303225"/>
              <a:gd name="connsiteY88" fmla="*/ 117951 h 30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303225" h="303225">
                <a:moveTo>
                  <a:pt x="177508" y="0"/>
                </a:moveTo>
                <a:lnTo>
                  <a:pt x="233820" y="21628"/>
                </a:lnTo>
                <a:lnTo>
                  <a:pt x="223006" y="49784"/>
                </a:lnTo>
                <a:lnTo>
                  <a:pt x="208921" y="44367"/>
                </a:lnTo>
                <a:lnTo>
                  <a:pt x="197669" y="73704"/>
                </a:lnTo>
                <a:cubicBezTo>
                  <a:pt x="209417" y="80670"/>
                  <a:pt x="219443" y="90202"/>
                  <a:pt x="227000" y="101543"/>
                </a:cubicBezTo>
                <a:lnTo>
                  <a:pt x="255702" y="88767"/>
                </a:lnTo>
                <a:lnTo>
                  <a:pt x="249562" y="74981"/>
                </a:lnTo>
                <a:lnTo>
                  <a:pt x="277114" y="62725"/>
                </a:lnTo>
                <a:lnTo>
                  <a:pt x="301657" y="117831"/>
                </a:lnTo>
                <a:lnTo>
                  <a:pt x="274098" y="130092"/>
                </a:lnTo>
                <a:lnTo>
                  <a:pt x="267964" y="116319"/>
                </a:lnTo>
                <a:lnTo>
                  <a:pt x="239281" y="129096"/>
                </a:lnTo>
                <a:cubicBezTo>
                  <a:pt x="241116" y="136290"/>
                  <a:pt x="242100" y="143847"/>
                  <a:pt x="242100" y="151612"/>
                </a:cubicBezTo>
                <a:cubicBezTo>
                  <a:pt x="242100" y="157734"/>
                  <a:pt x="241497" y="163722"/>
                  <a:pt x="240335" y="169513"/>
                </a:cubicBezTo>
                <a:lnTo>
                  <a:pt x="269653" y="180765"/>
                </a:lnTo>
                <a:lnTo>
                  <a:pt x="275050" y="166694"/>
                </a:lnTo>
                <a:lnTo>
                  <a:pt x="303225" y="177508"/>
                </a:lnTo>
                <a:lnTo>
                  <a:pt x="281597" y="233820"/>
                </a:lnTo>
                <a:lnTo>
                  <a:pt x="253441" y="223006"/>
                </a:lnTo>
                <a:lnTo>
                  <a:pt x="258839" y="208934"/>
                </a:lnTo>
                <a:lnTo>
                  <a:pt x="229521" y="197669"/>
                </a:lnTo>
                <a:cubicBezTo>
                  <a:pt x="222555" y="209417"/>
                  <a:pt x="213023" y="219450"/>
                  <a:pt x="201682" y="227000"/>
                </a:cubicBezTo>
                <a:lnTo>
                  <a:pt x="214452" y="255702"/>
                </a:lnTo>
                <a:lnTo>
                  <a:pt x="228238" y="249562"/>
                </a:lnTo>
                <a:lnTo>
                  <a:pt x="240500" y="277120"/>
                </a:lnTo>
                <a:lnTo>
                  <a:pt x="185395" y="301657"/>
                </a:lnTo>
                <a:lnTo>
                  <a:pt x="173133" y="274104"/>
                </a:lnTo>
                <a:lnTo>
                  <a:pt x="186899" y="267964"/>
                </a:lnTo>
                <a:lnTo>
                  <a:pt x="174130" y="239281"/>
                </a:lnTo>
                <a:cubicBezTo>
                  <a:pt x="166935" y="241116"/>
                  <a:pt x="159379" y="242100"/>
                  <a:pt x="151612" y="242100"/>
                </a:cubicBezTo>
                <a:cubicBezTo>
                  <a:pt x="145472" y="242100"/>
                  <a:pt x="139484" y="241497"/>
                  <a:pt x="133693" y="240322"/>
                </a:cubicBezTo>
                <a:lnTo>
                  <a:pt x="122441" y="269653"/>
                </a:lnTo>
                <a:lnTo>
                  <a:pt x="136531" y="275050"/>
                </a:lnTo>
                <a:lnTo>
                  <a:pt x="125717" y="303225"/>
                </a:lnTo>
                <a:lnTo>
                  <a:pt x="69405" y="281597"/>
                </a:lnTo>
                <a:lnTo>
                  <a:pt x="80213" y="253441"/>
                </a:lnTo>
                <a:lnTo>
                  <a:pt x="94272" y="258839"/>
                </a:lnTo>
                <a:lnTo>
                  <a:pt x="105550" y="229521"/>
                </a:lnTo>
                <a:cubicBezTo>
                  <a:pt x="93802" y="222555"/>
                  <a:pt x="83776" y="213023"/>
                  <a:pt x="76206" y="201682"/>
                </a:cubicBezTo>
                <a:lnTo>
                  <a:pt x="47504" y="214452"/>
                </a:lnTo>
                <a:lnTo>
                  <a:pt x="53645" y="228238"/>
                </a:lnTo>
                <a:lnTo>
                  <a:pt x="26092" y="240500"/>
                </a:lnTo>
                <a:lnTo>
                  <a:pt x="1550" y="185395"/>
                </a:lnTo>
                <a:lnTo>
                  <a:pt x="29108" y="173133"/>
                </a:lnTo>
                <a:lnTo>
                  <a:pt x="35230" y="186918"/>
                </a:lnTo>
                <a:lnTo>
                  <a:pt x="63926" y="174130"/>
                </a:lnTo>
                <a:cubicBezTo>
                  <a:pt x="62103" y="166935"/>
                  <a:pt x="61125" y="159379"/>
                  <a:pt x="61125" y="151612"/>
                </a:cubicBezTo>
                <a:cubicBezTo>
                  <a:pt x="61125" y="145491"/>
                  <a:pt x="61728" y="139503"/>
                  <a:pt x="62890" y="133712"/>
                </a:cubicBezTo>
                <a:lnTo>
                  <a:pt x="33553" y="122460"/>
                </a:lnTo>
                <a:lnTo>
                  <a:pt x="28168" y="136531"/>
                </a:lnTo>
                <a:lnTo>
                  <a:pt x="0" y="125717"/>
                </a:lnTo>
                <a:lnTo>
                  <a:pt x="21628" y="69418"/>
                </a:lnTo>
                <a:lnTo>
                  <a:pt x="49784" y="80232"/>
                </a:lnTo>
                <a:lnTo>
                  <a:pt x="44367" y="94304"/>
                </a:lnTo>
                <a:lnTo>
                  <a:pt x="73698" y="105569"/>
                </a:lnTo>
                <a:cubicBezTo>
                  <a:pt x="80670" y="93802"/>
                  <a:pt x="90202" y="83776"/>
                  <a:pt x="101543" y="76206"/>
                </a:cubicBezTo>
                <a:lnTo>
                  <a:pt x="88767" y="47504"/>
                </a:lnTo>
                <a:lnTo>
                  <a:pt x="74981" y="53645"/>
                </a:lnTo>
                <a:lnTo>
                  <a:pt x="62719" y="26092"/>
                </a:lnTo>
                <a:lnTo>
                  <a:pt x="117831" y="1569"/>
                </a:lnTo>
                <a:lnTo>
                  <a:pt x="130092" y="29121"/>
                </a:lnTo>
                <a:lnTo>
                  <a:pt x="116319" y="35261"/>
                </a:lnTo>
                <a:lnTo>
                  <a:pt x="129096" y="63945"/>
                </a:lnTo>
                <a:cubicBezTo>
                  <a:pt x="136290" y="62103"/>
                  <a:pt x="143847" y="61125"/>
                  <a:pt x="151612" y="61125"/>
                </a:cubicBezTo>
                <a:cubicBezTo>
                  <a:pt x="157734" y="61125"/>
                  <a:pt x="163722" y="61728"/>
                  <a:pt x="169513" y="62890"/>
                </a:cubicBezTo>
                <a:lnTo>
                  <a:pt x="180746" y="33553"/>
                </a:lnTo>
                <a:lnTo>
                  <a:pt x="166694" y="28168"/>
                </a:lnTo>
                <a:lnTo>
                  <a:pt x="177508" y="0"/>
                </a:lnTo>
                <a:close/>
                <a:moveTo>
                  <a:pt x="151612" y="91287"/>
                </a:moveTo>
                <a:cubicBezTo>
                  <a:pt x="118282" y="91287"/>
                  <a:pt x="91287" y="118282"/>
                  <a:pt x="91287" y="151612"/>
                </a:cubicBezTo>
                <a:cubicBezTo>
                  <a:pt x="91287" y="184944"/>
                  <a:pt x="118282" y="211937"/>
                  <a:pt x="151612" y="211937"/>
                </a:cubicBezTo>
                <a:cubicBezTo>
                  <a:pt x="184938" y="211937"/>
                  <a:pt x="211937" y="184944"/>
                  <a:pt x="211937" y="151612"/>
                </a:cubicBezTo>
                <a:cubicBezTo>
                  <a:pt x="211937" y="118282"/>
                  <a:pt x="184938" y="91287"/>
                  <a:pt x="151612" y="91287"/>
                </a:cubicBezTo>
                <a:close/>
                <a:moveTo>
                  <a:pt x="144069" y="164674"/>
                </a:moveTo>
                <a:cubicBezTo>
                  <a:pt x="151276" y="168834"/>
                  <a:pt x="153753" y="178067"/>
                  <a:pt x="149587" y="185274"/>
                </a:cubicBezTo>
                <a:cubicBezTo>
                  <a:pt x="145428" y="192481"/>
                  <a:pt x="136195" y="194951"/>
                  <a:pt x="128987" y="190792"/>
                </a:cubicBezTo>
                <a:cubicBezTo>
                  <a:pt x="121780" y="186633"/>
                  <a:pt x="119304" y="177400"/>
                  <a:pt x="123469" y="170193"/>
                </a:cubicBezTo>
                <a:cubicBezTo>
                  <a:pt x="127629" y="162985"/>
                  <a:pt x="136861" y="160509"/>
                  <a:pt x="144069" y="164674"/>
                </a:cubicBezTo>
                <a:close/>
                <a:moveTo>
                  <a:pt x="181775" y="136531"/>
                </a:moveTo>
                <a:cubicBezTo>
                  <a:pt x="190100" y="136531"/>
                  <a:pt x="196856" y="143288"/>
                  <a:pt x="196856" y="151612"/>
                </a:cubicBezTo>
                <a:cubicBezTo>
                  <a:pt x="196856" y="159938"/>
                  <a:pt x="190100" y="166694"/>
                  <a:pt x="181775" y="166694"/>
                </a:cubicBezTo>
                <a:cubicBezTo>
                  <a:pt x="173450" y="166694"/>
                  <a:pt x="166694" y="159938"/>
                  <a:pt x="166694" y="151612"/>
                </a:cubicBezTo>
                <a:cubicBezTo>
                  <a:pt x="166694" y="143288"/>
                  <a:pt x="173450" y="136531"/>
                  <a:pt x="181775" y="136531"/>
                </a:cubicBezTo>
                <a:close/>
                <a:moveTo>
                  <a:pt x="149587" y="117951"/>
                </a:moveTo>
                <a:cubicBezTo>
                  <a:pt x="153753" y="125159"/>
                  <a:pt x="151276" y="134391"/>
                  <a:pt x="144069" y="138550"/>
                </a:cubicBezTo>
                <a:cubicBezTo>
                  <a:pt x="136861" y="142716"/>
                  <a:pt x="127629" y="140240"/>
                  <a:pt x="123469" y="133033"/>
                </a:cubicBezTo>
                <a:cubicBezTo>
                  <a:pt x="119304" y="125825"/>
                  <a:pt x="121780" y="116592"/>
                  <a:pt x="128987" y="112433"/>
                </a:cubicBezTo>
                <a:cubicBezTo>
                  <a:pt x="136195" y="108267"/>
                  <a:pt x="145428" y="110744"/>
                  <a:pt x="149587" y="117951"/>
                </a:cubicBezTo>
                <a:close/>
              </a:path>
            </a:pathLst>
          </a:custGeom>
          <a:solidFill>
            <a:srgbClr val="FFFFF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7" name="任意多边形: 形状 226">
            <a:extLst>
              <a:ext uri="{FF2B5EF4-FFF2-40B4-BE49-F238E27FC236}">
                <a16:creationId xmlns:a16="http://schemas.microsoft.com/office/drawing/2014/main" id="{5188EA54-DE3C-26BC-669C-1C1E657316D6}"/>
              </a:ext>
            </a:extLst>
          </p:cNvPr>
          <p:cNvSpPr/>
          <p:nvPr/>
        </p:nvSpPr>
        <p:spPr>
          <a:xfrm>
            <a:off x="2609850" y="2277713"/>
            <a:ext cx="190500" cy="176568"/>
          </a:xfrm>
          <a:custGeom>
            <a:avLst/>
            <a:gdLst>
              <a:gd name="connsiteX0" fmla="*/ 49263 w 190500"/>
              <a:gd name="connsiteY0" fmla="*/ 2800 h 176568"/>
              <a:gd name="connsiteX1" fmla="*/ 80143 w 190500"/>
              <a:gd name="connsiteY1" fmla="*/ 33693 h 176568"/>
              <a:gd name="connsiteX2" fmla="*/ 110350 w 190500"/>
              <a:gd name="connsiteY2" fmla="*/ 33693 h 176568"/>
              <a:gd name="connsiteX3" fmla="*/ 141237 w 190500"/>
              <a:gd name="connsiteY3" fmla="*/ 2813 h 176568"/>
              <a:gd name="connsiteX4" fmla="*/ 147974 w 190500"/>
              <a:gd name="connsiteY4" fmla="*/ 19 h 176568"/>
              <a:gd name="connsiteX5" fmla="*/ 154718 w 190500"/>
              <a:gd name="connsiteY5" fmla="*/ 2813 h 176568"/>
              <a:gd name="connsiteX6" fmla="*/ 157505 w 190500"/>
              <a:gd name="connsiteY6" fmla="*/ 9550 h 176568"/>
              <a:gd name="connsiteX7" fmla="*/ 154718 w 190500"/>
              <a:gd name="connsiteY7" fmla="*/ 16288 h 176568"/>
              <a:gd name="connsiteX8" fmla="*/ 137293 w 190500"/>
              <a:gd name="connsiteY8" fmla="*/ 33693 h 176568"/>
              <a:gd name="connsiteX9" fmla="*/ 157163 w 190500"/>
              <a:gd name="connsiteY9" fmla="*/ 33693 h 176568"/>
              <a:gd name="connsiteX10" fmla="*/ 180740 w 190500"/>
              <a:gd name="connsiteY10" fmla="*/ 43453 h 176568"/>
              <a:gd name="connsiteX11" fmla="*/ 190500 w 190500"/>
              <a:gd name="connsiteY11" fmla="*/ 67031 h 176568"/>
              <a:gd name="connsiteX12" fmla="*/ 190500 w 190500"/>
              <a:gd name="connsiteY12" fmla="*/ 143231 h 176568"/>
              <a:gd name="connsiteX13" fmla="*/ 180740 w 190500"/>
              <a:gd name="connsiteY13" fmla="*/ 166802 h 176568"/>
              <a:gd name="connsiteX14" fmla="*/ 157163 w 190500"/>
              <a:gd name="connsiteY14" fmla="*/ 176568 h 176568"/>
              <a:gd name="connsiteX15" fmla="*/ 33338 w 190500"/>
              <a:gd name="connsiteY15" fmla="*/ 176568 h 176568"/>
              <a:gd name="connsiteX16" fmla="*/ 9766 w 190500"/>
              <a:gd name="connsiteY16" fmla="*/ 166802 h 176568"/>
              <a:gd name="connsiteX17" fmla="*/ 0 w 190500"/>
              <a:gd name="connsiteY17" fmla="*/ 143231 h 176568"/>
              <a:gd name="connsiteX18" fmla="*/ 0 w 190500"/>
              <a:gd name="connsiteY18" fmla="*/ 67031 h 176568"/>
              <a:gd name="connsiteX19" fmla="*/ 9766 w 190500"/>
              <a:gd name="connsiteY19" fmla="*/ 43453 h 176568"/>
              <a:gd name="connsiteX20" fmla="*/ 33338 w 190500"/>
              <a:gd name="connsiteY20" fmla="*/ 33693 h 176568"/>
              <a:gd name="connsiteX21" fmla="*/ 53200 w 190500"/>
              <a:gd name="connsiteY21" fmla="*/ 33693 h 176568"/>
              <a:gd name="connsiteX22" fmla="*/ 35789 w 190500"/>
              <a:gd name="connsiteY22" fmla="*/ 16269 h 176568"/>
              <a:gd name="connsiteX23" fmla="*/ 32995 w 190500"/>
              <a:gd name="connsiteY23" fmla="*/ 9531 h 176568"/>
              <a:gd name="connsiteX24" fmla="*/ 35789 w 190500"/>
              <a:gd name="connsiteY24" fmla="*/ 2794 h 176568"/>
              <a:gd name="connsiteX25" fmla="*/ 42526 w 190500"/>
              <a:gd name="connsiteY25" fmla="*/ 0 h 176568"/>
              <a:gd name="connsiteX26" fmla="*/ 49263 w 190500"/>
              <a:gd name="connsiteY26" fmla="*/ 2794 h 176568"/>
              <a:gd name="connsiteX27" fmla="*/ 49263 w 190500"/>
              <a:gd name="connsiteY27" fmla="*/ 2800 h 176568"/>
              <a:gd name="connsiteX28" fmla="*/ 157163 w 190500"/>
              <a:gd name="connsiteY28" fmla="*/ 52743 h 176568"/>
              <a:gd name="connsiteX29" fmla="*/ 33338 w 190500"/>
              <a:gd name="connsiteY29" fmla="*/ 52743 h 176568"/>
              <a:gd name="connsiteX30" fmla="*/ 23736 w 190500"/>
              <a:gd name="connsiteY30" fmla="*/ 56451 h 176568"/>
              <a:gd name="connsiteX31" fmla="*/ 19120 w 190500"/>
              <a:gd name="connsiteY31" fmla="*/ 65659 h 176568"/>
              <a:gd name="connsiteX32" fmla="*/ 19050 w 190500"/>
              <a:gd name="connsiteY32" fmla="*/ 67031 h 176568"/>
              <a:gd name="connsiteX33" fmla="*/ 19050 w 190500"/>
              <a:gd name="connsiteY33" fmla="*/ 143231 h 176568"/>
              <a:gd name="connsiteX34" fmla="*/ 22765 w 190500"/>
              <a:gd name="connsiteY34" fmla="*/ 152832 h 176568"/>
              <a:gd name="connsiteX35" fmla="*/ 31966 w 190500"/>
              <a:gd name="connsiteY35" fmla="*/ 157448 h 176568"/>
              <a:gd name="connsiteX36" fmla="*/ 33338 w 190500"/>
              <a:gd name="connsiteY36" fmla="*/ 157518 h 176568"/>
              <a:gd name="connsiteX37" fmla="*/ 157163 w 190500"/>
              <a:gd name="connsiteY37" fmla="*/ 157518 h 176568"/>
              <a:gd name="connsiteX38" fmla="*/ 166770 w 190500"/>
              <a:gd name="connsiteY38" fmla="*/ 153803 h 176568"/>
              <a:gd name="connsiteX39" fmla="*/ 171386 w 190500"/>
              <a:gd name="connsiteY39" fmla="*/ 144602 h 176568"/>
              <a:gd name="connsiteX40" fmla="*/ 171450 w 190500"/>
              <a:gd name="connsiteY40" fmla="*/ 143231 h 176568"/>
              <a:gd name="connsiteX41" fmla="*/ 171450 w 190500"/>
              <a:gd name="connsiteY41" fmla="*/ 67031 h 176568"/>
              <a:gd name="connsiteX42" fmla="*/ 167265 w 190500"/>
              <a:gd name="connsiteY42" fmla="*/ 56928 h 176568"/>
              <a:gd name="connsiteX43" fmla="*/ 157163 w 190500"/>
              <a:gd name="connsiteY43" fmla="*/ 52743 h 176568"/>
              <a:gd name="connsiteX44" fmla="*/ 57150 w 190500"/>
              <a:gd name="connsiteY44" fmla="*/ 81318 h 176568"/>
              <a:gd name="connsiteX45" fmla="*/ 63887 w 190500"/>
              <a:gd name="connsiteY45" fmla="*/ 84106 h 176568"/>
              <a:gd name="connsiteX46" fmla="*/ 66675 w 190500"/>
              <a:gd name="connsiteY46" fmla="*/ 90843 h 176568"/>
              <a:gd name="connsiteX47" fmla="*/ 66675 w 190500"/>
              <a:gd name="connsiteY47" fmla="*/ 109893 h 176568"/>
              <a:gd name="connsiteX48" fmla="*/ 63887 w 190500"/>
              <a:gd name="connsiteY48" fmla="*/ 116624 h 176568"/>
              <a:gd name="connsiteX49" fmla="*/ 57150 w 190500"/>
              <a:gd name="connsiteY49" fmla="*/ 119418 h 176568"/>
              <a:gd name="connsiteX50" fmla="*/ 50419 w 190500"/>
              <a:gd name="connsiteY50" fmla="*/ 116624 h 176568"/>
              <a:gd name="connsiteX51" fmla="*/ 47625 w 190500"/>
              <a:gd name="connsiteY51" fmla="*/ 109893 h 176568"/>
              <a:gd name="connsiteX52" fmla="*/ 47625 w 190500"/>
              <a:gd name="connsiteY52" fmla="*/ 90843 h 176568"/>
              <a:gd name="connsiteX53" fmla="*/ 50419 w 190500"/>
              <a:gd name="connsiteY53" fmla="*/ 84106 h 176568"/>
              <a:gd name="connsiteX54" fmla="*/ 57150 w 190500"/>
              <a:gd name="connsiteY54" fmla="*/ 81318 h 176568"/>
              <a:gd name="connsiteX55" fmla="*/ 133350 w 190500"/>
              <a:gd name="connsiteY55" fmla="*/ 81318 h 176568"/>
              <a:gd name="connsiteX56" fmla="*/ 140087 w 190500"/>
              <a:gd name="connsiteY56" fmla="*/ 84106 h 176568"/>
              <a:gd name="connsiteX57" fmla="*/ 142875 w 190500"/>
              <a:gd name="connsiteY57" fmla="*/ 90843 h 176568"/>
              <a:gd name="connsiteX58" fmla="*/ 142875 w 190500"/>
              <a:gd name="connsiteY58" fmla="*/ 109893 h 176568"/>
              <a:gd name="connsiteX59" fmla="*/ 140087 w 190500"/>
              <a:gd name="connsiteY59" fmla="*/ 116624 h 176568"/>
              <a:gd name="connsiteX60" fmla="*/ 133350 w 190500"/>
              <a:gd name="connsiteY60" fmla="*/ 119418 h 176568"/>
              <a:gd name="connsiteX61" fmla="*/ 126619 w 190500"/>
              <a:gd name="connsiteY61" fmla="*/ 116624 h 176568"/>
              <a:gd name="connsiteX62" fmla="*/ 123825 w 190500"/>
              <a:gd name="connsiteY62" fmla="*/ 109893 h 176568"/>
              <a:gd name="connsiteX63" fmla="*/ 123825 w 190500"/>
              <a:gd name="connsiteY63" fmla="*/ 90843 h 176568"/>
              <a:gd name="connsiteX64" fmla="*/ 126619 w 190500"/>
              <a:gd name="connsiteY64" fmla="*/ 84106 h 176568"/>
              <a:gd name="connsiteX65" fmla="*/ 133350 w 190500"/>
              <a:gd name="connsiteY65" fmla="*/ 81318 h 17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90500" h="176568">
                <a:moveTo>
                  <a:pt x="49263" y="2800"/>
                </a:moveTo>
                <a:lnTo>
                  <a:pt x="80143" y="33693"/>
                </a:lnTo>
                <a:lnTo>
                  <a:pt x="110350" y="33693"/>
                </a:lnTo>
                <a:lnTo>
                  <a:pt x="141237" y="2813"/>
                </a:lnTo>
                <a:cubicBezTo>
                  <a:pt x="143027" y="1022"/>
                  <a:pt x="145447" y="19"/>
                  <a:pt x="147974" y="19"/>
                </a:cubicBezTo>
                <a:cubicBezTo>
                  <a:pt x="150508" y="19"/>
                  <a:pt x="152927" y="1022"/>
                  <a:pt x="154718" y="2813"/>
                </a:cubicBezTo>
                <a:cubicBezTo>
                  <a:pt x="156502" y="4597"/>
                  <a:pt x="157505" y="7023"/>
                  <a:pt x="157505" y="9550"/>
                </a:cubicBezTo>
                <a:cubicBezTo>
                  <a:pt x="157505" y="12078"/>
                  <a:pt x="156502" y="14503"/>
                  <a:pt x="154718" y="16288"/>
                </a:cubicBezTo>
                <a:lnTo>
                  <a:pt x="137293" y="33693"/>
                </a:lnTo>
                <a:lnTo>
                  <a:pt x="157163" y="33693"/>
                </a:lnTo>
                <a:cubicBezTo>
                  <a:pt x="166008" y="33693"/>
                  <a:pt x="174485" y="37205"/>
                  <a:pt x="180740" y="43453"/>
                </a:cubicBezTo>
                <a:cubicBezTo>
                  <a:pt x="186988" y="49708"/>
                  <a:pt x="190500" y="58185"/>
                  <a:pt x="190500" y="67031"/>
                </a:cubicBezTo>
                <a:lnTo>
                  <a:pt x="190500" y="143231"/>
                </a:lnTo>
                <a:cubicBezTo>
                  <a:pt x="190500" y="152070"/>
                  <a:pt x="186988" y="160547"/>
                  <a:pt x="180740" y="166802"/>
                </a:cubicBezTo>
                <a:cubicBezTo>
                  <a:pt x="174485" y="173050"/>
                  <a:pt x="166008" y="176568"/>
                  <a:pt x="157163" y="176568"/>
                </a:cubicBezTo>
                <a:lnTo>
                  <a:pt x="33338" y="176568"/>
                </a:lnTo>
                <a:cubicBezTo>
                  <a:pt x="24498" y="176568"/>
                  <a:pt x="16015" y="173050"/>
                  <a:pt x="9766" y="166802"/>
                </a:cubicBezTo>
                <a:cubicBezTo>
                  <a:pt x="3512" y="160547"/>
                  <a:pt x="0" y="152070"/>
                  <a:pt x="0" y="143231"/>
                </a:cubicBezTo>
                <a:lnTo>
                  <a:pt x="0" y="67031"/>
                </a:lnTo>
                <a:cubicBezTo>
                  <a:pt x="0" y="58185"/>
                  <a:pt x="3512" y="49708"/>
                  <a:pt x="9766" y="43453"/>
                </a:cubicBezTo>
                <a:cubicBezTo>
                  <a:pt x="16015" y="37205"/>
                  <a:pt x="24498" y="33693"/>
                  <a:pt x="33338" y="33693"/>
                </a:cubicBezTo>
                <a:lnTo>
                  <a:pt x="53200" y="33693"/>
                </a:lnTo>
                <a:lnTo>
                  <a:pt x="35789" y="16269"/>
                </a:lnTo>
                <a:cubicBezTo>
                  <a:pt x="33998" y="14484"/>
                  <a:pt x="32995" y="12059"/>
                  <a:pt x="32995" y="9531"/>
                </a:cubicBezTo>
                <a:cubicBezTo>
                  <a:pt x="32995" y="7004"/>
                  <a:pt x="33998" y="4578"/>
                  <a:pt x="35789" y="2794"/>
                </a:cubicBezTo>
                <a:cubicBezTo>
                  <a:pt x="37573" y="1003"/>
                  <a:pt x="39999" y="0"/>
                  <a:pt x="42526" y="0"/>
                </a:cubicBezTo>
                <a:cubicBezTo>
                  <a:pt x="45053" y="0"/>
                  <a:pt x="47479" y="1003"/>
                  <a:pt x="49263" y="2794"/>
                </a:cubicBezTo>
                <a:lnTo>
                  <a:pt x="49263" y="2800"/>
                </a:lnTo>
                <a:close/>
                <a:moveTo>
                  <a:pt x="157163" y="52743"/>
                </a:moveTo>
                <a:lnTo>
                  <a:pt x="33338" y="52743"/>
                </a:lnTo>
                <a:cubicBezTo>
                  <a:pt x="29788" y="52743"/>
                  <a:pt x="26365" y="54064"/>
                  <a:pt x="23736" y="56451"/>
                </a:cubicBezTo>
                <a:cubicBezTo>
                  <a:pt x="21107" y="58839"/>
                  <a:pt x="19456" y="62122"/>
                  <a:pt x="19120" y="65659"/>
                </a:cubicBezTo>
                <a:lnTo>
                  <a:pt x="19050" y="67031"/>
                </a:lnTo>
                <a:lnTo>
                  <a:pt x="19050" y="143231"/>
                </a:lnTo>
                <a:cubicBezTo>
                  <a:pt x="19050" y="146780"/>
                  <a:pt x="20377" y="150203"/>
                  <a:pt x="22765" y="152832"/>
                </a:cubicBezTo>
                <a:cubicBezTo>
                  <a:pt x="25152" y="155461"/>
                  <a:pt x="28435" y="157105"/>
                  <a:pt x="31966" y="157448"/>
                </a:cubicBezTo>
                <a:lnTo>
                  <a:pt x="33338" y="157518"/>
                </a:lnTo>
                <a:lnTo>
                  <a:pt x="157163" y="157518"/>
                </a:lnTo>
                <a:cubicBezTo>
                  <a:pt x="160718" y="157518"/>
                  <a:pt x="164141" y="156191"/>
                  <a:pt x="166770" y="153803"/>
                </a:cubicBezTo>
                <a:cubicBezTo>
                  <a:pt x="169399" y="151416"/>
                  <a:pt x="171044" y="148133"/>
                  <a:pt x="171386" y="144602"/>
                </a:cubicBezTo>
                <a:lnTo>
                  <a:pt x="171450" y="143231"/>
                </a:lnTo>
                <a:lnTo>
                  <a:pt x="171450" y="67031"/>
                </a:lnTo>
                <a:cubicBezTo>
                  <a:pt x="171450" y="63240"/>
                  <a:pt x="169945" y="59601"/>
                  <a:pt x="167265" y="56928"/>
                </a:cubicBezTo>
                <a:cubicBezTo>
                  <a:pt x="164586" y="54248"/>
                  <a:pt x="160953" y="52743"/>
                  <a:pt x="157163" y="52743"/>
                </a:cubicBezTo>
                <a:close/>
                <a:moveTo>
                  <a:pt x="57150" y="81318"/>
                </a:moveTo>
                <a:cubicBezTo>
                  <a:pt x="59677" y="81318"/>
                  <a:pt x="62103" y="82321"/>
                  <a:pt x="63887" y="84106"/>
                </a:cubicBezTo>
                <a:cubicBezTo>
                  <a:pt x="65672" y="85890"/>
                  <a:pt x="66675" y="88316"/>
                  <a:pt x="66675" y="90843"/>
                </a:cubicBezTo>
                <a:lnTo>
                  <a:pt x="66675" y="109893"/>
                </a:lnTo>
                <a:cubicBezTo>
                  <a:pt x="66675" y="112414"/>
                  <a:pt x="65672" y="114840"/>
                  <a:pt x="63887" y="116624"/>
                </a:cubicBezTo>
                <a:cubicBezTo>
                  <a:pt x="62103" y="118408"/>
                  <a:pt x="59677" y="119418"/>
                  <a:pt x="57150" y="119418"/>
                </a:cubicBezTo>
                <a:cubicBezTo>
                  <a:pt x="54623" y="119418"/>
                  <a:pt x="52203" y="118408"/>
                  <a:pt x="50419" y="116624"/>
                </a:cubicBezTo>
                <a:cubicBezTo>
                  <a:pt x="48628" y="114840"/>
                  <a:pt x="47625" y="112414"/>
                  <a:pt x="47625" y="109893"/>
                </a:cubicBezTo>
                <a:lnTo>
                  <a:pt x="47625" y="90843"/>
                </a:lnTo>
                <a:cubicBezTo>
                  <a:pt x="47625" y="88316"/>
                  <a:pt x="48628" y="85890"/>
                  <a:pt x="50419" y="84106"/>
                </a:cubicBezTo>
                <a:cubicBezTo>
                  <a:pt x="52203" y="82321"/>
                  <a:pt x="54623" y="81318"/>
                  <a:pt x="57150" y="81318"/>
                </a:cubicBezTo>
                <a:close/>
                <a:moveTo>
                  <a:pt x="133350" y="81318"/>
                </a:moveTo>
                <a:cubicBezTo>
                  <a:pt x="135877" y="81318"/>
                  <a:pt x="138303" y="82321"/>
                  <a:pt x="140087" y="84106"/>
                </a:cubicBezTo>
                <a:cubicBezTo>
                  <a:pt x="141872" y="85890"/>
                  <a:pt x="142875" y="88316"/>
                  <a:pt x="142875" y="90843"/>
                </a:cubicBezTo>
                <a:lnTo>
                  <a:pt x="142875" y="109893"/>
                </a:lnTo>
                <a:cubicBezTo>
                  <a:pt x="142875" y="112414"/>
                  <a:pt x="141872" y="114840"/>
                  <a:pt x="140087" y="116624"/>
                </a:cubicBezTo>
                <a:cubicBezTo>
                  <a:pt x="138303" y="118408"/>
                  <a:pt x="135877" y="119418"/>
                  <a:pt x="133350" y="119418"/>
                </a:cubicBezTo>
                <a:cubicBezTo>
                  <a:pt x="130823" y="119418"/>
                  <a:pt x="128403" y="118408"/>
                  <a:pt x="126619" y="116624"/>
                </a:cubicBezTo>
                <a:cubicBezTo>
                  <a:pt x="124828" y="114840"/>
                  <a:pt x="123825" y="112414"/>
                  <a:pt x="123825" y="109893"/>
                </a:cubicBezTo>
                <a:lnTo>
                  <a:pt x="123825" y="90843"/>
                </a:lnTo>
                <a:cubicBezTo>
                  <a:pt x="123825" y="88316"/>
                  <a:pt x="124828" y="85890"/>
                  <a:pt x="126619" y="84106"/>
                </a:cubicBezTo>
                <a:cubicBezTo>
                  <a:pt x="128403" y="82321"/>
                  <a:pt x="130823" y="81318"/>
                  <a:pt x="133350" y="81318"/>
                </a:cubicBezTo>
                <a:close/>
              </a:path>
            </a:pathLst>
          </a:custGeom>
          <a:solidFill>
            <a:srgbClr val="029E8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8" name="任意多边形: 形状 227">
            <a:extLst>
              <a:ext uri="{FF2B5EF4-FFF2-40B4-BE49-F238E27FC236}">
                <a16:creationId xmlns:a16="http://schemas.microsoft.com/office/drawing/2014/main" id="{4751AC6B-FB20-F9F5-2FEC-7B67C933C946}"/>
              </a:ext>
            </a:extLst>
          </p:cNvPr>
          <p:cNvSpPr/>
          <p:nvPr/>
        </p:nvSpPr>
        <p:spPr>
          <a:xfrm>
            <a:off x="11442700" y="2965450"/>
            <a:ext cx="38100" cy="38100"/>
          </a:xfrm>
          <a:custGeom>
            <a:avLst/>
            <a:gdLst>
              <a:gd name="connsiteX0" fmla="*/ 38100 w 38100"/>
              <a:gd name="connsiteY0" fmla="*/ 19050 h 38100"/>
              <a:gd name="connsiteX1" fmla="*/ 19050 w 38100"/>
              <a:gd name="connsiteY1" fmla="*/ 38100 h 38100"/>
              <a:gd name="connsiteX2" fmla="*/ 0 w 38100"/>
              <a:gd name="connsiteY2" fmla="*/ 19050 h 38100"/>
              <a:gd name="connsiteX3" fmla="*/ 19050 w 38100"/>
              <a:gd name="connsiteY3" fmla="*/ 0 h 38100"/>
              <a:gd name="connsiteX4" fmla="*/ 38100 w 38100"/>
              <a:gd name="connsiteY4" fmla="*/ 1905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8100">
                <a:moveTo>
                  <a:pt x="38100" y="19050"/>
                </a:moveTo>
                <a:cubicBezTo>
                  <a:pt x="38100" y="29571"/>
                  <a:pt x="29571" y="38100"/>
                  <a:pt x="19050" y="38100"/>
                </a:cubicBezTo>
                <a:cubicBezTo>
                  <a:pt x="8529" y="38100"/>
                  <a:pt x="0" y="29571"/>
                  <a:pt x="0" y="19050"/>
                </a:cubicBezTo>
                <a:cubicBezTo>
                  <a:pt x="0" y="8529"/>
                  <a:pt x="8529" y="0"/>
                  <a:pt x="19050" y="0"/>
                </a:cubicBezTo>
                <a:cubicBezTo>
                  <a:pt x="29571" y="0"/>
                  <a:pt x="38100" y="8529"/>
                  <a:pt x="38100" y="19050"/>
                </a:cubicBezTo>
                <a:close/>
              </a:path>
            </a:pathLst>
          </a:custGeom>
          <a:solidFill>
            <a:srgbClr val="00D4C0">
              <a:alpha val="5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9" name="任意多边形: 形状 228">
            <a:extLst>
              <a:ext uri="{FF2B5EF4-FFF2-40B4-BE49-F238E27FC236}">
                <a16:creationId xmlns:a16="http://schemas.microsoft.com/office/drawing/2014/main" id="{1857E357-A097-C0F5-CE23-AAC976ED9E2F}"/>
              </a:ext>
            </a:extLst>
          </p:cNvPr>
          <p:cNvSpPr/>
          <p:nvPr/>
        </p:nvSpPr>
        <p:spPr>
          <a:xfrm>
            <a:off x="11442700" y="3105150"/>
            <a:ext cx="38100" cy="38100"/>
          </a:xfrm>
          <a:custGeom>
            <a:avLst/>
            <a:gdLst>
              <a:gd name="connsiteX0" fmla="*/ 38100 w 38100"/>
              <a:gd name="connsiteY0" fmla="*/ 19050 h 38100"/>
              <a:gd name="connsiteX1" fmla="*/ 19050 w 38100"/>
              <a:gd name="connsiteY1" fmla="*/ 38100 h 38100"/>
              <a:gd name="connsiteX2" fmla="*/ 0 w 38100"/>
              <a:gd name="connsiteY2" fmla="*/ 19050 h 38100"/>
              <a:gd name="connsiteX3" fmla="*/ 19050 w 38100"/>
              <a:gd name="connsiteY3" fmla="*/ 0 h 38100"/>
              <a:gd name="connsiteX4" fmla="*/ 38100 w 38100"/>
              <a:gd name="connsiteY4" fmla="*/ 1905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8100">
                <a:moveTo>
                  <a:pt x="38100" y="19050"/>
                </a:moveTo>
                <a:cubicBezTo>
                  <a:pt x="38100" y="29571"/>
                  <a:pt x="29571" y="38100"/>
                  <a:pt x="19050" y="38100"/>
                </a:cubicBezTo>
                <a:cubicBezTo>
                  <a:pt x="8529" y="38100"/>
                  <a:pt x="0" y="29571"/>
                  <a:pt x="0" y="19050"/>
                </a:cubicBezTo>
                <a:cubicBezTo>
                  <a:pt x="0" y="8529"/>
                  <a:pt x="8529" y="0"/>
                  <a:pt x="19050" y="0"/>
                </a:cubicBezTo>
                <a:cubicBezTo>
                  <a:pt x="29571" y="0"/>
                  <a:pt x="38100" y="8529"/>
                  <a:pt x="38100" y="19050"/>
                </a:cubicBezTo>
                <a:close/>
              </a:path>
            </a:pathLst>
          </a:custGeom>
          <a:solidFill>
            <a:srgbClr val="00D4C0">
              <a:alpha val="5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0" name="任意多边形: 形状 229">
            <a:extLst>
              <a:ext uri="{FF2B5EF4-FFF2-40B4-BE49-F238E27FC236}">
                <a16:creationId xmlns:a16="http://schemas.microsoft.com/office/drawing/2014/main" id="{2CAF492B-3B54-6CB5-6BC8-E5DAEC0878A2}"/>
              </a:ext>
            </a:extLst>
          </p:cNvPr>
          <p:cNvSpPr/>
          <p:nvPr/>
        </p:nvSpPr>
        <p:spPr>
          <a:xfrm>
            <a:off x="11442700" y="3244850"/>
            <a:ext cx="38100" cy="38100"/>
          </a:xfrm>
          <a:custGeom>
            <a:avLst/>
            <a:gdLst>
              <a:gd name="connsiteX0" fmla="*/ 38100 w 38100"/>
              <a:gd name="connsiteY0" fmla="*/ 19050 h 38100"/>
              <a:gd name="connsiteX1" fmla="*/ 19050 w 38100"/>
              <a:gd name="connsiteY1" fmla="*/ 38100 h 38100"/>
              <a:gd name="connsiteX2" fmla="*/ 0 w 38100"/>
              <a:gd name="connsiteY2" fmla="*/ 19050 h 38100"/>
              <a:gd name="connsiteX3" fmla="*/ 19050 w 38100"/>
              <a:gd name="connsiteY3" fmla="*/ 0 h 38100"/>
              <a:gd name="connsiteX4" fmla="*/ 38100 w 38100"/>
              <a:gd name="connsiteY4" fmla="*/ 1905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8100">
                <a:moveTo>
                  <a:pt x="38100" y="19050"/>
                </a:moveTo>
                <a:cubicBezTo>
                  <a:pt x="38100" y="29571"/>
                  <a:pt x="29571" y="38100"/>
                  <a:pt x="19050" y="38100"/>
                </a:cubicBezTo>
                <a:cubicBezTo>
                  <a:pt x="8529" y="38100"/>
                  <a:pt x="0" y="29571"/>
                  <a:pt x="0" y="19050"/>
                </a:cubicBezTo>
                <a:cubicBezTo>
                  <a:pt x="0" y="8529"/>
                  <a:pt x="8529" y="0"/>
                  <a:pt x="19050" y="0"/>
                </a:cubicBezTo>
                <a:cubicBezTo>
                  <a:pt x="29571" y="0"/>
                  <a:pt x="38100" y="8529"/>
                  <a:pt x="38100" y="19050"/>
                </a:cubicBezTo>
                <a:close/>
              </a:path>
            </a:pathLst>
          </a:custGeom>
          <a:solidFill>
            <a:srgbClr val="00D4C0">
              <a:alpha val="5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1" name="任意多边形: 形状 230">
            <a:extLst>
              <a:ext uri="{FF2B5EF4-FFF2-40B4-BE49-F238E27FC236}">
                <a16:creationId xmlns:a16="http://schemas.microsoft.com/office/drawing/2014/main" id="{AE1B9C07-067F-B105-EEED-730639ED4D17}"/>
              </a:ext>
            </a:extLst>
          </p:cNvPr>
          <p:cNvSpPr/>
          <p:nvPr/>
        </p:nvSpPr>
        <p:spPr>
          <a:xfrm>
            <a:off x="11442700" y="3384550"/>
            <a:ext cx="38100" cy="38100"/>
          </a:xfrm>
          <a:custGeom>
            <a:avLst/>
            <a:gdLst>
              <a:gd name="connsiteX0" fmla="*/ 38100 w 38100"/>
              <a:gd name="connsiteY0" fmla="*/ 19050 h 38100"/>
              <a:gd name="connsiteX1" fmla="*/ 19050 w 38100"/>
              <a:gd name="connsiteY1" fmla="*/ 38100 h 38100"/>
              <a:gd name="connsiteX2" fmla="*/ 0 w 38100"/>
              <a:gd name="connsiteY2" fmla="*/ 19050 h 38100"/>
              <a:gd name="connsiteX3" fmla="*/ 19050 w 38100"/>
              <a:gd name="connsiteY3" fmla="*/ 0 h 38100"/>
              <a:gd name="connsiteX4" fmla="*/ 38100 w 38100"/>
              <a:gd name="connsiteY4" fmla="*/ 1905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8100">
                <a:moveTo>
                  <a:pt x="38100" y="19050"/>
                </a:moveTo>
                <a:cubicBezTo>
                  <a:pt x="38100" y="29571"/>
                  <a:pt x="29571" y="38100"/>
                  <a:pt x="19050" y="38100"/>
                </a:cubicBezTo>
                <a:cubicBezTo>
                  <a:pt x="8529" y="38100"/>
                  <a:pt x="0" y="29571"/>
                  <a:pt x="0" y="19050"/>
                </a:cubicBezTo>
                <a:cubicBezTo>
                  <a:pt x="0" y="8529"/>
                  <a:pt x="8529" y="0"/>
                  <a:pt x="19050" y="0"/>
                </a:cubicBezTo>
                <a:cubicBezTo>
                  <a:pt x="29571" y="0"/>
                  <a:pt x="38100" y="8529"/>
                  <a:pt x="38100" y="19050"/>
                </a:cubicBezTo>
                <a:close/>
              </a:path>
            </a:pathLst>
          </a:custGeom>
          <a:solidFill>
            <a:srgbClr val="00D4C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2" name="文本框 231">
            <a:extLst>
              <a:ext uri="{FF2B5EF4-FFF2-40B4-BE49-F238E27FC236}">
                <a16:creationId xmlns:a16="http://schemas.microsoft.com/office/drawing/2014/main" id="{17FDC9BA-70FF-C18D-6E5F-A32CD308A6A0}"/>
              </a:ext>
            </a:extLst>
          </p:cNvPr>
          <p:cNvSpPr txBox="1"/>
          <p:nvPr/>
        </p:nvSpPr>
        <p:spPr>
          <a:xfrm>
            <a:off x="10750057" y="615824"/>
            <a:ext cx="8915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+mj-ea"/>
                <a:ea typeface="+mj-ea"/>
              </a:rPr>
              <a:t>UI/UX</a:t>
            </a:r>
            <a:r>
              <a:rPr lang="zh-CN" altLang="en-US" sz="900" dirty="0">
                <a:latin typeface="+mj-ea"/>
                <a:ea typeface="+mj-ea"/>
              </a:rPr>
              <a:t> </a:t>
            </a:r>
            <a:r>
              <a:rPr lang="en-US" altLang="zh-CN" sz="900" dirty="0">
                <a:latin typeface="+mj-ea"/>
                <a:ea typeface="+mj-ea"/>
              </a:rPr>
              <a:t>2020</a:t>
            </a:r>
            <a:endParaRPr lang="en-US" sz="900" dirty="0">
              <a:latin typeface="+mj-ea"/>
              <a:ea typeface="+mj-ea"/>
            </a:endParaRPr>
          </a:p>
        </p:txBody>
      </p:sp>
      <p:sp>
        <p:nvSpPr>
          <p:cNvPr id="233" name="文本框 232">
            <a:extLst>
              <a:ext uri="{FF2B5EF4-FFF2-40B4-BE49-F238E27FC236}">
                <a16:creationId xmlns:a16="http://schemas.microsoft.com/office/drawing/2014/main" id="{A8002AB3-16A3-D3D1-A993-DDAF47CEF60F}"/>
              </a:ext>
            </a:extLst>
          </p:cNvPr>
          <p:cNvSpPr txBox="1"/>
          <p:nvPr/>
        </p:nvSpPr>
        <p:spPr>
          <a:xfrm>
            <a:off x="11307620" y="2181327"/>
            <a:ext cx="243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00D4C0"/>
                </a:solidFill>
                <a:latin typeface="+mj-ea"/>
                <a:ea typeface="+mj-ea"/>
              </a:rPr>
              <a:t>首页设计</a:t>
            </a:r>
            <a:endParaRPr lang="en-US" sz="1000" dirty="0">
              <a:solidFill>
                <a:srgbClr val="00D4C0"/>
              </a:solidFill>
              <a:latin typeface="+mj-ea"/>
              <a:ea typeface="+mj-ea"/>
            </a:endParaRPr>
          </a:p>
        </p:txBody>
      </p:sp>
      <p:sp>
        <p:nvSpPr>
          <p:cNvPr id="234" name="文本框 233">
            <a:extLst>
              <a:ext uri="{FF2B5EF4-FFF2-40B4-BE49-F238E27FC236}">
                <a16:creationId xmlns:a16="http://schemas.microsoft.com/office/drawing/2014/main" id="{FD12046A-5814-139F-0365-C9AFB5BE580A}"/>
              </a:ext>
            </a:extLst>
          </p:cNvPr>
          <p:cNvSpPr txBox="1"/>
          <p:nvPr/>
        </p:nvSpPr>
        <p:spPr>
          <a:xfrm>
            <a:off x="11295399" y="3506723"/>
            <a:ext cx="346249" cy="20313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050" dirty="0">
                <a:solidFill>
                  <a:srgbClr val="7EE9D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Home Page Design</a:t>
            </a:r>
            <a:endParaRPr lang="en-US" sz="1050" dirty="0">
              <a:solidFill>
                <a:srgbClr val="7EE9DF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235" name="文本框 234">
            <a:extLst>
              <a:ext uri="{FF2B5EF4-FFF2-40B4-BE49-F238E27FC236}">
                <a16:creationId xmlns:a16="http://schemas.microsoft.com/office/drawing/2014/main" id="{8D3A4367-105B-7EE2-58E5-A1C87EF78EF3}"/>
              </a:ext>
            </a:extLst>
          </p:cNvPr>
          <p:cNvSpPr txBox="1"/>
          <p:nvPr/>
        </p:nvSpPr>
        <p:spPr>
          <a:xfrm>
            <a:off x="549096" y="625254"/>
            <a:ext cx="32565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rgbClr val="009B8C"/>
                </a:solidFill>
                <a:latin typeface="+mj-ea"/>
                <a:ea typeface="+mj-ea"/>
              </a:rPr>
              <a:t>封面图不同裁剪方案</a:t>
            </a:r>
            <a:endParaRPr lang="en-US" sz="2500" dirty="0">
              <a:solidFill>
                <a:srgbClr val="009B8C"/>
              </a:solidFill>
              <a:latin typeface="+mj-ea"/>
              <a:ea typeface="+mj-ea"/>
            </a:endParaRPr>
          </a:p>
        </p:txBody>
      </p:sp>
      <p:sp>
        <p:nvSpPr>
          <p:cNvPr id="236" name="文本框 235">
            <a:extLst>
              <a:ext uri="{FF2B5EF4-FFF2-40B4-BE49-F238E27FC236}">
                <a16:creationId xmlns:a16="http://schemas.microsoft.com/office/drawing/2014/main" id="{23988D95-0346-83D7-FF9B-278154FF5DB7}"/>
              </a:ext>
            </a:extLst>
          </p:cNvPr>
          <p:cNvSpPr txBox="1"/>
          <p:nvPr/>
        </p:nvSpPr>
        <p:spPr>
          <a:xfrm>
            <a:off x="3547110" y="678342"/>
            <a:ext cx="711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+mj-ea"/>
                <a:ea typeface="+mj-ea"/>
              </a:rPr>
              <a:t>适配问题</a:t>
            </a:r>
            <a:endParaRPr lang="en-US" sz="1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37" name="文本框 236">
            <a:extLst>
              <a:ext uri="{FF2B5EF4-FFF2-40B4-BE49-F238E27FC236}">
                <a16:creationId xmlns:a16="http://schemas.microsoft.com/office/drawing/2014/main" id="{3CB2781B-8C90-B9EF-0082-A83BCABF9EDC}"/>
              </a:ext>
            </a:extLst>
          </p:cNvPr>
          <p:cNvSpPr txBox="1"/>
          <p:nvPr/>
        </p:nvSpPr>
        <p:spPr>
          <a:xfrm>
            <a:off x="549096" y="1040510"/>
            <a:ext cx="32565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solidFill>
                  <a:srgbClr val="A4A7B0"/>
                </a:solidFill>
                <a:latin typeface="Montserrat SemiBold" panose="00000700000000000000" pitchFamily="2" charset="0"/>
                <a:ea typeface="+mj-ea"/>
              </a:rPr>
              <a:t>Different Cutting Schemes of Cover</a:t>
            </a:r>
            <a:endParaRPr lang="en-US" sz="1100" b="1" dirty="0">
              <a:solidFill>
                <a:srgbClr val="A4A7B0"/>
              </a:solidFill>
              <a:latin typeface="Montserrat SemiBold" panose="00000700000000000000" pitchFamily="2" charset="0"/>
              <a:ea typeface="+mj-ea"/>
            </a:endParaRPr>
          </a:p>
        </p:txBody>
      </p:sp>
      <p:sp>
        <p:nvSpPr>
          <p:cNvPr id="240" name="文本框 239">
            <a:extLst>
              <a:ext uri="{FF2B5EF4-FFF2-40B4-BE49-F238E27FC236}">
                <a16:creationId xmlns:a16="http://schemas.microsoft.com/office/drawing/2014/main" id="{54A794CF-5B5A-09B2-4AD5-626EDDC3FCEF}"/>
              </a:ext>
            </a:extLst>
          </p:cNvPr>
          <p:cNvSpPr txBox="1"/>
          <p:nvPr/>
        </p:nvSpPr>
        <p:spPr>
          <a:xfrm>
            <a:off x="2748995" y="1725910"/>
            <a:ext cx="1385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009B8C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不同渠道</a:t>
            </a:r>
            <a:endParaRPr lang="en-US" sz="1400" dirty="0">
              <a:solidFill>
                <a:srgbClr val="009B8C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242" name="文本框 241">
            <a:extLst>
              <a:ext uri="{FF2B5EF4-FFF2-40B4-BE49-F238E27FC236}">
                <a16:creationId xmlns:a16="http://schemas.microsoft.com/office/drawing/2014/main" id="{ACECEB67-F206-5276-0A56-A2E9E90088D7}"/>
              </a:ext>
            </a:extLst>
          </p:cNvPr>
          <p:cNvSpPr txBox="1"/>
          <p:nvPr/>
        </p:nvSpPr>
        <p:spPr>
          <a:xfrm>
            <a:off x="2416719" y="2529845"/>
            <a:ext cx="5735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rgbClr val="009B8C"/>
                </a:solidFill>
                <a:latin typeface="+mn-ea"/>
                <a:cs typeface="OPPOSans M" panose="00020600040101010101" pitchFamily="18" charset="-122"/>
              </a:rPr>
              <a:t>微信</a:t>
            </a:r>
            <a:endParaRPr lang="en-US" sz="1100" dirty="0">
              <a:solidFill>
                <a:srgbClr val="009B8C"/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243" name="文本框 242">
            <a:extLst>
              <a:ext uri="{FF2B5EF4-FFF2-40B4-BE49-F238E27FC236}">
                <a16:creationId xmlns:a16="http://schemas.microsoft.com/office/drawing/2014/main" id="{CCE5351F-973A-65F5-B434-C956F5CD62B1}"/>
              </a:ext>
            </a:extLst>
          </p:cNvPr>
          <p:cNvSpPr txBox="1"/>
          <p:nvPr/>
        </p:nvSpPr>
        <p:spPr>
          <a:xfrm>
            <a:off x="3151723" y="2529845"/>
            <a:ext cx="5735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solidFill>
                  <a:srgbClr val="009B8C"/>
                </a:solidFill>
                <a:latin typeface="+mn-ea"/>
                <a:cs typeface="OPPOSans M" panose="00020600040101010101" pitchFamily="18" charset="-122"/>
              </a:rPr>
              <a:t>APP</a:t>
            </a:r>
            <a:endParaRPr lang="en-US" sz="1100" dirty="0">
              <a:solidFill>
                <a:srgbClr val="009B8C"/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244" name="文本框 243">
            <a:extLst>
              <a:ext uri="{FF2B5EF4-FFF2-40B4-BE49-F238E27FC236}">
                <a16:creationId xmlns:a16="http://schemas.microsoft.com/office/drawing/2014/main" id="{5FC29988-3201-574C-230C-16F0FC9D51B1}"/>
              </a:ext>
            </a:extLst>
          </p:cNvPr>
          <p:cNvSpPr txBox="1"/>
          <p:nvPr/>
        </p:nvSpPr>
        <p:spPr>
          <a:xfrm>
            <a:off x="3886728" y="2529845"/>
            <a:ext cx="5735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rgbClr val="009B8C"/>
                </a:solidFill>
                <a:latin typeface="+mn-ea"/>
                <a:cs typeface="OPPOSans M" panose="00020600040101010101" pitchFamily="18" charset="-122"/>
              </a:rPr>
              <a:t>官网</a:t>
            </a:r>
            <a:endParaRPr lang="en-US" sz="1100" dirty="0">
              <a:solidFill>
                <a:srgbClr val="009B8C"/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245" name="文本框 244">
            <a:extLst>
              <a:ext uri="{FF2B5EF4-FFF2-40B4-BE49-F238E27FC236}">
                <a16:creationId xmlns:a16="http://schemas.microsoft.com/office/drawing/2014/main" id="{C6FCBC83-3545-541B-742E-2DC8922870D4}"/>
              </a:ext>
            </a:extLst>
          </p:cNvPr>
          <p:cNvSpPr txBox="1"/>
          <p:nvPr/>
        </p:nvSpPr>
        <p:spPr>
          <a:xfrm>
            <a:off x="2556724" y="4516536"/>
            <a:ext cx="1385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009B8C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不同行为</a:t>
            </a:r>
            <a:endParaRPr lang="en-US" sz="1400" dirty="0">
              <a:solidFill>
                <a:srgbClr val="009B8C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246" name="文本框 245">
            <a:extLst>
              <a:ext uri="{FF2B5EF4-FFF2-40B4-BE49-F238E27FC236}">
                <a16:creationId xmlns:a16="http://schemas.microsoft.com/office/drawing/2014/main" id="{00AFD56D-5478-485C-A347-C3D0F4FDEFA6}"/>
              </a:ext>
            </a:extLst>
          </p:cNvPr>
          <p:cNvSpPr txBox="1"/>
          <p:nvPr/>
        </p:nvSpPr>
        <p:spPr>
          <a:xfrm>
            <a:off x="2243916" y="4895220"/>
            <a:ext cx="5735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rgbClr val="009B8C"/>
                </a:solidFill>
                <a:latin typeface="+mn-ea"/>
                <a:cs typeface="OPPOSans M" panose="00020600040101010101" pitchFamily="18" charset="-122"/>
              </a:rPr>
              <a:t>关注</a:t>
            </a:r>
            <a:endParaRPr lang="en-US" sz="1100" dirty="0">
              <a:solidFill>
                <a:srgbClr val="009B8C"/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247" name="文本框 246">
            <a:extLst>
              <a:ext uri="{FF2B5EF4-FFF2-40B4-BE49-F238E27FC236}">
                <a16:creationId xmlns:a16="http://schemas.microsoft.com/office/drawing/2014/main" id="{8F037B8E-E40C-25E1-A61D-623735B33C3B}"/>
              </a:ext>
            </a:extLst>
          </p:cNvPr>
          <p:cNvSpPr txBox="1"/>
          <p:nvPr/>
        </p:nvSpPr>
        <p:spPr>
          <a:xfrm>
            <a:off x="2967595" y="4895220"/>
            <a:ext cx="5735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rgbClr val="009B8C"/>
                </a:solidFill>
                <a:latin typeface="+mn-ea"/>
                <a:cs typeface="OPPOSans M" panose="00020600040101010101" pitchFamily="18" charset="-122"/>
              </a:rPr>
              <a:t>收藏</a:t>
            </a:r>
            <a:endParaRPr lang="en-US" sz="1100" dirty="0">
              <a:solidFill>
                <a:srgbClr val="009B8C"/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248" name="文本框 247">
            <a:extLst>
              <a:ext uri="{FF2B5EF4-FFF2-40B4-BE49-F238E27FC236}">
                <a16:creationId xmlns:a16="http://schemas.microsoft.com/office/drawing/2014/main" id="{16256B45-07AF-1C8D-54CD-3874A8919878}"/>
              </a:ext>
            </a:extLst>
          </p:cNvPr>
          <p:cNvSpPr txBox="1"/>
          <p:nvPr/>
        </p:nvSpPr>
        <p:spPr>
          <a:xfrm>
            <a:off x="3697845" y="4895220"/>
            <a:ext cx="5735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rgbClr val="009B8C"/>
                </a:solidFill>
                <a:latin typeface="+mn-ea"/>
                <a:cs typeface="OPPOSans M" panose="00020600040101010101" pitchFamily="18" charset="-122"/>
              </a:rPr>
              <a:t>注册</a:t>
            </a:r>
            <a:endParaRPr lang="en-US" sz="1100" dirty="0">
              <a:solidFill>
                <a:srgbClr val="009B8C"/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249" name="文本框 248">
            <a:extLst>
              <a:ext uri="{FF2B5EF4-FFF2-40B4-BE49-F238E27FC236}">
                <a16:creationId xmlns:a16="http://schemas.microsoft.com/office/drawing/2014/main" id="{EBA323FE-46F6-34DA-D5F9-985F29C2F9B6}"/>
              </a:ext>
            </a:extLst>
          </p:cNvPr>
          <p:cNvSpPr txBox="1"/>
          <p:nvPr/>
        </p:nvSpPr>
        <p:spPr>
          <a:xfrm>
            <a:off x="2227820" y="5295270"/>
            <a:ext cx="5735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rgbClr val="009B8C"/>
                </a:solidFill>
                <a:latin typeface="+mn-ea"/>
                <a:cs typeface="OPPOSans M" panose="00020600040101010101" pitchFamily="18" charset="-122"/>
              </a:rPr>
              <a:t>评论</a:t>
            </a:r>
            <a:endParaRPr lang="en-US" sz="1100" dirty="0">
              <a:solidFill>
                <a:srgbClr val="009B8C"/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250" name="文本框 249">
            <a:extLst>
              <a:ext uri="{FF2B5EF4-FFF2-40B4-BE49-F238E27FC236}">
                <a16:creationId xmlns:a16="http://schemas.microsoft.com/office/drawing/2014/main" id="{D6D7C367-3CEB-C384-922C-011C0351AA76}"/>
              </a:ext>
            </a:extLst>
          </p:cNvPr>
          <p:cNvSpPr txBox="1"/>
          <p:nvPr/>
        </p:nvSpPr>
        <p:spPr>
          <a:xfrm>
            <a:off x="2851681" y="5295270"/>
            <a:ext cx="8422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rgbClr val="009B8C"/>
                </a:solidFill>
                <a:latin typeface="+mn-ea"/>
                <a:cs typeface="OPPOSans M" panose="00020600040101010101" pitchFamily="18" charset="-122"/>
              </a:rPr>
              <a:t>加购物车</a:t>
            </a:r>
            <a:endParaRPr lang="en-US" sz="1100" dirty="0">
              <a:solidFill>
                <a:srgbClr val="009B8C"/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251" name="文本框 250">
            <a:extLst>
              <a:ext uri="{FF2B5EF4-FFF2-40B4-BE49-F238E27FC236}">
                <a16:creationId xmlns:a16="http://schemas.microsoft.com/office/drawing/2014/main" id="{B10DE75F-0302-E228-8772-6648054ECB40}"/>
              </a:ext>
            </a:extLst>
          </p:cNvPr>
          <p:cNvSpPr txBox="1"/>
          <p:nvPr/>
        </p:nvSpPr>
        <p:spPr>
          <a:xfrm>
            <a:off x="3706939" y="5295270"/>
            <a:ext cx="5735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rgbClr val="009B8C"/>
                </a:solidFill>
                <a:latin typeface="+mn-ea"/>
                <a:cs typeface="OPPOSans M" panose="00020600040101010101" pitchFamily="18" charset="-122"/>
              </a:rPr>
              <a:t>咨询</a:t>
            </a:r>
            <a:endParaRPr lang="en-US" sz="1100" dirty="0">
              <a:solidFill>
                <a:srgbClr val="009B8C"/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252" name="文本框 251">
            <a:extLst>
              <a:ext uri="{FF2B5EF4-FFF2-40B4-BE49-F238E27FC236}">
                <a16:creationId xmlns:a16="http://schemas.microsoft.com/office/drawing/2014/main" id="{C2A0B2AD-D43C-BBAE-5C4F-E7F906431E64}"/>
              </a:ext>
            </a:extLst>
          </p:cNvPr>
          <p:cNvSpPr txBox="1"/>
          <p:nvPr/>
        </p:nvSpPr>
        <p:spPr>
          <a:xfrm>
            <a:off x="7625795" y="2012912"/>
            <a:ext cx="1385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009B8C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不同行为</a:t>
            </a:r>
            <a:endParaRPr lang="en-US" sz="1400" dirty="0">
              <a:solidFill>
                <a:srgbClr val="009B8C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253" name="文本框 252">
            <a:extLst>
              <a:ext uri="{FF2B5EF4-FFF2-40B4-BE49-F238E27FC236}">
                <a16:creationId xmlns:a16="http://schemas.microsoft.com/office/drawing/2014/main" id="{9B7919FC-D59A-F012-3F0A-7A0919592364}"/>
              </a:ext>
            </a:extLst>
          </p:cNvPr>
          <p:cNvSpPr txBox="1"/>
          <p:nvPr/>
        </p:nvSpPr>
        <p:spPr>
          <a:xfrm>
            <a:off x="7393692" y="4383917"/>
            <a:ext cx="1385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009B8C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不同行为</a:t>
            </a:r>
            <a:endParaRPr lang="en-US" sz="1400" dirty="0">
              <a:solidFill>
                <a:srgbClr val="009B8C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254" name="文本框 253">
            <a:extLst>
              <a:ext uri="{FF2B5EF4-FFF2-40B4-BE49-F238E27FC236}">
                <a16:creationId xmlns:a16="http://schemas.microsoft.com/office/drawing/2014/main" id="{BBD3CD39-308A-CC74-0479-2F014DDFB187}"/>
              </a:ext>
            </a:extLst>
          </p:cNvPr>
          <p:cNvSpPr txBox="1"/>
          <p:nvPr/>
        </p:nvSpPr>
        <p:spPr>
          <a:xfrm>
            <a:off x="7210929" y="2865122"/>
            <a:ext cx="7408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rgbClr val="009B8C"/>
                </a:solidFill>
                <a:latin typeface="+mn-ea"/>
                <a:cs typeface="OPPOSans M" panose="00020600040101010101" pitchFamily="18" charset="-122"/>
              </a:rPr>
              <a:t>优惠券</a:t>
            </a:r>
            <a:endParaRPr lang="en-US" sz="1100" dirty="0">
              <a:solidFill>
                <a:srgbClr val="009B8C"/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255" name="文本框 254">
            <a:extLst>
              <a:ext uri="{FF2B5EF4-FFF2-40B4-BE49-F238E27FC236}">
                <a16:creationId xmlns:a16="http://schemas.microsoft.com/office/drawing/2014/main" id="{D458B2E8-999B-7831-3FB6-245A7C68E794}"/>
              </a:ext>
            </a:extLst>
          </p:cNvPr>
          <p:cNvSpPr txBox="1"/>
          <p:nvPr/>
        </p:nvSpPr>
        <p:spPr>
          <a:xfrm>
            <a:off x="7880905" y="2865122"/>
            <a:ext cx="861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rgbClr val="009B8C"/>
                </a:solidFill>
                <a:latin typeface="+mn-ea"/>
                <a:cs typeface="OPPOSans M" panose="00020600040101010101" pitchFamily="18" charset="-122"/>
              </a:rPr>
              <a:t>商品活动</a:t>
            </a:r>
            <a:endParaRPr lang="en-US" sz="1100" dirty="0">
              <a:solidFill>
                <a:srgbClr val="009B8C"/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256" name="文本框 255">
            <a:extLst>
              <a:ext uri="{FF2B5EF4-FFF2-40B4-BE49-F238E27FC236}">
                <a16:creationId xmlns:a16="http://schemas.microsoft.com/office/drawing/2014/main" id="{934BB128-00DA-22E7-C44C-0801F58D30D5}"/>
              </a:ext>
            </a:extLst>
          </p:cNvPr>
          <p:cNvSpPr txBox="1"/>
          <p:nvPr/>
        </p:nvSpPr>
        <p:spPr>
          <a:xfrm>
            <a:off x="8624471" y="2865122"/>
            <a:ext cx="8402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rgbClr val="009B8C"/>
                </a:solidFill>
                <a:latin typeface="+mn-ea"/>
                <a:cs typeface="OPPOSans M" panose="00020600040101010101" pitchFamily="18" charset="-122"/>
              </a:rPr>
              <a:t>商品链接</a:t>
            </a:r>
            <a:endParaRPr lang="en-US" sz="1100" dirty="0">
              <a:solidFill>
                <a:srgbClr val="009B8C"/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257" name="文本框 256">
            <a:extLst>
              <a:ext uri="{FF2B5EF4-FFF2-40B4-BE49-F238E27FC236}">
                <a16:creationId xmlns:a16="http://schemas.microsoft.com/office/drawing/2014/main" id="{97DF0032-72C0-10B1-11E0-51FD1C966035}"/>
              </a:ext>
            </a:extLst>
          </p:cNvPr>
          <p:cNvSpPr txBox="1"/>
          <p:nvPr/>
        </p:nvSpPr>
        <p:spPr>
          <a:xfrm>
            <a:off x="7288527" y="4793620"/>
            <a:ext cx="8839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rgbClr val="009B8C"/>
                </a:solidFill>
                <a:latin typeface="+mn-ea"/>
                <a:cs typeface="OPPOSans M" panose="00020600040101010101" pitchFamily="18" charset="-122"/>
              </a:rPr>
              <a:t>官方短信</a:t>
            </a:r>
            <a:endParaRPr lang="en-US" sz="1100" dirty="0">
              <a:solidFill>
                <a:srgbClr val="009B8C"/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258" name="文本框 257">
            <a:extLst>
              <a:ext uri="{FF2B5EF4-FFF2-40B4-BE49-F238E27FC236}">
                <a16:creationId xmlns:a16="http://schemas.microsoft.com/office/drawing/2014/main" id="{B9661CAA-DBDB-6B7A-90B1-2B18123DC4CA}"/>
              </a:ext>
            </a:extLst>
          </p:cNvPr>
          <p:cNvSpPr txBox="1"/>
          <p:nvPr/>
        </p:nvSpPr>
        <p:spPr>
          <a:xfrm>
            <a:off x="7288878" y="5208662"/>
            <a:ext cx="9121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rgbClr val="009B8C"/>
                </a:solidFill>
                <a:latin typeface="+mn-ea"/>
                <a:cs typeface="OPPOSans M" panose="00020600040101010101" pitchFamily="18" charset="-122"/>
              </a:rPr>
              <a:t>社交媒体</a:t>
            </a:r>
            <a:endParaRPr lang="en-US" sz="1100" dirty="0">
              <a:solidFill>
                <a:srgbClr val="009B8C"/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259" name="文本框 258">
            <a:extLst>
              <a:ext uri="{FF2B5EF4-FFF2-40B4-BE49-F238E27FC236}">
                <a16:creationId xmlns:a16="http://schemas.microsoft.com/office/drawing/2014/main" id="{63F46F58-D5A3-D4E6-6ED1-56BBB5EAB453}"/>
              </a:ext>
            </a:extLst>
          </p:cNvPr>
          <p:cNvSpPr txBox="1"/>
          <p:nvPr/>
        </p:nvSpPr>
        <p:spPr>
          <a:xfrm>
            <a:off x="8507705" y="4806042"/>
            <a:ext cx="572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rgbClr val="009B8C"/>
                </a:solidFill>
                <a:latin typeface="+mn-ea"/>
                <a:cs typeface="OPPOSans M" panose="00020600040101010101" pitchFamily="18" charset="-122"/>
              </a:rPr>
              <a:t>邮件</a:t>
            </a:r>
            <a:endParaRPr lang="en-US" sz="1100" dirty="0">
              <a:solidFill>
                <a:srgbClr val="009B8C"/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260" name="文本框 259">
            <a:extLst>
              <a:ext uri="{FF2B5EF4-FFF2-40B4-BE49-F238E27FC236}">
                <a16:creationId xmlns:a16="http://schemas.microsoft.com/office/drawing/2014/main" id="{0DD282A4-4E80-8E91-D7E2-EE4D96A26BF3}"/>
              </a:ext>
            </a:extLst>
          </p:cNvPr>
          <p:cNvSpPr txBox="1"/>
          <p:nvPr/>
        </p:nvSpPr>
        <p:spPr>
          <a:xfrm>
            <a:off x="8307679" y="5227536"/>
            <a:ext cx="8915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009B8C"/>
                </a:solidFill>
                <a:latin typeface="+mn-ea"/>
                <a:cs typeface="OPPOSans M" panose="00020600040101010101" pitchFamily="18" charset="-122"/>
              </a:rPr>
              <a:t>APP PUSH</a:t>
            </a:r>
            <a:endParaRPr lang="en-US" sz="1100" dirty="0">
              <a:solidFill>
                <a:srgbClr val="009B8C"/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261" name="文本框 260">
            <a:extLst>
              <a:ext uri="{FF2B5EF4-FFF2-40B4-BE49-F238E27FC236}">
                <a16:creationId xmlns:a16="http://schemas.microsoft.com/office/drawing/2014/main" id="{02634D19-C3E9-897F-1EAE-1C1DBC7E347C}"/>
              </a:ext>
            </a:extLst>
          </p:cNvPr>
          <p:cNvSpPr txBox="1"/>
          <p:nvPr/>
        </p:nvSpPr>
        <p:spPr>
          <a:xfrm>
            <a:off x="5186060" y="4079270"/>
            <a:ext cx="1385410" cy="634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全流程自动化</a:t>
            </a:r>
            <a:endParaRPr lang="en-US" altLang="zh-CN" sz="14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个性营销</a:t>
            </a:r>
            <a:endParaRPr lang="en-US" sz="14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62400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3F7FA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303C0060-3E87-49F5-DE96-C2D232752131}"/>
              </a:ext>
            </a:extLst>
          </p:cNvPr>
          <p:cNvSpPr/>
          <p:nvPr/>
        </p:nvSpPr>
        <p:spPr>
          <a:xfrm>
            <a:off x="635000" y="-29609"/>
            <a:ext cx="11842750" cy="6923551"/>
          </a:xfrm>
          <a:custGeom>
            <a:avLst/>
            <a:gdLst>
              <a:gd name="connsiteX0" fmla="*/ 6281738 w 11842750"/>
              <a:gd name="connsiteY0" fmla="*/ 0 h 6923551"/>
              <a:gd name="connsiteX1" fmla="*/ 0 w 11842750"/>
              <a:gd name="connsiteY1" fmla="*/ 3461785 h 6923551"/>
              <a:gd name="connsiteX2" fmla="*/ 6281738 w 11842750"/>
              <a:gd name="connsiteY2" fmla="*/ 6923551 h 6923551"/>
              <a:gd name="connsiteX3" fmla="*/ 6281738 w 11842750"/>
              <a:gd name="connsiteY3" fmla="*/ 6887610 h 6923551"/>
              <a:gd name="connsiteX4" fmla="*/ 11842750 w 11842750"/>
              <a:gd name="connsiteY4" fmla="*/ 6887610 h 6923551"/>
              <a:gd name="connsiteX5" fmla="*/ 11842750 w 11842750"/>
              <a:gd name="connsiteY5" fmla="*/ 29610 h 6923551"/>
              <a:gd name="connsiteX6" fmla="*/ 6281738 w 11842750"/>
              <a:gd name="connsiteY6" fmla="*/ 29610 h 6923551"/>
              <a:gd name="connsiteX7" fmla="*/ 6281738 w 11842750"/>
              <a:gd name="connsiteY7" fmla="*/ 0 h 6923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42750" h="6923551">
                <a:moveTo>
                  <a:pt x="6281738" y="0"/>
                </a:moveTo>
                <a:lnTo>
                  <a:pt x="0" y="3461785"/>
                </a:lnTo>
                <a:lnTo>
                  <a:pt x="6281738" y="6923551"/>
                </a:lnTo>
                <a:lnTo>
                  <a:pt x="6281738" y="6887610"/>
                </a:lnTo>
                <a:lnTo>
                  <a:pt x="11842750" y="6887610"/>
                </a:lnTo>
                <a:lnTo>
                  <a:pt x="11842750" y="29610"/>
                </a:lnTo>
                <a:lnTo>
                  <a:pt x="6281738" y="29610"/>
                </a:lnTo>
                <a:lnTo>
                  <a:pt x="6281738" y="0"/>
                </a:lnTo>
                <a:close/>
              </a:path>
            </a:pathLst>
          </a:custGeom>
          <a:gradFill>
            <a:gsLst>
              <a:gs pos="0">
                <a:srgbClr val="00D0C4">
                  <a:alpha val="14000"/>
                </a:srgbClr>
              </a:gs>
              <a:gs pos="100000">
                <a:srgbClr val="00BBBE">
                  <a:alpha val="0"/>
                </a:srgbClr>
              </a:gs>
            </a:gsLst>
            <a:lin ang="0" scaled="0"/>
          </a:gradFill>
          <a:ln w="6350" cap="flat">
            <a:gradFill>
              <a:gsLst>
                <a:gs pos="0">
                  <a:srgbClr val="00BBBE"/>
                </a:gs>
                <a:gs pos="100000">
                  <a:srgbClr val="00BBBE">
                    <a:alpha val="0"/>
                  </a:srgbClr>
                </a:gs>
              </a:gsLst>
              <a:lin ang="0" scaled="0"/>
            </a:gra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729FC6B1-69C2-7DFF-D22F-49717D544115}"/>
              </a:ext>
            </a:extLst>
          </p:cNvPr>
          <p:cNvSpPr/>
          <p:nvPr/>
        </p:nvSpPr>
        <p:spPr>
          <a:xfrm>
            <a:off x="-444500" y="2247900"/>
            <a:ext cx="2362200" cy="2362200"/>
          </a:xfrm>
          <a:custGeom>
            <a:avLst/>
            <a:gdLst>
              <a:gd name="connsiteX0" fmla="*/ 2362200 w 2362200"/>
              <a:gd name="connsiteY0" fmla="*/ 1181100 h 2362200"/>
              <a:gd name="connsiteX1" fmla="*/ 1181100 w 2362200"/>
              <a:gd name="connsiteY1" fmla="*/ 2362200 h 2362200"/>
              <a:gd name="connsiteX2" fmla="*/ 0 w 2362200"/>
              <a:gd name="connsiteY2" fmla="*/ 1181100 h 2362200"/>
              <a:gd name="connsiteX3" fmla="*/ 1181100 w 2362200"/>
              <a:gd name="connsiteY3" fmla="*/ 0 h 2362200"/>
              <a:gd name="connsiteX4" fmla="*/ 2362200 w 2362200"/>
              <a:gd name="connsiteY4" fmla="*/ 1181100 h 236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2200" h="2362200">
                <a:moveTo>
                  <a:pt x="2362200" y="1181100"/>
                </a:moveTo>
                <a:cubicBezTo>
                  <a:pt x="2362200" y="1833404"/>
                  <a:pt x="1833404" y="2362200"/>
                  <a:pt x="1181100" y="2362200"/>
                </a:cubicBezTo>
                <a:cubicBezTo>
                  <a:pt x="528797" y="2362200"/>
                  <a:pt x="0" y="1833404"/>
                  <a:pt x="0" y="1181100"/>
                </a:cubicBezTo>
                <a:cubicBezTo>
                  <a:pt x="0" y="528796"/>
                  <a:pt x="528797" y="0"/>
                  <a:pt x="1181100" y="0"/>
                </a:cubicBezTo>
                <a:cubicBezTo>
                  <a:pt x="1833404" y="0"/>
                  <a:pt x="2362200" y="528796"/>
                  <a:pt x="2362200" y="1181100"/>
                </a:cubicBezTo>
                <a:close/>
              </a:path>
            </a:pathLst>
          </a:custGeom>
          <a:gradFill>
            <a:gsLst>
              <a:gs pos="0">
                <a:srgbClr val="00D0C4"/>
              </a:gs>
              <a:gs pos="100000">
                <a:srgbClr val="00BBBE"/>
              </a:gs>
            </a:gsLst>
            <a:lin ang="5400000" scaled="1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" name="图形 2">
            <a:extLst>
              <a:ext uri="{FF2B5EF4-FFF2-40B4-BE49-F238E27FC236}">
                <a16:creationId xmlns:a16="http://schemas.microsoft.com/office/drawing/2014/main" id="{2BA4369E-E9E6-1C1B-FDD2-C84405392987}"/>
              </a:ext>
            </a:extLst>
          </p:cNvPr>
          <p:cNvGrpSpPr/>
          <p:nvPr/>
        </p:nvGrpSpPr>
        <p:grpSpPr>
          <a:xfrm>
            <a:off x="-1118906" y="1696202"/>
            <a:ext cx="3228975" cy="2203450"/>
            <a:chOff x="-1152525" y="1660525"/>
            <a:chExt cx="3228975" cy="2203450"/>
          </a:xfrm>
          <a:gradFill>
            <a:gsLst>
              <a:gs pos="0">
                <a:srgbClr val="F3F7FA">
                  <a:alpha val="0"/>
                </a:srgbClr>
              </a:gs>
              <a:gs pos="100000">
                <a:schemeClr val="bg1">
                  <a:alpha val="13000"/>
                </a:schemeClr>
              </a:gs>
            </a:gsLst>
            <a:lin ang="5400000" scaled="1"/>
          </a:gradFill>
        </p:grpSpPr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AF55BDFD-4E67-9C1D-27DB-9EFEEA10AB8A}"/>
                </a:ext>
              </a:extLst>
            </p:cNvPr>
            <p:cNvSpPr/>
            <p:nvPr/>
          </p:nvSpPr>
          <p:spPr>
            <a:xfrm>
              <a:off x="-1003300" y="1708150"/>
              <a:ext cx="2051050" cy="1104900"/>
            </a:xfrm>
            <a:custGeom>
              <a:avLst/>
              <a:gdLst>
                <a:gd name="connsiteX0" fmla="*/ 1117302 w 2051050"/>
                <a:gd name="connsiteY0" fmla="*/ 952221 h 1104900"/>
                <a:gd name="connsiteX1" fmla="*/ 933748 w 2051050"/>
                <a:gd name="connsiteY1" fmla="*/ 952221 h 1104900"/>
                <a:gd name="connsiteX2" fmla="*/ 552450 w 2051050"/>
                <a:gd name="connsiteY2" fmla="*/ 1104900 h 1104900"/>
                <a:gd name="connsiteX3" fmla="*/ 0 w 2051050"/>
                <a:gd name="connsiteY3" fmla="*/ 552450 h 1104900"/>
                <a:gd name="connsiteX4" fmla="*/ 552450 w 2051050"/>
                <a:gd name="connsiteY4" fmla="*/ 0 h 1104900"/>
                <a:gd name="connsiteX5" fmla="*/ 933748 w 2051050"/>
                <a:gd name="connsiteY5" fmla="*/ 152679 h 1104900"/>
                <a:gd name="connsiteX6" fmla="*/ 1117302 w 2051050"/>
                <a:gd name="connsiteY6" fmla="*/ 152679 h 1104900"/>
                <a:gd name="connsiteX7" fmla="*/ 1498600 w 2051050"/>
                <a:gd name="connsiteY7" fmla="*/ 0 h 1104900"/>
                <a:gd name="connsiteX8" fmla="*/ 2051050 w 2051050"/>
                <a:gd name="connsiteY8" fmla="*/ 552450 h 1104900"/>
                <a:gd name="connsiteX9" fmla="*/ 1498600 w 2051050"/>
                <a:gd name="connsiteY9" fmla="*/ 1104900 h 1104900"/>
                <a:gd name="connsiteX10" fmla="*/ 1117302 w 2051050"/>
                <a:gd name="connsiteY10" fmla="*/ 952221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51050" h="1104900">
                  <a:moveTo>
                    <a:pt x="1117302" y="952221"/>
                  </a:moveTo>
                  <a:cubicBezTo>
                    <a:pt x="1068941" y="906075"/>
                    <a:pt x="982110" y="906075"/>
                    <a:pt x="933748" y="952221"/>
                  </a:cubicBezTo>
                  <a:cubicBezTo>
                    <a:pt x="834598" y="1046817"/>
                    <a:pt x="700307" y="1104900"/>
                    <a:pt x="552450" y="1104900"/>
                  </a:cubicBezTo>
                  <a:cubicBezTo>
                    <a:pt x="247339" y="1104900"/>
                    <a:pt x="0" y="857561"/>
                    <a:pt x="0" y="552450"/>
                  </a:cubicBezTo>
                  <a:cubicBezTo>
                    <a:pt x="0" y="247339"/>
                    <a:pt x="247339" y="0"/>
                    <a:pt x="552450" y="0"/>
                  </a:cubicBezTo>
                  <a:cubicBezTo>
                    <a:pt x="700307" y="0"/>
                    <a:pt x="834598" y="58083"/>
                    <a:pt x="933748" y="152679"/>
                  </a:cubicBezTo>
                  <a:cubicBezTo>
                    <a:pt x="982110" y="198825"/>
                    <a:pt x="1068941" y="198825"/>
                    <a:pt x="1117302" y="152679"/>
                  </a:cubicBezTo>
                  <a:cubicBezTo>
                    <a:pt x="1216452" y="58083"/>
                    <a:pt x="1350743" y="0"/>
                    <a:pt x="1498600" y="0"/>
                  </a:cubicBezTo>
                  <a:cubicBezTo>
                    <a:pt x="1803711" y="0"/>
                    <a:pt x="2051050" y="247339"/>
                    <a:pt x="2051050" y="552450"/>
                  </a:cubicBezTo>
                  <a:cubicBezTo>
                    <a:pt x="2051050" y="857561"/>
                    <a:pt x="1803711" y="1104900"/>
                    <a:pt x="1498600" y="1104900"/>
                  </a:cubicBezTo>
                  <a:cubicBezTo>
                    <a:pt x="1350743" y="1104900"/>
                    <a:pt x="1216452" y="1046817"/>
                    <a:pt x="1117302" y="952221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D7D6DE0B-FD59-E586-247C-E94A00C4E11F}"/>
                </a:ext>
              </a:extLst>
            </p:cNvPr>
            <p:cNvSpPr/>
            <p:nvPr/>
          </p:nvSpPr>
          <p:spPr>
            <a:xfrm>
              <a:off x="25400" y="2159000"/>
              <a:ext cx="2051050" cy="1104900"/>
            </a:xfrm>
            <a:custGeom>
              <a:avLst/>
              <a:gdLst>
                <a:gd name="connsiteX0" fmla="*/ 1117302 w 2051050"/>
                <a:gd name="connsiteY0" fmla="*/ 952221 h 1104900"/>
                <a:gd name="connsiteX1" fmla="*/ 933748 w 2051050"/>
                <a:gd name="connsiteY1" fmla="*/ 952221 h 1104900"/>
                <a:gd name="connsiteX2" fmla="*/ 552450 w 2051050"/>
                <a:gd name="connsiteY2" fmla="*/ 1104900 h 1104900"/>
                <a:gd name="connsiteX3" fmla="*/ 0 w 2051050"/>
                <a:gd name="connsiteY3" fmla="*/ 552450 h 1104900"/>
                <a:gd name="connsiteX4" fmla="*/ 552450 w 2051050"/>
                <a:gd name="connsiteY4" fmla="*/ 0 h 1104900"/>
                <a:gd name="connsiteX5" fmla="*/ 933748 w 2051050"/>
                <a:gd name="connsiteY5" fmla="*/ 152679 h 1104900"/>
                <a:gd name="connsiteX6" fmla="*/ 1117302 w 2051050"/>
                <a:gd name="connsiteY6" fmla="*/ 152679 h 1104900"/>
                <a:gd name="connsiteX7" fmla="*/ 1498600 w 2051050"/>
                <a:gd name="connsiteY7" fmla="*/ 0 h 1104900"/>
                <a:gd name="connsiteX8" fmla="*/ 2051050 w 2051050"/>
                <a:gd name="connsiteY8" fmla="*/ 552450 h 1104900"/>
                <a:gd name="connsiteX9" fmla="*/ 1498600 w 2051050"/>
                <a:gd name="connsiteY9" fmla="*/ 1104900 h 1104900"/>
                <a:gd name="connsiteX10" fmla="*/ 1117302 w 2051050"/>
                <a:gd name="connsiteY10" fmla="*/ 952221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51050" h="1104900">
                  <a:moveTo>
                    <a:pt x="1117302" y="952221"/>
                  </a:moveTo>
                  <a:cubicBezTo>
                    <a:pt x="1068940" y="906075"/>
                    <a:pt x="982110" y="906075"/>
                    <a:pt x="933748" y="952221"/>
                  </a:cubicBezTo>
                  <a:cubicBezTo>
                    <a:pt x="834600" y="1046817"/>
                    <a:pt x="700310" y="1104900"/>
                    <a:pt x="552450" y="1104900"/>
                  </a:cubicBezTo>
                  <a:cubicBezTo>
                    <a:pt x="247340" y="1104900"/>
                    <a:pt x="0" y="857561"/>
                    <a:pt x="0" y="552450"/>
                  </a:cubicBezTo>
                  <a:cubicBezTo>
                    <a:pt x="0" y="247339"/>
                    <a:pt x="247340" y="0"/>
                    <a:pt x="552450" y="0"/>
                  </a:cubicBezTo>
                  <a:cubicBezTo>
                    <a:pt x="700310" y="0"/>
                    <a:pt x="834600" y="58083"/>
                    <a:pt x="933748" y="152679"/>
                  </a:cubicBezTo>
                  <a:cubicBezTo>
                    <a:pt x="982110" y="198825"/>
                    <a:pt x="1068940" y="198825"/>
                    <a:pt x="1117302" y="152679"/>
                  </a:cubicBezTo>
                  <a:cubicBezTo>
                    <a:pt x="1216451" y="58083"/>
                    <a:pt x="1350740" y="0"/>
                    <a:pt x="1498600" y="0"/>
                  </a:cubicBezTo>
                  <a:cubicBezTo>
                    <a:pt x="1803711" y="0"/>
                    <a:pt x="2051050" y="247339"/>
                    <a:pt x="2051050" y="552450"/>
                  </a:cubicBezTo>
                  <a:cubicBezTo>
                    <a:pt x="2051050" y="857561"/>
                    <a:pt x="1803711" y="1104900"/>
                    <a:pt x="1498600" y="1104900"/>
                  </a:cubicBezTo>
                  <a:cubicBezTo>
                    <a:pt x="1350740" y="1104900"/>
                    <a:pt x="1216451" y="1046817"/>
                    <a:pt x="1117302" y="952221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" name="图形 2">
              <a:extLst>
                <a:ext uri="{FF2B5EF4-FFF2-40B4-BE49-F238E27FC236}">
                  <a16:creationId xmlns:a16="http://schemas.microsoft.com/office/drawing/2014/main" id="{ADCE6C45-2FBB-B382-E903-08743770038E}"/>
                </a:ext>
              </a:extLst>
            </p:cNvPr>
            <p:cNvGrpSpPr/>
            <p:nvPr/>
          </p:nvGrpSpPr>
          <p:grpSpPr>
            <a:xfrm>
              <a:off x="-1152525" y="1660525"/>
              <a:ext cx="2946400" cy="2203450"/>
              <a:chOff x="-1152525" y="1660525"/>
              <a:chExt cx="2946400" cy="2203450"/>
            </a:xfrm>
            <a:grpFill/>
          </p:grpSpPr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36544A4B-0C26-F7E3-3CB9-4F6945FB567C}"/>
                  </a:ext>
                </a:extLst>
              </p:cNvPr>
              <p:cNvSpPr/>
              <p:nvPr/>
            </p:nvSpPr>
            <p:spPr>
              <a:xfrm>
                <a:off x="-1152525" y="1660525"/>
                <a:ext cx="2247900" cy="1202156"/>
              </a:xfrm>
              <a:custGeom>
                <a:avLst/>
                <a:gdLst>
                  <a:gd name="connsiteX0" fmla="*/ 1231963 w 2247900"/>
                  <a:gd name="connsiteY0" fmla="*/ 1036034 h 1202156"/>
                  <a:gd name="connsiteX1" fmla="*/ 1123950 w 2247900"/>
                  <a:gd name="connsiteY1" fmla="*/ 995153 h 1202156"/>
                  <a:gd name="connsiteX2" fmla="*/ 1015937 w 2247900"/>
                  <a:gd name="connsiteY2" fmla="*/ 1036034 h 1202156"/>
                  <a:gd name="connsiteX3" fmla="*/ 601078 w 2247900"/>
                  <a:gd name="connsiteY3" fmla="*/ 1202157 h 1202156"/>
                  <a:gd name="connsiteX4" fmla="*/ 0 w 2247900"/>
                  <a:gd name="connsiteY4" fmla="*/ 601078 h 1202156"/>
                  <a:gd name="connsiteX5" fmla="*/ 601078 w 2247900"/>
                  <a:gd name="connsiteY5" fmla="*/ 0 h 1202156"/>
                  <a:gd name="connsiteX6" fmla="*/ 1015937 w 2247900"/>
                  <a:gd name="connsiteY6" fmla="*/ 166122 h 1202156"/>
                  <a:gd name="connsiteX7" fmla="*/ 1123950 w 2247900"/>
                  <a:gd name="connsiteY7" fmla="*/ 207004 h 1202156"/>
                  <a:gd name="connsiteX8" fmla="*/ 1231963 w 2247900"/>
                  <a:gd name="connsiteY8" fmla="*/ 166122 h 1202156"/>
                  <a:gd name="connsiteX9" fmla="*/ 1646822 w 2247900"/>
                  <a:gd name="connsiteY9" fmla="*/ 0 h 1202156"/>
                  <a:gd name="connsiteX10" fmla="*/ 2247900 w 2247900"/>
                  <a:gd name="connsiteY10" fmla="*/ 601078 h 1202156"/>
                  <a:gd name="connsiteX11" fmla="*/ 1646822 w 2247900"/>
                  <a:gd name="connsiteY11" fmla="*/ 1202157 h 1202156"/>
                  <a:gd name="connsiteX12" fmla="*/ 1231963 w 2247900"/>
                  <a:gd name="connsiteY12" fmla="*/ 1036034 h 1202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47900" h="1202156">
                    <a:moveTo>
                      <a:pt x="1231963" y="1036034"/>
                    </a:moveTo>
                    <a:cubicBezTo>
                      <a:pt x="1203190" y="1008583"/>
                      <a:pt x="1163346" y="995153"/>
                      <a:pt x="1123950" y="995153"/>
                    </a:cubicBezTo>
                    <a:cubicBezTo>
                      <a:pt x="1084554" y="995153"/>
                      <a:pt x="1044710" y="1008583"/>
                      <a:pt x="1015937" y="1036034"/>
                    </a:cubicBezTo>
                    <a:cubicBezTo>
                      <a:pt x="908051" y="1138968"/>
                      <a:pt x="761954" y="1202157"/>
                      <a:pt x="601078" y="1202157"/>
                    </a:cubicBezTo>
                    <a:cubicBezTo>
                      <a:pt x="269113" y="1202157"/>
                      <a:pt x="0" y="933044"/>
                      <a:pt x="0" y="601078"/>
                    </a:cubicBezTo>
                    <a:cubicBezTo>
                      <a:pt x="0" y="269113"/>
                      <a:pt x="269113" y="0"/>
                      <a:pt x="601078" y="0"/>
                    </a:cubicBezTo>
                    <a:cubicBezTo>
                      <a:pt x="761954" y="0"/>
                      <a:pt x="908051" y="63189"/>
                      <a:pt x="1015937" y="166122"/>
                    </a:cubicBezTo>
                    <a:cubicBezTo>
                      <a:pt x="1044710" y="193573"/>
                      <a:pt x="1084554" y="207004"/>
                      <a:pt x="1123950" y="207004"/>
                    </a:cubicBezTo>
                    <a:cubicBezTo>
                      <a:pt x="1163346" y="207004"/>
                      <a:pt x="1203190" y="193573"/>
                      <a:pt x="1231963" y="166122"/>
                    </a:cubicBezTo>
                    <a:cubicBezTo>
                      <a:pt x="1339849" y="63189"/>
                      <a:pt x="1485946" y="0"/>
                      <a:pt x="1646822" y="0"/>
                    </a:cubicBezTo>
                    <a:cubicBezTo>
                      <a:pt x="1978787" y="0"/>
                      <a:pt x="2247900" y="269113"/>
                      <a:pt x="2247900" y="601078"/>
                    </a:cubicBezTo>
                    <a:cubicBezTo>
                      <a:pt x="2247900" y="933044"/>
                      <a:pt x="1978787" y="1202157"/>
                      <a:pt x="1646822" y="1202157"/>
                    </a:cubicBezTo>
                    <a:cubicBezTo>
                      <a:pt x="1485946" y="1202157"/>
                      <a:pt x="1339849" y="1138968"/>
                      <a:pt x="1231963" y="1036034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bg1">
                    <a:alpha val="17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7F2D6ECA-8750-8914-1813-BF668BC60FA7}"/>
                  </a:ext>
                </a:extLst>
              </p:cNvPr>
              <p:cNvSpPr/>
              <p:nvPr/>
            </p:nvSpPr>
            <p:spPr>
              <a:xfrm>
                <a:off x="784225" y="2911475"/>
                <a:ext cx="1009650" cy="952500"/>
              </a:xfrm>
              <a:custGeom>
                <a:avLst/>
                <a:gdLst>
                  <a:gd name="connsiteX0" fmla="*/ 1009650 w 1009650"/>
                  <a:gd name="connsiteY0" fmla="*/ 476250 h 952500"/>
                  <a:gd name="connsiteX1" fmla="*/ 504825 w 1009650"/>
                  <a:gd name="connsiteY1" fmla="*/ 952500 h 952500"/>
                  <a:gd name="connsiteX2" fmla="*/ 0 w 1009650"/>
                  <a:gd name="connsiteY2" fmla="*/ 476250 h 952500"/>
                  <a:gd name="connsiteX3" fmla="*/ 504825 w 1009650"/>
                  <a:gd name="connsiteY3" fmla="*/ 0 h 952500"/>
                  <a:gd name="connsiteX4" fmla="*/ 1009650 w 1009650"/>
                  <a:gd name="connsiteY4" fmla="*/ 476250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650" h="952500">
                    <a:moveTo>
                      <a:pt x="1009650" y="476250"/>
                    </a:moveTo>
                    <a:cubicBezTo>
                      <a:pt x="1009650" y="738772"/>
                      <a:pt x="784155" y="952500"/>
                      <a:pt x="504825" y="952500"/>
                    </a:cubicBezTo>
                    <a:cubicBezTo>
                      <a:pt x="225495" y="952500"/>
                      <a:pt x="0" y="738772"/>
                      <a:pt x="0" y="476250"/>
                    </a:cubicBezTo>
                    <a:cubicBezTo>
                      <a:pt x="0" y="213728"/>
                      <a:pt x="225495" y="0"/>
                      <a:pt x="504825" y="0"/>
                    </a:cubicBezTo>
                    <a:cubicBezTo>
                      <a:pt x="784155" y="0"/>
                      <a:pt x="1009650" y="213728"/>
                      <a:pt x="1009650" y="476250"/>
                    </a:cubicBezTo>
                    <a:close/>
                  </a:path>
                </a:pathLst>
              </a:custGeom>
              <a:grpFill/>
              <a:ln w="19050" cap="flat">
                <a:gradFill>
                  <a:gsLst>
                    <a:gs pos="0">
                      <a:schemeClr val="bg1">
                        <a:alpha val="31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任意多边形: 形状 16">
                <a:extLst>
                  <a:ext uri="{FF2B5EF4-FFF2-40B4-BE49-F238E27FC236}">
                    <a16:creationId xmlns:a16="http://schemas.microsoft.com/office/drawing/2014/main" id="{C89E423C-0ADE-012E-0A05-9D05A296A682}"/>
                  </a:ext>
                </a:extLst>
              </p:cNvPr>
              <p:cNvSpPr/>
              <p:nvPr/>
            </p:nvSpPr>
            <p:spPr>
              <a:xfrm>
                <a:off x="844550" y="2965450"/>
                <a:ext cx="889000" cy="844550"/>
              </a:xfrm>
              <a:custGeom>
                <a:avLst/>
                <a:gdLst>
                  <a:gd name="connsiteX0" fmla="*/ 889000 w 889000"/>
                  <a:gd name="connsiteY0" fmla="*/ 422275 h 844550"/>
                  <a:gd name="connsiteX1" fmla="*/ 444500 w 889000"/>
                  <a:gd name="connsiteY1" fmla="*/ 844550 h 844550"/>
                  <a:gd name="connsiteX2" fmla="*/ 0 w 889000"/>
                  <a:gd name="connsiteY2" fmla="*/ 422275 h 844550"/>
                  <a:gd name="connsiteX3" fmla="*/ 444500 w 889000"/>
                  <a:gd name="connsiteY3" fmla="*/ 0 h 844550"/>
                  <a:gd name="connsiteX4" fmla="*/ 889000 w 889000"/>
                  <a:gd name="connsiteY4" fmla="*/ 422275 h 844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9000" h="844550">
                    <a:moveTo>
                      <a:pt x="889000" y="422275"/>
                    </a:moveTo>
                    <a:cubicBezTo>
                      <a:pt x="889000" y="655491"/>
                      <a:pt x="689991" y="844550"/>
                      <a:pt x="444500" y="844550"/>
                    </a:cubicBezTo>
                    <a:cubicBezTo>
                      <a:pt x="199009" y="844550"/>
                      <a:pt x="0" y="655491"/>
                      <a:pt x="0" y="422275"/>
                    </a:cubicBezTo>
                    <a:cubicBezTo>
                      <a:pt x="0" y="189059"/>
                      <a:pt x="199009" y="0"/>
                      <a:pt x="444500" y="0"/>
                    </a:cubicBezTo>
                    <a:cubicBezTo>
                      <a:pt x="689991" y="0"/>
                      <a:pt x="889000" y="189059"/>
                      <a:pt x="889000" y="422275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EC731217-FD43-F701-958A-3C1392FE42DB}"/>
                </a:ext>
              </a:extLst>
            </p:cNvPr>
            <p:cNvSpPr/>
            <p:nvPr/>
          </p:nvSpPr>
          <p:spPr>
            <a:xfrm>
              <a:off x="31955" y="2159000"/>
              <a:ext cx="1009241" cy="654050"/>
            </a:xfrm>
            <a:custGeom>
              <a:avLst/>
              <a:gdLst>
                <a:gd name="connsiteX0" fmla="*/ 0 w 1009241"/>
                <a:gd name="connsiteY0" fmla="*/ 467081 h 654050"/>
                <a:gd name="connsiteX1" fmla="*/ 82046 w 1009241"/>
                <a:gd name="connsiteY1" fmla="*/ 501371 h 654050"/>
                <a:gd name="connsiteX2" fmla="*/ 463345 w 1009241"/>
                <a:gd name="connsiteY2" fmla="*/ 654050 h 654050"/>
                <a:gd name="connsiteX3" fmla="*/ 1009241 w 1009241"/>
                <a:gd name="connsiteY3" fmla="*/ 186969 h 654050"/>
                <a:gd name="connsiteX4" fmla="*/ 927193 w 1009241"/>
                <a:gd name="connsiteY4" fmla="*/ 152679 h 654050"/>
                <a:gd name="connsiteX5" fmla="*/ 545895 w 1009241"/>
                <a:gd name="connsiteY5" fmla="*/ 0 h 654050"/>
                <a:gd name="connsiteX6" fmla="*/ 0 w 1009241"/>
                <a:gd name="connsiteY6" fmla="*/ 467081 h 65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9241" h="654050">
                  <a:moveTo>
                    <a:pt x="0" y="467081"/>
                  </a:moveTo>
                  <a:cubicBezTo>
                    <a:pt x="30471" y="469087"/>
                    <a:pt x="60188" y="480511"/>
                    <a:pt x="82046" y="501371"/>
                  </a:cubicBezTo>
                  <a:cubicBezTo>
                    <a:pt x="181196" y="595967"/>
                    <a:pt x="315487" y="654050"/>
                    <a:pt x="463345" y="654050"/>
                  </a:cubicBezTo>
                  <a:cubicBezTo>
                    <a:pt x="739424" y="654050"/>
                    <a:pt x="968201" y="451542"/>
                    <a:pt x="1009241" y="186969"/>
                  </a:cubicBezTo>
                  <a:cubicBezTo>
                    <a:pt x="978768" y="184963"/>
                    <a:pt x="949050" y="173539"/>
                    <a:pt x="927193" y="152679"/>
                  </a:cubicBezTo>
                  <a:cubicBezTo>
                    <a:pt x="828044" y="58083"/>
                    <a:pt x="693754" y="0"/>
                    <a:pt x="545895" y="0"/>
                  </a:cubicBezTo>
                  <a:cubicBezTo>
                    <a:pt x="269818" y="0"/>
                    <a:pt x="41040" y="202508"/>
                    <a:pt x="0" y="467081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6A598C6A-C6D4-ECF8-B266-4627C18568AA}"/>
              </a:ext>
            </a:extLst>
          </p:cNvPr>
          <p:cNvSpPr/>
          <p:nvPr/>
        </p:nvSpPr>
        <p:spPr>
          <a:xfrm>
            <a:off x="812800" y="1905000"/>
            <a:ext cx="800100" cy="800100"/>
          </a:xfrm>
          <a:custGeom>
            <a:avLst/>
            <a:gdLst>
              <a:gd name="connsiteX0" fmla="*/ 800100 w 800100"/>
              <a:gd name="connsiteY0" fmla="*/ 400050 h 800100"/>
              <a:gd name="connsiteX1" fmla="*/ 400050 w 800100"/>
              <a:gd name="connsiteY1" fmla="*/ 800100 h 800100"/>
              <a:gd name="connsiteX2" fmla="*/ 0 w 800100"/>
              <a:gd name="connsiteY2" fmla="*/ 400050 h 800100"/>
              <a:gd name="connsiteX3" fmla="*/ 400050 w 800100"/>
              <a:gd name="connsiteY3" fmla="*/ 0 h 800100"/>
              <a:gd name="connsiteX4" fmla="*/ 800100 w 800100"/>
              <a:gd name="connsiteY4" fmla="*/ 40005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00" h="800100">
                <a:moveTo>
                  <a:pt x="800100" y="400050"/>
                </a:moveTo>
                <a:cubicBezTo>
                  <a:pt x="800100" y="620992"/>
                  <a:pt x="620992" y="800100"/>
                  <a:pt x="400050" y="800100"/>
                </a:cubicBezTo>
                <a:cubicBezTo>
                  <a:pt x="179108" y="800100"/>
                  <a:pt x="0" y="620992"/>
                  <a:pt x="0" y="400050"/>
                </a:cubicBezTo>
                <a:cubicBezTo>
                  <a:pt x="0" y="179108"/>
                  <a:pt x="179108" y="0"/>
                  <a:pt x="400050" y="0"/>
                </a:cubicBezTo>
                <a:cubicBezTo>
                  <a:pt x="620992" y="0"/>
                  <a:pt x="800100" y="179108"/>
                  <a:pt x="800100" y="400050"/>
                </a:cubicBezTo>
                <a:close/>
              </a:path>
            </a:pathLst>
          </a:custGeom>
          <a:solidFill>
            <a:srgbClr val="F1F5F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7E5BDE7-FFFD-E3B4-EEC0-2B37A16ED662}"/>
              </a:ext>
            </a:extLst>
          </p:cNvPr>
          <p:cNvSpPr/>
          <p:nvPr/>
        </p:nvSpPr>
        <p:spPr>
          <a:xfrm>
            <a:off x="1504950" y="3028950"/>
            <a:ext cx="800100" cy="800100"/>
          </a:xfrm>
          <a:custGeom>
            <a:avLst/>
            <a:gdLst>
              <a:gd name="connsiteX0" fmla="*/ 800100 w 800100"/>
              <a:gd name="connsiteY0" fmla="*/ 400050 h 800100"/>
              <a:gd name="connsiteX1" fmla="*/ 400050 w 800100"/>
              <a:gd name="connsiteY1" fmla="*/ 800100 h 800100"/>
              <a:gd name="connsiteX2" fmla="*/ 0 w 800100"/>
              <a:gd name="connsiteY2" fmla="*/ 400050 h 800100"/>
              <a:gd name="connsiteX3" fmla="*/ 400050 w 800100"/>
              <a:gd name="connsiteY3" fmla="*/ 0 h 800100"/>
              <a:gd name="connsiteX4" fmla="*/ 800100 w 800100"/>
              <a:gd name="connsiteY4" fmla="*/ 40005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00" h="800100">
                <a:moveTo>
                  <a:pt x="800100" y="400050"/>
                </a:moveTo>
                <a:cubicBezTo>
                  <a:pt x="800100" y="620992"/>
                  <a:pt x="620992" y="800100"/>
                  <a:pt x="400050" y="800100"/>
                </a:cubicBezTo>
                <a:cubicBezTo>
                  <a:pt x="179108" y="800100"/>
                  <a:pt x="0" y="620992"/>
                  <a:pt x="0" y="400050"/>
                </a:cubicBezTo>
                <a:cubicBezTo>
                  <a:pt x="0" y="179108"/>
                  <a:pt x="179108" y="0"/>
                  <a:pt x="400050" y="0"/>
                </a:cubicBezTo>
                <a:cubicBezTo>
                  <a:pt x="620992" y="0"/>
                  <a:pt x="800100" y="179108"/>
                  <a:pt x="800100" y="400050"/>
                </a:cubicBezTo>
                <a:close/>
              </a:path>
            </a:pathLst>
          </a:custGeom>
          <a:solidFill>
            <a:srgbClr val="F1F5F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2F66C136-DDF3-A270-F8C1-6AA607E69D5E}"/>
              </a:ext>
            </a:extLst>
          </p:cNvPr>
          <p:cNvSpPr/>
          <p:nvPr/>
        </p:nvSpPr>
        <p:spPr>
          <a:xfrm>
            <a:off x="812800" y="4165600"/>
            <a:ext cx="800100" cy="800100"/>
          </a:xfrm>
          <a:custGeom>
            <a:avLst/>
            <a:gdLst>
              <a:gd name="connsiteX0" fmla="*/ 800100 w 800100"/>
              <a:gd name="connsiteY0" fmla="*/ 400050 h 800100"/>
              <a:gd name="connsiteX1" fmla="*/ 400050 w 800100"/>
              <a:gd name="connsiteY1" fmla="*/ 800100 h 800100"/>
              <a:gd name="connsiteX2" fmla="*/ 0 w 800100"/>
              <a:gd name="connsiteY2" fmla="*/ 400050 h 800100"/>
              <a:gd name="connsiteX3" fmla="*/ 400050 w 800100"/>
              <a:gd name="connsiteY3" fmla="*/ 0 h 800100"/>
              <a:gd name="connsiteX4" fmla="*/ 800100 w 800100"/>
              <a:gd name="connsiteY4" fmla="*/ 40005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00" h="800100">
                <a:moveTo>
                  <a:pt x="800100" y="400050"/>
                </a:moveTo>
                <a:cubicBezTo>
                  <a:pt x="800100" y="620992"/>
                  <a:pt x="620992" y="800100"/>
                  <a:pt x="400050" y="800100"/>
                </a:cubicBezTo>
                <a:cubicBezTo>
                  <a:pt x="179108" y="800100"/>
                  <a:pt x="0" y="620992"/>
                  <a:pt x="0" y="400050"/>
                </a:cubicBezTo>
                <a:cubicBezTo>
                  <a:pt x="0" y="179108"/>
                  <a:pt x="179108" y="0"/>
                  <a:pt x="400050" y="0"/>
                </a:cubicBezTo>
                <a:cubicBezTo>
                  <a:pt x="620992" y="0"/>
                  <a:pt x="800100" y="179108"/>
                  <a:pt x="800100" y="400050"/>
                </a:cubicBezTo>
                <a:close/>
              </a:path>
            </a:pathLst>
          </a:custGeom>
          <a:solidFill>
            <a:srgbClr val="F1F5F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25FB31FA-83AA-EB09-D56E-4BF080608ABD}"/>
              </a:ext>
            </a:extLst>
          </p:cNvPr>
          <p:cNvSpPr/>
          <p:nvPr/>
        </p:nvSpPr>
        <p:spPr>
          <a:xfrm>
            <a:off x="860425" y="44450"/>
            <a:ext cx="3178175" cy="6762750"/>
          </a:xfrm>
          <a:custGeom>
            <a:avLst/>
            <a:gdLst>
              <a:gd name="connsiteX0" fmla="*/ 0 w 3178175"/>
              <a:gd name="connsiteY0" fmla="*/ 6762750 h 6762750"/>
              <a:gd name="connsiteX1" fmla="*/ 3178175 w 3178175"/>
              <a:gd name="connsiteY1" fmla="*/ 3381375 h 6762750"/>
              <a:gd name="connsiteX2" fmla="*/ 0 w 3178175"/>
              <a:gd name="connsiteY2" fmla="*/ 0 h 676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78175" h="6762750">
                <a:moveTo>
                  <a:pt x="0" y="6762750"/>
                </a:moveTo>
                <a:cubicBezTo>
                  <a:pt x="1755261" y="6762750"/>
                  <a:pt x="3178175" y="5248859"/>
                  <a:pt x="3178175" y="3381375"/>
                </a:cubicBezTo>
                <a:cubicBezTo>
                  <a:pt x="3178175" y="1513891"/>
                  <a:pt x="1755261" y="0"/>
                  <a:pt x="0" y="0"/>
                </a:cubicBezTo>
              </a:path>
            </a:pathLst>
          </a:custGeom>
          <a:noFill/>
          <a:ln w="6350" cap="flat">
            <a:gradFill>
              <a:gsLst>
                <a:gs pos="50000">
                  <a:srgbClr val="00BBBE">
                    <a:alpha val="0"/>
                  </a:srgbClr>
                </a:gs>
                <a:gs pos="100000">
                  <a:srgbClr val="00BBBE">
                    <a:alpha val="50000"/>
                  </a:srgbClr>
                </a:gs>
              </a:gsLst>
              <a:lin ang="0" scaled="0"/>
            </a:gradFill>
            <a:custDash>
              <a:ds d="150000" sp="15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1D5B00D3-214B-AD08-40D8-59B2FC857752}"/>
              </a:ext>
            </a:extLst>
          </p:cNvPr>
          <p:cNvSpPr/>
          <p:nvPr/>
        </p:nvSpPr>
        <p:spPr>
          <a:xfrm>
            <a:off x="4800600" y="44450"/>
            <a:ext cx="3178175" cy="6762750"/>
          </a:xfrm>
          <a:custGeom>
            <a:avLst/>
            <a:gdLst>
              <a:gd name="connsiteX0" fmla="*/ 0 w 3178175"/>
              <a:gd name="connsiteY0" fmla="*/ 6762750 h 6762750"/>
              <a:gd name="connsiteX1" fmla="*/ 3178175 w 3178175"/>
              <a:gd name="connsiteY1" fmla="*/ 3381375 h 6762750"/>
              <a:gd name="connsiteX2" fmla="*/ 0 w 3178175"/>
              <a:gd name="connsiteY2" fmla="*/ 0 h 676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78175" h="6762750">
                <a:moveTo>
                  <a:pt x="0" y="6762750"/>
                </a:moveTo>
                <a:cubicBezTo>
                  <a:pt x="1755267" y="6762750"/>
                  <a:pt x="3178175" y="5248859"/>
                  <a:pt x="3178175" y="3381375"/>
                </a:cubicBezTo>
                <a:cubicBezTo>
                  <a:pt x="3178175" y="1513891"/>
                  <a:pt x="1755267" y="0"/>
                  <a:pt x="0" y="0"/>
                </a:cubicBezTo>
              </a:path>
            </a:pathLst>
          </a:custGeom>
          <a:noFill/>
          <a:ln w="6350" cap="flat">
            <a:gradFill>
              <a:gsLst>
                <a:gs pos="50000">
                  <a:srgbClr val="00BBBE">
                    <a:alpha val="0"/>
                  </a:srgbClr>
                </a:gs>
                <a:gs pos="100000">
                  <a:srgbClr val="00BBBE">
                    <a:alpha val="50000"/>
                  </a:srgbClr>
                </a:gs>
              </a:gsLst>
              <a:lin ang="0" scaled="0"/>
            </a:gradFill>
            <a:custDash>
              <a:ds d="150000" sp="15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E5066095-62D7-2505-8DC5-CFAA9B66480E}"/>
              </a:ext>
            </a:extLst>
          </p:cNvPr>
          <p:cNvSpPr/>
          <p:nvPr/>
        </p:nvSpPr>
        <p:spPr>
          <a:xfrm>
            <a:off x="10328275" y="2247900"/>
            <a:ext cx="2355850" cy="2355850"/>
          </a:xfrm>
          <a:custGeom>
            <a:avLst/>
            <a:gdLst>
              <a:gd name="connsiteX0" fmla="*/ 2355850 w 2355850"/>
              <a:gd name="connsiteY0" fmla="*/ 1177925 h 2355850"/>
              <a:gd name="connsiteX1" fmla="*/ 1177925 w 2355850"/>
              <a:gd name="connsiteY1" fmla="*/ 2355850 h 2355850"/>
              <a:gd name="connsiteX2" fmla="*/ 0 w 2355850"/>
              <a:gd name="connsiteY2" fmla="*/ 1177925 h 2355850"/>
              <a:gd name="connsiteX3" fmla="*/ 1177925 w 2355850"/>
              <a:gd name="connsiteY3" fmla="*/ 0 h 2355850"/>
              <a:gd name="connsiteX4" fmla="*/ 2355850 w 2355850"/>
              <a:gd name="connsiteY4" fmla="*/ 1177925 h 235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5850" h="2355850">
                <a:moveTo>
                  <a:pt x="2355850" y="1177925"/>
                </a:moveTo>
                <a:cubicBezTo>
                  <a:pt x="2355850" y="1828475"/>
                  <a:pt x="1828475" y="2355850"/>
                  <a:pt x="1177925" y="2355850"/>
                </a:cubicBezTo>
                <a:cubicBezTo>
                  <a:pt x="527375" y="2355850"/>
                  <a:pt x="0" y="1828475"/>
                  <a:pt x="0" y="1177925"/>
                </a:cubicBezTo>
                <a:cubicBezTo>
                  <a:pt x="0" y="527375"/>
                  <a:pt x="527375" y="0"/>
                  <a:pt x="1177925" y="0"/>
                </a:cubicBezTo>
                <a:cubicBezTo>
                  <a:pt x="1828475" y="0"/>
                  <a:pt x="2355850" y="527375"/>
                  <a:pt x="2355850" y="1177925"/>
                </a:cubicBezTo>
                <a:close/>
              </a:path>
            </a:pathLst>
          </a:custGeom>
          <a:gradFill>
            <a:gsLst>
              <a:gs pos="0">
                <a:srgbClr val="FFA964"/>
              </a:gs>
              <a:gs pos="100000">
                <a:srgbClr val="F57A28"/>
              </a:gs>
            </a:gsLst>
            <a:lin ang="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A8597463-24F2-0ED7-AD36-86BAF2BB6512}"/>
              </a:ext>
            </a:extLst>
          </p:cNvPr>
          <p:cNvSpPr/>
          <p:nvPr/>
        </p:nvSpPr>
        <p:spPr>
          <a:xfrm>
            <a:off x="10106025" y="2222500"/>
            <a:ext cx="800100" cy="800100"/>
          </a:xfrm>
          <a:custGeom>
            <a:avLst/>
            <a:gdLst>
              <a:gd name="connsiteX0" fmla="*/ 800100 w 800100"/>
              <a:gd name="connsiteY0" fmla="*/ 400050 h 800100"/>
              <a:gd name="connsiteX1" fmla="*/ 400050 w 800100"/>
              <a:gd name="connsiteY1" fmla="*/ 800100 h 800100"/>
              <a:gd name="connsiteX2" fmla="*/ 0 w 800100"/>
              <a:gd name="connsiteY2" fmla="*/ 400050 h 800100"/>
              <a:gd name="connsiteX3" fmla="*/ 400050 w 800100"/>
              <a:gd name="connsiteY3" fmla="*/ 0 h 800100"/>
              <a:gd name="connsiteX4" fmla="*/ 800100 w 800100"/>
              <a:gd name="connsiteY4" fmla="*/ 40005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00" h="800100">
                <a:moveTo>
                  <a:pt x="800100" y="400050"/>
                </a:moveTo>
                <a:cubicBezTo>
                  <a:pt x="800100" y="620992"/>
                  <a:pt x="620992" y="800100"/>
                  <a:pt x="400050" y="800100"/>
                </a:cubicBezTo>
                <a:cubicBezTo>
                  <a:pt x="179108" y="800100"/>
                  <a:pt x="0" y="620992"/>
                  <a:pt x="0" y="400050"/>
                </a:cubicBezTo>
                <a:cubicBezTo>
                  <a:pt x="0" y="179108"/>
                  <a:pt x="179108" y="0"/>
                  <a:pt x="400050" y="0"/>
                </a:cubicBezTo>
                <a:cubicBezTo>
                  <a:pt x="620992" y="0"/>
                  <a:pt x="800100" y="179108"/>
                  <a:pt x="800100" y="400050"/>
                </a:cubicBezTo>
                <a:close/>
              </a:path>
            </a:pathLst>
          </a:custGeom>
          <a:solidFill>
            <a:srgbClr val="F1F5F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788601CB-6ADC-BC8D-D8FC-FCCA986276E5}"/>
              </a:ext>
            </a:extLst>
          </p:cNvPr>
          <p:cNvSpPr/>
          <p:nvPr/>
        </p:nvSpPr>
        <p:spPr>
          <a:xfrm>
            <a:off x="10109200" y="3835400"/>
            <a:ext cx="800100" cy="800100"/>
          </a:xfrm>
          <a:custGeom>
            <a:avLst/>
            <a:gdLst>
              <a:gd name="connsiteX0" fmla="*/ 800100 w 800100"/>
              <a:gd name="connsiteY0" fmla="*/ 400050 h 800100"/>
              <a:gd name="connsiteX1" fmla="*/ 400050 w 800100"/>
              <a:gd name="connsiteY1" fmla="*/ 800100 h 800100"/>
              <a:gd name="connsiteX2" fmla="*/ 0 w 800100"/>
              <a:gd name="connsiteY2" fmla="*/ 400050 h 800100"/>
              <a:gd name="connsiteX3" fmla="*/ 400050 w 800100"/>
              <a:gd name="connsiteY3" fmla="*/ 0 h 800100"/>
              <a:gd name="connsiteX4" fmla="*/ 800100 w 800100"/>
              <a:gd name="connsiteY4" fmla="*/ 40005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00" h="800100">
                <a:moveTo>
                  <a:pt x="800100" y="400050"/>
                </a:moveTo>
                <a:cubicBezTo>
                  <a:pt x="800100" y="620992"/>
                  <a:pt x="620992" y="800100"/>
                  <a:pt x="400050" y="800100"/>
                </a:cubicBezTo>
                <a:cubicBezTo>
                  <a:pt x="179108" y="800100"/>
                  <a:pt x="0" y="620992"/>
                  <a:pt x="0" y="400050"/>
                </a:cubicBezTo>
                <a:cubicBezTo>
                  <a:pt x="0" y="179108"/>
                  <a:pt x="179108" y="0"/>
                  <a:pt x="400050" y="0"/>
                </a:cubicBezTo>
                <a:cubicBezTo>
                  <a:pt x="620992" y="0"/>
                  <a:pt x="800100" y="179108"/>
                  <a:pt x="800100" y="400050"/>
                </a:cubicBezTo>
                <a:close/>
              </a:path>
            </a:pathLst>
          </a:custGeom>
          <a:solidFill>
            <a:srgbClr val="F1F5F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26AF8995-5496-79B8-99D9-9086399BD829}"/>
              </a:ext>
            </a:extLst>
          </p:cNvPr>
          <p:cNvSpPr/>
          <p:nvPr/>
        </p:nvSpPr>
        <p:spPr>
          <a:xfrm>
            <a:off x="5278437" y="2694190"/>
            <a:ext cx="1061256" cy="1475968"/>
          </a:xfrm>
          <a:custGeom>
            <a:avLst/>
            <a:gdLst>
              <a:gd name="connsiteX0" fmla="*/ 1040651 w 1061256"/>
              <a:gd name="connsiteY0" fmla="*/ 716489 h 1475968"/>
              <a:gd name="connsiteX1" fmla="*/ 1061257 w 1061256"/>
              <a:gd name="connsiteY1" fmla="*/ 730822 h 1475968"/>
              <a:gd name="connsiteX2" fmla="*/ 1057631 w 1061256"/>
              <a:gd name="connsiteY2" fmla="*/ 736035 h 1475968"/>
              <a:gd name="connsiteX3" fmla="*/ 1060437 w 1061256"/>
              <a:gd name="connsiteY3" fmla="*/ 737984 h 1475968"/>
              <a:gd name="connsiteX4" fmla="*/ 1057637 w 1061256"/>
              <a:gd name="connsiteY4" fmla="*/ 739934 h 1475968"/>
              <a:gd name="connsiteX5" fmla="*/ 1061257 w 1061256"/>
              <a:gd name="connsiteY5" fmla="*/ 745147 h 1475968"/>
              <a:gd name="connsiteX6" fmla="*/ 1040651 w 1061256"/>
              <a:gd name="connsiteY6" fmla="*/ 759479 h 1475968"/>
              <a:gd name="connsiteX7" fmla="*/ 1037025 w 1061256"/>
              <a:gd name="connsiteY7" fmla="*/ 754266 h 1475968"/>
              <a:gd name="connsiteX8" fmla="*/ 1016419 w 1061256"/>
              <a:gd name="connsiteY8" fmla="*/ 768597 h 1475968"/>
              <a:gd name="connsiteX9" fmla="*/ 1020045 w 1061256"/>
              <a:gd name="connsiteY9" fmla="*/ 773811 h 1475968"/>
              <a:gd name="connsiteX10" fmla="*/ 999439 w 1061256"/>
              <a:gd name="connsiteY10" fmla="*/ 788137 h 1475968"/>
              <a:gd name="connsiteX11" fmla="*/ 995813 w 1061256"/>
              <a:gd name="connsiteY11" fmla="*/ 782923 h 1475968"/>
              <a:gd name="connsiteX12" fmla="*/ 975208 w 1061256"/>
              <a:gd name="connsiteY12" fmla="*/ 797255 h 1475968"/>
              <a:gd name="connsiteX13" fmla="*/ 978833 w 1061256"/>
              <a:gd name="connsiteY13" fmla="*/ 802469 h 1475968"/>
              <a:gd name="connsiteX14" fmla="*/ 958221 w 1061256"/>
              <a:gd name="connsiteY14" fmla="*/ 816800 h 1475968"/>
              <a:gd name="connsiteX15" fmla="*/ 954602 w 1061256"/>
              <a:gd name="connsiteY15" fmla="*/ 811587 h 1475968"/>
              <a:gd name="connsiteX16" fmla="*/ 933990 w 1061256"/>
              <a:gd name="connsiteY16" fmla="*/ 825913 h 1475968"/>
              <a:gd name="connsiteX17" fmla="*/ 937616 w 1061256"/>
              <a:gd name="connsiteY17" fmla="*/ 831126 h 1475968"/>
              <a:gd name="connsiteX18" fmla="*/ 917010 w 1061256"/>
              <a:gd name="connsiteY18" fmla="*/ 845458 h 1475968"/>
              <a:gd name="connsiteX19" fmla="*/ 913384 w 1061256"/>
              <a:gd name="connsiteY19" fmla="*/ 840245 h 1475968"/>
              <a:gd name="connsiteX20" fmla="*/ 892778 w 1061256"/>
              <a:gd name="connsiteY20" fmla="*/ 854577 h 1475968"/>
              <a:gd name="connsiteX21" fmla="*/ 896404 w 1061256"/>
              <a:gd name="connsiteY21" fmla="*/ 859790 h 1475968"/>
              <a:gd name="connsiteX22" fmla="*/ 875799 w 1061256"/>
              <a:gd name="connsiteY22" fmla="*/ 874115 h 1475968"/>
              <a:gd name="connsiteX23" fmla="*/ 872172 w 1061256"/>
              <a:gd name="connsiteY23" fmla="*/ 868902 h 1475968"/>
              <a:gd name="connsiteX24" fmla="*/ 851567 w 1061256"/>
              <a:gd name="connsiteY24" fmla="*/ 883234 h 1475968"/>
              <a:gd name="connsiteX25" fmla="*/ 855193 w 1061256"/>
              <a:gd name="connsiteY25" fmla="*/ 888448 h 1475968"/>
              <a:gd name="connsiteX26" fmla="*/ 834580 w 1061256"/>
              <a:gd name="connsiteY26" fmla="*/ 902780 h 1475968"/>
              <a:gd name="connsiteX27" fmla="*/ 830955 w 1061256"/>
              <a:gd name="connsiteY27" fmla="*/ 897566 h 1475968"/>
              <a:gd name="connsiteX28" fmla="*/ 810349 w 1061256"/>
              <a:gd name="connsiteY28" fmla="*/ 911892 h 1475968"/>
              <a:gd name="connsiteX29" fmla="*/ 813975 w 1061256"/>
              <a:gd name="connsiteY29" fmla="*/ 917105 h 1475968"/>
              <a:gd name="connsiteX30" fmla="*/ 793369 w 1061256"/>
              <a:gd name="connsiteY30" fmla="*/ 931437 h 1475968"/>
              <a:gd name="connsiteX31" fmla="*/ 789743 w 1061256"/>
              <a:gd name="connsiteY31" fmla="*/ 926224 h 1475968"/>
              <a:gd name="connsiteX32" fmla="*/ 769138 w 1061256"/>
              <a:gd name="connsiteY32" fmla="*/ 940556 h 1475968"/>
              <a:gd name="connsiteX33" fmla="*/ 772763 w 1061256"/>
              <a:gd name="connsiteY33" fmla="*/ 945769 h 1475968"/>
              <a:gd name="connsiteX34" fmla="*/ 752158 w 1061256"/>
              <a:gd name="connsiteY34" fmla="*/ 960095 h 1475968"/>
              <a:gd name="connsiteX35" fmla="*/ 748532 w 1061256"/>
              <a:gd name="connsiteY35" fmla="*/ 954881 h 1475968"/>
              <a:gd name="connsiteX36" fmla="*/ 727920 w 1061256"/>
              <a:gd name="connsiteY36" fmla="*/ 969213 h 1475968"/>
              <a:gd name="connsiteX37" fmla="*/ 731545 w 1061256"/>
              <a:gd name="connsiteY37" fmla="*/ 974426 h 1475968"/>
              <a:gd name="connsiteX38" fmla="*/ 710940 w 1061256"/>
              <a:gd name="connsiteY38" fmla="*/ 988758 h 1475968"/>
              <a:gd name="connsiteX39" fmla="*/ 707314 w 1061256"/>
              <a:gd name="connsiteY39" fmla="*/ 983545 h 1475968"/>
              <a:gd name="connsiteX40" fmla="*/ 686708 w 1061256"/>
              <a:gd name="connsiteY40" fmla="*/ 997871 h 1475968"/>
              <a:gd name="connsiteX41" fmla="*/ 690334 w 1061256"/>
              <a:gd name="connsiteY41" fmla="*/ 1003084 h 1475968"/>
              <a:gd name="connsiteX42" fmla="*/ 669728 w 1061256"/>
              <a:gd name="connsiteY42" fmla="*/ 1017416 h 1475968"/>
              <a:gd name="connsiteX43" fmla="*/ 666102 w 1061256"/>
              <a:gd name="connsiteY43" fmla="*/ 1012203 h 1475968"/>
              <a:gd name="connsiteX44" fmla="*/ 645497 w 1061256"/>
              <a:gd name="connsiteY44" fmla="*/ 1026534 h 1475968"/>
              <a:gd name="connsiteX45" fmla="*/ 649122 w 1061256"/>
              <a:gd name="connsiteY45" fmla="*/ 1031748 h 1475968"/>
              <a:gd name="connsiteX46" fmla="*/ 628511 w 1061256"/>
              <a:gd name="connsiteY46" fmla="*/ 1046074 h 1475968"/>
              <a:gd name="connsiteX47" fmla="*/ 624884 w 1061256"/>
              <a:gd name="connsiteY47" fmla="*/ 1040860 h 1475968"/>
              <a:gd name="connsiteX48" fmla="*/ 604279 w 1061256"/>
              <a:gd name="connsiteY48" fmla="*/ 1055192 h 1475968"/>
              <a:gd name="connsiteX49" fmla="*/ 607904 w 1061256"/>
              <a:gd name="connsiteY49" fmla="*/ 1060406 h 1475968"/>
              <a:gd name="connsiteX50" fmla="*/ 587299 w 1061256"/>
              <a:gd name="connsiteY50" fmla="*/ 1074737 h 1475968"/>
              <a:gd name="connsiteX51" fmla="*/ 583673 w 1061256"/>
              <a:gd name="connsiteY51" fmla="*/ 1069524 h 1475968"/>
              <a:gd name="connsiteX52" fmla="*/ 563067 w 1061256"/>
              <a:gd name="connsiteY52" fmla="*/ 1083850 h 1475968"/>
              <a:gd name="connsiteX53" fmla="*/ 566693 w 1061256"/>
              <a:gd name="connsiteY53" fmla="*/ 1089063 h 1475968"/>
              <a:gd name="connsiteX54" fmla="*/ 546087 w 1061256"/>
              <a:gd name="connsiteY54" fmla="*/ 1103395 h 1475968"/>
              <a:gd name="connsiteX55" fmla="*/ 542461 w 1061256"/>
              <a:gd name="connsiteY55" fmla="*/ 1098182 h 1475968"/>
              <a:gd name="connsiteX56" fmla="*/ 521856 w 1061256"/>
              <a:gd name="connsiteY56" fmla="*/ 1112514 h 1475968"/>
              <a:gd name="connsiteX57" fmla="*/ 525475 w 1061256"/>
              <a:gd name="connsiteY57" fmla="*/ 1117727 h 1475968"/>
              <a:gd name="connsiteX58" fmla="*/ 504870 w 1061256"/>
              <a:gd name="connsiteY58" fmla="*/ 1132052 h 1475968"/>
              <a:gd name="connsiteX59" fmla="*/ 501243 w 1061256"/>
              <a:gd name="connsiteY59" fmla="*/ 1126839 h 1475968"/>
              <a:gd name="connsiteX60" fmla="*/ 480638 w 1061256"/>
              <a:gd name="connsiteY60" fmla="*/ 1141171 h 1475968"/>
              <a:gd name="connsiteX61" fmla="*/ 484264 w 1061256"/>
              <a:gd name="connsiteY61" fmla="*/ 1146385 h 1475968"/>
              <a:gd name="connsiteX62" fmla="*/ 463658 w 1061256"/>
              <a:gd name="connsiteY62" fmla="*/ 1160717 h 1475968"/>
              <a:gd name="connsiteX63" fmla="*/ 460032 w 1061256"/>
              <a:gd name="connsiteY63" fmla="*/ 1155503 h 1475968"/>
              <a:gd name="connsiteX64" fmla="*/ 439426 w 1061256"/>
              <a:gd name="connsiteY64" fmla="*/ 1169829 h 1475968"/>
              <a:gd name="connsiteX65" fmla="*/ 443052 w 1061256"/>
              <a:gd name="connsiteY65" fmla="*/ 1175042 h 1475968"/>
              <a:gd name="connsiteX66" fmla="*/ 422440 w 1061256"/>
              <a:gd name="connsiteY66" fmla="*/ 1189374 h 1475968"/>
              <a:gd name="connsiteX67" fmla="*/ 418821 w 1061256"/>
              <a:gd name="connsiteY67" fmla="*/ 1184161 h 1475968"/>
              <a:gd name="connsiteX68" fmla="*/ 398209 w 1061256"/>
              <a:gd name="connsiteY68" fmla="*/ 1198493 h 1475968"/>
              <a:gd name="connsiteX69" fmla="*/ 401834 w 1061256"/>
              <a:gd name="connsiteY69" fmla="*/ 1203706 h 1475968"/>
              <a:gd name="connsiteX70" fmla="*/ 381229 w 1061256"/>
              <a:gd name="connsiteY70" fmla="*/ 1218032 h 1475968"/>
              <a:gd name="connsiteX71" fmla="*/ 377603 w 1061256"/>
              <a:gd name="connsiteY71" fmla="*/ 1212818 h 1475968"/>
              <a:gd name="connsiteX72" fmla="*/ 356997 w 1061256"/>
              <a:gd name="connsiteY72" fmla="*/ 1227150 h 1475968"/>
              <a:gd name="connsiteX73" fmla="*/ 360623 w 1061256"/>
              <a:gd name="connsiteY73" fmla="*/ 1232363 h 1475968"/>
              <a:gd name="connsiteX74" fmla="*/ 340017 w 1061256"/>
              <a:gd name="connsiteY74" fmla="*/ 1246695 h 1475968"/>
              <a:gd name="connsiteX75" fmla="*/ 336391 w 1061256"/>
              <a:gd name="connsiteY75" fmla="*/ 1241476 h 1475968"/>
              <a:gd name="connsiteX76" fmla="*/ 315785 w 1061256"/>
              <a:gd name="connsiteY76" fmla="*/ 1255808 h 1475968"/>
              <a:gd name="connsiteX77" fmla="*/ 319405 w 1061256"/>
              <a:gd name="connsiteY77" fmla="*/ 1261021 h 1475968"/>
              <a:gd name="connsiteX78" fmla="*/ 298799 w 1061256"/>
              <a:gd name="connsiteY78" fmla="*/ 1275353 h 1475968"/>
              <a:gd name="connsiteX79" fmla="*/ 295173 w 1061256"/>
              <a:gd name="connsiteY79" fmla="*/ 1270140 h 1475968"/>
              <a:gd name="connsiteX80" fmla="*/ 274568 w 1061256"/>
              <a:gd name="connsiteY80" fmla="*/ 1284465 h 1475968"/>
              <a:gd name="connsiteX81" fmla="*/ 278194 w 1061256"/>
              <a:gd name="connsiteY81" fmla="*/ 1289679 h 1475968"/>
              <a:gd name="connsiteX82" fmla="*/ 257588 w 1061256"/>
              <a:gd name="connsiteY82" fmla="*/ 1304011 h 1475968"/>
              <a:gd name="connsiteX83" fmla="*/ 253962 w 1061256"/>
              <a:gd name="connsiteY83" fmla="*/ 1298797 h 1475968"/>
              <a:gd name="connsiteX84" fmla="*/ 233356 w 1061256"/>
              <a:gd name="connsiteY84" fmla="*/ 1313129 h 1475968"/>
              <a:gd name="connsiteX85" fmla="*/ 236982 w 1061256"/>
              <a:gd name="connsiteY85" fmla="*/ 1318343 h 1475968"/>
              <a:gd name="connsiteX86" fmla="*/ 216376 w 1061256"/>
              <a:gd name="connsiteY86" fmla="*/ 1332668 h 1475968"/>
              <a:gd name="connsiteX87" fmla="*/ 212751 w 1061256"/>
              <a:gd name="connsiteY87" fmla="*/ 1327455 h 1475968"/>
              <a:gd name="connsiteX88" fmla="*/ 192138 w 1061256"/>
              <a:gd name="connsiteY88" fmla="*/ 1341787 h 1475968"/>
              <a:gd name="connsiteX89" fmla="*/ 195764 w 1061256"/>
              <a:gd name="connsiteY89" fmla="*/ 1347000 h 1475968"/>
              <a:gd name="connsiteX90" fmla="*/ 175158 w 1061256"/>
              <a:gd name="connsiteY90" fmla="*/ 1361332 h 1475968"/>
              <a:gd name="connsiteX91" fmla="*/ 171533 w 1061256"/>
              <a:gd name="connsiteY91" fmla="*/ 1356119 h 1475968"/>
              <a:gd name="connsiteX92" fmla="*/ 150927 w 1061256"/>
              <a:gd name="connsiteY92" fmla="*/ 1370444 h 1475968"/>
              <a:gd name="connsiteX93" fmla="*/ 154553 w 1061256"/>
              <a:gd name="connsiteY93" fmla="*/ 1375658 h 1475968"/>
              <a:gd name="connsiteX94" fmla="*/ 133947 w 1061256"/>
              <a:gd name="connsiteY94" fmla="*/ 1389989 h 1475968"/>
              <a:gd name="connsiteX95" fmla="*/ 130321 w 1061256"/>
              <a:gd name="connsiteY95" fmla="*/ 1384776 h 1475968"/>
              <a:gd name="connsiteX96" fmla="*/ 109715 w 1061256"/>
              <a:gd name="connsiteY96" fmla="*/ 1399108 h 1475968"/>
              <a:gd name="connsiteX97" fmla="*/ 113341 w 1061256"/>
              <a:gd name="connsiteY97" fmla="*/ 1404322 h 1475968"/>
              <a:gd name="connsiteX98" fmla="*/ 92729 w 1061256"/>
              <a:gd name="connsiteY98" fmla="*/ 1418647 h 1475968"/>
              <a:gd name="connsiteX99" fmla="*/ 89103 w 1061256"/>
              <a:gd name="connsiteY99" fmla="*/ 1413434 h 1475968"/>
              <a:gd name="connsiteX100" fmla="*/ 68497 w 1061256"/>
              <a:gd name="connsiteY100" fmla="*/ 1427766 h 1475968"/>
              <a:gd name="connsiteX101" fmla="*/ 72123 w 1061256"/>
              <a:gd name="connsiteY101" fmla="*/ 1432979 h 1475968"/>
              <a:gd name="connsiteX102" fmla="*/ 51517 w 1061256"/>
              <a:gd name="connsiteY102" fmla="*/ 1447311 h 1475968"/>
              <a:gd name="connsiteX103" fmla="*/ 47892 w 1061256"/>
              <a:gd name="connsiteY103" fmla="*/ 1442098 h 1475968"/>
              <a:gd name="connsiteX104" fmla="*/ 27286 w 1061256"/>
              <a:gd name="connsiteY104" fmla="*/ 1456423 h 1475968"/>
              <a:gd name="connsiteX105" fmla="*/ 30912 w 1061256"/>
              <a:gd name="connsiteY105" fmla="*/ 1461637 h 1475968"/>
              <a:gd name="connsiteX106" fmla="*/ 10306 w 1061256"/>
              <a:gd name="connsiteY106" fmla="*/ 1475969 h 1475968"/>
              <a:gd name="connsiteX107" fmla="*/ 6680 w 1061256"/>
              <a:gd name="connsiteY107" fmla="*/ 1470755 h 1475968"/>
              <a:gd name="connsiteX108" fmla="*/ 6350 w 1061256"/>
              <a:gd name="connsiteY108" fmla="*/ 1470984 h 1475968"/>
              <a:gd name="connsiteX109" fmla="*/ 6350 w 1061256"/>
              <a:gd name="connsiteY109" fmla="*/ 1470285 h 1475968"/>
              <a:gd name="connsiteX110" fmla="*/ 0 w 1061256"/>
              <a:gd name="connsiteY110" fmla="*/ 1470285 h 1475968"/>
              <a:gd name="connsiteX111" fmla="*/ 0 w 1061256"/>
              <a:gd name="connsiteY111" fmla="*/ 1444593 h 1475968"/>
              <a:gd name="connsiteX112" fmla="*/ 6350 w 1061256"/>
              <a:gd name="connsiteY112" fmla="*/ 1444593 h 1475968"/>
              <a:gd name="connsiteX113" fmla="*/ 6350 w 1061256"/>
              <a:gd name="connsiteY113" fmla="*/ 1418895 h 1475968"/>
              <a:gd name="connsiteX114" fmla="*/ 0 w 1061256"/>
              <a:gd name="connsiteY114" fmla="*/ 1418895 h 1475968"/>
              <a:gd name="connsiteX115" fmla="*/ 0 w 1061256"/>
              <a:gd name="connsiteY115" fmla="*/ 1393203 h 1475968"/>
              <a:gd name="connsiteX116" fmla="*/ 6350 w 1061256"/>
              <a:gd name="connsiteY116" fmla="*/ 1393203 h 1475968"/>
              <a:gd name="connsiteX117" fmla="*/ 6350 w 1061256"/>
              <a:gd name="connsiteY117" fmla="*/ 1367511 h 1475968"/>
              <a:gd name="connsiteX118" fmla="*/ 0 w 1061256"/>
              <a:gd name="connsiteY118" fmla="*/ 1367511 h 1475968"/>
              <a:gd name="connsiteX119" fmla="*/ 0 w 1061256"/>
              <a:gd name="connsiteY119" fmla="*/ 1341812 h 1475968"/>
              <a:gd name="connsiteX120" fmla="*/ 6350 w 1061256"/>
              <a:gd name="connsiteY120" fmla="*/ 1341812 h 1475968"/>
              <a:gd name="connsiteX121" fmla="*/ 6350 w 1061256"/>
              <a:gd name="connsiteY121" fmla="*/ 1316120 h 1475968"/>
              <a:gd name="connsiteX122" fmla="*/ 0 w 1061256"/>
              <a:gd name="connsiteY122" fmla="*/ 1316120 h 1475968"/>
              <a:gd name="connsiteX123" fmla="*/ 0 w 1061256"/>
              <a:gd name="connsiteY123" fmla="*/ 1290421 h 1475968"/>
              <a:gd name="connsiteX124" fmla="*/ 6350 w 1061256"/>
              <a:gd name="connsiteY124" fmla="*/ 1290421 h 1475968"/>
              <a:gd name="connsiteX125" fmla="*/ 6350 w 1061256"/>
              <a:gd name="connsiteY125" fmla="*/ 1264730 h 1475968"/>
              <a:gd name="connsiteX126" fmla="*/ 0 w 1061256"/>
              <a:gd name="connsiteY126" fmla="*/ 1264730 h 1475968"/>
              <a:gd name="connsiteX127" fmla="*/ 0 w 1061256"/>
              <a:gd name="connsiteY127" fmla="*/ 1239031 h 1475968"/>
              <a:gd name="connsiteX128" fmla="*/ 6350 w 1061256"/>
              <a:gd name="connsiteY128" fmla="*/ 1239031 h 1475968"/>
              <a:gd name="connsiteX129" fmla="*/ 6350 w 1061256"/>
              <a:gd name="connsiteY129" fmla="*/ 1213339 h 1475968"/>
              <a:gd name="connsiteX130" fmla="*/ 0 w 1061256"/>
              <a:gd name="connsiteY130" fmla="*/ 1213339 h 1475968"/>
              <a:gd name="connsiteX131" fmla="*/ 0 w 1061256"/>
              <a:gd name="connsiteY131" fmla="*/ 1187647 h 1475968"/>
              <a:gd name="connsiteX132" fmla="*/ 6350 w 1061256"/>
              <a:gd name="connsiteY132" fmla="*/ 1187647 h 1475968"/>
              <a:gd name="connsiteX133" fmla="*/ 6350 w 1061256"/>
              <a:gd name="connsiteY133" fmla="*/ 1161948 h 1475968"/>
              <a:gd name="connsiteX134" fmla="*/ 0 w 1061256"/>
              <a:gd name="connsiteY134" fmla="*/ 1161948 h 1475968"/>
              <a:gd name="connsiteX135" fmla="*/ 0 w 1061256"/>
              <a:gd name="connsiteY135" fmla="*/ 1136256 h 1475968"/>
              <a:gd name="connsiteX136" fmla="*/ 6350 w 1061256"/>
              <a:gd name="connsiteY136" fmla="*/ 1136256 h 1475968"/>
              <a:gd name="connsiteX137" fmla="*/ 6350 w 1061256"/>
              <a:gd name="connsiteY137" fmla="*/ 1110558 h 1475968"/>
              <a:gd name="connsiteX138" fmla="*/ 0 w 1061256"/>
              <a:gd name="connsiteY138" fmla="*/ 1110558 h 1475968"/>
              <a:gd name="connsiteX139" fmla="*/ 0 w 1061256"/>
              <a:gd name="connsiteY139" fmla="*/ 1084866 h 1475968"/>
              <a:gd name="connsiteX140" fmla="*/ 6350 w 1061256"/>
              <a:gd name="connsiteY140" fmla="*/ 1084866 h 1475968"/>
              <a:gd name="connsiteX141" fmla="*/ 6350 w 1061256"/>
              <a:gd name="connsiteY141" fmla="*/ 1059167 h 1475968"/>
              <a:gd name="connsiteX142" fmla="*/ 0 w 1061256"/>
              <a:gd name="connsiteY142" fmla="*/ 1059167 h 1475968"/>
              <a:gd name="connsiteX143" fmla="*/ 0 w 1061256"/>
              <a:gd name="connsiteY143" fmla="*/ 1033475 h 1475968"/>
              <a:gd name="connsiteX144" fmla="*/ 6350 w 1061256"/>
              <a:gd name="connsiteY144" fmla="*/ 1033475 h 1475968"/>
              <a:gd name="connsiteX145" fmla="*/ 6350 w 1061256"/>
              <a:gd name="connsiteY145" fmla="*/ 1007783 h 1475968"/>
              <a:gd name="connsiteX146" fmla="*/ 0 w 1061256"/>
              <a:gd name="connsiteY146" fmla="*/ 1007783 h 1475968"/>
              <a:gd name="connsiteX147" fmla="*/ 0 w 1061256"/>
              <a:gd name="connsiteY147" fmla="*/ 982084 h 1475968"/>
              <a:gd name="connsiteX148" fmla="*/ 6350 w 1061256"/>
              <a:gd name="connsiteY148" fmla="*/ 982084 h 1475968"/>
              <a:gd name="connsiteX149" fmla="*/ 6350 w 1061256"/>
              <a:gd name="connsiteY149" fmla="*/ 956393 h 1475968"/>
              <a:gd name="connsiteX150" fmla="*/ 0 w 1061256"/>
              <a:gd name="connsiteY150" fmla="*/ 956393 h 1475968"/>
              <a:gd name="connsiteX151" fmla="*/ 0 w 1061256"/>
              <a:gd name="connsiteY151" fmla="*/ 930694 h 1475968"/>
              <a:gd name="connsiteX152" fmla="*/ 6350 w 1061256"/>
              <a:gd name="connsiteY152" fmla="*/ 930694 h 1475968"/>
              <a:gd name="connsiteX153" fmla="*/ 6350 w 1061256"/>
              <a:gd name="connsiteY153" fmla="*/ 905002 h 1475968"/>
              <a:gd name="connsiteX154" fmla="*/ 0 w 1061256"/>
              <a:gd name="connsiteY154" fmla="*/ 905002 h 1475968"/>
              <a:gd name="connsiteX155" fmla="*/ 0 w 1061256"/>
              <a:gd name="connsiteY155" fmla="*/ 879304 h 1475968"/>
              <a:gd name="connsiteX156" fmla="*/ 6350 w 1061256"/>
              <a:gd name="connsiteY156" fmla="*/ 879304 h 1475968"/>
              <a:gd name="connsiteX157" fmla="*/ 6350 w 1061256"/>
              <a:gd name="connsiteY157" fmla="*/ 853611 h 1475968"/>
              <a:gd name="connsiteX158" fmla="*/ 0 w 1061256"/>
              <a:gd name="connsiteY158" fmla="*/ 853611 h 1475968"/>
              <a:gd name="connsiteX159" fmla="*/ 0 w 1061256"/>
              <a:gd name="connsiteY159" fmla="*/ 827919 h 1475968"/>
              <a:gd name="connsiteX160" fmla="*/ 6350 w 1061256"/>
              <a:gd name="connsiteY160" fmla="*/ 827919 h 1475968"/>
              <a:gd name="connsiteX161" fmla="*/ 6350 w 1061256"/>
              <a:gd name="connsiteY161" fmla="*/ 802221 h 1475968"/>
              <a:gd name="connsiteX162" fmla="*/ 0 w 1061256"/>
              <a:gd name="connsiteY162" fmla="*/ 802221 h 1475968"/>
              <a:gd name="connsiteX163" fmla="*/ 0 w 1061256"/>
              <a:gd name="connsiteY163" fmla="*/ 776529 h 1475968"/>
              <a:gd name="connsiteX164" fmla="*/ 6350 w 1061256"/>
              <a:gd name="connsiteY164" fmla="*/ 776529 h 1475968"/>
              <a:gd name="connsiteX165" fmla="*/ 6350 w 1061256"/>
              <a:gd name="connsiteY165" fmla="*/ 750830 h 1475968"/>
              <a:gd name="connsiteX166" fmla="*/ 0 w 1061256"/>
              <a:gd name="connsiteY166" fmla="*/ 750830 h 1475968"/>
              <a:gd name="connsiteX167" fmla="*/ 0 w 1061256"/>
              <a:gd name="connsiteY167" fmla="*/ 725138 h 1475968"/>
              <a:gd name="connsiteX168" fmla="*/ 6350 w 1061256"/>
              <a:gd name="connsiteY168" fmla="*/ 725138 h 1475968"/>
              <a:gd name="connsiteX169" fmla="*/ 6350 w 1061256"/>
              <a:gd name="connsiteY169" fmla="*/ 699440 h 1475968"/>
              <a:gd name="connsiteX170" fmla="*/ 0 w 1061256"/>
              <a:gd name="connsiteY170" fmla="*/ 699440 h 1475968"/>
              <a:gd name="connsiteX171" fmla="*/ 0 w 1061256"/>
              <a:gd name="connsiteY171" fmla="*/ 673747 h 1475968"/>
              <a:gd name="connsiteX172" fmla="*/ 6350 w 1061256"/>
              <a:gd name="connsiteY172" fmla="*/ 673747 h 1475968"/>
              <a:gd name="connsiteX173" fmla="*/ 6350 w 1061256"/>
              <a:gd name="connsiteY173" fmla="*/ 648056 h 1475968"/>
              <a:gd name="connsiteX174" fmla="*/ 0 w 1061256"/>
              <a:gd name="connsiteY174" fmla="*/ 648056 h 1475968"/>
              <a:gd name="connsiteX175" fmla="*/ 0 w 1061256"/>
              <a:gd name="connsiteY175" fmla="*/ 622357 h 1475968"/>
              <a:gd name="connsiteX176" fmla="*/ 6350 w 1061256"/>
              <a:gd name="connsiteY176" fmla="*/ 622357 h 1475968"/>
              <a:gd name="connsiteX177" fmla="*/ 6350 w 1061256"/>
              <a:gd name="connsiteY177" fmla="*/ 596665 h 1475968"/>
              <a:gd name="connsiteX178" fmla="*/ 0 w 1061256"/>
              <a:gd name="connsiteY178" fmla="*/ 596665 h 1475968"/>
              <a:gd name="connsiteX179" fmla="*/ 0 w 1061256"/>
              <a:gd name="connsiteY179" fmla="*/ 570967 h 1475968"/>
              <a:gd name="connsiteX180" fmla="*/ 6350 w 1061256"/>
              <a:gd name="connsiteY180" fmla="*/ 570967 h 1475968"/>
              <a:gd name="connsiteX181" fmla="*/ 6350 w 1061256"/>
              <a:gd name="connsiteY181" fmla="*/ 545275 h 1475968"/>
              <a:gd name="connsiteX182" fmla="*/ 0 w 1061256"/>
              <a:gd name="connsiteY182" fmla="*/ 545275 h 1475968"/>
              <a:gd name="connsiteX183" fmla="*/ 0 w 1061256"/>
              <a:gd name="connsiteY183" fmla="*/ 519576 h 1475968"/>
              <a:gd name="connsiteX184" fmla="*/ 6350 w 1061256"/>
              <a:gd name="connsiteY184" fmla="*/ 519576 h 1475968"/>
              <a:gd name="connsiteX185" fmla="*/ 6350 w 1061256"/>
              <a:gd name="connsiteY185" fmla="*/ 493884 h 1475968"/>
              <a:gd name="connsiteX186" fmla="*/ 0 w 1061256"/>
              <a:gd name="connsiteY186" fmla="*/ 493884 h 1475968"/>
              <a:gd name="connsiteX187" fmla="*/ 0 w 1061256"/>
              <a:gd name="connsiteY187" fmla="*/ 468185 h 1475968"/>
              <a:gd name="connsiteX188" fmla="*/ 6350 w 1061256"/>
              <a:gd name="connsiteY188" fmla="*/ 468185 h 1475968"/>
              <a:gd name="connsiteX189" fmla="*/ 6350 w 1061256"/>
              <a:gd name="connsiteY189" fmla="*/ 442493 h 1475968"/>
              <a:gd name="connsiteX190" fmla="*/ 0 w 1061256"/>
              <a:gd name="connsiteY190" fmla="*/ 442493 h 1475968"/>
              <a:gd name="connsiteX191" fmla="*/ 0 w 1061256"/>
              <a:gd name="connsiteY191" fmla="*/ 416801 h 1475968"/>
              <a:gd name="connsiteX192" fmla="*/ 6350 w 1061256"/>
              <a:gd name="connsiteY192" fmla="*/ 416801 h 1475968"/>
              <a:gd name="connsiteX193" fmla="*/ 6350 w 1061256"/>
              <a:gd name="connsiteY193" fmla="*/ 391103 h 1475968"/>
              <a:gd name="connsiteX194" fmla="*/ 0 w 1061256"/>
              <a:gd name="connsiteY194" fmla="*/ 391103 h 1475968"/>
              <a:gd name="connsiteX195" fmla="*/ 0 w 1061256"/>
              <a:gd name="connsiteY195" fmla="*/ 365411 h 1475968"/>
              <a:gd name="connsiteX196" fmla="*/ 6350 w 1061256"/>
              <a:gd name="connsiteY196" fmla="*/ 365411 h 1475968"/>
              <a:gd name="connsiteX197" fmla="*/ 6350 w 1061256"/>
              <a:gd name="connsiteY197" fmla="*/ 339712 h 1475968"/>
              <a:gd name="connsiteX198" fmla="*/ 0 w 1061256"/>
              <a:gd name="connsiteY198" fmla="*/ 339712 h 1475968"/>
              <a:gd name="connsiteX199" fmla="*/ 0 w 1061256"/>
              <a:gd name="connsiteY199" fmla="*/ 314020 h 1475968"/>
              <a:gd name="connsiteX200" fmla="*/ 6350 w 1061256"/>
              <a:gd name="connsiteY200" fmla="*/ 314020 h 1475968"/>
              <a:gd name="connsiteX201" fmla="*/ 6350 w 1061256"/>
              <a:gd name="connsiteY201" fmla="*/ 288322 h 1475968"/>
              <a:gd name="connsiteX202" fmla="*/ 0 w 1061256"/>
              <a:gd name="connsiteY202" fmla="*/ 288322 h 1475968"/>
              <a:gd name="connsiteX203" fmla="*/ 0 w 1061256"/>
              <a:gd name="connsiteY203" fmla="*/ 262630 h 1475968"/>
              <a:gd name="connsiteX204" fmla="*/ 6350 w 1061256"/>
              <a:gd name="connsiteY204" fmla="*/ 262630 h 1475968"/>
              <a:gd name="connsiteX205" fmla="*/ 6350 w 1061256"/>
              <a:gd name="connsiteY205" fmla="*/ 236937 h 1475968"/>
              <a:gd name="connsiteX206" fmla="*/ 0 w 1061256"/>
              <a:gd name="connsiteY206" fmla="*/ 236937 h 1475968"/>
              <a:gd name="connsiteX207" fmla="*/ 0 w 1061256"/>
              <a:gd name="connsiteY207" fmla="*/ 211239 h 1475968"/>
              <a:gd name="connsiteX208" fmla="*/ 6350 w 1061256"/>
              <a:gd name="connsiteY208" fmla="*/ 211239 h 1475968"/>
              <a:gd name="connsiteX209" fmla="*/ 6350 w 1061256"/>
              <a:gd name="connsiteY209" fmla="*/ 185547 h 1475968"/>
              <a:gd name="connsiteX210" fmla="*/ 0 w 1061256"/>
              <a:gd name="connsiteY210" fmla="*/ 185547 h 1475968"/>
              <a:gd name="connsiteX211" fmla="*/ 0 w 1061256"/>
              <a:gd name="connsiteY211" fmla="*/ 159848 h 1475968"/>
              <a:gd name="connsiteX212" fmla="*/ 6350 w 1061256"/>
              <a:gd name="connsiteY212" fmla="*/ 159848 h 1475968"/>
              <a:gd name="connsiteX213" fmla="*/ 6350 w 1061256"/>
              <a:gd name="connsiteY213" fmla="*/ 134156 h 1475968"/>
              <a:gd name="connsiteX214" fmla="*/ 0 w 1061256"/>
              <a:gd name="connsiteY214" fmla="*/ 134156 h 1475968"/>
              <a:gd name="connsiteX215" fmla="*/ 0 w 1061256"/>
              <a:gd name="connsiteY215" fmla="*/ 108458 h 1475968"/>
              <a:gd name="connsiteX216" fmla="*/ 6350 w 1061256"/>
              <a:gd name="connsiteY216" fmla="*/ 108458 h 1475968"/>
              <a:gd name="connsiteX217" fmla="*/ 6350 w 1061256"/>
              <a:gd name="connsiteY217" fmla="*/ 82766 h 1475968"/>
              <a:gd name="connsiteX218" fmla="*/ 0 w 1061256"/>
              <a:gd name="connsiteY218" fmla="*/ 82766 h 1475968"/>
              <a:gd name="connsiteX219" fmla="*/ 0 w 1061256"/>
              <a:gd name="connsiteY219" fmla="*/ 57074 h 1475968"/>
              <a:gd name="connsiteX220" fmla="*/ 6350 w 1061256"/>
              <a:gd name="connsiteY220" fmla="*/ 57074 h 1475968"/>
              <a:gd name="connsiteX221" fmla="*/ 6350 w 1061256"/>
              <a:gd name="connsiteY221" fmla="*/ 31375 h 1475968"/>
              <a:gd name="connsiteX222" fmla="*/ 0 w 1061256"/>
              <a:gd name="connsiteY222" fmla="*/ 31375 h 1475968"/>
              <a:gd name="connsiteX223" fmla="*/ 0 w 1061256"/>
              <a:gd name="connsiteY223" fmla="*/ 5683 h 1475968"/>
              <a:gd name="connsiteX224" fmla="*/ 6350 w 1061256"/>
              <a:gd name="connsiteY224" fmla="*/ 5683 h 1475968"/>
              <a:gd name="connsiteX225" fmla="*/ 6350 w 1061256"/>
              <a:gd name="connsiteY225" fmla="*/ 4985 h 1475968"/>
              <a:gd name="connsiteX226" fmla="*/ 6680 w 1061256"/>
              <a:gd name="connsiteY226" fmla="*/ 5213 h 1475968"/>
              <a:gd name="connsiteX227" fmla="*/ 10306 w 1061256"/>
              <a:gd name="connsiteY227" fmla="*/ 0 h 1475968"/>
              <a:gd name="connsiteX228" fmla="*/ 30912 w 1061256"/>
              <a:gd name="connsiteY228" fmla="*/ 14325 h 1475968"/>
              <a:gd name="connsiteX229" fmla="*/ 27286 w 1061256"/>
              <a:gd name="connsiteY229" fmla="*/ 19545 h 1475968"/>
              <a:gd name="connsiteX230" fmla="*/ 47892 w 1061256"/>
              <a:gd name="connsiteY230" fmla="*/ 33871 h 1475968"/>
              <a:gd name="connsiteX231" fmla="*/ 51517 w 1061256"/>
              <a:gd name="connsiteY231" fmla="*/ 28658 h 1475968"/>
              <a:gd name="connsiteX232" fmla="*/ 72123 w 1061256"/>
              <a:gd name="connsiteY232" fmla="*/ 42989 h 1475968"/>
              <a:gd name="connsiteX233" fmla="*/ 68497 w 1061256"/>
              <a:gd name="connsiteY233" fmla="*/ 48203 h 1475968"/>
              <a:gd name="connsiteX234" fmla="*/ 89103 w 1061256"/>
              <a:gd name="connsiteY234" fmla="*/ 62528 h 1475968"/>
              <a:gd name="connsiteX235" fmla="*/ 92729 w 1061256"/>
              <a:gd name="connsiteY235" fmla="*/ 57315 h 1475968"/>
              <a:gd name="connsiteX236" fmla="*/ 113341 w 1061256"/>
              <a:gd name="connsiteY236" fmla="*/ 71647 h 1475968"/>
              <a:gd name="connsiteX237" fmla="*/ 109715 w 1061256"/>
              <a:gd name="connsiteY237" fmla="*/ 76860 h 1475968"/>
              <a:gd name="connsiteX238" fmla="*/ 130321 w 1061256"/>
              <a:gd name="connsiteY238" fmla="*/ 91192 h 1475968"/>
              <a:gd name="connsiteX239" fmla="*/ 133947 w 1061256"/>
              <a:gd name="connsiteY239" fmla="*/ 85979 h 1475968"/>
              <a:gd name="connsiteX240" fmla="*/ 154553 w 1061256"/>
              <a:gd name="connsiteY240" fmla="*/ 100305 h 1475968"/>
              <a:gd name="connsiteX241" fmla="*/ 150927 w 1061256"/>
              <a:gd name="connsiteY241" fmla="*/ 105518 h 1475968"/>
              <a:gd name="connsiteX242" fmla="*/ 171533 w 1061256"/>
              <a:gd name="connsiteY242" fmla="*/ 119850 h 1475968"/>
              <a:gd name="connsiteX243" fmla="*/ 175158 w 1061256"/>
              <a:gd name="connsiteY243" fmla="*/ 114636 h 1475968"/>
              <a:gd name="connsiteX244" fmla="*/ 195764 w 1061256"/>
              <a:gd name="connsiteY244" fmla="*/ 128968 h 1475968"/>
              <a:gd name="connsiteX245" fmla="*/ 192138 w 1061256"/>
              <a:gd name="connsiteY245" fmla="*/ 134182 h 1475968"/>
              <a:gd name="connsiteX246" fmla="*/ 212751 w 1061256"/>
              <a:gd name="connsiteY246" fmla="*/ 148507 h 1475968"/>
              <a:gd name="connsiteX247" fmla="*/ 216370 w 1061256"/>
              <a:gd name="connsiteY247" fmla="*/ 143294 h 1475968"/>
              <a:gd name="connsiteX248" fmla="*/ 236982 w 1061256"/>
              <a:gd name="connsiteY248" fmla="*/ 157626 h 1475968"/>
              <a:gd name="connsiteX249" fmla="*/ 233356 w 1061256"/>
              <a:gd name="connsiteY249" fmla="*/ 162839 h 1475968"/>
              <a:gd name="connsiteX250" fmla="*/ 253962 w 1061256"/>
              <a:gd name="connsiteY250" fmla="*/ 177171 h 1475968"/>
              <a:gd name="connsiteX251" fmla="*/ 257588 w 1061256"/>
              <a:gd name="connsiteY251" fmla="*/ 171958 h 1475968"/>
              <a:gd name="connsiteX252" fmla="*/ 278194 w 1061256"/>
              <a:gd name="connsiteY252" fmla="*/ 186284 h 1475968"/>
              <a:gd name="connsiteX253" fmla="*/ 274568 w 1061256"/>
              <a:gd name="connsiteY253" fmla="*/ 191497 h 1475968"/>
              <a:gd name="connsiteX254" fmla="*/ 295173 w 1061256"/>
              <a:gd name="connsiteY254" fmla="*/ 205829 h 1475968"/>
              <a:gd name="connsiteX255" fmla="*/ 298799 w 1061256"/>
              <a:gd name="connsiteY255" fmla="*/ 200615 h 1475968"/>
              <a:gd name="connsiteX256" fmla="*/ 319405 w 1061256"/>
              <a:gd name="connsiteY256" fmla="*/ 214947 h 1475968"/>
              <a:gd name="connsiteX257" fmla="*/ 315785 w 1061256"/>
              <a:gd name="connsiteY257" fmla="*/ 220161 h 1475968"/>
              <a:gd name="connsiteX258" fmla="*/ 336391 w 1061256"/>
              <a:gd name="connsiteY258" fmla="*/ 234486 h 1475968"/>
              <a:gd name="connsiteX259" fmla="*/ 340017 w 1061256"/>
              <a:gd name="connsiteY259" fmla="*/ 229273 h 1475968"/>
              <a:gd name="connsiteX260" fmla="*/ 360623 w 1061256"/>
              <a:gd name="connsiteY260" fmla="*/ 243605 h 1475968"/>
              <a:gd name="connsiteX261" fmla="*/ 356997 w 1061256"/>
              <a:gd name="connsiteY261" fmla="*/ 248818 h 1475968"/>
              <a:gd name="connsiteX262" fmla="*/ 377603 w 1061256"/>
              <a:gd name="connsiteY262" fmla="*/ 263150 h 1475968"/>
              <a:gd name="connsiteX263" fmla="*/ 381229 w 1061256"/>
              <a:gd name="connsiteY263" fmla="*/ 257937 h 1475968"/>
              <a:gd name="connsiteX264" fmla="*/ 401834 w 1061256"/>
              <a:gd name="connsiteY264" fmla="*/ 272262 h 1475968"/>
              <a:gd name="connsiteX265" fmla="*/ 398209 w 1061256"/>
              <a:gd name="connsiteY265" fmla="*/ 277476 h 1475968"/>
              <a:gd name="connsiteX266" fmla="*/ 418821 w 1061256"/>
              <a:gd name="connsiteY266" fmla="*/ 291808 h 1475968"/>
              <a:gd name="connsiteX267" fmla="*/ 422440 w 1061256"/>
              <a:gd name="connsiteY267" fmla="*/ 286595 h 1475968"/>
              <a:gd name="connsiteX268" fmla="*/ 443052 w 1061256"/>
              <a:gd name="connsiteY268" fmla="*/ 300926 h 1475968"/>
              <a:gd name="connsiteX269" fmla="*/ 439426 w 1061256"/>
              <a:gd name="connsiteY269" fmla="*/ 306140 h 1475968"/>
              <a:gd name="connsiteX270" fmla="*/ 460032 w 1061256"/>
              <a:gd name="connsiteY270" fmla="*/ 320465 h 1475968"/>
              <a:gd name="connsiteX271" fmla="*/ 463658 w 1061256"/>
              <a:gd name="connsiteY271" fmla="*/ 315252 h 1475968"/>
              <a:gd name="connsiteX272" fmla="*/ 484264 w 1061256"/>
              <a:gd name="connsiteY272" fmla="*/ 329584 h 1475968"/>
              <a:gd name="connsiteX273" fmla="*/ 480638 w 1061256"/>
              <a:gd name="connsiteY273" fmla="*/ 334797 h 1475968"/>
              <a:gd name="connsiteX274" fmla="*/ 501243 w 1061256"/>
              <a:gd name="connsiteY274" fmla="*/ 349129 h 1475968"/>
              <a:gd name="connsiteX275" fmla="*/ 504870 w 1061256"/>
              <a:gd name="connsiteY275" fmla="*/ 343916 h 1475968"/>
              <a:gd name="connsiteX276" fmla="*/ 525475 w 1061256"/>
              <a:gd name="connsiteY276" fmla="*/ 358242 h 1475968"/>
              <a:gd name="connsiteX277" fmla="*/ 521850 w 1061256"/>
              <a:gd name="connsiteY277" fmla="*/ 363455 h 1475968"/>
              <a:gd name="connsiteX278" fmla="*/ 542461 w 1061256"/>
              <a:gd name="connsiteY278" fmla="*/ 377787 h 1475968"/>
              <a:gd name="connsiteX279" fmla="*/ 546087 w 1061256"/>
              <a:gd name="connsiteY279" fmla="*/ 372573 h 1475968"/>
              <a:gd name="connsiteX280" fmla="*/ 566693 w 1061256"/>
              <a:gd name="connsiteY280" fmla="*/ 386905 h 1475968"/>
              <a:gd name="connsiteX281" fmla="*/ 563067 w 1061256"/>
              <a:gd name="connsiteY281" fmla="*/ 392119 h 1475968"/>
              <a:gd name="connsiteX282" fmla="*/ 583673 w 1061256"/>
              <a:gd name="connsiteY282" fmla="*/ 406444 h 1475968"/>
              <a:gd name="connsiteX283" fmla="*/ 587299 w 1061256"/>
              <a:gd name="connsiteY283" fmla="*/ 401231 h 1475968"/>
              <a:gd name="connsiteX284" fmla="*/ 607904 w 1061256"/>
              <a:gd name="connsiteY284" fmla="*/ 415563 h 1475968"/>
              <a:gd name="connsiteX285" fmla="*/ 604279 w 1061256"/>
              <a:gd name="connsiteY285" fmla="*/ 420776 h 1475968"/>
              <a:gd name="connsiteX286" fmla="*/ 624884 w 1061256"/>
              <a:gd name="connsiteY286" fmla="*/ 435108 h 1475968"/>
              <a:gd name="connsiteX287" fmla="*/ 628511 w 1061256"/>
              <a:gd name="connsiteY287" fmla="*/ 429895 h 1475968"/>
              <a:gd name="connsiteX288" fmla="*/ 649122 w 1061256"/>
              <a:gd name="connsiteY288" fmla="*/ 444221 h 1475968"/>
              <a:gd name="connsiteX289" fmla="*/ 645497 w 1061256"/>
              <a:gd name="connsiteY289" fmla="*/ 449434 h 1475968"/>
              <a:gd name="connsiteX290" fmla="*/ 666102 w 1061256"/>
              <a:gd name="connsiteY290" fmla="*/ 463766 h 1475968"/>
              <a:gd name="connsiteX291" fmla="*/ 669728 w 1061256"/>
              <a:gd name="connsiteY291" fmla="*/ 458552 h 1475968"/>
              <a:gd name="connsiteX292" fmla="*/ 690334 w 1061256"/>
              <a:gd name="connsiteY292" fmla="*/ 472885 h 1475968"/>
              <a:gd name="connsiteX293" fmla="*/ 686708 w 1061256"/>
              <a:gd name="connsiteY293" fmla="*/ 478098 h 1475968"/>
              <a:gd name="connsiteX294" fmla="*/ 707314 w 1061256"/>
              <a:gd name="connsiteY294" fmla="*/ 492423 h 1475968"/>
              <a:gd name="connsiteX295" fmla="*/ 710940 w 1061256"/>
              <a:gd name="connsiteY295" fmla="*/ 487210 h 1475968"/>
              <a:gd name="connsiteX296" fmla="*/ 731545 w 1061256"/>
              <a:gd name="connsiteY296" fmla="*/ 501542 h 1475968"/>
              <a:gd name="connsiteX297" fmla="*/ 727920 w 1061256"/>
              <a:gd name="connsiteY297" fmla="*/ 506755 h 1475968"/>
              <a:gd name="connsiteX298" fmla="*/ 748532 w 1061256"/>
              <a:gd name="connsiteY298" fmla="*/ 521087 h 1475968"/>
              <a:gd name="connsiteX299" fmla="*/ 752158 w 1061256"/>
              <a:gd name="connsiteY299" fmla="*/ 515874 h 1475968"/>
              <a:gd name="connsiteX300" fmla="*/ 772763 w 1061256"/>
              <a:gd name="connsiteY300" fmla="*/ 530200 h 1475968"/>
              <a:gd name="connsiteX301" fmla="*/ 769138 w 1061256"/>
              <a:gd name="connsiteY301" fmla="*/ 535413 h 1475968"/>
              <a:gd name="connsiteX302" fmla="*/ 789743 w 1061256"/>
              <a:gd name="connsiteY302" fmla="*/ 549745 h 1475968"/>
              <a:gd name="connsiteX303" fmla="*/ 793369 w 1061256"/>
              <a:gd name="connsiteY303" fmla="*/ 544532 h 1475968"/>
              <a:gd name="connsiteX304" fmla="*/ 813975 w 1061256"/>
              <a:gd name="connsiteY304" fmla="*/ 558863 h 1475968"/>
              <a:gd name="connsiteX305" fmla="*/ 810349 w 1061256"/>
              <a:gd name="connsiteY305" fmla="*/ 564077 h 1475968"/>
              <a:gd name="connsiteX306" fmla="*/ 830955 w 1061256"/>
              <a:gd name="connsiteY306" fmla="*/ 578403 h 1475968"/>
              <a:gd name="connsiteX307" fmla="*/ 834580 w 1061256"/>
              <a:gd name="connsiteY307" fmla="*/ 573189 h 1475968"/>
              <a:gd name="connsiteX308" fmla="*/ 855186 w 1061256"/>
              <a:gd name="connsiteY308" fmla="*/ 587521 h 1475968"/>
              <a:gd name="connsiteX309" fmla="*/ 851567 w 1061256"/>
              <a:gd name="connsiteY309" fmla="*/ 592734 h 1475968"/>
              <a:gd name="connsiteX310" fmla="*/ 872172 w 1061256"/>
              <a:gd name="connsiteY310" fmla="*/ 607066 h 1475968"/>
              <a:gd name="connsiteX311" fmla="*/ 875799 w 1061256"/>
              <a:gd name="connsiteY311" fmla="*/ 601853 h 1475968"/>
              <a:gd name="connsiteX312" fmla="*/ 896404 w 1061256"/>
              <a:gd name="connsiteY312" fmla="*/ 616179 h 1475968"/>
              <a:gd name="connsiteX313" fmla="*/ 892778 w 1061256"/>
              <a:gd name="connsiteY313" fmla="*/ 621392 h 1475968"/>
              <a:gd name="connsiteX314" fmla="*/ 913384 w 1061256"/>
              <a:gd name="connsiteY314" fmla="*/ 635724 h 1475968"/>
              <a:gd name="connsiteX315" fmla="*/ 917010 w 1061256"/>
              <a:gd name="connsiteY315" fmla="*/ 630511 h 1475968"/>
              <a:gd name="connsiteX316" fmla="*/ 937616 w 1061256"/>
              <a:gd name="connsiteY316" fmla="*/ 644842 h 1475968"/>
              <a:gd name="connsiteX317" fmla="*/ 933990 w 1061256"/>
              <a:gd name="connsiteY317" fmla="*/ 650056 h 1475968"/>
              <a:gd name="connsiteX318" fmla="*/ 954602 w 1061256"/>
              <a:gd name="connsiteY318" fmla="*/ 664381 h 1475968"/>
              <a:gd name="connsiteX319" fmla="*/ 958221 w 1061256"/>
              <a:gd name="connsiteY319" fmla="*/ 659168 h 1475968"/>
              <a:gd name="connsiteX320" fmla="*/ 978833 w 1061256"/>
              <a:gd name="connsiteY320" fmla="*/ 673500 h 1475968"/>
              <a:gd name="connsiteX321" fmla="*/ 975208 w 1061256"/>
              <a:gd name="connsiteY321" fmla="*/ 678713 h 1475968"/>
              <a:gd name="connsiteX322" fmla="*/ 995813 w 1061256"/>
              <a:gd name="connsiteY322" fmla="*/ 693045 h 1475968"/>
              <a:gd name="connsiteX323" fmla="*/ 999439 w 1061256"/>
              <a:gd name="connsiteY323" fmla="*/ 687832 h 1475968"/>
              <a:gd name="connsiteX324" fmla="*/ 1020045 w 1061256"/>
              <a:gd name="connsiteY324" fmla="*/ 702157 h 1475968"/>
              <a:gd name="connsiteX325" fmla="*/ 1016419 w 1061256"/>
              <a:gd name="connsiteY325" fmla="*/ 707371 h 1475968"/>
              <a:gd name="connsiteX326" fmla="*/ 1037025 w 1061256"/>
              <a:gd name="connsiteY326" fmla="*/ 721703 h 1475968"/>
              <a:gd name="connsiteX327" fmla="*/ 1040651 w 1061256"/>
              <a:gd name="connsiteY327" fmla="*/ 716489 h 1475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</a:cxnLst>
            <a:rect l="l" t="t" r="r" b="b"/>
            <a:pathLst>
              <a:path w="1061256" h="1475968">
                <a:moveTo>
                  <a:pt x="1040651" y="716489"/>
                </a:moveTo>
                <a:lnTo>
                  <a:pt x="1061257" y="730822"/>
                </a:lnTo>
                <a:lnTo>
                  <a:pt x="1057631" y="736035"/>
                </a:lnTo>
                <a:lnTo>
                  <a:pt x="1060437" y="737984"/>
                </a:lnTo>
                <a:lnTo>
                  <a:pt x="1057637" y="739934"/>
                </a:lnTo>
                <a:lnTo>
                  <a:pt x="1061257" y="745147"/>
                </a:lnTo>
                <a:lnTo>
                  <a:pt x="1040651" y="759479"/>
                </a:lnTo>
                <a:lnTo>
                  <a:pt x="1037025" y="754266"/>
                </a:lnTo>
                <a:lnTo>
                  <a:pt x="1016419" y="768597"/>
                </a:lnTo>
                <a:lnTo>
                  <a:pt x="1020045" y="773811"/>
                </a:lnTo>
                <a:lnTo>
                  <a:pt x="999439" y="788137"/>
                </a:lnTo>
                <a:lnTo>
                  <a:pt x="995813" y="782923"/>
                </a:lnTo>
                <a:lnTo>
                  <a:pt x="975208" y="797255"/>
                </a:lnTo>
                <a:lnTo>
                  <a:pt x="978833" y="802469"/>
                </a:lnTo>
                <a:lnTo>
                  <a:pt x="958221" y="816800"/>
                </a:lnTo>
                <a:lnTo>
                  <a:pt x="954602" y="811587"/>
                </a:lnTo>
                <a:lnTo>
                  <a:pt x="933990" y="825913"/>
                </a:lnTo>
                <a:lnTo>
                  <a:pt x="937616" y="831126"/>
                </a:lnTo>
                <a:lnTo>
                  <a:pt x="917010" y="845458"/>
                </a:lnTo>
                <a:lnTo>
                  <a:pt x="913384" y="840245"/>
                </a:lnTo>
                <a:lnTo>
                  <a:pt x="892778" y="854577"/>
                </a:lnTo>
                <a:lnTo>
                  <a:pt x="896404" y="859790"/>
                </a:lnTo>
                <a:lnTo>
                  <a:pt x="875799" y="874115"/>
                </a:lnTo>
                <a:lnTo>
                  <a:pt x="872172" y="868902"/>
                </a:lnTo>
                <a:lnTo>
                  <a:pt x="851567" y="883234"/>
                </a:lnTo>
                <a:lnTo>
                  <a:pt x="855193" y="888448"/>
                </a:lnTo>
                <a:lnTo>
                  <a:pt x="834580" y="902780"/>
                </a:lnTo>
                <a:lnTo>
                  <a:pt x="830955" y="897566"/>
                </a:lnTo>
                <a:lnTo>
                  <a:pt x="810349" y="911892"/>
                </a:lnTo>
                <a:lnTo>
                  <a:pt x="813975" y="917105"/>
                </a:lnTo>
                <a:lnTo>
                  <a:pt x="793369" y="931437"/>
                </a:lnTo>
                <a:lnTo>
                  <a:pt x="789743" y="926224"/>
                </a:lnTo>
                <a:lnTo>
                  <a:pt x="769138" y="940556"/>
                </a:lnTo>
                <a:lnTo>
                  <a:pt x="772763" y="945769"/>
                </a:lnTo>
                <a:lnTo>
                  <a:pt x="752158" y="960095"/>
                </a:lnTo>
                <a:lnTo>
                  <a:pt x="748532" y="954881"/>
                </a:lnTo>
                <a:lnTo>
                  <a:pt x="727920" y="969213"/>
                </a:lnTo>
                <a:lnTo>
                  <a:pt x="731545" y="974426"/>
                </a:lnTo>
                <a:lnTo>
                  <a:pt x="710940" y="988758"/>
                </a:lnTo>
                <a:lnTo>
                  <a:pt x="707314" y="983545"/>
                </a:lnTo>
                <a:lnTo>
                  <a:pt x="686708" y="997871"/>
                </a:lnTo>
                <a:lnTo>
                  <a:pt x="690334" y="1003084"/>
                </a:lnTo>
                <a:lnTo>
                  <a:pt x="669728" y="1017416"/>
                </a:lnTo>
                <a:lnTo>
                  <a:pt x="666102" y="1012203"/>
                </a:lnTo>
                <a:lnTo>
                  <a:pt x="645497" y="1026534"/>
                </a:lnTo>
                <a:lnTo>
                  <a:pt x="649122" y="1031748"/>
                </a:lnTo>
                <a:lnTo>
                  <a:pt x="628511" y="1046074"/>
                </a:lnTo>
                <a:lnTo>
                  <a:pt x="624884" y="1040860"/>
                </a:lnTo>
                <a:lnTo>
                  <a:pt x="604279" y="1055192"/>
                </a:lnTo>
                <a:lnTo>
                  <a:pt x="607904" y="1060406"/>
                </a:lnTo>
                <a:lnTo>
                  <a:pt x="587299" y="1074737"/>
                </a:lnTo>
                <a:lnTo>
                  <a:pt x="583673" y="1069524"/>
                </a:lnTo>
                <a:lnTo>
                  <a:pt x="563067" y="1083850"/>
                </a:lnTo>
                <a:lnTo>
                  <a:pt x="566693" y="1089063"/>
                </a:lnTo>
                <a:lnTo>
                  <a:pt x="546087" y="1103395"/>
                </a:lnTo>
                <a:lnTo>
                  <a:pt x="542461" y="1098182"/>
                </a:lnTo>
                <a:lnTo>
                  <a:pt x="521856" y="1112514"/>
                </a:lnTo>
                <a:lnTo>
                  <a:pt x="525475" y="1117727"/>
                </a:lnTo>
                <a:lnTo>
                  <a:pt x="504870" y="1132052"/>
                </a:lnTo>
                <a:lnTo>
                  <a:pt x="501243" y="1126839"/>
                </a:lnTo>
                <a:lnTo>
                  <a:pt x="480638" y="1141171"/>
                </a:lnTo>
                <a:lnTo>
                  <a:pt x="484264" y="1146385"/>
                </a:lnTo>
                <a:lnTo>
                  <a:pt x="463658" y="1160717"/>
                </a:lnTo>
                <a:lnTo>
                  <a:pt x="460032" y="1155503"/>
                </a:lnTo>
                <a:lnTo>
                  <a:pt x="439426" y="1169829"/>
                </a:lnTo>
                <a:lnTo>
                  <a:pt x="443052" y="1175042"/>
                </a:lnTo>
                <a:lnTo>
                  <a:pt x="422440" y="1189374"/>
                </a:lnTo>
                <a:lnTo>
                  <a:pt x="418821" y="1184161"/>
                </a:lnTo>
                <a:lnTo>
                  <a:pt x="398209" y="1198493"/>
                </a:lnTo>
                <a:lnTo>
                  <a:pt x="401834" y="1203706"/>
                </a:lnTo>
                <a:lnTo>
                  <a:pt x="381229" y="1218032"/>
                </a:lnTo>
                <a:lnTo>
                  <a:pt x="377603" y="1212818"/>
                </a:lnTo>
                <a:lnTo>
                  <a:pt x="356997" y="1227150"/>
                </a:lnTo>
                <a:lnTo>
                  <a:pt x="360623" y="1232363"/>
                </a:lnTo>
                <a:lnTo>
                  <a:pt x="340017" y="1246695"/>
                </a:lnTo>
                <a:lnTo>
                  <a:pt x="336391" y="1241476"/>
                </a:lnTo>
                <a:lnTo>
                  <a:pt x="315785" y="1255808"/>
                </a:lnTo>
                <a:lnTo>
                  <a:pt x="319405" y="1261021"/>
                </a:lnTo>
                <a:lnTo>
                  <a:pt x="298799" y="1275353"/>
                </a:lnTo>
                <a:lnTo>
                  <a:pt x="295173" y="1270140"/>
                </a:lnTo>
                <a:lnTo>
                  <a:pt x="274568" y="1284465"/>
                </a:lnTo>
                <a:lnTo>
                  <a:pt x="278194" y="1289679"/>
                </a:lnTo>
                <a:lnTo>
                  <a:pt x="257588" y="1304011"/>
                </a:lnTo>
                <a:lnTo>
                  <a:pt x="253962" y="1298797"/>
                </a:lnTo>
                <a:lnTo>
                  <a:pt x="233356" y="1313129"/>
                </a:lnTo>
                <a:lnTo>
                  <a:pt x="236982" y="1318343"/>
                </a:lnTo>
                <a:lnTo>
                  <a:pt x="216376" y="1332668"/>
                </a:lnTo>
                <a:lnTo>
                  <a:pt x="212751" y="1327455"/>
                </a:lnTo>
                <a:lnTo>
                  <a:pt x="192138" y="1341787"/>
                </a:lnTo>
                <a:lnTo>
                  <a:pt x="195764" y="1347000"/>
                </a:lnTo>
                <a:lnTo>
                  <a:pt x="175158" y="1361332"/>
                </a:lnTo>
                <a:lnTo>
                  <a:pt x="171533" y="1356119"/>
                </a:lnTo>
                <a:lnTo>
                  <a:pt x="150927" y="1370444"/>
                </a:lnTo>
                <a:lnTo>
                  <a:pt x="154553" y="1375658"/>
                </a:lnTo>
                <a:lnTo>
                  <a:pt x="133947" y="1389989"/>
                </a:lnTo>
                <a:lnTo>
                  <a:pt x="130321" y="1384776"/>
                </a:lnTo>
                <a:lnTo>
                  <a:pt x="109715" y="1399108"/>
                </a:lnTo>
                <a:lnTo>
                  <a:pt x="113341" y="1404322"/>
                </a:lnTo>
                <a:lnTo>
                  <a:pt x="92729" y="1418647"/>
                </a:lnTo>
                <a:lnTo>
                  <a:pt x="89103" y="1413434"/>
                </a:lnTo>
                <a:lnTo>
                  <a:pt x="68497" y="1427766"/>
                </a:lnTo>
                <a:lnTo>
                  <a:pt x="72123" y="1432979"/>
                </a:lnTo>
                <a:lnTo>
                  <a:pt x="51517" y="1447311"/>
                </a:lnTo>
                <a:lnTo>
                  <a:pt x="47892" y="1442098"/>
                </a:lnTo>
                <a:lnTo>
                  <a:pt x="27286" y="1456423"/>
                </a:lnTo>
                <a:lnTo>
                  <a:pt x="30912" y="1461637"/>
                </a:lnTo>
                <a:lnTo>
                  <a:pt x="10306" y="1475969"/>
                </a:lnTo>
                <a:lnTo>
                  <a:pt x="6680" y="1470755"/>
                </a:lnTo>
                <a:lnTo>
                  <a:pt x="6350" y="1470984"/>
                </a:lnTo>
                <a:lnTo>
                  <a:pt x="6350" y="1470285"/>
                </a:lnTo>
                <a:lnTo>
                  <a:pt x="0" y="1470285"/>
                </a:lnTo>
                <a:lnTo>
                  <a:pt x="0" y="1444593"/>
                </a:lnTo>
                <a:lnTo>
                  <a:pt x="6350" y="1444593"/>
                </a:lnTo>
                <a:lnTo>
                  <a:pt x="6350" y="1418895"/>
                </a:lnTo>
                <a:lnTo>
                  <a:pt x="0" y="1418895"/>
                </a:lnTo>
                <a:lnTo>
                  <a:pt x="0" y="1393203"/>
                </a:lnTo>
                <a:lnTo>
                  <a:pt x="6350" y="1393203"/>
                </a:lnTo>
                <a:lnTo>
                  <a:pt x="6350" y="1367511"/>
                </a:lnTo>
                <a:lnTo>
                  <a:pt x="0" y="1367511"/>
                </a:lnTo>
                <a:lnTo>
                  <a:pt x="0" y="1341812"/>
                </a:lnTo>
                <a:lnTo>
                  <a:pt x="6350" y="1341812"/>
                </a:lnTo>
                <a:lnTo>
                  <a:pt x="6350" y="1316120"/>
                </a:lnTo>
                <a:lnTo>
                  <a:pt x="0" y="1316120"/>
                </a:lnTo>
                <a:lnTo>
                  <a:pt x="0" y="1290421"/>
                </a:lnTo>
                <a:lnTo>
                  <a:pt x="6350" y="1290421"/>
                </a:lnTo>
                <a:lnTo>
                  <a:pt x="6350" y="1264730"/>
                </a:lnTo>
                <a:lnTo>
                  <a:pt x="0" y="1264730"/>
                </a:lnTo>
                <a:lnTo>
                  <a:pt x="0" y="1239031"/>
                </a:lnTo>
                <a:lnTo>
                  <a:pt x="6350" y="1239031"/>
                </a:lnTo>
                <a:lnTo>
                  <a:pt x="6350" y="1213339"/>
                </a:lnTo>
                <a:lnTo>
                  <a:pt x="0" y="1213339"/>
                </a:lnTo>
                <a:lnTo>
                  <a:pt x="0" y="1187647"/>
                </a:lnTo>
                <a:lnTo>
                  <a:pt x="6350" y="1187647"/>
                </a:lnTo>
                <a:lnTo>
                  <a:pt x="6350" y="1161948"/>
                </a:lnTo>
                <a:lnTo>
                  <a:pt x="0" y="1161948"/>
                </a:lnTo>
                <a:lnTo>
                  <a:pt x="0" y="1136256"/>
                </a:lnTo>
                <a:lnTo>
                  <a:pt x="6350" y="1136256"/>
                </a:lnTo>
                <a:lnTo>
                  <a:pt x="6350" y="1110558"/>
                </a:lnTo>
                <a:lnTo>
                  <a:pt x="0" y="1110558"/>
                </a:lnTo>
                <a:lnTo>
                  <a:pt x="0" y="1084866"/>
                </a:lnTo>
                <a:lnTo>
                  <a:pt x="6350" y="1084866"/>
                </a:lnTo>
                <a:lnTo>
                  <a:pt x="6350" y="1059167"/>
                </a:lnTo>
                <a:lnTo>
                  <a:pt x="0" y="1059167"/>
                </a:lnTo>
                <a:lnTo>
                  <a:pt x="0" y="1033475"/>
                </a:lnTo>
                <a:lnTo>
                  <a:pt x="6350" y="1033475"/>
                </a:lnTo>
                <a:lnTo>
                  <a:pt x="6350" y="1007783"/>
                </a:lnTo>
                <a:lnTo>
                  <a:pt x="0" y="1007783"/>
                </a:lnTo>
                <a:lnTo>
                  <a:pt x="0" y="982084"/>
                </a:lnTo>
                <a:lnTo>
                  <a:pt x="6350" y="982084"/>
                </a:lnTo>
                <a:lnTo>
                  <a:pt x="6350" y="956393"/>
                </a:lnTo>
                <a:lnTo>
                  <a:pt x="0" y="956393"/>
                </a:lnTo>
                <a:lnTo>
                  <a:pt x="0" y="930694"/>
                </a:lnTo>
                <a:lnTo>
                  <a:pt x="6350" y="930694"/>
                </a:lnTo>
                <a:lnTo>
                  <a:pt x="6350" y="905002"/>
                </a:lnTo>
                <a:lnTo>
                  <a:pt x="0" y="905002"/>
                </a:lnTo>
                <a:lnTo>
                  <a:pt x="0" y="879304"/>
                </a:lnTo>
                <a:lnTo>
                  <a:pt x="6350" y="879304"/>
                </a:lnTo>
                <a:lnTo>
                  <a:pt x="6350" y="853611"/>
                </a:lnTo>
                <a:lnTo>
                  <a:pt x="0" y="853611"/>
                </a:lnTo>
                <a:lnTo>
                  <a:pt x="0" y="827919"/>
                </a:lnTo>
                <a:lnTo>
                  <a:pt x="6350" y="827919"/>
                </a:lnTo>
                <a:lnTo>
                  <a:pt x="6350" y="802221"/>
                </a:lnTo>
                <a:lnTo>
                  <a:pt x="0" y="802221"/>
                </a:lnTo>
                <a:lnTo>
                  <a:pt x="0" y="776529"/>
                </a:lnTo>
                <a:lnTo>
                  <a:pt x="6350" y="776529"/>
                </a:lnTo>
                <a:lnTo>
                  <a:pt x="6350" y="750830"/>
                </a:lnTo>
                <a:lnTo>
                  <a:pt x="0" y="750830"/>
                </a:lnTo>
                <a:lnTo>
                  <a:pt x="0" y="725138"/>
                </a:lnTo>
                <a:lnTo>
                  <a:pt x="6350" y="725138"/>
                </a:lnTo>
                <a:lnTo>
                  <a:pt x="6350" y="699440"/>
                </a:lnTo>
                <a:lnTo>
                  <a:pt x="0" y="699440"/>
                </a:lnTo>
                <a:lnTo>
                  <a:pt x="0" y="673747"/>
                </a:lnTo>
                <a:lnTo>
                  <a:pt x="6350" y="673747"/>
                </a:lnTo>
                <a:lnTo>
                  <a:pt x="6350" y="648056"/>
                </a:lnTo>
                <a:lnTo>
                  <a:pt x="0" y="648056"/>
                </a:lnTo>
                <a:lnTo>
                  <a:pt x="0" y="622357"/>
                </a:lnTo>
                <a:lnTo>
                  <a:pt x="6350" y="622357"/>
                </a:lnTo>
                <a:lnTo>
                  <a:pt x="6350" y="596665"/>
                </a:lnTo>
                <a:lnTo>
                  <a:pt x="0" y="596665"/>
                </a:lnTo>
                <a:lnTo>
                  <a:pt x="0" y="570967"/>
                </a:lnTo>
                <a:lnTo>
                  <a:pt x="6350" y="570967"/>
                </a:lnTo>
                <a:lnTo>
                  <a:pt x="6350" y="545275"/>
                </a:lnTo>
                <a:lnTo>
                  <a:pt x="0" y="545275"/>
                </a:lnTo>
                <a:lnTo>
                  <a:pt x="0" y="519576"/>
                </a:lnTo>
                <a:lnTo>
                  <a:pt x="6350" y="519576"/>
                </a:lnTo>
                <a:lnTo>
                  <a:pt x="6350" y="493884"/>
                </a:lnTo>
                <a:lnTo>
                  <a:pt x="0" y="493884"/>
                </a:lnTo>
                <a:lnTo>
                  <a:pt x="0" y="468185"/>
                </a:lnTo>
                <a:lnTo>
                  <a:pt x="6350" y="468185"/>
                </a:lnTo>
                <a:lnTo>
                  <a:pt x="6350" y="442493"/>
                </a:lnTo>
                <a:lnTo>
                  <a:pt x="0" y="442493"/>
                </a:lnTo>
                <a:lnTo>
                  <a:pt x="0" y="416801"/>
                </a:lnTo>
                <a:lnTo>
                  <a:pt x="6350" y="416801"/>
                </a:lnTo>
                <a:lnTo>
                  <a:pt x="6350" y="391103"/>
                </a:lnTo>
                <a:lnTo>
                  <a:pt x="0" y="391103"/>
                </a:lnTo>
                <a:lnTo>
                  <a:pt x="0" y="365411"/>
                </a:lnTo>
                <a:lnTo>
                  <a:pt x="6350" y="365411"/>
                </a:lnTo>
                <a:lnTo>
                  <a:pt x="6350" y="339712"/>
                </a:lnTo>
                <a:lnTo>
                  <a:pt x="0" y="339712"/>
                </a:lnTo>
                <a:lnTo>
                  <a:pt x="0" y="314020"/>
                </a:lnTo>
                <a:lnTo>
                  <a:pt x="6350" y="314020"/>
                </a:lnTo>
                <a:lnTo>
                  <a:pt x="6350" y="288322"/>
                </a:lnTo>
                <a:lnTo>
                  <a:pt x="0" y="288322"/>
                </a:lnTo>
                <a:lnTo>
                  <a:pt x="0" y="262630"/>
                </a:lnTo>
                <a:lnTo>
                  <a:pt x="6350" y="262630"/>
                </a:lnTo>
                <a:lnTo>
                  <a:pt x="6350" y="236937"/>
                </a:lnTo>
                <a:lnTo>
                  <a:pt x="0" y="236937"/>
                </a:lnTo>
                <a:lnTo>
                  <a:pt x="0" y="211239"/>
                </a:lnTo>
                <a:lnTo>
                  <a:pt x="6350" y="211239"/>
                </a:lnTo>
                <a:lnTo>
                  <a:pt x="6350" y="185547"/>
                </a:lnTo>
                <a:lnTo>
                  <a:pt x="0" y="185547"/>
                </a:lnTo>
                <a:lnTo>
                  <a:pt x="0" y="159848"/>
                </a:lnTo>
                <a:lnTo>
                  <a:pt x="6350" y="159848"/>
                </a:lnTo>
                <a:lnTo>
                  <a:pt x="6350" y="134156"/>
                </a:lnTo>
                <a:lnTo>
                  <a:pt x="0" y="134156"/>
                </a:lnTo>
                <a:lnTo>
                  <a:pt x="0" y="108458"/>
                </a:lnTo>
                <a:lnTo>
                  <a:pt x="6350" y="108458"/>
                </a:lnTo>
                <a:lnTo>
                  <a:pt x="6350" y="82766"/>
                </a:lnTo>
                <a:lnTo>
                  <a:pt x="0" y="82766"/>
                </a:lnTo>
                <a:lnTo>
                  <a:pt x="0" y="57074"/>
                </a:lnTo>
                <a:lnTo>
                  <a:pt x="6350" y="57074"/>
                </a:lnTo>
                <a:lnTo>
                  <a:pt x="6350" y="31375"/>
                </a:lnTo>
                <a:lnTo>
                  <a:pt x="0" y="31375"/>
                </a:lnTo>
                <a:lnTo>
                  <a:pt x="0" y="5683"/>
                </a:lnTo>
                <a:lnTo>
                  <a:pt x="6350" y="5683"/>
                </a:lnTo>
                <a:lnTo>
                  <a:pt x="6350" y="4985"/>
                </a:lnTo>
                <a:lnTo>
                  <a:pt x="6680" y="5213"/>
                </a:lnTo>
                <a:lnTo>
                  <a:pt x="10306" y="0"/>
                </a:lnTo>
                <a:lnTo>
                  <a:pt x="30912" y="14325"/>
                </a:lnTo>
                <a:lnTo>
                  <a:pt x="27286" y="19545"/>
                </a:lnTo>
                <a:lnTo>
                  <a:pt x="47892" y="33871"/>
                </a:lnTo>
                <a:lnTo>
                  <a:pt x="51517" y="28658"/>
                </a:lnTo>
                <a:lnTo>
                  <a:pt x="72123" y="42989"/>
                </a:lnTo>
                <a:lnTo>
                  <a:pt x="68497" y="48203"/>
                </a:lnTo>
                <a:lnTo>
                  <a:pt x="89103" y="62528"/>
                </a:lnTo>
                <a:lnTo>
                  <a:pt x="92729" y="57315"/>
                </a:lnTo>
                <a:lnTo>
                  <a:pt x="113341" y="71647"/>
                </a:lnTo>
                <a:lnTo>
                  <a:pt x="109715" y="76860"/>
                </a:lnTo>
                <a:lnTo>
                  <a:pt x="130321" y="91192"/>
                </a:lnTo>
                <a:lnTo>
                  <a:pt x="133947" y="85979"/>
                </a:lnTo>
                <a:lnTo>
                  <a:pt x="154553" y="100305"/>
                </a:lnTo>
                <a:lnTo>
                  <a:pt x="150927" y="105518"/>
                </a:lnTo>
                <a:lnTo>
                  <a:pt x="171533" y="119850"/>
                </a:lnTo>
                <a:lnTo>
                  <a:pt x="175158" y="114636"/>
                </a:lnTo>
                <a:lnTo>
                  <a:pt x="195764" y="128968"/>
                </a:lnTo>
                <a:lnTo>
                  <a:pt x="192138" y="134182"/>
                </a:lnTo>
                <a:lnTo>
                  <a:pt x="212751" y="148507"/>
                </a:lnTo>
                <a:lnTo>
                  <a:pt x="216370" y="143294"/>
                </a:lnTo>
                <a:lnTo>
                  <a:pt x="236982" y="157626"/>
                </a:lnTo>
                <a:lnTo>
                  <a:pt x="233356" y="162839"/>
                </a:lnTo>
                <a:lnTo>
                  <a:pt x="253962" y="177171"/>
                </a:lnTo>
                <a:lnTo>
                  <a:pt x="257588" y="171958"/>
                </a:lnTo>
                <a:lnTo>
                  <a:pt x="278194" y="186284"/>
                </a:lnTo>
                <a:lnTo>
                  <a:pt x="274568" y="191497"/>
                </a:lnTo>
                <a:lnTo>
                  <a:pt x="295173" y="205829"/>
                </a:lnTo>
                <a:lnTo>
                  <a:pt x="298799" y="200615"/>
                </a:lnTo>
                <a:lnTo>
                  <a:pt x="319405" y="214947"/>
                </a:lnTo>
                <a:lnTo>
                  <a:pt x="315785" y="220161"/>
                </a:lnTo>
                <a:lnTo>
                  <a:pt x="336391" y="234486"/>
                </a:lnTo>
                <a:lnTo>
                  <a:pt x="340017" y="229273"/>
                </a:lnTo>
                <a:lnTo>
                  <a:pt x="360623" y="243605"/>
                </a:lnTo>
                <a:lnTo>
                  <a:pt x="356997" y="248818"/>
                </a:lnTo>
                <a:lnTo>
                  <a:pt x="377603" y="263150"/>
                </a:lnTo>
                <a:lnTo>
                  <a:pt x="381229" y="257937"/>
                </a:lnTo>
                <a:lnTo>
                  <a:pt x="401834" y="272262"/>
                </a:lnTo>
                <a:lnTo>
                  <a:pt x="398209" y="277476"/>
                </a:lnTo>
                <a:lnTo>
                  <a:pt x="418821" y="291808"/>
                </a:lnTo>
                <a:lnTo>
                  <a:pt x="422440" y="286595"/>
                </a:lnTo>
                <a:lnTo>
                  <a:pt x="443052" y="300926"/>
                </a:lnTo>
                <a:lnTo>
                  <a:pt x="439426" y="306140"/>
                </a:lnTo>
                <a:lnTo>
                  <a:pt x="460032" y="320465"/>
                </a:lnTo>
                <a:lnTo>
                  <a:pt x="463658" y="315252"/>
                </a:lnTo>
                <a:lnTo>
                  <a:pt x="484264" y="329584"/>
                </a:lnTo>
                <a:lnTo>
                  <a:pt x="480638" y="334797"/>
                </a:lnTo>
                <a:lnTo>
                  <a:pt x="501243" y="349129"/>
                </a:lnTo>
                <a:lnTo>
                  <a:pt x="504870" y="343916"/>
                </a:lnTo>
                <a:lnTo>
                  <a:pt x="525475" y="358242"/>
                </a:lnTo>
                <a:lnTo>
                  <a:pt x="521850" y="363455"/>
                </a:lnTo>
                <a:lnTo>
                  <a:pt x="542461" y="377787"/>
                </a:lnTo>
                <a:lnTo>
                  <a:pt x="546087" y="372573"/>
                </a:lnTo>
                <a:lnTo>
                  <a:pt x="566693" y="386905"/>
                </a:lnTo>
                <a:lnTo>
                  <a:pt x="563067" y="392119"/>
                </a:lnTo>
                <a:lnTo>
                  <a:pt x="583673" y="406444"/>
                </a:lnTo>
                <a:lnTo>
                  <a:pt x="587299" y="401231"/>
                </a:lnTo>
                <a:lnTo>
                  <a:pt x="607904" y="415563"/>
                </a:lnTo>
                <a:lnTo>
                  <a:pt x="604279" y="420776"/>
                </a:lnTo>
                <a:lnTo>
                  <a:pt x="624884" y="435108"/>
                </a:lnTo>
                <a:lnTo>
                  <a:pt x="628511" y="429895"/>
                </a:lnTo>
                <a:lnTo>
                  <a:pt x="649122" y="444221"/>
                </a:lnTo>
                <a:lnTo>
                  <a:pt x="645497" y="449434"/>
                </a:lnTo>
                <a:lnTo>
                  <a:pt x="666102" y="463766"/>
                </a:lnTo>
                <a:lnTo>
                  <a:pt x="669728" y="458552"/>
                </a:lnTo>
                <a:lnTo>
                  <a:pt x="690334" y="472885"/>
                </a:lnTo>
                <a:lnTo>
                  <a:pt x="686708" y="478098"/>
                </a:lnTo>
                <a:lnTo>
                  <a:pt x="707314" y="492423"/>
                </a:lnTo>
                <a:lnTo>
                  <a:pt x="710940" y="487210"/>
                </a:lnTo>
                <a:lnTo>
                  <a:pt x="731545" y="501542"/>
                </a:lnTo>
                <a:lnTo>
                  <a:pt x="727920" y="506755"/>
                </a:lnTo>
                <a:lnTo>
                  <a:pt x="748532" y="521087"/>
                </a:lnTo>
                <a:lnTo>
                  <a:pt x="752158" y="515874"/>
                </a:lnTo>
                <a:lnTo>
                  <a:pt x="772763" y="530200"/>
                </a:lnTo>
                <a:lnTo>
                  <a:pt x="769138" y="535413"/>
                </a:lnTo>
                <a:lnTo>
                  <a:pt x="789743" y="549745"/>
                </a:lnTo>
                <a:lnTo>
                  <a:pt x="793369" y="544532"/>
                </a:lnTo>
                <a:lnTo>
                  <a:pt x="813975" y="558863"/>
                </a:lnTo>
                <a:lnTo>
                  <a:pt x="810349" y="564077"/>
                </a:lnTo>
                <a:lnTo>
                  <a:pt x="830955" y="578403"/>
                </a:lnTo>
                <a:lnTo>
                  <a:pt x="834580" y="573189"/>
                </a:lnTo>
                <a:lnTo>
                  <a:pt x="855186" y="587521"/>
                </a:lnTo>
                <a:lnTo>
                  <a:pt x="851567" y="592734"/>
                </a:lnTo>
                <a:lnTo>
                  <a:pt x="872172" y="607066"/>
                </a:lnTo>
                <a:lnTo>
                  <a:pt x="875799" y="601853"/>
                </a:lnTo>
                <a:lnTo>
                  <a:pt x="896404" y="616179"/>
                </a:lnTo>
                <a:lnTo>
                  <a:pt x="892778" y="621392"/>
                </a:lnTo>
                <a:lnTo>
                  <a:pt x="913384" y="635724"/>
                </a:lnTo>
                <a:lnTo>
                  <a:pt x="917010" y="630511"/>
                </a:lnTo>
                <a:lnTo>
                  <a:pt x="937616" y="644842"/>
                </a:lnTo>
                <a:lnTo>
                  <a:pt x="933990" y="650056"/>
                </a:lnTo>
                <a:lnTo>
                  <a:pt x="954602" y="664381"/>
                </a:lnTo>
                <a:lnTo>
                  <a:pt x="958221" y="659168"/>
                </a:lnTo>
                <a:lnTo>
                  <a:pt x="978833" y="673500"/>
                </a:lnTo>
                <a:lnTo>
                  <a:pt x="975208" y="678713"/>
                </a:lnTo>
                <a:lnTo>
                  <a:pt x="995813" y="693045"/>
                </a:lnTo>
                <a:lnTo>
                  <a:pt x="999439" y="687832"/>
                </a:lnTo>
                <a:lnTo>
                  <a:pt x="1020045" y="702157"/>
                </a:lnTo>
                <a:lnTo>
                  <a:pt x="1016419" y="707371"/>
                </a:lnTo>
                <a:lnTo>
                  <a:pt x="1037025" y="721703"/>
                </a:lnTo>
                <a:lnTo>
                  <a:pt x="1040651" y="716489"/>
                </a:lnTo>
                <a:close/>
              </a:path>
            </a:pathLst>
          </a:custGeom>
          <a:gradFill>
            <a:gsLst>
              <a:gs pos="0">
                <a:srgbClr val="00BBBE">
                  <a:alpha val="0"/>
                </a:srgbClr>
              </a:gs>
              <a:gs pos="100000">
                <a:srgbClr val="00BBBE">
                  <a:alpha val="49000"/>
                </a:srgbClr>
              </a:gs>
            </a:gsLst>
            <a:lin ang="0" scaled="0"/>
          </a:gradFill>
          <a:ln w="12700" cap="flat">
            <a:solidFill>
              <a:srgbClr val="00D4C0">
                <a:alpha val="50000"/>
              </a:srgbClr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3696758F-04C9-2094-F87F-E3C93EAAA086}"/>
              </a:ext>
            </a:extLst>
          </p:cNvPr>
          <p:cNvSpPr/>
          <p:nvPr/>
        </p:nvSpPr>
        <p:spPr>
          <a:xfrm>
            <a:off x="6169025" y="3306330"/>
            <a:ext cx="180975" cy="251694"/>
          </a:xfrm>
          <a:custGeom>
            <a:avLst/>
            <a:gdLst>
              <a:gd name="connsiteX0" fmla="*/ 180975 w 180975"/>
              <a:gd name="connsiteY0" fmla="*/ 125844 h 251694"/>
              <a:gd name="connsiteX1" fmla="*/ 0 w 180975"/>
              <a:gd name="connsiteY1" fmla="*/ 251695 h 251694"/>
              <a:gd name="connsiteX2" fmla="*/ 63500 w 180975"/>
              <a:gd name="connsiteY2" fmla="*/ 125844 h 251694"/>
              <a:gd name="connsiteX3" fmla="*/ 0 w 180975"/>
              <a:gd name="connsiteY3" fmla="*/ 0 h 251694"/>
              <a:gd name="connsiteX4" fmla="*/ 180975 w 180975"/>
              <a:gd name="connsiteY4" fmla="*/ 125844 h 25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975" h="251694">
                <a:moveTo>
                  <a:pt x="180975" y="125844"/>
                </a:moveTo>
                <a:lnTo>
                  <a:pt x="0" y="251695"/>
                </a:lnTo>
                <a:lnTo>
                  <a:pt x="63500" y="125844"/>
                </a:lnTo>
                <a:lnTo>
                  <a:pt x="0" y="0"/>
                </a:lnTo>
                <a:lnTo>
                  <a:pt x="180975" y="125844"/>
                </a:lnTo>
                <a:close/>
              </a:path>
            </a:pathLst>
          </a:custGeom>
          <a:solidFill>
            <a:srgbClr val="00D4C0">
              <a:alpha val="5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F86BD634-0A46-5843-6B5A-7BAEC7F8A04E}"/>
              </a:ext>
            </a:extLst>
          </p:cNvPr>
          <p:cNvSpPr/>
          <p:nvPr/>
        </p:nvSpPr>
        <p:spPr>
          <a:xfrm>
            <a:off x="9101137" y="2694190"/>
            <a:ext cx="1061275" cy="1475968"/>
          </a:xfrm>
          <a:custGeom>
            <a:avLst/>
            <a:gdLst>
              <a:gd name="connsiteX0" fmla="*/ 1040638 w 1061275"/>
              <a:gd name="connsiteY0" fmla="*/ 716489 h 1475968"/>
              <a:gd name="connsiteX1" fmla="*/ 1061276 w 1061275"/>
              <a:gd name="connsiteY1" fmla="*/ 730822 h 1475968"/>
              <a:gd name="connsiteX2" fmla="*/ 1057656 w 1061275"/>
              <a:gd name="connsiteY2" fmla="*/ 736035 h 1475968"/>
              <a:gd name="connsiteX3" fmla="*/ 1060450 w 1061275"/>
              <a:gd name="connsiteY3" fmla="*/ 737984 h 1475968"/>
              <a:gd name="connsiteX4" fmla="*/ 1057656 w 1061275"/>
              <a:gd name="connsiteY4" fmla="*/ 739934 h 1475968"/>
              <a:gd name="connsiteX5" fmla="*/ 1061276 w 1061275"/>
              <a:gd name="connsiteY5" fmla="*/ 745147 h 1475968"/>
              <a:gd name="connsiteX6" fmla="*/ 1040638 w 1061275"/>
              <a:gd name="connsiteY6" fmla="*/ 759479 h 1475968"/>
              <a:gd name="connsiteX7" fmla="*/ 1037019 w 1061275"/>
              <a:gd name="connsiteY7" fmla="*/ 754266 h 1475968"/>
              <a:gd name="connsiteX8" fmla="*/ 1016444 w 1061275"/>
              <a:gd name="connsiteY8" fmla="*/ 768597 h 1475968"/>
              <a:gd name="connsiteX9" fmla="*/ 1020064 w 1061275"/>
              <a:gd name="connsiteY9" fmla="*/ 773811 h 1475968"/>
              <a:gd name="connsiteX10" fmla="*/ 999427 w 1061275"/>
              <a:gd name="connsiteY10" fmla="*/ 788137 h 1475968"/>
              <a:gd name="connsiteX11" fmla="*/ 995807 w 1061275"/>
              <a:gd name="connsiteY11" fmla="*/ 782923 h 1475968"/>
              <a:gd name="connsiteX12" fmla="*/ 975233 w 1061275"/>
              <a:gd name="connsiteY12" fmla="*/ 797255 h 1475968"/>
              <a:gd name="connsiteX13" fmla="*/ 978853 w 1061275"/>
              <a:gd name="connsiteY13" fmla="*/ 802469 h 1475968"/>
              <a:gd name="connsiteX14" fmla="*/ 958215 w 1061275"/>
              <a:gd name="connsiteY14" fmla="*/ 816800 h 1475968"/>
              <a:gd name="connsiteX15" fmla="*/ 954595 w 1061275"/>
              <a:gd name="connsiteY15" fmla="*/ 811587 h 1475968"/>
              <a:gd name="connsiteX16" fmla="*/ 934021 w 1061275"/>
              <a:gd name="connsiteY16" fmla="*/ 825913 h 1475968"/>
              <a:gd name="connsiteX17" fmla="*/ 937641 w 1061275"/>
              <a:gd name="connsiteY17" fmla="*/ 831126 h 1475968"/>
              <a:gd name="connsiteX18" fmla="*/ 917004 w 1061275"/>
              <a:gd name="connsiteY18" fmla="*/ 845458 h 1475968"/>
              <a:gd name="connsiteX19" fmla="*/ 913384 w 1061275"/>
              <a:gd name="connsiteY19" fmla="*/ 840245 h 1475968"/>
              <a:gd name="connsiteX20" fmla="*/ 892810 w 1061275"/>
              <a:gd name="connsiteY20" fmla="*/ 854577 h 1475968"/>
              <a:gd name="connsiteX21" fmla="*/ 896430 w 1061275"/>
              <a:gd name="connsiteY21" fmla="*/ 859790 h 1475968"/>
              <a:gd name="connsiteX22" fmla="*/ 875792 w 1061275"/>
              <a:gd name="connsiteY22" fmla="*/ 874115 h 1475968"/>
              <a:gd name="connsiteX23" fmla="*/ 872172 w 1061275"/>
              <a:gd name="connsiteY23" fmla="*/ 868902 h 1475968"/>
              <a:gd name="connsiteX24" fmla="*/ 851535 w 1061275"/>
              <a:gd name="connsiteY24" fmla="*/ 883234 h 1475968"/>
              <a:gd name="connsiteX25" fmla="*/ 855218 w 1061275"/>
              <a:gd name="connsiteY25" fmla="*/ 888448 h 1475968"/>
              <a:gd name="connsiteX26" fmla="*/ 834581 w 1061275"/>
              <a:gd name="connsiteY26" fmla="*/ 902780 h 1475968"/>
              <a:gd name="connsiteX27" fmla="*/ 830961 w 1061275"/>
              <a:gd name="connsiteY27" fmla="*/ 897566 h 1475968"/>
              <a:gd name="connsiteX28" fmla="*/ 810323 w 1061275"/>
              <a:gd name="connsiteY28" fmla="*/ 911892 h 1475968"/>
              <a:gd name="connsiteX29" fmla="*/ 814006 w 1061275"/>
              <a:gd name="connsiteY29" fmla="*/ 917105 h 1475968"/>
              <a:gd name="connsiteX30" fmla="*/ 793369 w 1061275"/>
              <a:gd name="connsiteY30" fmla="*/ 931437 h 1475968"/>
              <a:gd name="connsiteX31" fmla="*/ 789750 w 1061275"/>
              <a:gd name="connsiteY31" fmla="*/ 926224 h 1475968"/>
              <a:gd name="connsiteX32" fmla="*/ 769112 w 1061275"/>
              <a:gd name="connsiteY32" fmla="*/ 940556 h 1475968"/>
              <a:gd name="connsiteX33" fmla="*/ 772731 w 1061275"/>
              <a:gd name="connsiteY33" fmla="*/ 945769 h 1475968"/>
              <a:gd name="connsiteX34" fmla="*/ 752157 w 1061275"/>
              <a:gd name="connsiteY34" fmla="*/ 960095 h 1475968"/>
              <a:gd name="connsiteX35" fmla="*/ 748538 w 1061275"/>
              <a:gd name="connsiteY35" fmla="*/ 954881 h 1475968"/>
              <a:gd name="connsiteX36" fmla="*/ 727901 w 1061275"/>
              <a:gd name="connsiteY36" fmla="*/ 969213 h 1475968"/>
              <a:gd name="connsiteX37" fmla="*/ 731520 w 1061275"/>
              <a:gd name="connsiteY37" fmla="*/ 974426 h 1475968"/>
              <a:gd name="connsiteX38" fmla="*/ 710946 w 1061275"/>
              <a:gd name="connsiteY38" fmla="*/ 988758 h 1475968"/>
              <a:gd name="connsiteX39" fmla="*/ 707327 w 1061275"/>
              <a:gd name="connsiteY39" fmla="*/ 983545 h 1475968"/>
              <a:gd name="connsiteX40" fmla="*/ 686689 w 1061275"/>
              <a:gd name="connsiteY40" fmla="*/ 997871 h 1475968"/>
              <a:gd name="connsiteX41" fmla="*/ 690308 w 1061275"/>
              <a:gd name="connsiteY41" fmla="*/ 1003084 h 1475968"/>
              <a:gd name="connsiteX42" fmla="*/ 669734 w 1061275"/>
              <a:gd name="connsiteY42" fmla="*/ 1017416 h 1475968"/>
              <a:gd name="connsiteX43" fmla="*/ 666115 w 1061275"/>
              <a:gd name="connsiteY43" fmla="*/ 1012203 h 1475968"/>
              <a:gd name="connsiteX44" fmla="*/ 645478 w 1061275"/>
              <a:gd name="connsiteY44" fmla="*/ 1026534 h 1475968"/>
              <a:gd name="connsiteX45" fmla="*/ 649097 w 1061275"/>
              <a:gd name="connsiteY45" fmla="*/ 1031748 h 1475968"/>
              <a:gd name="connsiteX46" fmla="*/ 628523 w 1061275"/>
              <a:gd name="connsiteY46" fmla="*/ 1046074 h 1475968"/>
              <a:gd name="connsiteX47" fmla="*/ 624904 w 1061275"/>
              <a:gd name="connsiteY47" fmla="*/ 1040860 h 1475968"/>
              <a:gd name="connsiteX48" fmla="*/ 604266 w 1061275"/>
              <a:gd name="connsiteY48" fmla="*/ 1055192 h 1475968"/>
              <a:gd name="connsiteX49" fmla="*/ 607885 w 1061275"/>
              <a:gd name="connsiteY49" fmla="*/ 1060406 h 1475968"/>
              <a:gd name="connsiteX50" fmla="*/ 587311 w 1061275"/>
              <a:gd name="connsiteY50" fmla="*/ 1074737 h 1475968"/>
              <a:gd name="connsiteX51" fmla="*/ 583692 w 1061275"/>
              <a:gd name="connsiteY51" fmla="*/ 1069524 h 1475968"/>
              <a:gd name="connsiteX52" fmla="*/ 563055 w 1061275"/>
              <a:gd name="connsiteY52" fmla="*/ 1083850 h 1475968"/>
              <a:gd name="connsiteX53" fmla="*/ 566674 w 1061275"/>
              <a:gd name="connsiteY53" fmla="*/ 1089063 h 1475968"/>
              <a:gd name="connsiteX54" fmla="*/ 546100 w 1061275"/>
              <a:gd name="connsiteY54" fmla="*/ 1103395 h 1475968"/>
              <a:gd name="connsiteX55" fmla="*/ 542481 w 1061275"/>
              <a:gd name="connsiteY55" fmla="*/ 1098182 h 1475968"/>
              <a:gd name="connsiteX56" fmla="*/ 521843 w 1061275"/>
              <a:gd name="connsiteY56" fmla="*/ 1112514 h 1475968"/>
              <a:gd name="connsiteX57" fmla="*/ 525463 w 1061275"/>
              <a:gd name="connsiteY57" fmla="*/ 1117727 h 1475968"/>
              <a:gd name="connsiteX58" fmla="*/ 504889 w 1061275"/>
              <a:gd name="connsiteY58" fmla="*/ 1132052 h 1475968"/>
              <a:gd name="connsiteX59" fmla="*/ 501269 w 1061275"/>
              <a:gd name="connsiteY59" fmla="*/ 1126839 h 1475968"/>
              <a:gd name="connsiteX60" fmla="*/ 480631 w 1061275"/>
              <a:gd name="connsiteY60" fmla="*/ 1141171 h 1475968"/>
              <a:gd name="connsiteX61" fmla="*/ 484251 w 1061275"/>
              <a:gd name="connsiteY61" fmla="*/ 1146385 h 1475968"/>
              <a:gd name="connsiteX62" fmla="*/ 463677 w 1061275"/>
              <a:gd name="connsiteY62" fmla="*/ 1160717 h 1475968"/>
              <a:gd name="connsiteX63" fmla="*/ 460057 w 1061275"/>
              <a:gd name="connsiteY63" fmla="*/ 1155503 h 1475968"/>
              <a:gd name="connsiteX64" fmla="*/ 439420 w 1061275"/>
              <a:gd name="connsiteY64" fmla="*/ 1169829 h 1475968"/>
              <a:gd name="connsiteX65" fmla="*/ 443040 w 1061275"/>
              <a:gd name="connsiteY65" fmla="*/ 1175042 h 1475968"/>
              <a:gd name="connsiteX66" fmla="*/ 422466 w 1061275"/>
              <a:gd name="connsiteY66" fmla="*/ 1189374 h 1475968"/>
              <a:gd name="connsiteX67" fmla="*/ 418846 w 1061275"/>
              <a:gd name="connsiteY67" fmla="*/ 1184161 h 1475968"/>
              <a:gd name="connsiteX68" fmla="*/ 398208 w 1061275"/>
              <a:gd name="connsiteY68" fmla="*/ 1198493 h 1475968"/>
              <a:gd name="connsiteX69" fmla="*/ 401828 w 1061275"/>
              <a:gd name="connsiteY69" fmla="*/ 1203706 h 1475968"/>
              <a:gd name="connsiteX70" fmla="*/ 381254 w 1061275"/>
              <a:gd name="connsiteY70" fmla="*/ 1218032 h 1475968"/>
              <a:gd name="connsiteX71" fmla="*/ 377634 w 1061275"/>
              <a:gd name="connsiteY71" fmla="*/ 1212818 h 1475968"/>
              <a:gd name="connsiteX72" fmla="*/ 356997 w 1061275"/>
              <a:gd name="connsiteY72" fmla="*/ 1227150 h 1475968"/>
              <a:gd name="connsiteX73" fmla="*/ 360617 w 1061275"/>
              <a:gd name="connsiteY73" fmla="*/ 1232363 h 1475968"/>
              <a:gd name="connsiteX74" fmla="*/ 340043 w 1061275"/>
              <a:gd name="connsiteY74" fmla="*/ 1246695 h 1475968"/>
              <a:gd name="connsiteX75" fmla="*/ 336359 w 1061275"/>
              <a:gd name="connsiteY75" fmla="*/ 1241476 h 1475968"/>
              <a:gd name="connsiteX76" fmla="*/ 315785 w 1061275"/>
              <a:gd name="connsiteY76" fmla="*/ 1255808 h 1475968"/>
              <a:gd name="connsiteX77" fmla="*/ 319405 w 1061275"/>
              <a:gd name="connsiteY77" fmla="*/ 1261021 h 1475968"/>
              <a:gd name="connsiteX78" fmla="*/ 298831 w 1061275"/>
              <a:gd name="connsiteY78" fmla="*/ 1275353 h 1475968"/>
              <a:gd name="connsiteX79" fmla="*/ 295148 w 1061275"/>
              <a:gd name="connsiteY79" fmla="*/ 1270140 h 1475968"/>
              <a:gd name="connsiteX80" fmla="*/ 274574 w 1061275"/>
              <a:gd name="connsiteY80" fmla="*/ 1284465 h 1475968"/>
              <a:gd name="connsiteX81" fmla="*/ 278194 w 1061275"/>
              <a:gd name="connsiteY81" fmla="*/ 1289679 h 1475968"/>
              <a:gd name="connsiteX82" fmla="*/ 257556 w 1061275"/>
              <a:gd name="connsiteY82" fmla="*/ 1304011 h 1475968"/>
              <a:gd name="connsiteX83" fmla="*/ 253936 w 1061275"/>
              <a:gd name="connsiteY83" fmla="*/ 1298797 h 1475968"/>
              <a:gd name="connsiteX84" fmla="*/ 233363 w 1061275"/>
              <a:gd name="connsiteY84" fmla="*/ 1313129 h 1475968"/>
              <a:gd name="connsiteX85" fmla="*/ 236982 w 1061275"/>
              <a:gd name="connsiteY85" fmla="*/ 1318343 h 1475968"/>
              <a:gd name="connsiteX86" fmla="*/ 216344 w 1061275"/>
              <a:gd name="connsiteY86" fmla="*/ 1332668 h 1475968"/>
              <a:gd name="connsiteX87" fmla="*/ 212725 w 1061275"/>
              <a:gd name="connsiteY87" fmla="*/ 1327455 h 1475968"/>
              <a:gd name="connsiteX88" fmla="*/ 192151 w 1061275"/>
              <a:gd name="connsiteY88" fmla="*/ 1341787 h 1475968"/>
              <a:gd name="connsiteX89" fmla="*/ 195770 w 1061275"/>
              <a:gd name="connsiteY89" fmla="*/ 1347000 h 1475968"/>
              <a:gd name="connsiteX90" fmla="*/ 175133 w 1061275"/>
              <a:gd name="connsiteY90" fmla="*/ 1361332 h 1475968"/>
              <a:gd name="connsiteX91" fmla="*/ 171514 w 1061275"/>
              <a:gd name="connsiteY91" fmla="*/ 1356119 h 1475968"/>
              <a:gd name="connsiteX92" fmla="*/ 150940 w 1061275"/>
              <a:gd name="connsiteY92" fmla="*/ 1370444 h 1475968"/>
              <a:gd name="connsiteX93" fmla="*/ 154559 w 1061275"/>
              <a:gd name="connsiteY93" fmla="*/ 1375658 h 1475968"/>
              <a:gd name="connsiteX94" fmla="*/ 133921 w 1061275"/>
              <a:gd name="connsiteY94" fmla="*/ 1389989 h 1475968"/>
              <a:gd name="connsiteX95" fmla="*/ 130302 w 1061275"/>
              <a:gd name="connsiteY95" fmla="*/ 1384776 h 1475968"/>
              <a:gd name="connsiteX96" fmla="*/ 109728 w 1061275"/>
              <a:gd name="connsiteY96" fmla="*/ 1399108 h 1475968"/>
              <a:gd name="connsiteX97" fmla="*/ 113347 w 1061275"/>
              <a:gd name="connsiteY97" fmla="*/ 1404322 h 1475968"/>
              <a:gd name="connsiteX98" fmla="*/ 92710 w 1061275"/>
              <a:gd name="connsiteY98" fmla="*/ 1418647 h 1475968"/>
              <a:gd name="connsiteX99" fmla="*/ 89091 w 1061275"/>
              <a:gd name="connsiteY99" fmla="*/ 1413434 h 1475968"/>
              <a:gd name="connsiteX100" fmla="*/ 68517 w 1061275"/>
              <a:gd name="connsiteY100" fmla="*/ 1427766 h 1475968"/>
              <a:gd name="connsiteX101" fmla="*/ 72136 w 1061275"/>
              <a:gd name="connsiteY101" fmla="*/ 1432979 h 1475968"/>
              <a:gd name="connsiteX102" fmla="*/ 51498 w 1061275"/>
              <a:gd name="connsiteY102" fmla="*/ 1447311 h 1475968"/>
              <a:gd name="connsiteX103" fmla="*/ 47879 w 1061275"/>
              <a:gd name="connsiteY103" fmla="*/ 1442098 h 1475968"/>
              <a:gd name="connsiteX104" fmla="*/ 27305 w 1061275"/>
              <a:gd name="connsiteY104" fmla="*/ 1456423 h 1475968"/>
              <a:gd name="connsiteX105" fmla="*/ 30924 w 1061275"/>
              <a:gd name="connsiteY105" fmla="*/ 1461637 h 1475968"/>
              <a:gd name="connsiteX106" fmla="*/ 10287 w 1061275"/>
              <a:gd name="connsiteY106" fmla="*/ 1475969 h 1475968"/>
              <a:gd name="connsiteX107" fmla="*/ 6668 w 1061275"/>
              <a:gd name="connsiteY107" fmla="*/ 1470755 h 1475968"/>
              <a:gd name="connsiteX108" fmla="*/ 6350 w 1061275"/>
              <a:gd name="connsiteY108" fmla="*/ 1470984 h 1475968"/>
              <a:gd name="connsiteX109" fmla="*/ 6350 w 1061275"/>
              <a:gd name="connsiteY109" fmla="*/ 1470285 h 1475968"/>
              <a:gd name="connsiteX110" fmla="*/ 0 w 1061275"/>
              <a:gd name="connsiteY110" fmla="*/ 1470285 h 1475968"/>
              <a:gd name="connsiteX111" fmla="*/ 0 w 1061275"/>
              <a:gd name="connsiteY111" fmla="*/ 1444593 h 1475968"/>
              <a:gd name="connsiteX112" fmla="*/ 6350 w 1061275"/>
              <a:gd name="connsiteY112" fmla="*/ 1444593 h 1475968"/>
              <a:gd name="connsiteX113" fmla="*/ 6350 w 1061275"/>
              <a:gd name="connsiteY113" fmla="*/ 1418895 h 1475968"/>
              <a:gd name="connsiteX114" fmla="*/ 0 w 1061275"/>
              <a:gd name="connsiteY114" fmla="*/ 1418895 h 1475968"/>
              <a:gd name="connsiteX115" fmla="*/ 0 w 1061275"/>
              <a:gd name="connsiteY115" fmla="*/ 1393203 h 1475968"/>
              <a:gd name="connsiteX116" fmla="*/ 6350 w 1061275"/>
              <a:gd name="connsiteY116" fmla="*/ 1393203 h 1475968"/>
              <a:gd name="connsiteX117" fmla="*/ 6350 w 1061275"/>
              <a:gd name="connsiteY117" fmla="*/ 1367511 h 1475968"/>
              <a:gd name="connsiteX118" fmla="*/ 0 w 1061275"/>
              <a:gd name="connsiteY118" fmla="*/ 1367511 h 1475968"/>
              <a:gd name="connsiteX119" fmla="*/ 0 w 1061275"/>
              <a:gd name="connsiteY119" fmla="*/ 1341812 h 1475968"/>
              <a:gd name="connsiteX120" fmla="*/ 6350 w 1061275"/>
              <a:gd name="connsiteY120" fmla="*/ 1341812 h 1475968"/>
              <a:gd name="connsiteX121" fmla="*/ 6350 w 1061275"/>
              <a:gd name="connsiteY121" fmla="*/ 1316120 h 1475968"/>
              <a:gd name="connsiteX122" fmla="*/ 0 w 1061275"/>
              <a:gd name="connsiteY122" fmla="*/ 1316120 h 1475968"/>
              <a:gd name="connsiteX123" fmla="*/ 0 w 1061275"/>
              <a:gd name="connsiteY123" fmla="*/ 1290421 h 1475968"/>
              <a:gd name="connsiteX124" fmla="*/ 6350 w 1061275"/>
              <a:gd name="connsiteY124" fmla="*/ 1290421 h 1475968"/>
              <a:gd name="connsiteX125" fmla="*/ 6350 w 1061275"/>
              <a:gd name="connsiteY125" fmla="*/ 1264730 h 1475968"/>
              <a:gd name="connsiteX126" fmla="*/ 0 w 1061275"/>
              <a:gd name="connsiteY126" fmla="*/ 1264730 h 1475968"/>
              <a:gd name="connsiteX127" fmla="*/ 0 w 1061275"/>
              <a:gd name="connsiteY127" fmla="*/ 1239031 h 1475968"/>
              <a:gd name="connsiteX128" fmla="*/ 6350 w 1061275"/>
              <a:gd name="connsiteY128" fmla="*/ 1239031 h 1475968"/>
              <a:gd name="connsiteX129" fmla="*/ 6350 w 1061275"/>
              <a:gd name="connsiteY129" fmla="*/ 1213339 h 1475968"/>
              <a:gd name="connsiteX130" fmla="*/ 0 w 1061275"/>
              <a:gd name="connsiteY130" fmla="*/ 1213339 h 1475968"/>
              <a:gd name="connsiteX131" fmla="*/ 0 w 1061275"/>
              <a:gd name="connsiteY131" fmla="*/ 1187647 h 1475968"/>
              <a:gd name="connsiteX132" fmla="*/ 6350 w 1061275"/>
              <a:gd name="connsiteY132" fmla="*/ 1187647 h 1475968"/>
              <a:gd name="connsiteX133" fmla="*/ 6350 w 1061275"/>
              <a:gd name="connsiteY133" fmla="*/ 1161948 h 1475968"/>
              <a:gd name="connsiteX134" fmla="*/ 0 w 1061275"/>
              <a:gd name="connsiteY134" fmla="*/ 1161948 h 1475968"/>
              <a:gd name="connsiteX135" fmla="*/ 0 w 1061275"/>
              <a:gd name="connsiteY135" fmla="*/ 1136256 h 1475968"/>
              <a:gd name="connsiteX136" fmla="*/ 6350 w 1061275"/>
              <a:gd name="connsiteY136" fmla="*/ 1136256 h 1475968"/>
              <a:gd name="connsiteX137" fmla="*/ 6350 w 1061275"/>
              <a:gd name="connsiteY137" fmla="*/ 1110558 h 1475968"/>
              <a:gd name="connsiteX138" fmla="*/ 0 w 1061275"/>
              <a:gd name="connsiteY138" fmla="*/ 1110558 h 1475968"/>
              <a:gd name="connsiteX139" fmla="*/ 0 w 1061275"/>
              <a:gd name="connsiteY139" fmla="*/ 1084866 h 1475968"/>
              <a:gd name="connsiteX140" fmla="*/ 6350 w 1061275"/>
              <a:gd name="connsiteY140" fmla="*/ 1084866 h 1475968"/>
              <a:gd name="connsiteX141" fmla="*/ 6350 w 1061275"/>
              <a:gd name="connsiteY141" fmla="*/ 1059167 h 1475968"/>
              <a:gd name="connsiteX142" fmla="*/ 0 w 1061275"/>
              <a:gd name="connsiteY142" fmla="*/ 1059167 h 1475968"/>
              <a:gd name="connsiteX143" fmla="*/ 0 w 1061275"/>
              <a:gd name="connsiteY143" fmla="*/ 1033475 h 1475968"/>
              <a:gd name="connsiteX144" fmla="*/ 6350 w 1061275"/>
              <a:gd name="connsiteY144" fmla="*/ 1033475 h 1475968"/>
              <a:gd name="connsiteX145" fmla="*/ 6350 w 1061275"/>
              <a:gd name="connsiteY145" fmla="*/ 1007783 h 1475968"/>
              <a:gd name="connsiteX146" fmla="*/ 0 w 1061275"/>
              <a:gd name="connsiteY146" fmla="*/ 1007783 h 1475968"/>
              <a:gd name="connsiteX147" fmla="*/ 0 w 1061275"/>
              <a:gd name="connsiteY147" fmla="*/ 982084 h 1475968"/>
              <a:gd name="connsiteX148" fmla="*/ 6350 w 1061275"/>
              <a:gd name="connsiteY148" fmla="*/ 982084 h 1475968"/>
              <a:gd name="connsiteX149" fmla="*/ 6350 w 1061275"/>
              <a:gd name="connsiteY149" fmla="*/ 956393 h 1475968"/>
              <a:gd name="connsiteX150" fmla="*/ 0 w 1061275"/>
              <a:gd name="connsiteY150" fmla="*/ 956393 h 1475968"/>
              <a:gd name="connsiteX151" fmla="*/ 0 w 1061275"/>
              <a:gd name="connsiteY151" fmla="*/ 930694 h 1475968"/>
              <a:gd name="connsiteX152" fmla="*/ 6350 w 1061275"/>
              <a:gd name="connsiteY152" fmla="*/ 930694 h 1475968"/>
              <a:gd name="connsiteX153" fmla="*/ 6350 w 1061275"/>
              <a:gd name="connsiteY153" fmla="*/ 905002 h 1475968"/>
              <a:gd name="connsiteX154" fmla="*/ 0 w 1061275"/>
              <a:gd name="connsiteY154" fmla="*/ 905002 h 1475968"/>
              <a:gd name="connsiteX155" fmla="*/ 0 w 1061275"/>
              <a:gd name="connsiteY155" fmla="*/ 879304 h 1475968"/>
              <a:gd name="connsiteX156" fmla="*/ 6350 w 1061275"/>
              <a:gd name="connsiteY156" fmla="*/ 879304 h 1475968"/>
              <a:gd name="connsiteX157" fmla="*/ 6350 w 1061275"/>
              <a:gd name="connsiteY157" fmla="*/ 853611 h 1475968"/>
              <a:gd name="connsiteX158" fmla="*/ 0 w 1061275"/>
              <a:gd name="connsiteY158" fmla="*/ 853611 h 1475968"/>
              <a:gd name="connsiteX159" fmla="*/ 0 w 1061275"/>
              <a:gd name="connsiteY159" fmla="*/ 827919 h 1475968"/>
              <a:gd name="connsiteX160" fmla="*/ 6350 w 1061275"/>
              <a:gd name="connsiteY160" fmla="*/ 827919 h 1475968"/>
              <a:gd name="connsiteX161" fmla="*/ 6350 w 1061275"/>
              <a:gd name="connsiteY161" fmla="*/ 802221 h 1475968"/>
              <a:gd name="connsiteX162" fmla="*/ 0 w 1061275"/>
              <a:gd name="connsiteY162" fmla="*/ 802221 h 1475968"/>
              <a:gd name="connsiteX163" fmla="*/ 0 w 1061275"/>
              <a:gd name="connsiteY163" fmla="*/ 776529 h 1475968"/>
              <a:gd name="connsiteX164" fmla="*/ 6350 w 1061275"/>
              <a:gd name="connsiteY164" fmla="*/ 776529 h 1475968"/>
              <a:gd name="connsiteX165" fmla="*/ 6350 w 1061275"/>
              <a:gd name="connsiteY165" fmla="*/ 750830 h 1475968"/>
              <a:gd name="connsiteX166" fmla="*/ 0 w 1061275"/>
              <a:gd name="connsiteY166" fmla="*/ 750830 h 1475968"/>
              <a:gd name="connsiteX167" fmla="*/ 0 w 1061275"/>
              <a:gd name="connsiteY167" fmla="*/ 725138 h 1475968"/>
              <a:gd name="connsiteX168" fmla="*/ 6350 w 1061275"/>
              <a:gd name="connsiteY168" fmla="*/ 725138 h 1475968"/>
              <a:gd name="connsiteX169" fmla="*/ 6350 w 1061275"/>
              <a:gd name="connsiteY169" fmla="*/ 699440 h 1475968"/>
              <a:gd name="connsiteX170" fmla="*/ 0 w 1061275"/>
              <a:gd name="connsiteY170" fmla="*/ 699440 h 1475968"/>
              <a:gd name="connsiteX171" fmla="*/ 0 w 1061275"/>
              <a:gd name="connsiteY171" fmla="*/ 673747 h 1475968"/>
              <a:gd name="connsiteX172" fmla="*/ 6350 w 1061275"/>
              <a:gd name="connsiteY172" fmla="*/ 673747 h 1475968"/>
              <a:gd name="connsiteX173" fmla="*/ 6350 w 1061275"/>
              <a:gd name="connsiteY173" fmla="*/ 648056 h 1475968"/>
              <a:gd name="connsiteX174" fmla="*/ 0 w 1061275"/>
              <a:gd name="connsiteY174" fmla="*/ 648056 h 1475968"/>
              <a:gd name="connsiteX175" fmla="*/ 0 w 1061275"/>
              <a:gd name="connsiteY175" fmla="*/ 622357 h 1475968"/>
              <a:gd name="connsiteX176" fmla="*/ 6350 w 1061275"/>
              <a:gd name="connsiteY176" fmla="*/ 622357 h 1475968"/>
              <a:gd name="connsiteX177" fmla="*/ 6350 w 1061275"/>
              <a:gd name="connsiteY177" fmla="*/ 596665 h 1475968"/>
              <a:gd name="connsiteX178" fmla="*/ 0 w 1061275"/>
              <a:gd name="connsiteY178" fmla="*/ 596665 h 1475968"/>
              <a:gd name="connsiteX179" fmla="*/ 0 w 1061275"/>
              <a:gd name="connsiteY179" fmla="*/ 570967 h 1475968"/>
              <a:gd name="connsiteX180" fmla="*/ 6350 w 1061275"/>
              <a:gd name="connsiteY180" fmla="*/ 570967 h 1475968"/>
              <a:gd name="connsiteX181" fmla="*/ 6350 w 1061275"/>
              <a:gd name="connsiteY181" fmla="*/ 545275 h 1475968"/>
              <a:gd name="connsiteX182" fmla="*/ 0 w 1061275"/>
              <a:gd name="connsiteY182" fmla="*/ 545275 h 1475968"/>
              <a:gd name="connsiteX183" fmla="*/ 0 w 1061275"/>
              <a:gd name="connsiteY183" fmla="*/ 519576 h 1475968"/>
              <a:gd name="connsiteX184" fmla="*/ 6350 w 1061275"/>
              <a:gd name="connsiteY184" fmla="*/ 519576 h 1475968"/>
              <a:gd name="connsiteX185" fmla="*/ 6350 w 1061275"/>
              <a:gd name="connsiteY185" fmla="*/ 493884 h 1475968"/>
              <a:gd name="connsiteX186" fmla="*/ 0 w 1061275"/>
              <a:gd name="connsiteY186" fmla="*/ 493884 h 1475968"/>
              <a:gd name="connsiteX187" fmla="*/ 0 w 1061275"/>
              <a:gd name="connsiteY187" fmla="*/ 468185 h 1475968"/>
              <a:gd name="connsiteX188" fmla="*/ 6350 w 1061275"/>
              <a:gd name="connsiteY188" fmla="*/ 468185 h 1475968"/>
              <a:gd name="connsiteX189" fmla="*/ 6350 w 1061275"/>
              <a:gd name="connsiteY189" fmla="*/ 442493 h 1475968"/>
              <a:gd name="connsiteX190" fmla="*/ 0 w 1061275"/>
              <a:gd name="connsiteY190" fmla="*/ 442493 h 1475968"/>
              <a:gd name="connsiteX191" fmla="*/ 0 w 1061275"/>
              <a:gd name="connsiteY191" fmla="*/ 416801 h 1475968"/>
              <a:gd name="connsiteX192" fmla="*/ 6350 w 1061275"/>
              <a:gd name="connsiteY192" fmla="*/ 416801 h 1475968"/>
              <a:gd name="connsiteX193" fmla="*/ 6350 w 1061275"/>
              <a:gd name="connsiteY193" fmla="*/ 391103 h 1475968"/>
              <a:gd name="connsiteX194" fmla="*/ 0 w 1061275"/>
              <a:gd name="connsiteY194" fmla="*/ 391103 h 1475968"/>
              <a:gd name="connsiteX195" fmla="*/ 0 w 1061275"/>
              <a:gd name="connsiteY195" fmla="*/ 365411 h 1475968"/>
              <a:gd name="connsiteX196" fmla="*/ 6350 w 1061275"/>
              <a:gd name="connsiteY196" fmla="*/ 365411 h 1475968"/>
              <a:gd name="connsiteX197" fmla="*/ 6350 w 1061275"/>
              <a:gd name="connsiteY197" fmla="*/ 339712 h 1475968"/>
              <a:gd name="connsiteX198" fmla="*/ 0 w 1061275"/>
              <a:gd name="connsiteY198" fmla="*/ 339712 h 1475968"/>
              <a:gd name="connsiteX199" fmla="*/ 0 w 1061275"/>
              <a:gd name="connsiteY199" fmla="*/ 314020 h 1475968"/>
              <a:gd name="connsiteX200" fmla="*/ 6350 w 1061275"/>
              <a:gd name="connsiteY200" fmla="*/ 314020 h 1475968"/>
              <a:gd name="connsiteX201" fmla="*/ 6350 w 1061275"/>
              <a:gd name="connsiteY201" fmla="*/ 288322 h 1475968"/>
              <a:gd name="connsiteX202" fmla="*/ 0 w 1061275"/>
              <a:gd name="connsiteY202" fmla="*/ 288322 h 1475968"/>
              <a:gd name="connsiteX203" fmla="*/ 0 w 1061275"/>
              <a:gd name="connsiteY203" fmla="*/ 262630 h 1475968"/>
              <a:gd name="connsiteX204" fmla="*/ 6350 w 1061275"/>
              <a:gd name="connsiteY204" fmla="*/ 262630 h 1475968"/>
              <a:gd name="connsiteX205" fmla="*/ 6350 w 1061275"/>
              <a:gd name="connsiteY205" fmla="*/ 236937 h 1475968"/>
              <a:gd name="connsiteX206" fmla="*/ 0 w 1061275"/>
              <a:gd name="connsiteY206" fmla="*/ 236937 h 1475968"/>
              <a:gd name="connsiteX207" fmla="*/ 0 w 1061275"/>
              <a:gd name="connsiteY207" fmla="*/ 211239 h 1475968"/>
              <a:gd name="connsiteX208" fmla="*/ 6350 w 1061275"/>
              <a:gd name="connsiteY208" fmla="*/ 211239 h 1475968"/>
              <a:gd name="connsiteX209" fmla="*/ 6350 w 1061275"/>
              <a:gd name="connsiteY209" fmla="*/ 185547 h 1475968"/>
              <a:gd name="connsiteX210" fmla="*/ 0 w 1061275"/>
              <a:gd name="connsiteY210" fmla="*/ 185547 h 1475968"/>
              <a:gd name="connsiteX211" fmla="*/ 0 w 1061275"/>
              <a:gd name="connsiteY211" fmla="*/ 159848 h 1475968"/>
              <a:gd name="connsiteX212" fmla="*/ 6350 w 1061275"/>
              <a:gd name="connsiteY212" fmla="*/ 159848 h 1475968"/>
              <a:gd name="connsiteX213" fmla="*/ 6350 w 1061275"/>
              <a:gd name="connsiteY213" fmla="*/ 134156 h 1475968"/>
              <a:gd name="connsiteX214" fmla="*/ 0 w 1061275"/>
              <a:gd name="connsiteY214" fmla="*/ 134156 h 1475968"/>
              <a:gd name="connsiteX215" fmla="*/ 0 w 1061275"/>
              <a:gd name="connsiteY215" fmla="*/ 108458 h 1475968"/>
              <a:gd name="connsiteX216" fmla="*/ 6350 w 1061275"/>
              <a:gd name="connsiteY216" fmla="*/ 108458 h 1475968"/>
              <a:gd name="connsiteX217" fmla="*/ 6350 w 1061275"/>
              <a:gd name="connsiteY217" fmla="*/ 82766 h 1475968"/>
              <a:gd name="connsiteX218" fmla="*/ 0 w 1061275"/>
              <a:gd name="connsiteY218" fmla="*/ 82766 h 1475968"/>
              <a:gd name="connsiteX219" fmla="*/ 0 w 1061275"/>
              <a:gd name="connsiteY219" fmla="*/ 57074 h 1475968"/>
              <a:gd name="connsiteX220" fmla="*/ 6350 w 1061275"/>
              <a:gd name="connsiteY220" fmla="*/ 57074 h 1475968"/>
              <a:gd name="connsiteX221" fmla="*/ 6350 w 1061275"/>
              <a:gd name="connsiteY221" fmla="*/ 31375 h 1475968"/>
              <a:gd name="connsiteX222" fmla="*/ 0 w 1061275"/>
              <a:gd name="connsiteY222" fmla="*/ 31375 h 1475968"/>
              <a:gd name="connsiteX223" fmla="*/ 0 w 1061275"/>
              <a:gd name="connsiteY223" fmla="*/ 5683 h 1475968"/>
              <a:gd name="connsiteX224" fmla="*/ 6350 w 1061275"/>
              <a:gd name="connsiteY224" fmla="*/ 5683 h 1475968"/>
              <a:gd name="connsiteX225" fmla="*/ 6350 w 1061275"/>
              <a:gd name="connsiteY225" fmla="*/ 4985 h 1475968"/>
              <a:gd name="connsiteX226" fmla="*/ 6668 w 1061275"/>
              <a:gd name="connsiteY226" fmla="*/ 5213 h 1475968"/>
              <a:gd name="connsiteX227" fmla="*/ 10287 w 1061275"/>
              <a:gd name="connsiteY227" fmla="*/ 0 h 1475968"/>
              <a:gd name="connsiteX228" fmla="*/ 30924 w 1061275"/>
              <a:gd name="connsiteY228" fmla="*/ 14325 h 1475968"/>
              <a:gd name="connsiteX229" fmla="*/ 27305 w 1061275"/>
              <a:gd name="connsiteY229" fmla="*/ 19545 h 1475968"/>
              <a:gd name="connsiteX230" fmla="*/ 47879 w 1061275"/>
              <a:gd name="connsiteY230" fmla="*/ 33871 h 1475968"/>
              <a:gd name="connsiteX231" fmla="*/ 51498 w 1061275"/>
              <a:gd name="connsiteY231" fmla="*/ 28658 h 1475968"/>
              <a:gd name="connsiteX232" fmla="*/ 72136 w 1061275"/>
              <a:gd name="connsiteY232" fmla="*/ 42989 h 1475968"/>
              <a:gd name="connsiteX233" fmla="*/ 68517 w 1061275"/>
              <a:gd name="connsiteY233" fmla="*/ 48203 h 1475968"/>
              <a:gd name="connsiteX234" fmla="*/ 89091 w 1061275"/>
              <a:gd name="connsiteY234" fmla="*/ 62528 h 1475968"/>
              <a:gd name="connsiteX235" fmla="*/ 92710 w 1061275"/>
              <a:gd name="connsiteY235" fmla="*/ 57315 h 1475968"/>
              <a:gd name="connsiteX236" fmla="*/ 113347 w 1061275"/>
              <a:gd name="connsiteY236" fmla="*/ 71647 h 1475968"/>
              <a:gd name="connsiteX237" fmla="*/ 109728 w 1061275"/>
              <a:gd name="connsiteY237" fmla="*/ 76860 h 1475968"/>
              <a:gd name="connsiteX238" fmla="*/ 130302 w 1061275"/>
              <a:gd name="connsiteY238" fmla="*/ 91192 h 1475968"/>
              <a:gd name="connsiteX239" fmla="*/ 133921 w 1061275"/>
              <a:gd name="connsiteY239" fmla="*/ 85979 h 1475968"/>
              <a:gd name="connsiteX240" fmla="*/ 154559 w 1061275"/>
              <a:gd name="connsiteY240" fmla="*/ 100305 h 1475968"/>
              <a:gd name="connsiteX241" fmla="*/ 150940 w 1061275"/>
              <a:gd name="connsiteY241" fmla="*/ 105518 h 1475968"/>
              <a:gd name="connsiteX242" fmla="*/ 171514 w 1061275"/>
              <a:gd name="connsiteY242" fmla="*/ 119850 h 1475968"/>
              <a:gd name="connsiteX243" fmla="*/ 175133 w 1061275"/>
              <a:gd name="connsiteY243" fmla="*/ 114636 h 1475968"/>
              <a:gd name="connsiteX244" fmla="*/ 195770 w 1061275"/>
              <a:gd name="connsiteY244" fmla="*/ 128968 h 1475968"/>
              <a:gd name="connsiteX245" fmla="*/ 192151 w 1061275"/>
              <a:gd name="connsiteY245" fmla="*/ 134182 h 1475968"/>
              <a:gd name="connsiteX246" fmla="*/ 212725 w 1061275"/>
              <a:gd name="connsiteY246" fmla="*/ 148507 h 1475968"/>
              <a:gd name="connsiteX247" fmla="*/ 216344 w 1061275"/>
              <a:gd name="connsiteY247" fmla="*/ 143294 h 1475968"/>
              <a:gd name="connsiteX248" fmla="*/ 236982 w 1061275"/>
              <a:gd name="connsiteY248" fmla="*/ 157626 h 1475968"/>
              <a:gd name="connsiteX249" fmla="*/ 233363 w 1061275"/>
              <a:gd name="connsiteY249" fmla="*/ 162839 h 1475968"/>
              <a:gd name="connsiteX250" fmla="*/ 253936 w 1061275"/>
              <a:gd name="connsiteY250" fmla="*/ 177171 h 1475968"/>
              <a:gd name="connsiteX251" fmla="*/ 257556 w 1061275"/>
              <a:gd name="connsiteY251" fmla="*/ 171958 h 1475968"/>
              <a:gd name="connsiteX252" fmla="*/ 278194 w 1061275"/>
              <a:gd name="connsiteY252" fmla="*/ 186284 h 1475968"/>
              <a:gd name="connsiteX253" fmla="*/ 274574 w 1061275"/>
              <a:gd name="connsiteY253" fmla="*/ 191497 h 1475968"/>
              <a:gd name="connsiteX254" fmla="*/ 295148 w 1061275"/>
              <a:gd name="connsiteY254" fmla="*/ 205829 h 1475968"/>
              <a:gd name="connsiteX255" fmla="*/ 298831 w 1061275"/>
              <a:gd name="connsiteY255" fmla="*/ 200615 h 1475968"/>
              <a:gd name="connsiteX256" fmla="*/ 319405 w 1061275"/>
              <a:gd name="connsiteY256" fmla="*/ 214947 h 1475968"/>
              <a:gd name="connsiteX257" fmla="*/ 315785 w 1061275"/>
              <a:gd name="connsiteY257" fmla="*/ 220161 h 1475968"/>
              <a:gd name="connsiteX258" fmla="*/ 336359 w 1061275"/>
              <a:gd name="connsiteY258" fmla="*/ 234486 h 1475968"/>
              <a:gd name="connsiteX259" fmla="*/ 340043 w 1061275"/>
              <a:gd name="connsiteY259" fmla="*/ 229273 h 1475968"/>
              <a:gd name="connsiteX260" fmla="*/ 360617 w 1061275"/>
              <a:gd name="connsiteY260" fmla="*/ 243605 h 1475968"/>
              <a:gd name="connsiteX261" fmla="*/ 356997 w 1061275"/>
              <a:gd name="connsiteY261" fmla="*/ 248818 h 1475968"/>
              <a:gd name="connsiteX262" fmla="*/ 377634 w 1061275"/>
              <a:gd name="connsiteY262" fmla="*/ 263150 h 1475968"/>
              <a:gd name="connsiteX263" fmla="*/ 381254 w 1061275"/>
              <a:gd name="connsiteY263" fmla="*/ 257937 h 1475968"/>
              <a:gd name="connsiteX264" fmla="*/ 401828 w 1061275"/>
              <a:gd name="connsiteY264" fmla="*/ 272262 h 1475968"/>
              <a:gd name="connsiteX265" fmla="*/ 398208 w 1061275"/>
              <a:gd name="connsiteY265" fmla="*/ 277476 h 1475968"/>
              <a:gd name="connsiteX266" fmla="*/ 418846 w 1061275"/>
              <a:gd name="connsiteY266" fmla="*/ 291808 h 1475968"/>
              <a:gd name="connsiteX267" fmla="*/ 422466 w 1061275"/>
              <a:gd name="connsiteY267" fmla="*/ 286595 h 1475968"/>
              <a:gd name="connsiteX268" fmla="*/ 443040 w 1061275"/>
              <a:gd name="connsiteY268" fmla="*/ 300926 h 1475968"/>
              <a:gd name="connsiteX269" fmla="*/ 439420 w 1061275"/>
              <a:gd name="connsiteY269" fmla="*/ 306140 h 1475968"/>
              <a:gd name="connsiteX270" fmla="*/ 460057 w 1061275"/>
              <a:gd name="connsiteY270" fmla="*/ 320465 h 1475968"/>
              <a:gd name="connsiteX271" fmla="*/ 463677 w 1061275"/>
              <a:gd name="connsiteY271" fmla="*/ 315252 h 1475968"/>
              <a:gd name="connsiteX272" fmla="*/ 484251 w 1061275"/>
              <a:gd name="connsiteY272" fmla="*/ 329584 h 1475968"/>
              <a:gd name="connsiteX273" fmla="*/ 480631 w 1061275"/>
              <a:gd name="connsiteY273" fmla="*/ 334797 h 1475968"/>
              <a:gd name="connsiteX274" fmla="*/ 501269 w 1061275"/>
              <a:gd name="connsiteY274" fmla="*/ 349129 h 1475968"/>
              <a:gd name="connsiteX275" fmla="*/ 504889 w 1061275"/>
              <a:gd name="connsiteY275" fmla="*/ 343916 h 1475968"/>
              <a:gd name="connsiteX276" fmla="*/ 525463 w 1061275"/>
              <a:gd name="connsiteY276" fmla="*/ 358242 h 1475968"/>
              <a:gd name="connsiteX277" fmla="*/ 521843 w 1061275"/>
              <a:gd name="connsiteY277" fmla="*/ 363455 h 1475968"/>
              <a:gd name="connsiteX278" fmla="*/ 542481 w 1061275"/>
              <a:gd name="connsiteY278" fmla="*/ 377787 h 1475968"/>
              <a:gd name="connsiteX279" fmla="*/ 546100 w 1061275"/>
              <a:gd name="connsiteY279" fmla="*/ 372573 h 1475968"/>
              <a:gd name="connsiteX280" fmla="*/ 566674 w 1061275"/>
              <a:gd name="connsiteY280" fmla="*/ 386905 h 1475968"/>
              <a:gd name="connsiteX281" fmla="*/ 563055 w 1061275"/>
              <a:gd name="connsiteY281" fmla="*/ 392119 h 1475968"/>
              <a:gd name="connsiteX282" fmla="*/ 583692 w 1061275"/>
              <a:gd name="connsiteY282" fmla="*/ 406444 h 1475968"/>
              <a:gd name="connsiteX283" fmla="*/ 587311 w 1061275"/>
              <a:gd name="connsiteY283" fmla="*/ 401231 h 1475968"/>
              <a:gd name="connsiteX284" fmla="*/ 607885 w 1061275"/>
              <a:gd name="connsiteY284" fmla="*/ 415563 h 1475968"/>
              <a:gd name="connsiteX285" fmla="*/ 604266 w 1061275"/>
              <a:gd name="connsiteY285" fmla="*/ 420776 h 1475968"/>
              <a:gd name="connsiteX286" fmla="*/ 624904 w 1061275"/>
              <a:gd name="connsiteY286" fmla="*/ 435108 h 1475968"/>
              <a:gd name="connsiteX287" fmla="*/ 628523 w 1061275"/>
              <a:gd name="connsiteY287" fmla="*/ 429895 h 1475968"/>
              <a:gd name="connsiteX288" fmla="*/ 649097 w 1061275"/>
              <a:gd name="connsiteY288" fmla="*/ 444221 h 1475968"/>
              <a:gd name="connsiteX289" fmla="*/ 645478 w 1061275"/>
              <a:gd name="connsiteY289" fmla="*/ 449434 h 1475968"/>
              <a:gd name="connsiteX290" fmla="*/ 666115 w 1061275"/>
              <a:gd name="connsiteY290" fmla="*/ 463766 h 1475968"/>
              <a:gd name="connsiteX291" fmla="*/ 669734 w 1061275"/>
              <a:gd name="connsiteY291" fmla="*/ 458552 h 1475968"/>
              <a:gd name="connsiteX292" fmla="*/ 690308 w 1061275"/>
              <a:gd name="connsiteY292" fmla="*/ 472885 h 1475968"/>
              <a:gd name="connsiteX293" fmla="*/ 686689 w 1061275"/>
              <a:gd name="connsiteY293" fmla="*/ 478098 h 1475968"/>
              <a:gd name="connsiteX294" fmla="*/ 707327 w 1061275"/>
              <a:gd name="connsiteY294" fmla="*/ 492423 h 1475968"/>
              <a:gd name="connsiteX295" fmla="*/ 710946 w 1061275"/>
              <a:gd name="connsiteY295" fmla="*/ 487210 h 1475968"/>
              <a:gd name="connsiteX296" fmla="*/ 731520 w 1061275"/>
              <a:gd name="connsiteY296" fmla="*/ 501542 h 1475968"/>
              <a:gd name="connsiteX297" fmla="*/ 727901 w 1061275"/>
              <a:gd name="connsiteY297" fmla="*/ 506755 h 1475968"/>
              <a:gd name="connsiteX298" fmla="*/ 748538 w 1061275"/>
              <a:gd name="connsiteY298" fmla="*/ 521087 h 1475968"/>
              <a:gd name="connsiteX299" fmla="*/ 752157 w 1061275"/>
              <a:gd name="connsiteY299" fmla="*/ 515874 h 1475968"/>
              <a:gd name="connsiteX300" fmla="*/ 772731 w 1061275"/>
              <a:gd name="connsiteY300" fmla="*/ 530200 h 1475968"/>
              <a:gd name="connsiteX301" fmla="*/ 769112 w 1061275"/>
              <a:gd name="connsiteY301" fmla="*/ 535413 h 1475968"/>
              <a:gd name="connsiteX302" fmla="*/ 789750 w 1061275"/>
              <a:gd name="connsiteY302" fmla="*/ 549745 h 1475968"/>
              <a:gd name="connsiteX303" fmla="*/ 793369 w 1061275"/>
              <a:gd name="connsiteY303" fmla="*/ 544532 h 1475968"/>
              <a:gd name="connsiteX304" fmla="*/ 814006 w 1061275"/>
              <a:gd name="connsiteY304" fmla="*/ 558863 h 1475968"/>
              <a:gd name="connsiteX305" fmla="*/ 810323 w 1061275"/>
              <a:gd name="connsiteY305" fmla="*/ 564077 h 1475968"/>
              <a:gd name="connsiteX306" fmla="*/ 830961 w 1061275"/>
              <a:gd name="connsiteY306" fmla="*/ 578403 h 1475968"/>
              <a:gd name="connsiteX307" fmla="*/ 834581 w 1061275"/>
              <a:gd name="connsiteY307" fmla="*/ 573189 h 1475968"/>
              <a:gd name="connsiteX308" fmla="*/ 855218 w 1061275"/>
              <a:gd name="connsiteY308" fmla="*/ 587521 h 1475968"/>
              <a:gd name="connsiteX309" fmla="*/ 851535 w 1061275"/>
              <a:gd name="connsiteY309" fmla="*/ 592734 h 1475968"/>
              <a:gd name="connsiteX310" fmla="*/ 872172 w 1061275"/>
              <a:gd name="connsiteY310" fmla="*/ 607066 h 1475968"/>
              <a:gd name="connsiteX311" fmla="*/ 875792 w 1061275"/>
              <a:gd name="connsiteY311" fmla="*/ 601853 h 1475968"/>
              <a:gd name="connsiteX312" fmla="*/ 896430 w 1061275"/>
              <a:gd name="connsiteY312" fmla="*/ 616179 h 1475968"/>
              <a:gd name="connsiteX313" fmla="*/ 892746 w 1061275"/>
              <a:gd name="connsiteY313" fmla="*/ 621392 h 1475968"/>
              <a:gd name="connsiteX314" fmla="*/ 913384 w 1061275"/>
              <a:gd name="connsiteY314" fmla="*/ 635724 h 1475968"/>
              <a:gd name="connsiteX315" fmla="*/ 917004 w 1061275"/>
              <a:gd name="connsiteY315" fmla="*/ 630511 h 1475968"/>
              <a:gd name="connsiteX316" fmla="*/ 937641 w 1061275"/>
              <a:gd name="connsiteY316" fmla="*/ 644842 h 1475968"/>
              <a:gd name="connsiteX317" fmla="*/ 934021 w 1061275"/>
              <a:gd name="connsiteY317" fmla="*/ 650056 h 1475968"/>
              <a:gd name="connsiteX318" fmla="*/ 954595 w 1061275"/>
              <a:gd name="connsiteY318" fmla="*/ 664381 h 1475968"/>
              <a:gd name="connsiteX319" fmla="*/ 958215 w 1061275"/>
              <a:gd name="connsiteY319" fmla="*/ 659168 h 1475968"/>
              <a:gd name="connsiteX320" fmla="*/ 978853 w 1061275"/>
              <a:gd name="connsiteY320" fmla="*/ 673500 h 1475968"/>
              <a:gd name="connsiteX321" fmla="*/ 975233 w 1061275"/>
              <a:gd name="connsiteY321" fmla="*/ 678713 h 1475968"/>
              <a:gd name="connsiteX322" fmla="*/ 995807 w 1061275"/>
              <a:gd name="connsiteY322" fmla="*/ 693045 h 1475968"/>
              <a:gd name="connsiteX323" fmla="*/ 999427 w 1061275"/>
              <a:gd name="connsiteY323" fmla="*/ 687832 h 1475968"/>
              <a:gd name="connsiteX324" fmla="*/ 1020064 w 1061275"/>
              <a:gd name="connsiteY324" fmla="*/ 702157 h 1475968"/>
              <a:gd name="connsiteX325" fmla="*/ 1016444 w 1061275"/>
              <a:gd name="connsiteY325" fmla="*/ 707371 h 1475968"/>
              <a:gd name="connsiteX326" fmla="*/ 1037019 w 1061275"/>
              <a:gd name="connsiteY326" fmla="*/ 721703 h 1475968"/>
              <a:gd name="connsiteX327" fmla="*/ 1040638 w 1061275"/>
              <a:gd name="connsiteY327" fmla="*/ 716489 h 1475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</a:cxnLst>
            <a:rect l="l" t="t" r="r" b="b"/>
            <a:pathLst>
              <a:path w="1061275" h="1475968">
                <a:moveTo>
                  <a:pt x="1040638" y="716489"/>
                </a:moveTo>
                <a:lnTo>
                  <a:pt x="1061276" y="730822"/>
                </a:lnTo>
                <a:lnTo>
                  <a:pt x="1057656" y="736035"/>
                </a:lnTo>
                <a:lnTo>
                  <a:pt x="1060450" y="737984"/>
                </a:lnTo>
                <a:lnTo>
                  <a:pt x="1057656" y="739934"/>
                </a:lnTo>
                <a:lnTo>
                  <a:pt x="1061276" y="745147"/>
                </a:lnTo>
                <a:lnTo>
                  <a:pt x="1040638" y="759479"/>
                </a:lnTo>
                <a:lnTo>
                  <a:pt x="1037019" y="754266"/>
                </a:lnTo>
                <a:lnTo>
                  <a:pt x="1016444" y="768597"/>
                </a:lnTo>
                <a:lnTo>
                  <a:pt x="1020064" y="773811"/>
                </a:lnTo>
                <a:lnTo>
                  <a:pt x="999427" y="788137"/>
                </a:lnTo>
                <a:lnTo>
                  <a:pt x="995807" y="782923"/>
                </a:lnTo>
                <a:lnTo>
                  <a:pt x="975233" y="797255"/>
                </a:lnTo>
                <a:lnTo>
                  <a:pt x="978853" y="802469"/>
                </a:lnTo>
                <a:lnTo>
                  <a:pt x="958215" y="816800"/>
                </a:lnTo>
                <a:lnTo>
                  <a:pt x="954595" y="811587"/>
                </a:lnTo>
                <a:lnTo>
                  <a:pt x="934021" y="825913"/>
                </a:lnTo>
                <a:lnTo>
                  <a:pt x="937641" y="831126"/>
                </a:lnTo>
                <a:lnTo>
                  <a:pt x="917004" y="845458"/>
                </a:lnTo>
                <a:lnTo>
                  <a:pt x="913384" y="840245"/>
                </a:lnTo>
                <a:lnTo>
                  <a:pt x="892810" y="854577"/>
                </a:lnTo>
                <a:lnTo>
                  <a:pt x="896430" y="859790"/>
                </a:lnTo>
                <a:lnTo>
                  <a:pt x="875792" y="874115"/>
                </a:lnTo>
                <a:lnTo>
                  <a:pt x="872172" y="868902"/>
                </a:lnTo>
                <a:lnTo>
                  <a:pt x="851535" y="883234"/>
                </a:lnTo>
                <a:lnTo>
                  <a:pt x="855218" y="888448"/>
                </a:lnTo>
                <a:lnTo>
                  <a:pt x="834581" y="902780"/>
                </a:lnTo>
                <a:lnTo>
                  <a:pt x="830961" y="897566"/>
                </a:lnTo>
                <a:lnTo>
                  <a:pt x="810323" y="911892"/>
                </a:lnTo>
                <a:lnTo>
                  <a:pt x="814006" y="917105"/>
                </a:lnTo>
                <a:lnTo>
                  <a:pt x="793369" y="931437"/>
                </a:lnTo>
                <a:lnTo>
                  <a:pt x="789750" y="926224"/>
                </a:lnTo>
                <a:lnTo>
                  <a:pt x="769112" y="940556"/>
                </a:lnTo>
                <a:lnTo>
                  <a:pt x="772731" y="945769"/>
                </a:lnTo>
                <a:lnTo>
                  <a:pt x="752157" y="960095"/>
                </a:lnTo>
                <a:lnTo>
                  <a:pt x="748538" y="954881"/>
                </a:lnTo>
                <a:lnTo>
                  <a:pt x="727901" y="969213"/>
                </a:lnTo>
                <a:lnTo>
                  <a:pt x="731520" y="974426"/>
                </a:lnTo>
                <a:lnTo>
                  <a:pt x="710946" y="988758"/>
                </a:lnTo>
                <a:lnTo>
                  <a:pt x="707327" y="983545"/>
                </a:lnTo>
                <a:lnTo>
                  <a:pt x="686689" y="997871"/>
                </a:lnTo>
                <a:lnTo>
                  <a:pt x="690308" y="1003084"/>
                </a:lnTo>
                <a:lnTo>
                  <a:pt x="669734" y="1017416"/>
                </a:lnTo>
                <a:lnTo>
                  <a:pt x="666115" y="1012203"/>
                </a:lnTo>
                <a:lnTo>
                  <a:pt x="645478" y="1026534"/>
                </a:lnTo>
                <a:lnTo>
                  <a:pt x="649097" y="1031748"/>
                </a:lnTo>
                <a:lnTo>
                  <a:pt x="628523" y="1046074"/>
                </a:lnTo>
                <a:lnTo>
                  <a:pt x="624904" y="1040860"/>
                </a:lnTo>
                <a:lnTo>
                  <a:pt x="604266" y="1055192"/>
                </a:lnTo>
                <a:lnTo>
                  <a:pt x="607885" y="1060406"/>
                </a:lnTo>
                <a:lnTo>
                  <a:pt x="587311" y="1074737"/>
                </a:lnTo>
                <a:lnTo>
                  <a:pt x="583692" y="1069524"/>
                </a:lnTo>
                <a:lnTo>
                  <a:pt x="563055" y="1083850"/>
                </a:lnTo>
                <a:lnTo>
                  <a:pt x="566674" y="1089063"/>
                </a:lnTo>
                <a:lnTo>
                  <a:pt x="546100" y="1103395"/>
                </a:lnTo>
                <a:lnTo>
                  <a:pt x="542481" y="1098182"/>
                </a:lnTo>
                <a:lnTo>
                  <a:pt x="521843" y="1112514"/>
                </a:lnTo>
                <a:lnTo>
                  <a:pt x="525463" y="1117727"/>
                </a:lnTo>
                <a:lnTo>
                  <a:pt x="504889" y="1132052"/>
                </a:lnTo>
                <a:lnTo>
                  <a:pt x="501269" y="1126839"/>
                </a:lnTo>
                <a:lnTo>
                  <a:pt x="480631" y="1141171"/>
                </a:lnTo>
                <a:lnTo>
                  <a:pt x="484251" y="1146385"/>
                </a:lnTo>
                <a:lnTo>
                  <a:pt x="463677" y="1160717"/>
                </a:lnTo>
                <a:lnTo>
                  <a:pt x="460057" y="1155503"/>
                </a:lnTo>
                <a:lnTo>
                  <a:pt x="439420" y="1169829"/>
                </a:lnTo>
                <a:lnTo>
                  <a:pt x="443040" y="1175042"/>
                </a:lnTo>
                <a:lnTo>
                  <a:pt x="422466" y="1189374"/>
                </a:lnTo>
                <a:lnTo>
                  <a:pt x="418846" y="1184161"/>
                </a:lnTo>
                <a:lnTo>
                  <a:pt x="398208" y="1198493"/>
                </a:lnTo>
                <a:lnTo>
                  <a:pt x="401828" y="1203706"/>
                </a:lnTo>
                <a:lnTo>
                  <a:pt x="381254" y="1218032"/>
                </a:lnTo>
                <a:lnTo>
                  <a:pt x="377634" y="1212818"/>
                </a:lnTo>
                <a:lnTo>
                  <a:pt x="356997" y="1227150"/>
                </a:lnTo>
                <a:lnTo>
                  <a:pt x="360617" y="1232363"/>
                </a:lnTo>
                <a:lnTo>
                  <a:pt x="340043" y="1246695"/>
                </a:lnTo>
                <a:lnTo>
                  <a:pt x="336359" y="1241476"/>
                </a:lnTo>
                <a:lnTo>
                  <a:pt x="315785" y="1255808"/>
                </a:lnTo>
                <a:lnTo>
                  <a:pt x="319405" y="1261021"/>
                </a:lnTo>
                <a:lnTo>
                  <a:pt x="298831" y="1275353"/>
                </a:lnTo>
                <a:lnTo>
                  <a:pt x="295148" y="1270140"/>
                </a:lnTo>
                <a:lnTo>
                  <a:pt x="274574" y="1284465"/>
                </a:lnTo>
                <a:lnTo>
                  <a:pt x="278194" y="1289679"/>
                </a:lnTo>
                <a:lnTo>
                  <a:pt x="257556" y="1304011"/>
                </a:lnTo>
                <a:lnTo>
                  <a:pt x="253936" y="1298797"/>
                </a:lnTo>
                <a:lnTo>
                  <a:pt x="233363" y="1313129"/>
                </a:lnTo>
                <a:lnTo>
                  <a:pt x="236982" y="1318343"/>
                </a:lnTo>
                <a:lnTo>
                  <a:pt x="216344" y="1332668"/>
                </a:lnTo>
                <a:lnTo>
                  <a:pt x="212725" y="1327455"/>
                </a:lnTo>
                <a:lnTo>
                  <a:pt x="192151" y="1341787"/>
                </a:lnTo>
                <a:lnTo>
                  <a:pt x="195770" y="1347000"/>
                </a:lnTo>
                <a:lnTo>
                  <a:pt x="175133" y="1361332"/>
                </a:lnTo>
                <a:lnTo>
                  <a:pt x="171514" y="1356119"/>
                </a:lnTo>
                <a:lnTo>
                  <a:pt x="150940" y="1370444"/>
                </a:lnTo>
                <a:lnTo>
                  <a:pt x="154559" y="1375658"/>
                </a:lnTo>
                <a:lnTo>
                  <a:pt x="133921" y="1389989"/>
                </a:lnTo>
                <a:lnTo>
                  <a:pt x="130302" y="1384776"/>
                </a:lnTo>
                <a:lnTo>
                  <a:pt x="109728" y="1399108"/>
                </a:lnTo>
                <a:lnTo>
                  <a:pt x="113347" y="1404322"/>
                </a:lnTo>
                <a:lnTo>
                  <a:pt x="92710" y="1418647"/>
                </a:lnTo>
                <a:lnTo>
                  <a:pt x="89091" y="1413434"/>
                </a:lnTo>
                <a:lnTo>
                  <a:pt x="68517" y="1427766"/>
                </a:lnTo>
                <a:lnTo>
                  <a:pt x="72136" y="1432979"/>
                </a:lnTo>
                <a:lnTo>
                  <a:pt x="51498" y="1447311"/>
                </a:lnTo>
                <a:lnTo>
                  <a:pt x="47879" y="1442098"/>
                </a:lnTo>
                <a:lnTo>
                  <a:pt x="27305" y="1456423"/>
                </a:lnTo>
                <a:lnTo>
                  <a:pt x="30924" y="1461637"/>
                </a:lnTo>
                <a:lnTo>
                  <a:pt x="10287" y="1475969"/>
                </a:lnTo>
                <a:lnTo>
                  <a:pt x="6668" y="1470755"/>
                </a:lnTo>
                <a:lnTo>
                  <a:pt x="6350" y="1470984"/>
                </a:lnTo>
                <a:lnTo>
                  <a:pt x="6350" y="1470285"/>
                </a:lnTo>
                <a:lnTo>
                  <a:pt x="0" y="1470285"/>
                </a:lnTo>
                <a:lnTo>
                  <a:pt x="0" y="1444593"/>
                </a:lnTo>
                <a:lnTo>
                  <a:pt x="6350" y="1444593"/>
                </a:lnTo>
                <a:lnTo>
                  <a:pt x="6350" y="1418895"/>
                </a:lnTo>
                <a:lnTo>
                  <a:pt x="0" y="1418895"/>
                </a:lnTo>
                <a:lnTo>
                  <a:pt x="0" y="1393203"/>
                </a:lnTo>
                <a:lnTo>
                  <a:pt x="6350" y="1393203"/>
                </a:lnTo>
                <a:lnTo>
                  <a:pt x="6350" y="1367511"/>
                </a:lnTo>
                <a:lnTo>
                  <a:pt x="0" y="1367511"/>
                </a:lnTo>
                <a:lnTo>
                  <a:pt x="0" y="1341812"/>
                </a:lnTo>
                <a:lnTo>
                  <a:pt x="6350" y="1341812"/>
                </a:lnTo>
                <a:lnTo>
                  <a:pt x="6350" y="1316120"/>
                </a:lnTo>
                <a:lnTo>
                  <a:pt x="0" y="1316120"/>
                </a:lnTo>
                <a:lnTo>
                  <a:pt x="0" y="1290421"/>
                </a:lnTo>
                <a:lnTo>
                  <a:pt x="6350" y="1290421"/>
                </a:lnTo>
                <a:lnTo>
                  <a:pt x="6350" y="1264730"/>
                </a:lnTo>
                <a:lnTo>
                  <a:pt x="0" y="1264730"/>
                </a:lnTo>
                <a:lnTo>
                  <a:pt x="0" y="1239031"/>
                </a:lnTo>
                <a:lnTo>
                  <a:pt x="6350" y="1239031"/>
                </a:lnTo>
                <a:lnTo>
                  <a:pt x="6350" y="1213339"/>
                </a:lnTo>
                <a:lnTo>
                  <a:pt x="0" y="1213339"/>
                </a:lnTo>
                <a:lnTo>
                  <a:pt x="0" y="1187647"/>
                </a:lnTo>
                <a:lnTo>
                  <a:pt x="6350" y="1187647"/>
                </a:lnTo>
                <a:lnTo>
                  <a:pt x="6350" y="1161948"/>
                </a:lnTo>
                <a:lnTo>
                  <a:pt x="0" y="1161948"/>
                </a:lnTo>
                <a:lnTo>
                  <a:pt x="0" y="1136256"/>
                </a:lnTo>
                <a:lnTo>
                  <a:pt x="6350" y="1136256"/>
                </a:lnTo>
                <a:lnTo>
                  <a:pt x="6350" y="1110558"/>
                </a:lnTo>
                <a:lnTo>
                  <a:pt x="0" y="1110558"/>
                </a:lnTo>
                <a:lnTo>
                  <a:pt x="0" y="1084866"/>
                </a:lnTo>
                <a:lnTo>
                  <a:pt x="6350" y="1084866"/>
                </a:lnTo>
                <a:lnTo>
                  <a:pt x="6350" y="1059167"/>
                </a:lnTo>
                <a:lnTo>
                  <a:pt x="0" y="1059167"/>
                </a:lnTo>
                <a:lnTo>
                  <a:pt x="0" y="1033475"/>
                </a:lnTo>
                <a:lnTo>
                  <a:pt x="6350" y="1033475"/>
                </a:lnTo>
                <a:lnTo>
                  <a:pt x="6350" y="1007783"/>
                </a:lnTo>
                <a:lnTo>
                  <a:pt x="0" y="1007783"/>
                </a:lnTo>
                <a:lnTo>
                  <a:pt x="0" y="982084"/>
                </a:lnTo>
                <a:lnTo>
                  <a:pt x="6350" y="982084"/>
                </a:lnTo>
                <a:lnTo>
                  <a:pt x="6350" y="956393"/>
                </a:lnTo>
                <a:lnTo>
                  <a:pt x="0" y="956393"/>
                </a:lnTo>
                <a:lnTo>
                  <a:pt x="0" y="930694"/>
                </a:lnTo>
                <a:lnTo>
                  <a:pt x="6350" y="930694"/>
                </a:lnTo>
                <a:lnTo>
                  <a:pt x="6350" y="905002"/>
                </a:lnTo>
                <a:lnTo>
                  <a:pt x="0" y="905002"/>
                </a:lnTo>
                <a:lnTo>
                  <a:pt x="0" y="879304"/>
                </a:lnTo>
                <a:lnTo>
                  <a:pt x="6350" y="879304"/>
                </a:lnTo>
                <a:lnTo>
                  <a:pt x="6350" y="853611"/>
                </a:lnTo>
                <a:lnTo>
                  <a:pt x="0" y="853611"/>
                </a:lnTo>
                <a:lnTo>
                  <a:pt x="0" y="827919"/>
                </a:lnTo>
                <a:lnTo>
                  <a:pt x="6350" y="827919"/>
                </a:lnTo>
                <a:lnTo>
                  <a:pt x="6350" y="802221"/>
                </a:lnTo>
                <a:lnTo>
                  <a:pt x="0" y="802221"/>
                </a:lnTo>
                <a:lnTo>
                  <a:pt x="0" y="776529"/>
                </a:lnTo>
                <a:lnTo>
                  <a:pt x="6350" y="776529"/>
                </a:lnTo>
                <a:lnTo>
                  <a:pt x="6350" y="750830"/>
                </a:lnTo>
                <a:lnTo>
                  <a:pt x="0" y="750830"/>
                </a:lnTo>
                <a:lnTo>
                  <a:pt x="0" y="725138"/>
                </a:lnTo>
                <a:lnTo>
                  <a:pt x="6350" y="725138"/>
                </a:lnTo>
                <a:lnTo>
                  <a:pt x="6350" y="699440"/>
                </a:lnTo>
                <a:lnTo>
                  <a:pt x="0" y="699440"/>
                </a:lnTo>
                <a:lnTo>
                  <a:pt x="0" y="673747"/>
                </a:lnTo>
                <a:lnTo>
                  <a:pt x="6350" y="673747"/>
                </a:lnTo>
                <a:lnTo>
                  <a:pt x="6350" y="648056"/>
                </a:lnTo>
                <a:lnTo>
                  <a:pt x="0" y="648056"/>
                </a:lnTo>
                <a:lnTo>
                  <a:pt x="0" y="622357"/>
                </a:lnTo>
                <a:lnTo>
                  <a:pt x="6350" y="622357"/>
                </a:lnTo>
                <a:lnTo>
                  <a:pt x="6350" y="596665"/>
                </a:lnTo>
                <a:lnTo>
                  <a:pt x="0" y="596665"/>
                </a:lnTo>
                <a:lnTo>
                  <a:pt x="0" y="570967"/>
                </a:lnTo>
                <a:lnTo>
                  <a:pt x="6350" y="570967"/>
                </a:lnTo>
                <a:lnTo>
                  <a:pt x="6350" y="545275"/>
                </a:lnTo>
                <a:lnTo>
                  <a:pt x="0" y="545275"/>
                </a:lnTo>
                <a:lnTo>
                  <a:pt x="0" y="519576"/>
                </a:lnTo>
                <a:lnTo>
                  <a:pt x="6350" y="519576"/>
                </a:lnTo>
                <a:lnTo>
                  <a:pt x="6350" y="493884"/>
                </a:lnTo>
                <a:lnTo>
                  <a:pt x="0" y="493884"/>
                </a:lnTo>
                <a:lnTo>
                  <a:pt x="0" y="468185"/>
                </a:lnTo>
                <a:lnTo>
                  <a:pt x="6350" y="468185"/>
                </a:lnTo>
                <a:lnTo>
                  <a:pt x="6350" y="442493"/>
                </a:lnTo>
                <a:lnTo>
                  <a:pt x="0" y="442493"/>
                </a:lnTo>
                <a:lnTo>
                  <a:pt x="0" y="416801"/>
                </a:lnTo>
                <a:lnTo>
                  <a:pt x="6350" y="416801"/>
                </a:lnTo>
                <a:lnTo>
                  <a:pt x="6350" y="391103"/>
                </a:lnTo>
                <a:lnTo>
                  <a:pt x="0" y="391103"/>
                </a:lnTo>
                <a:lnTo>
                  <a:pt x="0" y="365411"/>
                </a:lnTo>
                <a:lnTo>
                  <a:pt x="6350" y="365411"/>
                </a:lnTo>
                <a:lnTo>
                  <a:pt x="6350" y="339712"/>
                </a:lnTo>
                <a:lnTo>
                  <a:pt x="0" y="339712"/>
                </a:lnTo>
                <a:lnTo>
                  <a:pt x="0" y="314020"/>
                </a:lnTo>
                <a:lnTo>
                  <a:pt x="6350" y="314020"/>
                </a:lnTo>
                <a:lnTo>
                  <a:pt x="6350" y="288322"/>
                </a:lnTo>
                <a:lnTo>
                  <a:pt x="0" y="288322"/>
                </a:lnTo>
                <a:lnTo>
                  <a:pt x="0" y="262630"/>
                </a:lnTo>
                <a:lnTo>
                  <a:pt x="6350" y="262630"/>
                </a:lnTo>
                <a:lnTo>
                  <a:pt x="6350" y="236937"/>
                </a:lnTo>
                <a:lnTo>
                  <a:pt x="0" y="236937"/>
                </a:lnTo>
                <a:lnTo>
                  <a:pt x="0" y="211239"/>
                </a:lnTo>
                <a:lnTo>
                  <a:pt x="6350" y="211239"/>
                </a:lnTo>
                <a:lnTo>
                  <a:pt x="6350" y="185547"/>
                </a:lnTo>
                <a:lnTo>
                  <a:pt x="0" y="185547"/>
                </a:lnTo>
                <a:lnTo>
                  <a:pt x="0" y="159848"/>
                </a:lnTo>
                <a:lnTo>
                  <a:pt x="6350" y="159848"/>
                </a:lnTo>
                <a:lnTo>
                  <a:pt x="6350" y="134156"/>
                </a:lnTo>
                <a:lnTo>
                  <a:pt x="0" y="134156"/>
                </a:lnTo>
                <a:lnTo>
                  <a:pt x="0" y="108458"/>
                </a:lnTo>
                <a:lnTo>
                  <a:pt x="6350" y="108458"/>
                </a:lnTo>
                <a:lnTo>
                  <a:pt x="6350" y="82766"/>
                </a:lnTo>
                <a:lnTo>
                  <a:pt x="0" y="82766"/>
                </a:lnTo>
                <a:lnTo>
                  <a:pt x="0" y="57074"/>
                </a:lnTo>
                <a:lnTo>
                  <a:pt x="6350" y="57074"/>
                </a:lnTo>
                <a:lnTo>
                  <a:pt x="6350" y="31375"/>
                </a:lnTo>
                <a:lnTo>
                  <a:pt x="0" y="31375"/>
                </a:lnTo>
                <a:lnTo>
                  <a:pt x="0" y="5683"/>
                </a:lnTo>
                <a:lnTo>
                  <a:pt x="6350" y="5683"/>
                </a:lnTo>
                <a:lnTo>
                  <a:pt x="6350" y="4985"/>
                </a:lnTo>
                <a:lnTo>
                  <a:pt x="6668" y="5213"/>
                </a:lnTo>
                <a:lnTo>
                  <a:pt x="10287" y="0"/>
                </a:lnTo>
                <a:lnTo>
                  <a:pt x="30924" y="14325"/>
                </a:lnTo>
                <a:lnTo>
                  <a:pt x="27305" y="19545"/>
                </a:lnTo>
                <a:lnTo>
                  <a:pt x="47879" y="33871"/>
                </a:lnTo>
                <a:lnTo>
                  <a:pt x="51498" y="28658"/>
                </a:lnTo>
                <a:lnTo>
                  <a:pt x="72136" y="42989"/>
                </a:lnTo>
                <a:lnTo>
                  <a:pt x="68517" y="48203"/>
                </a:lnTo>
                <a:lnTo>
                  <a:pt x="89091" y="62528"/>
                </a:lnTo>
                <a:lnTo>
                  <a:pt x="92710" y="57315"/>
                </a:lnTo>
                <a:lnTo>
                  <a:pt x="113347" y="71647"/>
                </a:lnTo>
                <a:lnTo>
                  <a:pt x="109728" y="76860"/>
                </a:lnTo>
                <a:lnTo>
                  <a:pt x="130302" y="91192"/>
                </a:lnTo>
                <a:lnTo>
                  <a:pt x="133921" y="85979"/>
                </a:lnTo>
                <a:lnTo>
                  <a:pt x="154559" y="100305"/>
                </a:lnTo>
                <a:lnTo>
                  <a:pt x="150940" y="105518"/>
                </a:lnTo>
                <a:lnTo>
                  <a:pt x="171514" y="119850"/>
                </a:lnTo>
                <a:lnTo>
                  <a:pt x="175133" y="114636"/>
                </a:lnTo>
                <a:lnTo>
                  <a:pt x="195770" y="128968"/>
                </a:lnTo>
                <a:lnTo>
                  <a:pt x="192151" y="134182"/>
                </a:lnTo>
                <a:lnTo>
                  <a:pt x="212725" y="148507"/>
                </a:lnTo>
                <a:lnTo>
                  <a:pt x="216344" y="143294"/>
                </a:lnTo>
                <a:lnTo>
                  <a:pt x="236982" y="157626"/>
                </a:lnTo>
                <a:lnTo>
                  <a:pt x="233363" y="162839"/>
                </a:lnTo>
                <a:lnTo>
                  <a:pt x="253936" y="177171"/>
                </a:lnTo>
                <a:lnTo>
                  <a:pt x="257556" y="171958"/>
                </a:lnTo>
                <a:lnTo>
                  <a:pt x="278194" y="186284"/>
                </a:lnTo>
                <a:lnTo>
                  <a:pt x="274574" y="191497"/>
                </a:lnTo>
                <a:lnTo>
                  <a:pt x="295148" y="205829"/>
                </a:lnTo>
                <a:lnTo>
                  <a:pt x="298831" y="200615"/>
                </a:lnTo>
                <a:lnTo>
                  <a:pt x="319405" y="214947"/>
                </a:lnTo>
                <a:lnTo>
                  <a:pt x="315785" y="220161"/>
                </a:lnTo>
                <a:lnTo>
                  <a:pt x="336359" y="234486"/>
                </a:lnTo>
                <a:lnTo>
                  <a:pt x="340043" y="229273"/>
                </a:lnTo>
                <a:lnTo>
                  <a:pt x="360617" y="243605"/>
                </a:lnTo>
                <a:lnTo>
                  <a:pt x="356997" y="248818"/>
                </a:lnTo>
                <a:lnTo>
                  <a:pt x="377634" y="263150"/>
                </a:lnTo>
                <a:lnTo>
                  <a:pt x="381254" y="257937"/>
                </a:lnTo>
                <a:lnTo>
                  <a:pt x="401828" y="272262"/>
                </a:lnTo>
                <a:lnTo>
                  <a:pt x="398208" y="277476"/>
                </a:lnTo>
                <a:lnTo>
                  <a:pt x="418846" y="291808"/>
                </a:lnTo>
                <a:lnTo>
                  <a:pt x="422466" y="286595"/>
                </a:lnTo>
                <a:lnTo>
                  <a:pt x="443040" y="300926"/>
                </a:lnTo>
                <a:lnTo>
                  <a:pt x="439420" y="306140"/>
                </a:lnTo>
                <a:lnTo>
                  <a:pt x="460057" y="320465"/>
                </a:lnTo>
                <a:lnTo>
                  <a:pt x="463677" y="315252"/>
                </a:lnTo>
                <a:lnTo>
                  <a:pt x="484251" y="329584"/>
                </a:lnTo>
                <a:lnTo>
                  <a:pt x="480631" y="334797"/>
                </a:lnTo>
                <a:lnTo>
                  <a:pt x="501269" y="349129"/>
                </a:lnTo>
                <a:lnTo>
                  <a:pt x="504889" y="343916"/>
                </a:lnTo>
                <a:lnTo>
                  <a:pt x="525463" y="358242"/>
                </a:lnTo>
                <a:lnTo>
                  <a:pt x="521843" y="363455"/>
                </a:lnTo>
                <a:lnTo>
                  <a:pt x="542481" y="377787"/>
                </a:lnTo>
                <a:lnTo>
                  <a:pt x="546100" y="372573"/>
                </a:lnTo>
                <a:lnTo>
                  <a:pt x="566674" y="386905"/>
                </a:lnTo>
                <a:lnTo>
                  <a:pt x="563055" y="392119"/>
                </a:lnTo>
                <a:lnTo>
                  <a:pt x="583692" y="406444"/>
                </a:lnTo>
                <a:lnTo>
                  <a:pt x="587311" y="401231"/>
                </a:lnTo>
                <a:lnTo>
                  <a:pt x="607885" y="415563"/>
                </a:lnTo>
                <a:lnTo>
                  <a:pt x="604266" y="420776"/>
                </a:lnTo>
                <a:lnTo>
                  <a:pt x="624904" y="435108"/>
                </a:lnTo>
                <a:lnTo>
                  <a:pt x="628523" y="429895"/>
                </a:lnTo>
                <a:lnTo>
                  <a:pt x="649097" y="444221"/>
                </a:lnTo>
                <a:lnTo>
                  <a:pt x="645478" y="449434"/>
                </a:lnTo>
                <a:lnTo>
                  <a:pt x="666115" y="463766"/>
                </a:lnTo>
                <a:lnTo>
                  <a:pt x="669734" y="458552"/>
                </a:lnTo>
                <a:lnTo>
                  <a:pt x="690308" y="472885"/>
                </a:lnTo>
                <a:lnTo>
                  <a:pt x="686689" y="478098"/>
                </a:lnTo>
                <a:lnTo>
                  <a:pt x="707327" y="492423"/>
                </a:lnTo>
                <a:lnTo>
                  <a:pt x="710946" y="487210"/>
                </a:lnTo>
                <a:lnTo>
                  <a:pt x="731520" y="501542"/>
                </a:lnTo>
                <a:lnTo>
                  <a:pt x="727901" y="506755"/>
                </a:lnTo>
                <a:lnTo>
                  <a:pt x="748538" y="521087"/>
                </a:lnTo>
                <a:lnTo>
                  <a:pt x="752157" y="515874"/>
                </a:lnTo>
                <a:lnTo>
                  <a:pt x="772731" y="530200"/>
                </a:lnTo>
                <a:lnTo>
                  <a:pt x="769112" y="535413"/>
                </a:lnTo>
                <a:lnTo>
                  <a:pt x="789750" y="549745"/>
                </a:lnTo>
                <a:lnTo>
                  <a:pt x="793369" y="544532"/>
                </a:lnTo>
                <a:lnTo>
                  <a:pt x="814006" y="558863"/>
                </a:lnTo>
                <a:lnTo>
                  <a:pt x="810323" y="564077"/>
                </a:lnTo>
                <a:lnTo>
                  <a:pt x="830961" y="578403"/>
                </a:lnTo>
                <a:lnTo>
                  <a:pt x="834581" y="573189"/>
                </a:lnTo>
                <a:lnTo>
                  <a:pt x="855218" y="587521"/>
                </a:lnTo>
                <a:lnTo>
                  <a:pt x="851535" y="592734"/>
                </a:lnTo>
                <a:lnTo>
                  <a:pt x="872172" y="607066"/>
                </a:lnTo>
                <a:lnTo>
                  <a:pt x="875792" y="601853"/>
                </a:lnTo>
                <a:lnTo>
                  <a:pt x="896430" y="616179"/>
                </a:lnTo>
                <a:lnTo>
                  <a:pt x="892746" y="621392"/>
                </a:lnTo>
                <a:lnTo>
                  <a:pt x="913384" y="635724"/>
                </a:lnTo>
                <a:lnTo>
                  <a:pt x="917004" y="630511"/>
                </a:lnTo>
                <a:lnTo>
                  <a:pt x="937641" y="644842"/>
                </a:lnTo>
                <a:lnTo>
                  <a:pt x="934021" y="650056"/>
                </a:lnTo>
                <a:lnTo>
                  <a:pt x="954595" y="664381"/>
                </a:lnTo>
                <a:lnTo>
                  <a:pt x="958215" y="659168"/>
                </a:lnTo>
                <a:lnTo>
                  <a:pt x="978853" y="673500"/>
                </a:lnTo>
                <a:lnTo>
                  <a:pt x="975233" y="678713"/>
                </a:lnTo>
                <a:lnTo>
                  <a:pt x="995807" y="693045"/>
                </a:lnTo>
                <a:lnTo>
                  <a:pt x="999427" y="687832"/>
                </a:lnTo>
                <a:lnTo>
                  <a:pt x="1020064" y="702157"/>
                </a:lnTo>
                <a:lnTo>
                  <a:pt x="1016444" y="707371"/>
                </a:lnTo>
                <a:lnTo>
                  <a:pt x="1037019" y="721703"/>
                </a:lnTo>
                <a:lnTo>
                  <a:pt x="1040638" y="716489"/>
                </a:lnTo>
                <a:close/>
              </a:path>
            </a:pathLst>
          </a:custGeom>
          <a:gradFill>
            <a:gsLst>
              <a:gs pos="0">
                <a:srgbClr val="00BBBE">
                  <a:alpha val="0"/>
                </a:srgbClr>
              </a:gs>
              <a:gs pos="100000">
                <a:srgbClr val="00BBBE">
                  <a:alpha val="49000"/>
                </a:srgbClr>
              </a:gs>
            </a:gsLst>
            <a:lin ang="0" scaled="0"/>
          </a:gradFill>
          <a:ln w="12700" cap="flat">
            <a:solidFill>
              <a:srgbClr val="00D4C0">
                <a:alpha val="50000"/>
              </a:srgbClr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4C667804-24EC-E8CE-44B4-7E24D3582C87}"/>
              </a:ext>
            </a:extLst>
          </p:cNvPr>
          <p:cNvSpPr/>
          <p:nvPr/>
        </p:nvSpPr>
        <p:spPr>
          <a:xfrm>
            <a:off x="9991725" y="3306330"/>
            <a:ext cx="180975" cy="251694"/>
          </a:xfrm>
          <a:custGeom>
            <a:avLst/>
            <a:gdLst>
              <a:gd name="connsiteX0" fmla="*/ 180975 w 180975"/>
              <a:gd name="connsiteY0" fmla="*/ 125844 h 251694"/>
              <a:gd name="connsiteX1" fmla="*/ 0 w 180975"/>
              <a:gd name="connsiteY1" fmla="*/ 251695 h 251694"/>
              <a:gd name="connsiteX2" fmla="*/ 63500 w 180975"/>
              <a:gd name="connsiteY2" fmla="*/ 125844 h 251694"/>
              <a:gd name="connsiteX3" fmla="*/ 0 w 180975"/>
              <a:gd name="connsiteY3" fmla="*/ 0 h 251694"/>
              <a:gd name="connsiteX4" fmla="*/ 180975 w 180975"/>
              <a:gd name="connsiteY4" fmla="*/ 125844 h 25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975" h="251694">
                <a:moveTo>
                  <a:pt x="180975" y="125844"/>
                </a:moveTo>
                <a:lnTo>
                  <a:pt x="0" y="251695"/>
                </a:lnTo>
                <a:lnTo>
                  <a:pt x="63500" y="125844"/>
                </a:lnTo>
                <a:lnTo>
                  <a:pt x="0" y="0"/>
                </a:lnTo>
                <a:lnTo>
                  <a:pt x="180975" y="125844"/>
                </a:lnTo>
                <a:close/>
              </a:path>
            </a:pathLst>
          </a:custGeom>
          <a:solidFill>
            <a:srgbClr val="00D4C0">
              <a:alpha val="5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4463EF3F-8EC7-1401-FA3E-E89D260A567F}"/>
              </a:ext>
            </a:extLst>
          </p:cNvPr>
          <p:cNvSpPr/>
          <p:nvPr/>
        </p:nvSpPr>
        <p:spPr>
          <a:xfrm>
            <a:off x="6546850" y="2000250"/>
            <a:ext cx="2863850" cy="2863850"/>
          </a:xfrm>
          <a:custGeom>
            <a:avLst/>
            <a:gdLst>
              <a:gd name="connsiteX0" fmla="*/ 2863850 w 2863850"/>
              <a:gd name="connsiteY0" fmla="*/ 1431925 h 2863850"/>
              <a:gd name="connsiteX1" fmla="*/ 1431925 w 2863850"/>
              <a:gd name="connsiteY1" fmla="*/ 2863850 h 2863850"/>
              <a:gd name="connsiteX2" fmla="*/ 0 w 2863850"/>
              <a:gd name="connsiteY2" fmla="*/ 1431925 h 2863850"/>
              <a:gd name="connsiteX3" fmla="*/ 1431925 w 2863850"/>
              <a:gd name="connsiteY3" fmla="*/ 0 h 2863850"/>
              <a:gd name="connsiteX4" fmla="*/ 2863850 w 2863850"/>
              <a:gd name="connsiteY4" fmla="*/ 1431925 h 286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3850" h="2863850">
                <a:moveTo>
                  <a:pt x="2863850" y="1431925"/>
                </a:moveTo>
                <a:cubicBezTo>
                  <a:pt x="2863850" y="2222756"/>
                  <a:pt x="2222755" y="2863850"/>
                  <a:pt x="1431925" y="2863850"/>
                </a:cubicBezTo>
                <a:cubicBezTo>
                  <a:pt x="641095" y="2863850"/>
                  <a:pt x="0" y="2222756"/>
                  <a:pt x="0" y="1431925"/>
                </a:cubicBezTo>
                <a:cubicBezTo>
                  <a:pt x="0" y="641095"/>
                  <a:pt x="641095" y="0"/>
                  <a:pt x="1431925" y="0"/>
                </a:cubicBezTo>
                <a:cubicBezTo>
                  <a:pt x="2222755" y="0"/>
                  <a:pt x="2863850" y="641095"/>
                  <a:pt x="2863850" y="1431925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rgbClr val="ECEFF1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D369490B-CF1B-5FDB-8AEE-38AE8625D6C1}"/>
              </a:ext>
            </a:extLst>
          </p:cNvPr>
          <p:cNvSpPr/>
          <p:nvPr/>
        </p:nvSpPr>
        <p:spPr>
          <a:xfrm>
            <a:off x="2603500" y="2000250"/>
            <a:ext cx="2863850" cy="2863850"/>
          </a:xfrm>
          <a:custGeom>
            <a:avLst/>
            <a:gdLst>
              <a:gd name="connsiteX0" fmla="*/ 2863850 w 2863850"/>
              <a:gd name="connsiteY0" fmla="*/ 1431925 h 2863850"/>
              <a:gd name="connsiteX1" fmla="*/ 1431925 w 2863850"/>
              <a:gd name="connsiteY1" fmla="*/ 2863850 h 2863850"/>
              <a:gd name="connsiteX2" fmla="*/ 0 w 2863850"/>
              <a:gd name="connsiteY2" fmla="*/ 1431925 h 2863850"/>
              <a:gd name="connsiteX3" fmla="*/ 1431925 w 2863850"/>
              <a:gd name="connsiteY3" fmla="*/ 0 h 2863850"/>
              <a:gd name="connsiteX4" fmla="*/ 2863850 w 2863850"/>
              <a:gd name="connsiteY4" fmla="*/ 1431925 h 286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3850" h="2863850">
                <a:moveTo>
                  <a:pt x="2863850" y="1431925"/>
                </a:moveTo>
                <a:cubicBezTo>
                  <a:pt x="2863850" y="2222756"/>
                  <a:pt x="2222756" y="2863850"/>
                  <a:pt x="1431925" y="2863850"/>
                </a:cubicBezTo>
                <a:cubicBezTo>
                  <a:pt x="641095" y="2863850"/>
                  <a:pt x="0" y="2222756"/>
                  <a:pt x="0" y="1431925"/>
                </a:cubicBezTo>
                <a:cubicBezTo>
                  <a:pt x="0" y="641095"/>
                  <a:pt x="641095" y="0"/>
                  <a:pt x="1431925" y="0"/>
                </a:cubicBezTo>
                <a:cubicBezTo>
                  <a:pt x="2222756" y="0"/>
                  <a:pt x="2863850" y="641095"/>
                  <a:pt x="2863850" y="1431925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rgbClr val="ECEFF1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DD3B0834-E511-03B8-F8CE-6AC582AACBDB}"/>
              </a:ext>
            </a:extLst>
          </p:cNvPr>
          <p:cNvSpPr txBox="1"/>
          <p:nvPr/>
        </p:nvSpPr>
        <p:spPr>
          <a:xfrm>
            <a:off x="10750057" y="615824"/>
            <a:ext cx="8915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+mj-ea"/>
                <a:ea typeface="+mj-ea"/>
              </a:rPr>
              <a:t>UI/UX</a:t>
            </a:r>
            <a:r>
              <a:rPr lang="zh-CN" altLang="en-US" sz="900" dirty="0">
                <a:latin typeface="+mj-ea"/>
                <a:ea typeface="+mj-ea"/>
              </a:rPr>
              <a:t> </a:t>
            </a:r>
            <a:r>
              <a:rPr lang="en-US" altLang="zh-CN" sz="900" dirty="0">
                <a:latin typeface="+mj-ea"/>
                <a:ea typeface="+mj-ea"/>
              </a:rPr>
              <a:t>2020</a:t>
            </a:r>
            <a:endParaRPr lang="en-US" sz="900" dirty="0">
              <a:latin typeface="+mj-ea"/>
              <a:ea typeface="+mj-ea"/>
            </a:endParaRP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7B33B049-94D2-5560-567C-670AC641A6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157" t="-634" r="-31631" b="-48154"/>
          <a:stretch/>
        </p:blipFill>
        <p:spPr>
          <a:xfrm>
            <a:off x="10343959" y="2245441"/>
            <a:ext cx="2340167" cy="2358309"/>
          </a:xfrm>
          <a:prstGeom prst="ellipse">
            <a:avLst/>
          </a:prstGeom>
        </p:spPr>
      </p:pic>
      <p:sp>
        <p:nvSpPr>
          <p:cNvPr id="62" name="文本框 61">
            <a:extLst>
              <a:ext uri="{FF2B5EF4-FFF2-40B4-BE49-F238E27FC236}">
                <a16:creationId xmlns:a16="http://schemas.microsoft.com/office/drawing/2014/main" id="{81EE446A-2D98-449A-93AE-7BB8FAE684CC}"/>
              </a:ext>
            </a:extLst>
          </p:cNvPr>
          <p:cNvSpPr txBox="1"/>
          <p:nvPr/>
        </p:nvSpPr>
        <p:spPr>
          <a:xfrm>
            <a:off x="219892" y="2955408"/>
            <a:ext cx="100540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+mj-ea"/>
                <a:ea typeface="+mj-ea"/>
              </a:rPr>
              <a:t>榜单</a:t>
            </a:r>
            <a:endParaRPr lang="en-US" altLang="zh-CN" sz="32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latin typeface="+mj-ea"/>
                <a:ea typeface="+mj-ea"/>
              </a:rPr>
              <a:t>基建</a:t>
            </a:r>
            <a:endParaRPr 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073E7920-4F96-F322-D642-8D85AC134980}"/>
              </a:ext>
            </a:extLst>
          </p:cNvPr>
          <p:cNvSpPr txBox="1"/>
          <p:nvPr/>
        </p:nvSpPr>
        <p:spPr>
          <a:xfrm>
            <a:off x="11003499" y="2955408"/>
            <a:ext cx="10054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+mj-ea"/>
                <a:ea typeface="+mj-ea"/>
              </a:rPr>
              <a:t>价值</a:t>
            </a:r>
            <a:endParaRPr lang="en-US" altLang="zh-CN" sz="32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latin typeface="+mj-ea"/>
                <a:ea typeface="+mj-ea"/>
              </a:rPr>
              <a:t>赋能</a:t>
            </a:r>
            <a:endParaRPr 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8E0B878D-347D-4B68-B0F5-5C408037B335}"/>
              </a:ext>
            </a:extLst>
          </p:cNvPr>
          <p:cNvSpPr txBox="1"/>
          <p:nvPr/>
        </p:nvSpPr>
        <p:spPr>
          <a:xfrm>
            <a:off x="2780820" y="2749632"/>
            <a:ext cx="2546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矩阵精细化</a:t>
            </a:r>
            <a:endParaRPr lang="en-US" sz="3200" dirty="0"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3AA815A5-935C-3E07-8E57-BF779C1B083E}"/>
              </a:ext>
            </a:extLst>
          </p:cNvPr>
          <p:cNvSpPr txBox="1"/>
          <p:nvPr/>
        </p:nvSpPr>
        <p:spPr>
          <a:xfrm>
            <a:off x="6710667" y="2749632"/>
            <a:ext cx="2546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场景覆盖</a:t>
            </a:r>
            <a:endParaRPr lang="en-US" sz="3200" dirty="0"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E13D74F8-9837-8CA7-C287-653B32931AAA}"/>
              </a:ext>
            </a:extLst>
          </p:cNvPr>
          <p:cNvSpPr txBox="1"/>
          <p:nvPr/>
        </p:nvSpPr>
        <p:spPr>
          <a:xfrm>
            <a:off x="801231" y="2165217"/>
            <a:ext cx="838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+mn-ea"/>
                <a:cs typeface="OPPOSans M" panose="00020600040101010101" pitchFamily="18" charset="-122"/>
              </a:rPr>
              <a:t>数据榜</a:t>
            </a:r>
            <a:endParaRPr lang="en-US" sz="1200" dirty="0"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AA7533F4-DBA4-120E-CBA7-1CC39403A164}"/>
              </a:ext>
            </a:extLst>
          </p:cNvPr>
          <p:cNvSpPr txBox="1"/>
          <p:nvPr/>
        </p:nvSpPr>
        <p:spPr>
          <a:xfrm>
            <a:off x="1504847" y="3282884"/>
            <a:ext cx="798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+mn-ea"/>
                <a:cs typeface="OPPOSans M" panose="00020600040101010101" pitchFamily="18" charset="-122"/>
              </a:rPr>
              <a:t>营销榜</a:t>
            </a:r>
            <a:endParaRPr lang="en-US" sz="1200" dirty="0"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0B2E8017-89CF-375F-93FE-02F7795D0125}"/>
              </a:ext>
            </a:extLst>
          </p:cNvPr>
          <p:cNvSpPr txBox="1"/>
          <p:nvPr/>
        </p:nvSpPr>
        <p:spPr>
          <a:xfrm>
            <a:off x="830544" y="4424483"/>
            <a:ext cx="798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+mn-ea"/>
                <a:cs typeface="OPPOSans M" panose="00020600040101010101" pitchFamily="18" charset="-122"/>
              </a:rPr>
              <a:t>内容榜</a:t>
            </a:r>
            <a:endParaRPr lang="en-US" sz="1200" dirty="0"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8D7AF18A-DD88-9576-08DA-A77DE6B5B451}"/>
              </a:ext>
            </a:extLst>
          </p:cNvPr>
          <p:cNvSpPr txBox="1"/>
          <p:nvPr/>
        </p:nvSpPr>
        <p:spPr>
          <a:xfrm>
            <a:off x="3148500" y="3304443"/>
            <a:ext cx="1801494" cy="886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  <a:cs typeface="OPPOSans M" panose="00020600040101010101" pitchFamily="18" charset="-122"/>
              </a:rPr>
              <a:t>提升导购效率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+mn-ea"/>
              <a:cs typeface="OPPOSans M" panose="00020600040101010101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  <a:cs typeface="OPPOSans M" panose="00020600040101010101" pitchFamily="18" charset="-122"/>
              </a:rPr>
              <a:t>统一设计语言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A9161F7F-85EE-BD3D-35CB-FDDCC7CBFEA7}"/>
              </a:ext>
            </a:extLst>
          </p:cNvPr>
          <p:cNvSpPr txBox="1"/>
          <p:nvPr/>
        </p:nvSpPr>
        <p:spPr>
          <a:xfrm>
            <a:off x="7156011" y="3304443"/>
            <a:ext cx="1801494" cy="886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  <a:cs typeface="OPPOSans M" panose="00020600040101010101" pitchFamily="18" charset="-122"/>
              </a:rPr>
              <a:t>中心化聚合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+mn-ea"/>
              <a:cs typeface="OPPOSans M" panose="00020600040101010101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  <a:cs typeface="OPPOSans M" panose="00020600040101010101" pitchFamily="18" charset="-122"/>
              </a:rPr>
              <a:t>去中心化融合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458FB682-7557-31CC-A09D-4556F9B62C88}"/>
              </a:ext>
            </a:extLst>
          </p:cNvPr>
          <p:cNvSpPr txBox="1"/>
          <p:nvPr/>
        </p:nvSpPr>
        <p:spPr>
          <a:xfrm>
            <a:off x="10219295" y="3993510"/>
            <a:ext cx="573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+mn-ea"/>
                <a:cs typeface="OPPOSans M" panose="00020600040101010101" pitchFamily="18" charset="-122"/>
              </a:rPr>
              <a:t>赋能</a:t>
            </a:r>
            <a:endParaRPr lang="en-US" altLang="zh-CN" sz="1200" dirty="0">
              <a:latin typeface="+mn-ea"/>
              <a:cs typeface="OPPOSans M" panose="00020600040101010101" pitchFamily="18" charset="-122"/>
            </a:endParaRPr>
          </a:p>
          <a:p>
            <a:pPr algn="ctr"/>
            <a:r>
              <a:rPr lang="zh-CN" altLang="en-US" sz="1200" dirty="0">
                <a:latin typeface="+mn-ea"/>
                <a:cs typeface="OPPOSans M" panose="00020600040101010101" pitchFamily="18" charset="-122"/>
              </a:rPr>
              <a:t>平台</a:t>
            </a:r>
            <a:endParaRPr lang="en-US" sz="1200" dirty="0"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375B2875-4555-8427-0284-B15313234E78}"/>
              </a:ext>
            </a:extLst>
          </p:cNvPr>
          <p:cNvSpPr txBox="1"/>
          <p:nvPr/>
        </p:nvSpPr>
        <p:spPr>
          <a:xfrm>
            <a:off x="10246282" y="2404390"/>
            <a:ext cx="573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+mn-ea"/>
                <a:cs typeface="OPPOSans M" panose="00020600040101010101" pitchFamily="18" charset="-122"/>
              </a:rPr>
              <a:t>沉淀</a:t>
            </a:r>
            <a:endParaRPr lang="en-US" altLang="zh-CN" sz="1200" dirty="0">
              <a:latin typeface="+mn-ea"/>
              <a:cs typeface="OPPOSans M" panose="00020600040101010101" pitchFamily="18" charset="-122"/>
            </a:endParaRPr>
          </a:p>
          <a:p>
            <a:pPr algn="ctr"/>
            <a:r>
              <a:rPr lang="zh-CN" altLang="en-US" sz="1200" dirty="0">
                <a:latin typeface="+mn-ea"/>
                <a:cs typeface="OPPOSans M" panose="00020600040101010101" pitchFamily="18" charset="-122"/>
              </a:rPr>
              <a:t>组件</a:t>
            </a:r>
            <a:endParaRPr lang="en-US" sz="1200" dirty="0">
              <a:latin typeface="+mn-ea"/>
              <a:cs typeface="OPPOSans 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291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3F7FA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D5C3431B-D80F-A85C-C8AE-B8E78420AE93}"/>
              </a:ext>
            </a:extLst>
          </p:cNvPr>
          <p:cNvSpPr/>
          <p:nvPr/>
        </p:nvSpPr>
        <p:spPr>
          <a:xfrm>
            <a:off x="7454900" y="2209800"/>
            <a:ext cx="2736850" cy="2736850"/>
          </a:xfrm>
          <a:custGeom>
            <a:avLst/>
            <a:gdLst>
              <a:gd name="connsiteX0" fmla="*/ 2736850 w 2736850"/>
              <a:gd name="connsiteY0" fmla="*/ 1368425 h 2736850"/>
              <a:gd name="connsiteX1" fmla="*/ 1368425 w 2736850"/>
              <a:gd name="connsiteY1" fmla="*/ 2736850 h 2736850"/>
              <a:gd name="connsiteX2" fmla="*/ 0 w 2736850"/>
              <a:gd name="connsiteY2" fmla="*/ 1368425 h 2736850"/>
              <a:gd name="connsiteX3" fmla="*/ 1368425 w 2736850"/>
              <a:gd name="connsiteY3" fmla="*/ 0 h 2736850"/>
              <a:gd name="connsiteX4" fmla="*/ 2736850 w 2736850"/>
              <a:gd name="connsiteY4" fmla="*/ 1368425 h 273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6850" h="2736850">
                <a:moveTo>
                  <a:pt x="2736850" y="1368425"/>
                </a:moveTo>
                <a:cubicBezTo>
                  <a:pt x="2736850" y="2124185"/>
                  <a:pt x="2124185" y="2736850"/>
                  <a:pt x="1368425" y="2736850"/>
                </a:cubicBezTo>
                <a:cubicBezTo>
                  <a:pt x="612665" y="2736850"/>
                  <a:pt x="0" y="2124185"/>
                  <a:pt x="0" y="1368425"/>
                </a:cubicBezTo>
                <a:cubicBezTo>
                  <a:pt x="0" y="612665"/>
                  <a:pt x="612665" y="0"/>
                  <a:pt x="1368425" y="0"/>
                </a:cubicBezTo>
                <a:cubicBezTo>
                  <a:pt x="2124185" y="0"/>
                  <a:pt x="2736850" y="612665"/>
                  <a:pt x="2736850" y="1368425"/>
                </a:cubicBezTo>
                <a:close/>
              </a:path>
            </a:pathLst>
          </a:custGeom>
          <a:gradFill>
            <a:gsLst>
              <a:gs pos="0">
                <a:srgbClr val="08D0BA"/>
              </a:gs>
              <a:gs pos="100000">
                <a:srgbClr val="09B6B8"/>
              </a:gs>
            </a:gsLst>
            <a:lin ang="0" scaled="0"/>
          </a:gradFill>
          <a:ln w="6350" cap="flat">
            <a:noFill/>
            <a:prstDash val="solid"/>
            <a:miter/>
          </a:ln>
          <a:effectLst>
            <a:outerShdw blurRad="660400" sx="102000" sy="102000" algn="ctr" rotWithShape="0">
              <a:schemeClr val="accent1">
                <a:lumMod val="50000"/>
                <a:alpha val="30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5BCC104A-610C-B799-304C-63133B3ADD21}"/>
              </a:ext>
            </a:extLst>
          </p:cNvPr>
          <p:cNvSpPr/>
          <p:nvPr/>
        </p:nvSpPr>
        <p:spPr>
          <a:xfrm>
            <a:off x="7559675" y="2314575"/>
            <a:ext cx="2527300" cy="2527300"/>
          </a:xfrm>
          <a:custGeom>
            <a:avLst/>
            <a:gdLst>
              <a:gd name="connsiteX0" fmla="*/ 2527300 w 2527300"/>
              <a:gd name="connsiteY0" fmla="*/ 1263650 h 2527300"/>
              <a:gd name="connsiteX1" fmla="*/ 1263650 w 2527300"/>
              <a:gd name="connsiteY1" fmla="*/ 2527300 h 2527300"/>
              <a:gd name="connsiteX2" fmla="*/ 0 w 2527300"/>
              <a:gd name="connsiteY2" fmla="*/ 1263650 h 2527300"/>
              <a:gd name="connsiteX3" fmla="*/ 1263650 w 2527300"/>
              <a:gd name="connsiteY3" fmla="*/ 0 h 2527300"/>
              <a:gd name="connsiteX4" fmla="*/ 2527300 w 2527300"/>
              <a:gd name="connsiteY4" fmla="*/ 1263650 h 252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7300" h="2527300">
                <a:moveTo>
                  <a:pt x="2527300" y="1263650"/>
                </a:moveTo>
                <a:cubicBezTo>
                  <a:pt x="2527300" y="1961545"/>
                  <a:pt x="1961545" y="2527300"/>
                  <a:pt x="1263650" y="2527300"/>
                </a:cubicBezTo>
                <a:cubicBezTo>
                  <a:pt x="565755" y="2527300"/>
                  <a:pt x="0" y="1961545"/>
                  <a:pt x="0" y="1263650"/>
                </a:cubicBezTo>
                <a:cubicBezTo>
                  <a:pt x="0" y="565755"/>
                  <a:pt x="565755" y="0"/>
                  <a:pt x="1263650" y="0"/>
                </a:cubicBezTo>
                <a:cubicBezTo>
                  <a:pt x="1961545" y="0"/>
                  <a:pt x="2527300" y="565755"/>
                  <a:pt x="2527300" y="1263650"/>
                </a:cubicBezTo>
                <a:close/>
              </a:path>
            </a:pathLst>
          </a:custGeom>
          <a:noFill/>
          <a:ln w="6350" cap="flat">
            <a:solidFill>
              <a:srgbClr val="FFFFFF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4" name="图形 2">
            <a:extLst>
              <a:ext uri="{FF2B5EF4-FFF2-40B4-BE49-F238E27FC236}">
                <a16:creationId xmlns:a16="http://schemas.microsoft.com/office/drawing/2014/main" id="{6A8F0379-9C70-934B-BA14-6F399BD2071C}"/>
              </a:ext>
            </a:extLst>
          </p:cNvPr>
          <p:cNvGrpSpPr/>
          <p:nvPr/>
        </p:nvGrpSpPr>
        <p:grpSpPr>
          <a:xfrm>
            <a:off x="7102157" y="1832908"/>
            <a:ext cx="3407111" cy="3489782"/>
            <a:chOff x="7102157" y="1832908"/>
            <a:chExt cx="3407111" cy="3489782"/>
          </a:xfrm>
        </p:grpSpPr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D561B654-6650-B9D0-5B36-DC54EA6100F7}"/>
                </a:ext>
              </a:extLst>
            </p:cNvPr>
            <p:cNvSpPr/>
            <p:nvPr/>
          </p:nvSpPr>
          <p:spPr>
            <a:xfrm>
              <a:off x="8826500" y="1917700"/>
              <a:ext cx="1682769" cy="2737910"/>
            </a:xfrm>
            <a:custGeom>
              <a:avLst/>
              <a:gdLst>
                <a:gd name="connsiteX0" fmla="*/ 1574292 w 1682769"/>
                <a:gd name="connsiteY0" fmla="*/ 1088403 h 2737910"/>
                <a:gd name="connsiteX1" fmla="*/ 1682750 w 1682769"/>
                <a:gd name="connsiteY1" fmla="*/ 1674571 h 2737910"/>
                <a:gd name="connsiteX2" fmla="*/ 1310831 w 1682769"/>
                <a:gd name="connsiteY2" fmla="*/ 2737911 h 2737910"/>
                <a:gd name="connsiteX3" fmla="*/ 1177544 w 1682769"/>
                <a:gd name="connsiteY3" fmla="*/ 2630602 h 2737910"/>
                <a:gd name="connsiteX4" fmla="*/ 1511618 w 1682769"/>
                <a:gd name="connsiteY4" fmla="*/ 1682750 h 2737910"/>
                <a:gd name="connsiteX5" fmla="*/ 1511618 w 1682769"/>
                <a:gd name="connsiteY5" fmla="*/ 1675403 h 2737910"/>
                <a:gd name="connsiteX6" fmla="*/ 1396556 w 1682769"/>
                <a:gd name="connsiteY6" fmla="*/ 1104284 h 2737910"/>
                <a:gd name="connsiteX7" fmla="*/ 1068895 w 1682769"/>
                <a:gd name="connsiteY7" fmla="*/ 613880 h 2737910"/>
                <a:gd name="connsiteX8" fmla="*/ 578485 w 1682769"/>
                <a:gd name="connsiteY8" fmla="*/ 286201 h 2737910"/>
                <a:gd name="connsiteX9" fmla="*/ 0 w 1682769"/>
                <a:gd name="connsiteY9" fmla="*/ 171139 h 2737910"/>
                <a:gd name="connsiteX10" fmla="*/ 0 w 1682769"/>
                <a:gd name="connsiteY10" fmla="*/ 0 h 2737910"/>
                <a:gd name="connsiteX11" fmla="*/ 643954 w 1682769"/>
                <a:gd name="connsiteY11" fmla="*/ 128092 h 2737910"/>
                <a:gd name="connsiteX12" fmla="*/ 1189863 w 1682769"/>
                <a:gd name="connsiteY12" fmla="*/ 492868 h 2737910"/>
                <a:gd name="connsiteX13" fmla="*/ 1531176 w 1682769"/>
                <a:gd name="connsiteY13" fmla="*/ 984809 h 2737910"/>
                <a:gd name="connsiteX14" fmla="*/ 1639506 w 1682769"/>
                <a:gd name="connsiteY14" fmla="*/ 993108 h 2737910"/>
                <a:gd name="connsiteX15" fmla="*/ 1574292 w 1682769"/>
                <a:gd name="connsiteY15" fmla="*/ 1088403 h 27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82769" h="2737910">
                  <a:moveTo>
                    <a:pt x="1574292" y="1088403"/>
                  </a:moveTo>
                  <a:cubicBezTo>
                    <a:pt x="1644968" y="1275671"/>
                    <a:pt x="1681734" y="1474165"/>
                    <a:pt x="1682750" y="1674571"/>
                  </a:cubicBezTo>
                  <a:cubicBezTo>
                    <a:pt x="1684592" y="2061216"/>
                    <a:pt x="1553273" y="2436717"/>
                    <a:pt x="1310831" y="2737911"/>
                  </a:cubicBezTo>
                  <a:lnTo>
                    <a:pt x="1177544" y="2630602"/>
                  </a:lnTo>
                  <a:cubicBezTo>
                    <a:pt x="1393762" y="2361946"/>
                    <a:pt x="1511618" y="2027479"/>
                    <a:pt x="1511618" y="1682750"/>
                  </a:cubicBezTo>
                  <a:cubicBezTo>
                    <a:pt x="1511618" y="1680299"/>
                    <a:pt x="1511618" y="1677854"/>
                    <a:pt x="1511618" y="1675403"/>
                  </a:cubicBezTo>
                  <a:cubicBezTo>
                    <a:pt x="1510665" y="1479398"/>
                    <a:pt x="1471549" y="1285418"/>
                    <a:pt x="1396556" y="1104284"/>
                  </a:cubicBezTo>
                  <a:cubicBezTo>
                    <a:pt x="1320609" y="920883"/>
                    <a:pt x="1209231" y="754247"/>
                    <a:pt x="1068895" y="613880"/>
                  </a:cubicBezTo>
                  <a:cubicBezTo>
                    <a:pt x="928497" y="473513"/>
                    <a:pt x="761873" y="362166"/>
                    <a:pt x="578485" y="286201"/>
                  </a:cubicBezTo>
                  <a:cubicBezTo>
                    <a:pt x="395097" y="210236"/>
                    <a:pt x="198501" y="171139"/>
                    <a:pt x="0" y="171139"/>
                  </a:cubicBezTo>
                  <a:lnTo>
                    <a:pt x="0" y="0"/>
                  </a:lnTo>
                  <a:cubicBezTo>
                    <a:pt x="220980" y="0"/>
                    <a:pt x="439801" y="43523"/>
                    <a:pt x="643954" y="128092"/>
                  </a:cubicBezTo>
                  <a:cubicBezTo>
                    <a:pt x="848106" y="212655"/>
                    <a:pt x="1033653" y="336607"/>
                    <a:pt x="1189863" y="492868"/>
                  </a:cubicBezTo>
                  <a:cubicBezTo>
                    <a:pt x="1332230" y="635235"/>
                    <a:pt x="1447800" y="801891"/>
                    <a:pt x="1531176" y="984809"/>
                  </a:cubicBezTo>
                  <a:lnTo>
                    <a:pt x="1639506" y="993108"/>
                  </a:lnTo>
                  <a:lnTo>
                    <a:pt x="1574292" y="1088403"/>
                  </a:lnTo>
                  <a:close/>
                </a:path>
              </a:pathLst>
            </a:custGeom>
            <a:gradFill>
              <a:gsLst>
                <a:gs pos="0">
                  <a:srgbClr val="FDAD6E"/>
                </a:gs>
                <a:gs pos="100000">
                  <a:srgbClr val="F26E18"/>
                </a:gs>
              </a:gsLst>
              <a:lin ang="0" scaled="0"/>
            </a:gra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DBB9E640-DA8C-CAFA-FA0F-09FCD0180BE8}"/>
                </a:ext>
              </a:extLst>
            </p:cNvPr>
            <p:cNvSpPr/>
            <p:nvPr/>
          </p:nvSpPr>
          <p:spPr>
            <a:xfrm>
              <a:off x="8582723" y="1832908"/>
              <a:ext cx="243776" cy="271875"/>
            </a:xfrm>
            <a:custGeom>
              <a:avLst/>
              <a:gdLst>
                <a:gd name="connsiteX0" fmla="*/ 177038 w 243776"/>
                <a:gd name="connsiteY0" fmla="*/ 86112 h 271875"/>
                <a:gd name="connsiteX1" fmla="*/ 111951 w 243776"/>
                <a:gd name="connsiteY1" fmla="*/ 0 h 271875"/>
                <a:gd name="connsiteX2" fmla="*/ 72390 w 243776"/>
                <a:gd name="connsiteY2" fmla="*/ 93542 h 271875"/>
                <a:gd name="connsiteX3" fmla="*/ 0 w 243776"/>
                <a:gd name="connsiteY3" fmla="*/ 102546 h 271875"/>
                <a:gd name="connsiteX4" fmla="*/ 24765 w 243776"/>
                <a:gd name="connsiteY4" fmla="*/ 271875 h 271875"/>
                <a:gd name="connsiteX5" fmla="*/ 243777 w 243776"/>
                <a:gd name="connsiteY5" fmla="*/ 255930 h 271875"/>
                <a:gd name="connsiteX6" fmla="*/ 243777 w 243776"/>
                <a:gd name="connsiteY6" fmla="*/ 84792 h 271875"/>
                <a:gd name="connsiteX7" fmla="*/ 177038 w 243776"/>
                <a:gd name="connsiteY7" fmla="*/ 86112 h 27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776" h="271875">
                  <a:moveTo>
                    <a:pt x="177038" y="86112"/>
                  </a:moveTo>
                  <a:lnTo>
                    <a:pt x="111951" y="0"/>
                  </a:lnTo>
                  <a:lnTo>
                    <a:pt x="72390" y="93542"/>
                  </a:lnTo>
                  <a:cubicBezTo>
                    <a:pt x="48196" y="96018"/>
                    <a:pt x="24067" y="99015"/>
                    <a:pt x="0" y="102546"/>
                  </a:cubicBezTo>
                  <a:lnTo>
                    <a:pt x="24765" y="271875"/>
                  </a:lnTo>
                  <a:cubicBezTo>
                    <a:pt x="97282" y="261258"/>
                    <a:pt x="170497" y="255930"/>
                    <a:pt x="243777" y="255930"/>
                  </a:cubicBezTo>
                  <a:lnTo>
                    <a:pt x="243777" y="84792"/>
                  </a:lnTo>
                  <a:cubicBezTo>
                    <a:pt x="221488" y="84792"/>
                    <a:pt x="199263" y="85230"/>
                    <a:pt x="177038" y="86112"/>
                  </a:cubicBezTo>
                  <a:close/>
                </a:path>
              </a:pathLst>
            </a:custGeom>
            <a:solidFill>
              <a:srgbClr val="F26D17">
                <a:alpha val="20000"/>
              </a:srgb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6B4E410E-A9C8-E9CE-E215-A48F93CDD8A8}"/>
                </a:ext>
              </a:extLst>
            </p:cNvPr>
            <p:cNvSpPr/>
            <p:nvPr/>
          </p:nvSpPr>
          <p:spPr>
            <a:xfrm>
              <a:off x="7741221" y="1934965"/>
              <a:ext cx="869315" cy="510279"/>
            </a:xfrm>
            <a:custGeom>
              <a:avLst/>
              <a:gdLst>
                <a:gd name="connsiteX0" fmla="*/ 446469 w 869315"/>
                <a:gd name="connsiteY0" fmla="*/ 108706 h 510279"/>
                <a:gd name="connsiteX1" fmla="*/ 844868 w 869315"/>
                <a:gd name="connsiteY1" fmla="*/ 0 h 510279"/>
                <a:gd name="connsiteX2" fmla="*/ 869315 w 869315"/>
                <a:gd name="connsiteY2" fmla="*/ 169380 h 510279"/>
                <a:gd name="connsiteX3" fmla="*/ 110363 w 869315"/>
                <a:gd name="connsiteY3" fmla="*/ 510280 h 510279"/>
                <a:gd name="connsiteX4" fmla="*/ 0 w 869315"/>
                <a:gd name="connsiteY4" fmla="*/ 379495 h 510279"/>
                <a:gd name="connsiteX5" fmla="*/ 355473 w 869315"/>
                <a:gd name="connsiteY5" fmla="*/ 149212 h 510279"/>
                <a:gd name="connsiteX6" fmla="*/ 360680 w 869315"/>
                <a:gd name="connsiteY6" fmla="*/ 52813 h 510279"/>
                <a:gd name="connsiteX7" fmla="*/ 446469 w 869315"/>
                <a:gd name="connsiteY7" fmla="*/ 108706 h 51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9315" h="510279">
                  <a:moveTo>
                    <a:pt x="446469" y="108706"/>
                  </a:moveTo>
                  <a:cubicBezTo>
                    <a:pt x="573722" y="56496"/>
                    <a:pt x="707454" y="19837"/>
                    <a:pt x="844868" y="0"/>
                  </a:cubicBezTo>
                  <a:lnTo>
                    <a:pt x="869315" y="169380"/>
                  </a:lnTo>
                  <a:cubicBezTo>
                    <a:pt x="589407" y="209785"/>
                    <a:pt x="326454" y="327895"/>
                    <a:pt x="110363" y="510280"/>
                  </a:cubicBezTo>
                  <a:lnTo>
                    <a:pt x="0" y="379495"/>
                  </a:lnTo>
                  <a:cubicBezTo>
                    <a:pt x="108839" y="287623"/>
                    <a:pt x="228347" y="210401"/>
                    <a:pt x="355473" y="149212"/>
                  </a:cubicBezTo>
                  <a:lnTo>
                    <a:pt x="360680" y="52813"/>
                  </a:lnTo>
                  <a:lnTo>
                    <a:pt x="446469" y="108706"/>
                  </a:lnTo>
                  <a:close/>
                </a:path>
              </a:pathLst>
            </a:custGeom>
            <a:solidFill>
              <a:srgbClr val="F26D17">
                <a:alpha val="50000"/>
              </a:srgb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E879805A-C3E1-81B8-A954-5806E632FEFD}"/>
                </a:ext>
              </a:extLst>
            </p:cNvPr>
            <p:cNvSpPr/>
            <p:nvPr/>
          </p:nvSpPr>
          <p:spPr>
            <a:xfrm>
              <a:off x="7102157" y="2312917"/>
              <a:ext cx="1049909" cy="2793517"/>
            </a:xfrm>
            <a:custGeom>
              <a:avLst/>
              <a:gdLst>
                <a:gd name="connsiteX0" fmla="*/ 159386 w 1049909"/>
                <a:gd name="connsiteY0" fmla="*/ 669061 h 2793517"/>
                <a:gd name="connsiteX1" fmla="*/ 640842 w 1049909"/>
                <a:gd name="connsiteY1" fmla="*/ 0 h 2793517"/>
                <a:gd name="connsiteX2" fmla="*/ 751078 w 1049909"/>
                <a:gd name="connsiteY2" fmla="*/ 130943 h 2793517"/>
                <a:gd name="connsiteX3" fmla="*/ 318516 w 1049909"/>
                <a:gd name="connsiteY3" fmla="*/ 731964 h 2793517"/>
                <a:gd name="connsiteX4" fmla="*/ 223330 w 1049909"/>
                <a:gd name="connsiteY4" fmla="*/ 1466297 h 2793517"/>
                <a:gd name="connsiteX5" fmla="*/ 488315 w 1049909"/>
                <a:gd name="connsiteY5" fmla="*/ 2157730 h 2793517"/>
                <a:gd name="connsiteX6" fmla="*/ 1049910 w 1049909"/>
                <a:gd name="connsiteY6" fmla="*/ 2640356 h 2793517"/>
                <a:gd name="connsiteX7" fmla="*/ 973582 w 1049909"/>
                <a:gd name="connsiteY7" fmla="*/ 2793518 h 2793517"/>
                <a:gd name="connsiteX8" fmla="*/ 348424 w 1049909"/>
                <a:gd name="connsiteY8" fmla="*/ 2256250 h 2793517"/>
                <a:gd name="connsiteX9" fmla="*/ 72899 w 1049909"/>
                <a:gd name="connsiteY9" fmla="*/ 1610512 h 2793517"/>
                <a:gd name="connsiteX10" fmla="*/ 0 w 1049909"/>
                <a:gd name="connsiteY10" fmla="*/ 1590986 h 2793517"/>
                <a:gd name="connsiteX11" fmla="*/ 59373 w 1049909"/>
                <a:gd name="connsiteY11" fmla="*/ 1531614 h 2793517"/>
                <a:gd name="connsiteX12" fmla="*/ 53404 w 1049909"/>
                <a:gd name="connsiteY12" fmla="*/ 1486535 h 2793517"/>
                <a:gd name="connsiteX13" fmla="*/ 159386 w 1049909"/>
                <a:gd name="connsiteY13" fmla="*/ 669061 h 2793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9909" h="2793517">
                  <a:moveTo>
                    <a:pt x="159386" y="669061"/>
                  </a:moveTo>
                  <a:cubicBezTo>
                    <a:pt x="261938" y="409575"/>
                    <a:pt x="427355" y="179654"/>
                    <a:pt x="640842" y="0"/>
                  </a:cubicBezTo>
                  <a:lnTo>
                    <a:pt x="751078" y="130943"/>
                  </a:lnTo>
                  <a:cubicBezTo>
                    <a:pt x="559309" y="292328"/>
                    <a:pt x="410655" y="498862"/>
                    <a:pt x="318516" y="731964"/>
                  </a:cubicBezTo>
                  <a:cubicBezTo>
                    <a:pt x="226441" y="965060"/>
                    <a:pt x="193675" y="1217409"/>
                    <a:pt x="223330" y="1466297"/>
                  </a:cubicBezTo>
                  <a:cubicBezTo>
                    <a:pt x="252985" y="1715179"/>
                    <a:pt x="344043" y="1952784"/>
                    <a:pt x="488315" y="2157730"/>
                  </a:cubicBezTo>
                  <a:cubicBezTo>
                    <a:pt x="632651" y="2362676"/>
                    <a:pt x="825627" y="2528526"/>
                    <a:pt x="1049910" y="2640356"/>
                  </a:cubicBezTo>
                  <a:lnTo>
                    <a:pt x="973582" y="2793518"/>
                  </a:lnTo>
                  <a:cubicBezTo>
                    <a:pt x="723836" y="2669026"/>
                    <a:pt x="509016" y="2484399"/>
                    <a:pt x="348424" y="2256250"/>
                  </a:cubicBezTo>
                  <a:cubicBezTo>
                    <a:pt x="211899" y="2062391"/>
                    <a:pt x="118174" y="1842275"/>
                    <a:pt x="72899" y="1610512"/>
                  </a:cubicBezTo>
                  <a:lnTo>
                    <a:pt x="0" y="1590986"/>
                  </a:lnTo>
                  <a:lnTo>
                    <a:pt x="59373" y="1531614"/>
                  </a:lnTo>
                  <a:cubicBezTo>
                    <a:pt x="57214" y="1516628"/>
                    <a:pt x="55182" y="1501597"/>
                    <a:pt x="53404" y="1486535"/>
                  </a:cubicBezTo>
                  <a:cubicBezTo>
                    <a:pt x="20384" y="1209472"/>
                    <a:pt x="56833" y="928554"/>
                    <a:pt x="159386" y="669061"/>
                  </a:cubicBezTo>
                  <a:close/>
                </a:path>
              </a:pathLst>
            </a:custGeom>
            <a:gradFill>
              <a:gsLst>
                <a:gs pos="0">
                  <a:srgbClr val="FDAD6E"/>
                </a:gs>
                <a:gs pos="100000">
                  <a:srgbClr val="F37F33"/>
                </a:gs>
              </a:gsLst>
              <a:lin ang="0" scaled="0"/>
            </a:gra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5F36A922-5B2C-C83C-4864-A8D1DA593426}"/>
                </a:ext>
              </a:extLst>
            </p:cNvPr>
            <p:cNvSpPr/>
            <p:nvPr/>
          </p:nvSpPr>
          <p:spPr>
            <a:xfrm>
              <a:off x="8066722" y="4550232"/>
              <a:ext cx="2068893" cy="772458"/>
            </a:xfrm>
            <a:custGeom>
              <a:avLst/>
              <a:gdLst>
                <a:gd name="connsiteX0" fmla="*/ 1112965 w 2068893"/>
                <a:gd name="connsiteY0" fmla="*/ 695484 h 772458"/>
                <a:gd name="connsiteX1" fmla="*/ 0 w 2068893"/>
                <a:gd name="connsiteY1" fmla="*/ 551662 h 772458"/>
                <a:gd name="connsiteX2" fmla="*/ 77280 w 2068893"/>
                <a:gd name="connsiteY2" fmla="*/ 398964 h 772458"/>
                <a:gd name="connsiteX3" fmla="*/ 1077023 w 2068893"/>
                <a:gd name="connsiteY3" fmla="*/ 528155 h 772458"/>
                <a:gd name="connsiteX4" fmla="*/ 1935734 w 2068893"/>
                <a:gd name="connsiteY4" fmla="*/ 0 h 772458"/>
                <a:gd name="connsiteX5" fmla="*/ 2068894 w 2068893"/>
                <a:gd name="connsiteY5" fmla="*/ 107531 h 772458"/>
                <a:gd name="connsiteX6" fmla="*/ 1224725 w 2068893"/>
                <a:gd name="connsiteY6" fmla="*/ 667461 h 772458"/>
                <a:gd name="connsiteX7" fmla="*/ 1196594 w 2068893"/>
                <a:gd name="connsiteY7" fmla="*/ 772458 h 772458"/>
                <a:gd name="connsiteX8" fmla="*/ 1118426 w 2068893"/>
                <a:gd name="connsiteY8" fmla="*/ 694303 h 772458"/>
                <a:gd name="connsiteX9" fmla="*/ 1112965 w 2068893"/>
                <a:gd name="connsiteY9" fmla="*/ 695484 h 77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8893" h="772458">
                  <a:moveTo>
                    <a:pt x="1112965" y="695484"/>
                  </a:moveTo>
                  <a:cubicBezTo>
                    <a:pt x="736473" y="776313"/>
                    <a:pt x="343598" y="725545"/>
                    <a:pt x="0" y="551662"/>
                  </a:cubicBezTo>
                  <a:lnTo>
                    <a:pt x="77280" y="398964"/>
                  </a:lnTo>
                  <a:cubicBezTo>
                    <a:pt x="385890" y="555161"/>
                    <a:pt x="738822" y="600767"/>
                    <a:pt x="1077023" y="528155"/>
                  </a:cubicBezTo>
                  <a:cubicBezTo>
                    <a:pt x="1415288" y="455549"/>
                    <a:pt x="1718373" y="269119"/>
                    <a:pt x="1935734" y="0"/>
                  </a:cubicBezTo>
                  <a:lnTo>
                    <a:pt x="2068894" y="107531"/>
                  </a:lnTo>
                  <a:cubicBezTo>
                    <a:pt x="1851089" y="377158"/>
                    <a:pt x="1556068" y="572217"/>
                    <a:pt x="1224725" y="667461"/>
                  </a:cubicBezTo>
                  <a:lnTo>
                    <a:pt x="1196594" y="772458"/>
                  </a:lnTo>
                  <a:lnTo>
                    <a:pt x="1118426" y="694303"/>
                  </a:lnTo>
                  <a:cubicBezTo>
                    <a:pt x="1116584" y="694696"/>
                    <a:pt x="1114806" y="695090"/>
                    <a:pt x="1112965" y="695484"/>
                  </a:cubicBezTo>
                  <a:close/>
                </a:path>
              </a:pathLst>
            </a:custGeom>
            <a:gradFill>
              <a:gsLst>
                <a:gs pos="0">
                  <a:srgbClr val="FBC091"/>
                </a:gs>
                <a:gs pos="100000">
                  <a:srgbClr val="F0985D"/>
                </a:gs>
              </a:gsLst>
              <a:lin ang="0" scaled="0"/>
            </a:gra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01FBAA6C-E6BB-61DB-1CA8-4CFBBB2225AE}"/>
              </a:ext>
            </a:extLst>
          </p:cNvPr>
          <p:cNvSpPr/>
          <p:nvPr/>
        </p:nvSpPr>
        <p:spPr>
          <a:xfrm>
            <a:off x="2450638" y="2377505"/>
            <a:ext cx="90915" cy="90915"/>
          </a:xfrm>
          <a:custGeom>
            <a:avLst/>
            <a:gdLst>
              <a:gd name="connsiteX0" fmla="*/ 90916 w 90915"/>
              <a:gd name="connsiteY0" fmla="*/ 45458 h 90915"/>
              <a:gd name="connsiteX1" fmla="*/ 45458 w 90915"/>
              <a:gd name="connsiteY1" fmla="*/ 90916 h 90915"/>
              <a:gd name="connsiteX2" fmla="*/ 0 w 90915"/>
              <a:gd name="connsiteY2" fmla="*/ 45458 h 90915"/>
              <a:gd name="connsiteX3" fmla="*/ 45458 w 90915"/>
              <a:gd name="connsiteY3" fmla="*/ 0 h 90915"/>
              <a:gd name="connsiteX4" fmla="*/ 90916 w 90915"/>
              <a:gd name="connsiteY4" fmla="*/ 45458 h 90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915" h="90915">
                <a:moveTo>
                  <a:pt x="90916" y="45458"/>
                </a:moveTo>
                <a:cubicBezTo>
                  <a:pt x="90916" y="70564"/>
                  <a:pt x="70564" y="90916"/>
                  <a:pt x="45458" y="90916"/>
                </a:cubicBezTo>
                <a:cubicBezTo>
                  <a:pt x="20352" y="90916"/>
                  <a:pt x="0" y="70564"/>
                  <a:pt x="0" y="45458"/>
                </a:cubicBezTo>
                <a:cubicBezTo>
                  <a:pt x="0" y="20352"/>
                  <a:pt x="20352" y="0"/>
                  <a:pt x="45458" y="0"/>
                </a:cubicBezTo>
                <a:cubicBezTo>
                  <a:pt x="70564" y="0"/>
                  <a:pt x="90916" y="20352"/>
                  <a:pt x="90916" y="45458"/>
                </a:cubicBezTo>
                <a:close/>
              </a:path>
            </a:pathLst>
          </a:custGeom>
          <a:noFill/>
          <a:ln w="31750" cap="flat">
            <a:solidFill>
              <a:srgbClr val="029E8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B41C5CEB-1826-F2E9-C2FE-D7BFFE89D49F}"/>
              </a:ext>
            </a:extLst>
          </p:cNvPr>
          <p:cNvSpPr/>
          <p:nvPr/>
        </p:nvSpPr>
        <p:spPr>
          <a:xfrm>
            <a:off x="1187450" y="3028950"/>
            <a:ext cx="53136" cy="91528"/>
          </a:xfrm>
          <a:custGeom>
            <a:avLst/>
            <a:gdLst>
              <a:gd name="connsiteX0" fmla="*/ 0 w 53136"/>
              <a:gd name="connsiteY0" fmla="*/ 91529 h 91528"/>
              <a:gd name="connsiteX1" fmla="*/ 53137 w 53136"/>
              <a:gd name="connsiteY1" fmla="*/ 53137 h 91528"/>
              <a:gd name="connsiteX2" fmla="*/ 53137 w 53136"/>
              <a:gd name="connsiteY2" fmla="*/ 0 h 91528"/>
              <a:gd name="connsiteX3" fmla="*/ 0 w 53136"/>
              <a:gd name="connsiteY3" fmla="*/ 0 h 91528"/>
              <a:gd name="connsiteX4" fmla="*/ 0 w 53136"/>
              <a:gd name="connsiteY4" fmla="*/ 91529 h 91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6" h="91528">
                <a:moveTo>
                  <a:pt x="0" y="91529"/>
                </a:moveTo>
                <a:lnTo>
                  <a:pt x="53137" y="53137"/>
                </a:lnTo>
                <a:lnTo>
                  <a:pt x="53137" y="0"/>
                </a:lnTo>
                <a:lnTo>
                  <a:pt x="0" y="0"/>
                </a:lnTo>
                <a:lnTo>
                  <a:pt x="0" y="91529"/>
                </a:lnTo>
                <a:close/>
              </a:path>
            </a:pathLst>
          </a:custGeom>
          <a:solidFill>
            <a:srgbClr val="029E8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C297DCD2-AF67-3C3C-9883-29FA0874E12F}"/>
              </a:ext>
            </a:extLst>
          </p:cNvPr>
          <p:cNvSpPr/>
          <p:nvPr/>
        </p:nvSpPr>
        <p:spPr>
          <a:xfrm>
            <a:off x="1276350" y="3028950"/>
            <a:ext cx="53136" cy="91528"/>
          </a:xfrm>
          <a:custGeom>
            <a:avLst/>
            <a:gdLst>
              <a:gd name="connsiteX0" fmla="*/ 0 w 53136"/>
              <a:gd name="connsiteY0" fmla="*/ 91529 h 91528"/>
              <a:gd name="connsiteX1" fmla="*/ 53137 w 53136"/>
              <a:gd name="connsiteY1" fmla="*/ 53137 h 91528"/>
              <a:gd name="connsiteX2" fmla="*/ 53137 w 53136"/>
              <a:gd name="connsiteY2" fmla="*/ 0 h 91528"/>
              <a:gd name="connsiteX3" fmla="*/ 0 w 53136"/>
              <a:gd name="connsiteY3" fmla="*/ 0 h 91528"/>
              <a:gd name="connsiteX4" fmla="*/ 0 w 53136"/>
              <a:gd name="connsiteY4" fmla="*/ 91529 h 91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6" h="91528">
                <a:moveTo>
                  <a:pt x="0" y="91529"/>
                </a:moveTo>
                <a:lnTo>
                  <a:pt x="53137" y="53137"/>
                </a:lnTo>
                <a:lnTo>
                  <a:pt x="53137" y="0"/>
                </a:lnTo>
                <a:lnTo>
                  <a:pt x="0" y="0"/>
                </a:lnTo>
                <a:lnTo>
                  <a:pt x="0" y="91529"/>
                </a:lnTo>
                <a:close/>
              </a:path>
            </a:pathLst>
          </a:custGeom>
          <a:solidFill>
            <a:srgbClr val="029E8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1F57B442-8E40-3BD5-7770-5936D9048F99}"/>
              </a:ext>
            </a:extLst>
          </p:cNvPr>
          <p:cNvSpPr/>
          <p:nvPr/>
        </p:nvSpPr>
        <p:spPr>
          <a:xfrm>
            <a:off x="1158875" y="5311775"/>
            <a:ext cx="914400" cy="323850"/>
          </a:xfrm>
          <a:prstGeom prst="roundRect">
            <a:avLst>
              <a:gd name="adj" fmla="val 6863"/>
            </a:avLst>
          </a:prstGeom>
          <a:solidFill>
            <a:srgbClr val="DAF6F3"/>
          </a:solidFill>
          <a:ln w="6350" cap="flat">
            <a:solidFill>
              <a:srgbClr val="029E8F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86094EEA-10C7-BFB7-B51F-5858D6F00300}"/>
              </a:ext>
            </a:extLst>
          </p:cNvPr>
          <p:cNvSpPr/>
          <p:nvPr/>
        </p:nvSpPr>
        <p:spPr>
          <a:xfrm>
            <a:off x="2333625" y="5311775"/>
            <a:ext cx="914400" cy="323850"/>
          </a:xfrm>
          <a:prstGeom prst="roundRect">
            <a:avLst>
              <a:gd name="adj" fmla="val 7517"/>
            </a:avLst>
          </a:prstGeom>
          <a:solidFill>
            <a:srgbClr val="DAF6F3"/>
          </a:solidFill>
          <a:ln w="6350" cap="flat">
            <a:solidFill>
              <a:srgbClr val="029E8F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926405B0-0371-AF37-90A8-BBF719454366}"/>
              </a:ext>
            </a:extLst>
          </p:cNvPr>
          <p:cNvSpPr/>
          <p:nvPr/>
        </p:nvSpPr>
        <p:spPr>
          <a:xfrm>
            <a:off x="3508375" y="5311775"/>
            <a:ext cx="914400" cy="323850"/>
          </a:xfrm>
          <a:prstGeom prst="roundRect">
            <a:avLst>
              <a:gd name="adj" fmla="val 9478"/>
            </a:avLst>
          </a:prstGeom>
          <a:solidFill>
            <a:srgbClr val="DAF6F3"/>
          </a:solidFill>
          <a:ln w="6350" cap="flat">
            <a:solidFill>
              <a:srgbClr val="029E8F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B9A0E357-8702-533B-9CC0-C7A32B919157}"/>
              </a:ext>
            </a:extLst>
          </p:cNvPr>
          <p:cNvSpPr/>
          <p:nvPr/>
        </p:nvSpPr>
        <p:spPr>
          <a:xfrm>
            <a:off x="4683125" y="5311775"/>
            <a:ext cx="914400" cy="323850"/>
          </a:xfrm>
          <a:prstGeom prst="roundRect">
            <a:avLst>
              <a:gd name="adj" fmla="val 9478"/>
            </a:avLst>
          </a:prstGeom>
          <a:solidFill>
            <a:srgbClr val="DAF6F3"/>
          </a:solidFill>
          <a:ln w="6350" cap="flat">
            <a:solidFill>
              <a:srgbClr val="029E8F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877C26A5-B7A2-9BD3-3CC7-CB390E682A8F}"/>
              </a:ext>
            </a:extLst>
          </p:cNvPr>
          <p:cNvSpPr txBox="1"/>
          <p:nvPr/>
        </p:nvSpPr>
        <p:spPr>
          <a:xfrm>
            <a:off x="554132" y="515824"/>
            <a:ext cx="10679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  <a:ea typeface="+mj-ea"/>
              </a:rPr>
              <a:t>ZUB TRAVEL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224FE84B-0AD0-3D6A-0C03-48A96F27D21B}"/>
              </a:ext>
            </a:extLst>
          </p:cNvPr>
          <p:cNvSpPr txBox="1"/>
          <p:nvPr/>
        </p:nvSpPr>
        <p:spPr>
          <a:xfrm>
            <a:off x="8157117" y="3243742"/>
            <a:ext cx="1332416" cy="668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QQ</a:t>
            </a:r>
            <a:r>
              <a:rPr lang="zh-CN" altLang="en-US" sz="16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红包用户</a:t>
            </a:r>
            <a:endParaRPr lang="en-US" altLang="zh-CN" sz="16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年龄分布</a:t>
            </a:r>
            <a:endParaRPr lang="en-US" sz="16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81C11C2D-3CBF-3428-A2E0-B2F042F18970}"/>
              </a:ext>
            </a:extLst>
          </p:cNvPr>
          <p:cNvSpPr txBox="1"/>
          <p:nvPr/>
        </p:nvSpPr>
        <p:spPr>
          <a:xfrm>
            <a:off x="9070106" y="5376905"/>
            <a:ext cx="1035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100" dirty="0">
                <a:latin typeface="OPPOSans L" panose="00020600040101010101" pitchFamily="18" charset="-122"/>
              </a:rPr>
              <a:t>21.4</a:t>
            </a:r>
            <a:r>
              <a:rPr lang="en-US" sz="1400" spc="100" dirty="0">
                <a:latin typeface="+mn-ea"/>
              </a:rPr>
              <a:t>%</a:t>
            </a:r>
            <a:endParaRPr lang="en-US" sz="2800" spc="100" dirty="0">
              <a:latin typeface="+mn-ea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796E66B8-745B-5DC6-72A9-C3C7D4B0D8F8}"/>
              </a:ext>
            </a:extLst>
          </p:cNvPr>
          <p:cNvSpPr txBox="1"/>
          <p:nvPr/>
        </p:nvSpPr>
        <p:spPr>
          <a:xfrm>
            <a:off x="9070106" y="5837103"/>
            <a:ext cx="6719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+mn-ea"/>
              </a:rPr>
              <a:t>25-30</a:t>
            </a:r>
            <a:r>
              <a:rPr lang="zh-CN" altLang="en-US" sz="1000" dirty="0">
                <a:latin typeface="+mn-ea"/>
              </a:rPr>
              <a:t>岁</a:t>
            </a:r>
            <a:endParaRPr lang="en-US" sz="1000" dirty="0">
              <a:latin typeface="+mn-ea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055DA254-5844-6C92-0931-0FD911348414}"/>
              </a:ext>
            </a:extLst>
          </p:cNvPr>
          <p:cNvSpPr txBox="1"/>
          <p:nvPr/>
        </p:nvSpPr>
        <p:spPr>
          <a:xfrm>
            <a:off x="10492195" y="2606943"/>
            <a:ext cx="1035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100" dirty="0">
                <a:latin typeface="OPPOSans L" panose="00020600040101010101" pitchFamily="18" charset="-122"/>
              </a:rPr>
              <a:t>36.1</a:t>
            </a:r>
            <a:r>
              <a:rPr lang="en-US" sz="1400" spc="100" dirty="0">
                <a:latin typeface="+mn-ea"/>
              </a:rPr>
              <a:t>%</a:t>
            </a:r>
            <a:endParaRPr lang="en-US" sz="2800" spc="100" dirty="0">
              <a:latin typeface="+mn-ea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FD07A28F-3C72-5F54-E5E7-90B1B6905FB4}"/>
              </a:ext>
            </a:extLst>
          </p:cNvPr>
          <p:cNvSpPr txBox="1"/>
          <p:nvPr/>
        </p:nvSpPr>
        <p:spPr>
          <a:xfrm>
            <a:off x="10492195" y="3067141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+mn-ea"/>
              </a:rPr>
              <a:t>24</a:t>
            </a:r>
            <a:r>
              <a:rPr lang="zh-CN" altLang="en-US" sz="1000" dirty="0">
                <a:latin typeface="+mn-ea"/>
              </a:rPr>
              <a:t>岁以下</a:t>
            </a:r>
            <a:endParaRPr lang="en-US" sz="1000" dirty="0">
              <a:latin typeface="+mn-ea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2019C9F5-8BC7-1E4C-A4F4-B383829D56C5}"/>
              </a:ext>
            </a:extLst>
          </p:cNvPr>
          <p:cNvSpPr txBox="1"/>
          <p:nvPr/>
        </p:nvSpPr>
        <p:spPr>
          <a:xfrm>
            <a:off x="8451983" y="1043183"/>
            <a:ext cx="1112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100" dirty="0">
                <a:latin typeface="OPPOSans L" panose="00020600040101010101" pitchFamily="18" charset="-122"/>
              </a:rPr>
              <a:t>2.47</a:t>
            </a:r>
            <a:r>
              <a:rPr lang="en-US" sz="1400" spc="100" dirty="0">
                <a:latin typeface="+mn-ea"/>
              </a:rPr>
              <a:t>%</a:t>
            </a:r>
            <a:endParaRPr lang="en-US" sz="2800" spc="100" dirty="0">
              <a:latin typeface="+mn-ea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8CB8227F-E065-A5E5-DB4E-C3B6AE6918B6}"/>
              </a:ext>
            </a:extLst>
          </p:cNvPr>
          <p:cNvSpPr txBox="1"/>
          <p:nvPr/>
        </p:nvSpPr>
        <p:spPr>
          <a:xfrm>
            <a:off x="8451983" y="1503381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+mn-ea"/>
              </a:rPr>
              <a:t>40</a:t>
            </a:r>
            <a:r>
              <a:rPr lang="zh-CN" altLang="en-US" sz="1000" dirty="0">
                <a:latin typeface="+mn-ea"/>
              </a:rPr>
              <a:t>岁以上</a:t>
            </a:r>
            <a:endParaRPr lang="en-US" sz="1000" dirty="0">
              <a:latin typeface="+mn-ea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214250FA-F728-BA4D-2D6D-3A5CFBCADA0F}"/>
              </a:ext>
            </a:extLst>
          </p:cNvPr>
          <p:cNvSpPr txBox="1"/>
          <p:nvPr/>
        </p:nvSpPr>
        <p:spPr>
          <a:xfrm>
            <a:off x="7281713" y="1324011"/>
            <a:ext cx="1112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100" dirty="0">
                <a:latin typeface="OPPOSans L" panose="00020600040101010101" pitchFamily="18" charset="-122"/>
              </a:rPr>
              <a:t>8.72</a:t>
            </a:r>
            <a:r>
              <a:rPr lang="en-US" sz="1400" spc="100" dirty="0">
                <a:latin typeface="+mn-ea"/>
              </a:rPr>
              <a:t>%</a:t>
            </a:r>
            <a:endParaRPr lang="en-US" sz="2800" spc="100" dirty="0">
              <a:latin typeface="+mn-ea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14F74A5B-15F4-9A32-47B9-317B8C953D15}"/>
              </a:ext>
            </a:extLst>
          </p:cNvPr>
          <p:cNvSpPr txBox="1"/>
          <p:nvPr/>
        </p:nvSpPr>
        <p:spPr>
          <a:xfrm>
            <a:off x="7281713" y="1784209"/>
            <a:ext cx="6719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+mn-ea"/>
              </a:rPr>
              <a:t>36</a:t>
            </a:r>
            <a:r>
              <a:rPr lang="en-US" altLang="zh-CN" sz="1000" dirty="0">
                <a:latin typeface="+mn-ea"/>
              </a:rPr>
              <a:t>-4</a:t>
            </a:r>
            <a:r>
              <a:rPr lang="en-US" sz="1000" dirty="0">
                <a:latin typeface="+mn-ea"/>
              </a:rPr>
              <a:t>0</a:t>
            </a:r>
            <a:r>
              <a:rPr lang="zh-CN" altLang="en-US" sz="1000" dirty="0">
                <a:latin typeface="+mn-ea"/>
              </a:rPr>
              <a:t>岁</a:t>
            </a:r>
            <a:endParaRPr lang="en-US" sz="1000" dirty="0">
              <a:latin typeface="+mn-ea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A4C3F201-8D4A-6EA8-7446-45BC5032DF1D}"/>
              </a:ext>
            </a:extLst>
          </p:cNvPr>
          <p:cNvSpPr txBox="1"/>
          <p:nvPr/>
        </p:nvSpPr>
        <p:spPr>
          <a:xfrm>
            <a:off x="6178002" y="3505260"/>
            <a:ext cx="1035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100" dirty="0">
                <a:latin typeface="OPPOSans L" panose="00020600040101010101" pitchFamily="18" charset="-122"/>
              </a:rPr>
              <a:t>31.2</a:t>
            </a:r>
            <a:r>
              <a:rPr lang="en-US" sz="1400" spc="100" dirty="0">
                <a:latin typeface="+mn-ea"/>
              </a:rPr>
              <a:t>%</a:t>
            </a:r>
            <a:endParaRPr lang="en-US" sz="2800" spc="100" dirty="0">
              <a:latin typeface="+mn-ea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ACB72482-6836-7A1A-8A00-F2912C734982}"/>
              </a:ext>
            </a:extLst>
          </p:cNvPr>
          <p:cNvSpPr txBox="1"/>
          <p:nvPr/>
        </p:nvSpPr>
        <p:spPr>
          <a:xfrm>
            <a:off x="6178002" y="3965458"/>
            <a:ext cx="6463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+mn-ea"/>
              </a:rPr>
              <a:t>31</a:t>
            </a:r>
            <a:r>
              <a:rPr lang="en-US" altLang="zh-CN" sz="1000" dirty="0">
                <a:latin typeface="+mn-ea"/>
              </a:rPr>
              <a:t>-25</a:t>
            </a:r>
            <a:r>
              <a:rPr lang="zh-CN" altLang="en-US" sz="1000" dirty="0">
                <a:latin typeface="+mn-ea"/>
              </a:rPr>
              <a:t>岁</a:t>
            </a:r>
            <a:endParaRPr lang="en-US" sz="1000" dirty="0">
              <a:latin typeface="+mn-ea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6A0FAD3E-21D3-D7FD-974F-9FCB50489E06}"/>
              </a:ext>
            </a:extLst>
          </p:cNvPr>
          <p:cNvSpPr txBox="1"/>
          <p:nvPr/>
        </p:nvSpPr>
        <p:spPr>
          <a:xfrm>
            <a:off x="1012656" y="1351453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j-ea"/>
                <a:ea typeface="+mj-ea"/>
              </a:rPr>
              <a:t>Proportion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10AEBC79-5FE1-50FA-C52A-6538BB789402}"/>
              </a:ext>
            </a:extLst>
          </p:cNvPr>
          <p:cNvSpPr txBox="1"/>
          <p:nvPr/>
        </p:nvSpPr>
        <p:spPr>
          <a:xfrm>
            <a:off x="1012656" y="1688544"/>
            <a:ext cx="2318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ADJUSTMENT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EE9903B4-482A-BCE4-40FB-CC55DFC3E2F0}"/>
              </a:ext>
            </a:extLst>
          </p:cNvPr>
          <p:cNvSpPr txBox="1"/>
          <p:nvPr/>
        </p:nvSpPr>
        <p:spPr>
          <a:xfrm>
            <a:off x="986226" y="212604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占比调整</a:t>
            </a:r>
            <a:endParaRPr lang="en-US" sz="24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D8D4E2C9-618F-91C6-820E-726C34D900AB}"/>
              </a:ext>
            </a:extLst>
          </p:cNvPr>
          <p:cNvSpPr txBox="1"/>
          <p:nvPr/>
        </p:nvSpPr>
        <p:spPr>
          <a:xfrm>
            <a:off x="1049988" y="3114502"/>
            <a:ext cx="2983130" cy="709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调整</a:t>
            </a:r>
            <a:r>
              <a:rPr lang="en-US" altLang="zh-CN" sz="1050" dirty="0">
                <a:solidFill>
                  <a:schemeClr val="bg1">
                    <a:lumMod val="6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Banner</a:t>
            </a:r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比例，在保证其他功能按钮不变的情况下，增大搜索占比，调整 </a:t>
            </a:r>
            <a:r>
              <a:rPr lang="en-US" altLang="zh-CN" sz="1050" dirty="0">
                <a:solidFill>
                  <a:schemeClr val="bg1">
                    <a:lumMod val="6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Banner</a:t>
            </a:r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铺满页面顶部，为用户的浏览界面提供更开阔的视角。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0C4EF7BD-5693-1E1C-FF28-9E345C3B1DB0}"/>
              </a:ext>
            </a:extLst>
          </p:cNvPr>
          <p:cNvSpPr txBox="1"/>
          <p:nvPr/>
        </p:nvSpPr>
        <p:spPr>
          <a:xfrm>
            <a:off x="1049987" y="3970191"/>
            <a:ext cx="3813365" cy="49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年轻化群体为主，男女比例差距不大</a:t>
            </a:r>
            <a:endParaRPr lang="en-US" altLang="zh-CN" sz="1050" dirty="0">
              <a:solidFill>
                <a:schemeClr val="bg1">
                  <a:lumMod val="65000"/>
                </a:schemeClr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050" dirty="0">
                <a:solidFill>
                  <a:schemeClr val="bg1">
                    <a:lumMod val="6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31-35</a:t>
            </a:r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岁为第二占比，设计风格可以适当体现沉稳和品质感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FD784EA8-59A9-7BCD-572B-D6C2D307674A}"/>
              </a:ext>
            </a:extLst>
          </p:cNvPr>
          <p:cNvSpPr txBox="1"/>
          <p:nvPr/>
        </p:nvSpPr>
        <p:spPr>
          <a:xfrm>
            <a:off x="1049987" y="4908615"/>
            <a:ext cx="3813365" cy="260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rgbClr val="067474">
                    <a:alpha val="38824"/>
                  </a:srgbClr>
                </a:solidFill>
                <a:latin typeface="+mn-ea"/>
                <a:cs typeface="OPPOSans M" panose="00020600040101010101" pitchFamily="18" charset="-122"/>
              </a:rPr>
              <a:t>分析用户的性格特点得出一下的关键词：</a:t>
            </a:r>
            <a:endParaRPr lang="en-US" sz="900" dirty="0">
              <a:solidFill>
                <a:srgbClr val="067474">
                  <a:alpha val="38824"/>
                </a:srgbClr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6F3C9743-A4E6-E7A6-0546-8E13477489BE}"/>
              </a:ext>
            </a:extLst>
          </p:cNvPr>
          <p:cNvSpPr txBox="1"/>
          <p:nvPr/>
        </p:nvSpPr>
        <p:spPr>
          <a:xfrm>
            <a:off x="1221498" y="5329205"/>
            <a:ext cx="789154" cy="288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 dirty="0">
                <a:solidFill>
                  <a:srgbClr val="38B4A8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年轻</a:t>
            </a:r>
            <a:endParaRPr lang="en-US" sz="1000" dirty="0">
              <a:solidFill>
                <a:srgbClr val="38B4A8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040C5711-9FF1-A233-853C-F95614E074E1}"/>
              </a:ext>
            </a:extLst>
          </p:cNvPr>
          <p:cNvSpPr txBox="1"/>
          <p:nvPr/>
        </p:nvSpPr>
        <p:spPr>
          <a:xfrm>
            <a:off x="2396248" y="5329205"/>
            <a:ext cx="789154" cy="288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 dirty="0">
                <a:solidFill>
                  <a:srgbClr val="38B4A8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活力</a:t>
            </a:r>
            <a:endParaRPr lang="en-US" sz="1000" dirty="0">
              <a:solidFill>
                <a:srgbClr val="38B4A8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B4D1E40F-5103-8DA3-C068-6482DAC2759F}"/>
              </a:ext>
            </a:extLst>
          </p:cNvPr>
          <p:cNvSpPr txBox="1"/>
          <p:nvPr/>
        </p:nvSpPr>
        <p:spPr>
          <a:xfrm>
            <a:off x="3570998" y="5329205"/>
            <a:ext cx="789154" cy="288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 dirty="0">
                <a:solidFill>
                  <a:srgbClr val="38B4A8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创意</a:t>
            </a:r>
            <a:endParaRPr lang="en-US" sz="1000" dirty="0">
              <a:solidFill>
                <a:srgbClr val="38B4A8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026BD6D9-FD64-DA84-3F1B-EA12F46ED98C}"/>
              </a:ext>
            </a:extLst>
          </p:cNvPr>
          <p:cNvSpPr txBox="1"/>
          <p:nvPr/>
        </p:nvSpPr>
        <p:spPr>
          <a:xfrm>
            <a:off x="4745748" y="5329205"/>
            <a:ext cx="789154" cy="288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 dirty="0">
                <a:solidFill>
                  <a:srgbClr val="38B4A8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有趣</a:t>
            </a:r>
            <a:endParaRPr lang="en-US" sz="1000" dirty="0">
              <a:solidFill>
                <a:srgbClr val="38B4A8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1495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3F7FA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3A5F707-C208-6C8E-DBAF-2954EDB74C0F}"/>
              </a:ext>
            </a:extLst>
          </p:cNvPr>
          <p:cNvSpPr txBox="1"/>
          <p:nvPr/>
        </p:nvSpPr>
        <p:spPr>
          <a:xfrm>
            <a:off x="579549" y="624625"/>
            <a:ext cx="267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9B8C"/>
                </a:solidFill>
                <a:latin typeface="+mj-ea"/>
                <a:ea typeface="+mj-ea"/>
              </a:rPr>
              <a:t>Concept extraction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0099DCB-557F-E9AC-483D-78845462F1AF}"/>
              </a:ext>
            </a:extLst>
          </p:cNvPr>
          <p:cNvSpPr txBox="1"/>
          <p:nvPr/>
        </p:nvSpPr>
        <p:spPr>
          <a:xfrm>
            <a:off x="579549" y="993957"/>
            <a:ext cx="95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9B8C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理念发散</a:t>
            </a:r>
            <a:endParaRPr lang="en-US" sz="1400" dirty="0">
              <a:solidFill>
                <a:srgbClr val="009B8C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6126F602-AF96-CFA7-A967-7F28A1D9A2E2}"/>
              </a:ext>
            </a:extLst>
          </p:cNvPr>
          <p:cNvGrpSpPr/>
          <p:nvPr/>
        </p:nvGrpSpPr>
        <p:grpSpPr>
          <a:xfrm>
            <a:off x="1703353" y="1478359"/>
            <a:ext cx="2110034" cy="3957243"/>
            <a:chOff x="6364266" y="0"/>
            <a:chExt cx="2110034" cy="3957243"/>
          </a:xfrm>
        </p:grpSpPr>
        <p:pic>
          <p:nvPicPr>
            <p:cNvPr id="11" name="图形 10">
              <a:extLst>
                <a:ext uri="{FF2B5EF4-FFF2-40B4-BE49-F238E27FC236}">
                  <a16:creationId xmlns:a16="http://schemas.microsoft.com/office/drawing/2014/main" id="{A6E21DF9-A491-E0D9-D384-449F0089E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07520" y="0"/>
              <a:ext cx="1966780" cy="1966780"/>
            </a:xfrm>
            <a:prstGeom prst="rect">
              <a:avLst/>
            </a:prstGeom>
          </p:spPr>
        </p:pic>
        <p:sp>
          <p:nvSpPr>
            <p:cNvPr id="25" name="图形 12">
              <a:extLst>
                <a:ext uri="{FF2B5EF4-FFF2-40B4-BE49-F238E27FC236}">
                  <a16:creationId xmlns:a16="http://schemas.microsoft.com/office/drawing/2014/main" id="{39C35A2D-0245-68BD-C418-DC89CE73CD58}"/>
                </a:ext>
              </a:extLst>
            </p:cNvPr>
            <p:cNvSpPr/>
            <p:nvPr/>
          </p:nvSpPr>
          <p:spPr>
            <a:xfrm>
              <a:off x="6507520" y="1298374"/>
              <a:ext cx="1966780" cy="1966780"/>
            </a:xfrm>
            <a:custGeom>
              <a:avLst/>
              <a:gdLst>
                <a:gd name="connsiteX0" fmla="*/ 1966780 w 1966780"/>
                <a:gd name="connsiteY0" fmla="*/ 983390 h 1966780"/>
                <a:gd name="connsiteX1" fmla="*/ 983390 w 1966780"/>
                <a:gd name="connsiteY1" fmla="*/ 1966780 h 1966780"/>
                <a:gd name="connsiteX2" fmla="*/ 0 w 1966780"/>
                <a:gd name="connsiteY2" fmla="*/ 983390 h 1966780"/>
                <a:gd name="connsiteX3" fmla="*/ 983390 w 1966780"/>
                <a:gd name="connsiteY3" fmla="*/ 0 h 1966780"/>
                <a:gd name="connsiteX4" fmla="*/ 1966780 w 1966780"/>
                <a:gd name="connsiteY4" fmla="*/ 983390 h 1966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6780" h="1966780">
                  <a:moveTo>
                    <a:pt x="1966780" y="983390"/>
                  </a:moveTo>
                  <a:cubicBezTo>
                    <a:pt x="1966780" y="1526501"/>
                    <a:pt x="1526501" y="1966780"/>
                    <a:pt x="983390" y="1966780"/>
                  </a:cubicBezTo>
                  <a:cubicBezTo>
                    <a:pt x="440279" y="1966780"/>
                    <a:pt x="0" y="1526501"/>
                    <a:pt x="0" y="983390"/>
                  </a:cubicBezTo>
                  <a:cubicBezTo>
                    <a:pt x="0" y="440279"/>
                    <a:pt x="440279" y="0"/>
                    <a:pt x="983390" y="0"/>
                  </a:cubicBezTo>
                  <a:cubicBezTo>
                    <a:pt x="1526501" y="0"/>
                    <a:pt x="1966780" y="440279"/>
                    <a:pt x="1966780" y="983390"/>
                  </a:cubicBezTo>
                  <a:close/>
                </a:path>
              </a:pathLst>
            </a:custGeom>
            <a:gradFill>
              <a:gsLst>
                <a:gs pos="0">
                  <a:srgbClr val="00D2BF">
                    <a:alpha val="10000"/>
                  </a:srgbClr>
                </a:gs>
                <a:gs pos="100000">
                  <a:srgbClr val="00B7BE">
                    <a:alpha val="10000"/>
                  </a:srgbClr>
                </a:gs>
              </a:gsLst>
              <a:lin ang="0" scaled="0"/>
            </a:gradFill>
            <a:ln w="6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图形 14">
              <a:extLst>
                <a:ext uri="{FF2B5EF4-FFF2-40B4-BE49-F238E27FC236}">
                  <a16:creationId xmlns:a16="http://schemas.microsoft.com/office/drawing/2014/main" id="{62BA0503-B445-CAF2-BF71-73342A338FC2}"/>
                </a:ext>
              </a:extLst>
            </p:cNvPr>
            <p:cNvSpPr/>
            <p:nvPr/>
          </p:nvSpPr>
          <p:spPr>
            <a:xfrm>
              <a:off x="7269281" y="3465900"/>
              <a:ext cx="448838" cy="491343"/>
            </a:xfrm>
            <a:custGeom>
              <a:avLst/>
              <a:gdLst>
                <a:gd name="connsiteX0" fmla="*/ 448839 w 448838"/>
                <a:gd name="connsiteY0" fmla="*/ 208210 h 491343"/>
                <a:gd name="connsiteX1" fmla="*/ 224419 w 448838"/>
                <a:gd name="connsiteY1" fmla="*/ 491343 h 491343"/>
                <a:gd name="connsiteX2" fmla="*/ 0 w 448838"/>
                <a:gd name="connsiteY2" fmla="*/ 208210 h 491343"/>
                <a:gd name="connsiteX3" fmla="*/ 116908 w 448838"/>
                <a:gd name="connsiteY3" fmla="*/ 208210 h 491343"/>
                <a:gd name="connsiteX4" fmla="*/ 120111 w 448838"/>
                <a:gd name="connsiteY4" fmla="*/ 208210 h 491343"/>
                <a:gd name="connsiteX5" fmla="*/ 120111 w 448838"/>
                <a:gd name="connsiteY5" fmla="*/ 205006 h 491343"/>
                <a:gd name="connsiteX6" fmla="*/ 120111 w 448838"/>
                <a:gd name="connsiteY6" fmla="*/ 0 h 491343"/>
                <a:gd name="connsiteX7" fmla="*/ 328728 w 448838"/>
                <a:gd name="connsiteY7" fmla="*/ 0 h 491343"/>
                <a:gd name="connsiteX8" fmla="*/ 328728 w 448838"/>
                <a:gd name="connsiteY8" fmla="*/ 205006 h 491343"/>
                <a:gd name="connsiteX9" fmla="*/ 328728 w 448838"/>
                <a:gd name="connsiteY9" fmla="*/ 208210 h 491343"/>
                <a:gd name="connsiteX10" fmla="*/ 331931 w 448838"/>
                <a:gd name="connsiteY10" fmla="*/ 208210 h 491343"/>
                <a:gd name="connsiteX11" fmla="*/ 448839 w 448838"/>
                <a:gd name="connsiteY11" fmla="*/ 208210 h 491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8838" h="491343">
                  <a:moveTo>
                    <a:pt x="448839" y="208210"/>
                  </a:moveTo>
                  <a:lnTo>
                    <a:pt x="224419" y="491343"/>
                  </a:lnTo>
                  <a:lnTo>
                    <a:pt x="0" y="208210"/>
                  </a:lnTo>
                  <a:lnTo>
                    <a:pt x="116908" y="208210"/>
                  </a:lnTo>
                  <a:lnTo>
                    <a:pt x="120111" y="208210"/>
                  </a:lnTo>
                  <a:lnTo>
                    <a:pt x="120111" y="205006"/>
                  </a:lnTo>
                  <a:lnTo>
                    <a:pt x="120111" y="0"/>
                  </a:lnTo>
                  <a:lnTo>
                    <a:pt x="328728" y="0"/>
                  </a:lnTo>
                  <a:lnTo>
                    <a:pt x="328728" y="205006"/>
                  </a:lnTo>
                  <a:lnTo>
                    <a:pt x="328728" y="208210"/>
                  </a:lnTo>
                  <a:lnTo>
                    <a:pt x="331931" y="208210"/>
                  </a:lnTo>
                  <a:lnTo>
                    <a:pt x="448839" y="208210"/>
                  </a:lnTo>
                  <a:close/>
                </a:path>
              </a:pathLst>
            </a:custGeom>
            <a:gradFill>
              <a:gsLst>
                <a:gs pos="0">
                  <a:srgbClr val="00B7BE">
                    <a:alpha val="0"/>
                  </a:srgbClr>
                </a:gs>
                <a:gs pos="100000">
                  <a:srgbClr val="00B7BE">
                    <a:alpha val="20000"/>
                  </a:srgbClr>
                </a:gs>
              </a:gsLst>
              <a:lin ang="5400000" scaled="1"/>
            </a:gradFill>
            <a:ln w="6393" cap="flat">
              <a:gradFill>
                <a:gsLst>
                  <a:gs pos="0">
                    <a:srgbClr val="00B7BE">
                      <a:alpha val="0"/>
                    </a:srgbClr>
                  </a:gs>
                  <a:gs pos="100000">
                    <a:srgbClr val="00B7BE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图形 16">
              <a:extLst>
                <a:ext uri="{FF2B5EF4-FFF2-40B4-BE49-F238E27FC236}">
                  <a16:creationId xmlns:a16="http://schemas.microsoft.com/office/drawing/2014/main" id="{450F7524-0B0A-E546-91A9-8DD88A1FA5E1}"/>
                </a:ext>
              </a:extLst>
            </p:cNvPr>
            <p:cNvSpPr/>
            <p:nvPr/>
          </p:nvSpPr>
          <p:spPr>
            <a:xfrm>
              <a:off x="6776591" y="1567445"/>
              <a:ext cx="1428638" cy="1428638"/>
            </a:xfrm>
            <a:custGeom>
              <a:avLst/>
              <a:gdLst>
                <a:gd name="connsiteX0" fmla="*/ 1428638 w 1428638"/>
                <a:gd name="connsiteY0" fmla="*/ 714319 h 1428638"/>
                <a:gd name="connsiteX1" fmla="*/ 714319 w 1428638"/>
                <a:gd name="connsiteY1" fmla="*/ 1428638 h 1428638"/>
                <a:gd name="connsiteX2" fmla="*/ 0 w 1428638"/>
                <a:gd name="connsiteY2" fmla="*/ 714319 h 1428638"/>
                <a:gd name="connsiteX3" fmla="*/ 714319 w 1428638"/>
                <a:gd name="connsiteY3" fmla="*/ 0 h 1428638"/>
                <a:gd name="connsiteX4" fmla="*/ 1428638 w 1428638"/>
                <a:gd name="connsiteY4" fmla="*/ 714319 h 142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638" h="1428638">
                  <a:moveTo>
                    <a:pt x="1428638" y="714319"/>
                  </a:moveTo>
                  <a:cubicBezTo>
                    <a:pt x="1428638" y="1108827"/>
                    <a:pt x="1108827" y="1428638"/>
                    <a:pt x="714319" y="1428638"/>
                  </a:cubicBezTo>
                  <a:cubicBezTo>
                    <a:pt x="319812" y="1428638"/>
                    <a:pt x="0" y="1108827"/>
                    <a:pt x="0" y="714319"/>
                  </a:cubicBezTo>
                  <a:cubicBezTo>
                    <a:pt x="0" y="319812"/>
                    <a:pt x="319812" y="0"/>
                    <a:pt x="714319" y="0"/>
                  </a:cubicBezTo>
                  <a:cubicBezTo>
                    <a:pt x="1108827" y="0"/>
                    <a:pt x="1428638" y="319812"/>
                    <a:pt x="1428638" y="714319"/>
                  </a:cubicBezTo>
                  <a:close/>
                </a:path>
              </a:pathLst>
            </a:custGeom>
            <a:gradFill>
              <a:gsLst>
                <a:gs pos="0">
                  <a:srgbClr val="00D2BF"/>
                </a:gs>
                <a:gs pos="100000">
                  <a:srgbClr val="00B7BE"/>
                </a:gs>
              </a:gsLst>
              <a:lin ang="0" scaled="0"/>
            </a:gradFill>
            <a:ln w="6364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dirty="0"/>
                <a:t> </a:t>
              </a:r>
            </a:p>
          </p:txBody>
        </p:sp>
        <p:grpSp>
          <p:nvGrpSpPr>
            <p:cNvPr id="19" name="图形 8">
              <a:extLst>
                <a:ext uri="{FF2B5EF4-FFF2-40B4-BE49-F238E27FC236}">
                  <a16:creationId xmlns:a16="http://schemas.microsoft.com/office/drawing/2014/main" id="{0F2B7C9D-67C6-B748-123D-345BEFA2E334}"/>
                </a:ext>
              </a:extLst>
            </p:cNvPr>
            <p:cNvGrpSpPr/>
            <p:nvPr/>
          </p:nvGrpSpPr>
          <p:grpSpPr>
            <a:xfrm>
              <a:off x="6364266" y="801325"/>
              <a:ext cx="1977392" cy="1394550"/>
              <a:chOff x="6364266" y="1108117"/>
              <a:chExt cx="1977392" cy="1394550"/>
            </a:xfr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39000"/>
                  </a:schemeClr>
                </a:gs>
              </a:gsLst>
              <a:lin ang="5400000" scaled="0"/>
            </a:gradFill>
          </p:grpSpPr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3198348E-B8DF-01F4-1A6B-B9F54BAD27B0}"/>
                  </a:ext>
                </a:extLst>
              </p:cNvPr>
              <p:cNvSpPr/>
              <p:nvPr/>
            </p:nvSpPr>
            <p:spPr>
              <a:xfrm>
                <a:off x="6364266" y="1147114"/>
                <a:ext cx="1161804" cy="1355552"/>
              </a:xfrm>
              <a:custGeom>
                <a:avLst/>
                <a:gdLst>
                  <a:gd name="connsiteX0" fmla="*/ 378069 w 1161804"/>
                  <a:gd name="connsiteY0" fmla="*/ 889636 h 1355552"/>
                  <a:gd name="connsiteX1" fmla="*/ 305974 w 1161804"/>
                  <a:gd name="connsiteY1" fmla="*/ 779954 h 1355552"/>
                  <a:gd name="connsiteX2" fmla="*/ 64974 w 1161804"/>
                  <a:gd name="connsiteY2" fmla="*/ 612079 h 1355552"/>
                  <a:gd name="connsiteX3" fmla="*/ 178101 w 1161804"/>
                  <a:gd name="connsiteY3" fmla="*/ 64974 h 1355552"/>
                  <a:gd name="connsiteX4" fmla="*/ 725207 w 1161804"/>
                  <a:gd name="connsiteY4" fmla="*/ 178101 h 1355552"/>
                  <a:gd name="connsiteX5" fmla="*/ 783736 w 1161804"/>
                  <a:gd name="connsiteY5" fmla="*/ 465915 h 1355552"/>
                  <a:gd name="connsiteX6" fmla="*/ 855832 w 1161804"/>
                  <a:gd name="connsiteY6" fmla="*/ 575598 h 1355552"/>
                  <a:gd name="connsiteX7" fmla="*/ 1096830 w 1161804"/>
                  <a:gd name="connsiteY7" fmla="*/ 743472 h 1355552"/>
                  <a:gd name="connsiteX8" fmla="*/ 983704 w 1161804"/>
                  <a:gd name="connsiteY8" fmla="*/ 1290580 h 1355552"/>
                  <a:gd name="connsiteX9" fmla="*/ 436599 w 1161804"/>
                  <a:gd name="connsiteY9" fmla="*/ 1177449 h 1355552"/>
                  <a:gd name="connsiteX10" fmla="*/ 378069 w 1161804"/>
                  <a:gd name="connsiteY10" fmla="*/ 889636 h 1355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61804" h="1355552">
                    <a:moveTo>
                      <a:pt x="378069" y="889636"/>
                    </a:moveTo>
                    <a:cubicBezTo>
                      <a:pt x="386645" y="842615"/>
                      <a:pt x="352540" y="790729"/>
                      <a:pt x="305974" y="779954"/>
                    </a:cubicBezTo>
                    <a:cubicBezTo>
                      <a:pt x="210504" y="757862"/>
                      <a:pt x="123049" y="700431"/>
                      <a:pt x="64974" y="612079"/>
                    </a:cubicBezTo>
                    <a:cubicBezTo>
                      <a:pt x="-54866" y="429761"/>
                      <a:pt x="-4217" y="184813"/>
                      <a:pt x="178101" y="64974"/>
                    </a:cubicBezTo>
                    <a:cubicBezTo>
                      <a:pt x="360420" y="-54866"/>
                      <a:pt x="605366" y="-4217"/>
                      <a:pt x="725207" y="178101"/>
                    </a:cubicBezTo>
                    <a:cubicBezTo>
                      <a:pt x="783281" y="266453"/>
                      <a:pt x="801319" y="369513"/>
                      <a:pt x="783736" y="465915"/>
                    </a:cubicBezTo>
                    <a:cubicBezTo>
                      <a:pt x="775160" y="512937"/>
                      <a:pt x="809265" y="564822"/>
                      <a:pt x="855832" y="575598"/>
                    </a:cubicBezTo>
                    <a:cubicBezTo>
                      <a:pt x="951301" y="597689"/>
                      <a:pt x="1038755" y="655120"/>
                      <a:pt x="1096830" y="743472"/>
                    </a:cubicBezTo>
                    <a:cubicBezTo>
                      <a:pt x="1216669" y="925791"/>
                      <a:pt x="1166026" y="1170741"/>
                      <a:pt x="983704" y="1290580"/>
                    </a:cubicBezTo>
                    <a:cubicBezTo>
                      <a:pt x="801386" y="1410419"/>
                      <a:pt x="556438" y="1359770"/>
                      <a:pt x="436599" y="1177449"/>
                    </a:cubicBezTo>
                    <a:cubicBezTo>
                      <a:pt x="378524" y="1089098"/>
                      <a:pt x="360486" y="986039"/>
                      <a:pt x="378069" y="889636"/>
                    </a:cubicBezTo>
                    <a:close/>
                  </a:path>
                </a:pathLst>
              </a:custGeom>
              <a:grpFill/>
              <a:ln w="63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0E7D3E4A-F03F-5E2C-FF4B-1963995507FC}"/>
                  </a:ext>
                </a:extLst>
              </p:cNvPr>
              <p:cNvSpPr/>
              <p:nvPr/>
            </p:nvSpPr>
            <p:spPr>
              <a:xfrm>
                <a:off x="6940820" y="1409922"/>
                <a:ext cx="1400839" cy="1081754"/>
              </a:xfrm>
              <a:custGeom>
                <a:avLst/>
                <a:gdLst>
                  <a:gd name="connsiteX0" fmla="*/ 636489 w 1400839"/>
                  <a:gd name="connsiteY0" fmla="*/ 827127 h 1081754"/>
                  <a:gd name="connsiteX1" fmla="*/ 518040 w 1400839"/>
                  <a:gd name="connsiteY1" fmla="*/ 770580 h 1081754"/>
                  <a:gd name="connsiteX2" fmla="*/ 224945 w 1400839"/>
                  <a:gd name="connsiteY2" fmla="*/ 751642 h 1081754"/>
                  <a:gd name="connsiteX3" fmla="*/ 38633 w 1400839"/>
                  <a:gd name="connsiteY3" fmla="*/ 224945 h 1081754"/>
                  <a:gd name="connsiteX4" fmla="*/ 565333 w 1400839"/>
                  <a:gd name="connsiteY4" fmla="*/ 38633 h 1081754"/>
                  <a:gd name="connsiteX5" fmla="*/ 764349 w 1400839"/>
                  <a:gd name="connsiteY5" fmla="*/ 254627 h 1081754"/>
                  <a:gd name="connsiteX6" fmla="*/ 882804 w 1400839"/>
                  <a:gd name="connsiteY6" fmla="*/ 311174 h 1081754"/>
                  <a:gd name="connsiteX7" fmla="*/ 1175893 w 1400839"/>
                  <a:gd name="connsiteY7" fmla="*/ 330111 h 1081754"/>
                  <a:gd name="connsiteX8" fmla="*/ 1362205 w 1400839"/>
                  <a:gd name="connsiteY8" fmla="*/ 856809 h 1081754"/>
                  <a:gd name="connsiteX9" fmla="*/ 835512 w 1400839"/>
                  <a:gd name="connsiteY9" fmla="*/ 1043122 h 1081754"/>
                  <a:gd name="connsiteX10" fmla="*/ 636489 w 1400839"/>
                  <a:gd name="connsiteY10" fmla="*/ 827127 h 1081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00839" h="1081754">
                    <a:moveTo>
                      <a:pt x="636489" y="827127"/>
                    </a:moveTo>
                    <a:cubicBezTo>
                      <a:pt x="619493" y="782453"/>
                      <a:pt x="563462" y="755703"/>
                      <a:pt x="518040" y="770580"/>
                    </a:cubicBezTo>
                    <a:cubicBezTo>
                      <a:pt x="424916" y="801080"/>
                      <a:pt x="320363" y="797193"/>
                      <a:pt x="224945" y="751642"/>
                    </a:cubicBezTo>
                    <a:cubicBezTo>
                      <a:pt x="28053" y="657647"/>
                      <a:pt x="-55362" y="421838"/>
                      <a:pt x="38633" y="224945"/>
                    </a:cubicBezTo>
                    <a:cubicBezTo>
                      <a:pt x="132628" y="28053"/>
                      <a:pt x="368437" y="-55362"/>
                      <a:pt x="565333" y="38633"/>
                    </a:cubicBezTo>
                    <a:cubicBezTo>
                      <a:pt x="660744" y="84183"/>
                      <a:pt x="729511" y="163037"/>
                      <a:pt x="764349" y="254627"/>
                    </a:cubicBezTo>
                    <a:cubicBezTo>
                      <a:pt x="781345" y="299301"/>
                      <a:pt x="837376" y="326050"/>
                      <a:pt x="882804" y="311174"/>
                    </a:cubicBezTo>
                    <a:cubicBezTo>
                      <a:pt x="975928" y="280674"/>
                      <a:pt x="1080482" y="284561"/>
                      <a:pt x="1175893" y="330111"/>
                    </a:cubicBezTo>
                    <a:cubicBezTo>
                      <a:pt x="1372789" y="424106"/>
                      <a:pt x="1456201" y="659916"/>
                      <a:pt x="1362205" y="856809"/>
                    </a:cubicBezTo>
                    <a:cubicBezTo>
                      <a:pt x="1268216" y="1053699"/>
                      <a:pt x="1032401" y="1137118"/>
                      <a:pt x="835512" y="1043122"/>
                    </a:cubicBezTo>
                    <a:cubicBezTo>
                      <a:pt x="740094" y="997572"/>
                      <a:pt x="671327" y="918715"/>
                      <a:pt x="636489" y="827127"/>
                    </a:cubicBezTo>
                    <a:close/>
                  </a:path>
                </a:pathLst>
              </a:custGeom>
              <a:grpFill/>
              <a:ln w="63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A523E327-9335-D8EF-8D56-A3017160A121}"/>
                  </a:ext>
                </a:extLst>
              </p:cNvPr>
              <p:cNvSpPr/>
              <p:nvPr/>
            </p:nvSpPr>
            <p:spPr>
              <a:xfrm>
                <a:off x="6940586" y="1108117"/>
                <a:ext cx="263477" cy="734894"/>
              </a:xfrm>
              <a:custGeom>
                <a:avLst/>
                <a:gdLst>
                  <a:gd name="connsiteX0" fmla="*/ 0 w 263477"/>
                  <a:gd name="connsiteY0" fmla="*/ 0 h 734894"/>
                  <a:gd name="connsiteX1" fmla="*/ 218227 w 263477"/>
                  <a:gd name="connsiteY1" fmla="*/ 616919 h 734894"/>
                  <a:gd name="connsiteX2" fmla="*/ 137594 w 263477"/>
                  <a:gd name="connsiteY2" fmla="*/ 734895 h 73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3477" h="734894">
                    <a:moveTo>
                      <a:pt x="0" y="0"/>
                    </a:moveTo>
                    <a:cubicBezTo>
                      <a:pt x="230619" y="110096"/>
                      <a:pt x="328322" y="386299"/>
                      <a:pt x="218227" y="616919"/>
                    </a:cubicBezTo>
                    <a:cubicBezTo>
                      <a:pt x="197012" y="661358"/>
                      <a:pt x="169630" y="700862"/>
                      <a:pt x="137594" y="734895"/>
                    </a:cubicBezTo>
                  </a:path>
                </a:pathLst>
              </a:custGeom>
              <a:noFill/>
              <a:ln w="13590" cap="flat">
                <a:solidFill>
                  <a:srgbClr val="FFFFFF">
                    <a:alpha val="22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9FF08B3B-60CF-836A-7D2D-537FE0CFDE7E}"/>
                  </a:ext>
                </a:extLst>
              </p:cNvPr>
              <p:cNvSpPr/>
              <p:nvPr/>
            </p:nvSpPr>
            <p:spPr>
              <a:xfrm>
                <a:off x="7536903" y="1909079"/>
                <a:ext cx="335006" cy="174986"/>
              </a:xfrm>
              <a:custGeom>
                <a:avLst/>
                <a:gdLst>
                  <a:gd name="connsiteX0" fmla="*/ 0 w 335006"/>
                  <a:gd name="connsiteY0" fmla="*/ 174987 h 174986"/>
                  <a:gd name="connsiteX1" fmla="*/ 270339 w 335006"/>
                  <a:gd name="connsiteY1" fmla="*/ 5794 h 174986"/>
                  <a:gd name="connsiteX2" fmla="*/ 335006 w 335006"/>
                  <a:gd name="connsiteY2" fmla="*/ 31647 h 174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5006" h="174986">
                    <a:moveTo>
                      <a:pt x="0" y="174987"/>
                    </a:moveTo>
                    <a:cubicBezTo>
                      <a:pt x="27932" y="53614"/>
                      <a:pt x="148963" y="-22137"/>
                      <a:pt x="270339" y="5794"/>
                    </a:cubicBezTo>
                    <a:cubicBezTo>
                      <a:pt x="293729" y="11175"/>
                      <a:pt x="315422" y="20014"/>
                      <a:pt x="335006" y="31647"/>
                    </a:cubicBezTo>
                  </a:path>
                </a:pathLst>
              </a:custGeom>
              <a:noFill/>
              <a:ln w="13590" cap="flat">
                <a:solidFill>
                  <a:srgbClr val="FFFFFF">
                    <a:alpha val="22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3034247-DDF3-9C60-59AA-A992ECF87A7B}"/>
              </a:ext>
            </a:extLst>
          </p:cNvPr>
          <p:cNvGrpSpPr/>
          <p:nvPr/>
        </p:nvGrpSpPr>
        <p:grpSpPr>
          <a:xfrm>
            <a:off x="4969356" y="1478359"/>
            <a:ext cx="2110034" cy="3957243"/>
            <a:chOff x="6364266" y="0"/>
            <a:chExt cx="2110034" cy="3957243"/>
          </a:xfrm>
        </p:grpSpPr>
        <p:pic>
          <p:nvPicPr>
            <p:cNvPr id="29" name="图形 28">
              <a:extLst>
                <a:ext uri="{FF2B5EF4-FFF2-40B4-BE49-F238E27FC236}">
                  <a16:creationId xmlns:a16="http://schemas.microsoft.com/office/drawing/2014/main" id="{FBCCF0A7-F51B-1B14-B95C-CCF56E0A1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07520" y="0"/>
              <a:ext cx="1966780" cy="1966780"/>
            </a:xfrm>
            <a:prstGeom prst="rect">
              <a:avLst/>
            </a:prstGeom>
          </p:spPr>
        </p:pic>
        <p:sp>
          <p:nvSpPr>
            <p:cNvPr id="30" name="图形 12">
              <a:extLst>
                <a:ext uri="{FF2B5EF4-FFF2-40B4-BE49-F238E27FC236}">
                  <a16:creationId xmlns:a16="http://schemas.microsoft.com/office/drawing/2014/main" id="{277020EA-0325-1FBB-93B1-0B1FDCC1E5B5}"/>
                </a:ext>
              </a:extLst>
            </p:cNvPr>
            <p:cNvSpPr/>
            <p:nvPr/>
          </p:nvSpPr>
          <p:spPr>
            <a:xfrm>
              <a:off x="6507520" y="1298374"/>
              <a:ext cx="1966780" cy="1966780"/>
            </a:xfrm>
            <a:custGeom>
              <a:avLst/>
              <a:gdLst>
                <a:gd name="connsiteX0" fmla="*/ 1966780 w 1966780"/>
                <a:gd name="connsiteY0" fmla="*/ 983390 h 1966780"/>
                <a:gd name="connsiteX1" fmla="*/ 983390 w 1966780"/>
                <a:gd name="connsiteY1" fmla="*/ 1966780 h 1966780"/>
                <a:gd name="connsiteX2" fmla="*/ 0 w 1966780"/>
                <a:gd name="connsiteY2" fmla="*/ 983390 h 1966780"/>
                <a:gd name="connsiteX3" fmla="*/ 983390 w 1966780"/>
                <a:gd name="connsiteY3" fmla="*/ 0 h 1966780"/>
                <a:gd name="connsiteX4" fmla="*/ 1966780 w 1966780"/>
                <a:gd name="connsiteY4" fmla="*/ 983390 h 1966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6780" h="1966780">
                  <a:moveTo>
                    <a:pt x="1966780" y="983390"/>
                  </a:moveTo>
                  <a:cubicBezTo>
                    <a:pt x="1966780" y="1526501"/>
                    <a:pt x="1526501" y="1966780"/>
                    <a:pt x="983390" y="1966780"/>
                  </a:cubicBezTo>
                  <a:cubicBezTo>
                    <a:pt x="440279" y="1966780"/>
                    <a:pt x="0" y="1526501"/>
                    <a:pt x="0" y="983390"/>
                  </a:cubicBezTo>
                  <a:cubicBezTo>
                    <a:pt x="0" y="440279"/>
                    <a:pt x="440279" y="0"/>
                    <a:pt x="983390" y="0"/>
                  </a:cubicBezTo>
                  <a:cubicBezTo>
                    <a:pt x="1526501" y="0"/>
                    <a:pt x="1966780" y="440279"/>
                    <a:pt x="1966780" y="983390"/>
                  </a:cubicBezTo>
                  <a:close/>
                </a:path>
              </a:pathLst>
            </a:custGeom>
            <a:gradFill>
              <a:gsLst>
                <a:gs pos="0">
                  <a:srgbClr val="F9F0DF">
                    <a:alpha val="40000"/>
                  </a:srgbClr>
                </a:gs>
                <a:gs pos="100000">
                  <a:srgbClr val="B3E7E3">
                    <a:alpha val="50000"/>
                  </a:srgbClr>
                </a:gs>
              </a:gsLst>
              <a:lin ang="0" scaled="0"/>
            </a:gradFill>
            <a:ln w="6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图形 14">
              <a:extLst>
                <a:ext uri="{FF2B5EF4-FFF2-40B4-BE49-F238E27FC236}">
                  <a16:creationId xmlns:a16="http://schemas.microsoft.com/office/drawing/2014/main" id="{D2C6BE60-EB10-AEC1-2D21-1490BF1C030D}"/>
                </a:ext>
              </a:extLst>
            </p:cNvPr>
            <p:cNvSpPr/>
            <p:nvPr/>
          </p:nvSpPr>
          <p:spPr>
            <a:xfrm>
              <a:off x="7269281" y="3465900"/>
              <a:ext cx="448838" cy="491343"/>
            </a:xfrm>
            <a:custGeom>
              <a:avLst/>
              <a:gdLst>
                <a:gd name="connsiteX0" fmla="*/ 448839 w 448838"/>
                <a:gd name="connsiteY0" fmla="*/ 208210 h 491343"/>
                <a:gd name="connsiteX1" fmla="*/ 224419 w 448838"/>
                <a:gd name="connsiteY1" fmla="*/ 491343 h 491343"/>
                <a:gd name="connsiteX2" fmla="*/ 0 w 448838"/>
                <a:gd name="connsiteY2" fmla="*/ 208210 h 491343"/>
                <a:gd name="connsiteX3" fmla="*/ 116908 w 448838"/>
                <a:gd name="connsiteY3" fmla="*/ 208210 h 491343"/>
                <a:gd name="connsiteX4" fmla="*/ 120111 w 448838"/>
                <a:gd name="connsiteY4" fmla="*/ 208210 h 491343"/>
                <a:gd name="connsiteX5" fmla="*/ 120111 w 448838"/>
                <a:gd name="connsiteY5" fmla="*/ 205006 h 491343"/>
                <a:gd name="connsiteX6" fmla="*/ 120111 w 448838"/>
                <a:gd name="connsiteY6" fmla="*/ 0 h 491343"/>
                <a:gd name="connsiteX7" fmla="*/ 328728 w 448838"/>
                <a:gd name="connsiteY7" fmla="*/ 0 h 491343"/>
                <a:gd name="connsiteX8" fmla="*/ 328728 w 448838"/>
                <a:gd name="connsiteY8" fmla="*/ 205006 h 491343"/>
                <a:gd name="connsiteX9" fmla="*/ 328728 w 448838"/>
                <a:gd name="connsiteY9" fmla="*/ 208210 h 491343"/>
                <a:gd name="connsiteX10" fmla="*/ 331931 w 448838"/>
                <a:gd name="connsiteY10" fmla="*/ 208210 h 491343"/>
                <a:gd name="connsiteX11" fmla="*/ 448839 w 448838"/>
                <a:gd name="connsiteY11" fmla="*/ 208210 h 491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8838" h="491343">
                  <a:moveTo>
                    <a:pt x="448839" y="208210"/>
                  </a:moveTo>
                  <a:lnTo>
                    <a:pt x="224419" y="491343"/>
                  </a:lnTo>
                  <a:lnTo>
                    <a:pt x="0" y="208210"/>
                  </a:lnTo>
                  <a:lnTo>
                    <a:pt x="116908" y="208210"/>
                  </a:lnTo>
                  <a:lnTo>
                    <a:pt x="120111" y="208210"/>
                  </a:lnTo>
                  <a:lnTo>
                    <a:pt x="120111" y="205006"/>
                  </a:lnTo>
                  <a:lnTo>
                    <a:pt x="120111" y="0"/>
                  </a:lnTo>
                  <a:lnTo>
                    <a:pt x="328728" y="0"/>
                  </a:lnTo>
                  <a:lnTo>
                    <a:pt x="328728" y="205006"/>
                  </a:lnTo>
                  <a:lnTo>
                    <a:pt x="328728" y="208210"/>
                  </a:lnTo>
                  <a:lnTo>
                    <a:pt x="331931" y="208210"/>
                  </a:lnTo>
                  <a:lnTo>
                    <a:pt x="448839" y="208210"/>
                  </a:lnTo>
                  <a:close/>
                </a:path>
              </a:pathLst>
            </a:custGeom>
            <a:gradFill>
              <a:gsLst>
                <a:gs pos="0">
                  <a:srgbClr val="00B7BE">
                    <a:alpha val="0"/>
                  </a:srgbClr>
                </a:gs>
                <a:gs pos="100000">
                  <a:srgbClr val="00B7BE">
                    <a:alpha val="20000"/>
                  </a:srgbClr>
                </a:gs>
              </a:gsLst>
              <a:lin ang="5400000" scaled="1"/>
            </a:gradFill>
            <a:ln w="6393" cap="flat">
              <a:gradFill>
                <a:gsLst>
                  <a:gs pos="0">
                    <a:srgbClr val="00B7BE">
                      <a:alpha val="0"/>
                    </a:srgbClr>
                  </a:gs>
                  <a:gs pos="100000">
                    <a:srgbClr val="00B7BE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图形 16">
              <a:extLst>
                <a:ext uri="{FF2B5EF4-FFF2-40B4-BE49-F238E27FC236}">
                  <a16:creationId xmlns:a16="http://schemas.microsoft.com/office/drawing/2014/main" id="{D2140E92-FC0D-271F-1CF7-C1948053D05D}"/>
                </a:ext>
              </a:extLst>
            </p:cNvPr>
            <p:cNvSpPr/>
            <p:nvPr/>
          </p:nvSpPr>
          <p:spPr>
            <a:xfrm>
              <a:off x="6776591" y="1567445"/>
              <a:ext cx="1428638" cy="1428638"/>
            </a:xfrm>
            <a:custGeom>
              <a:avLst/>
              <a:gdLst>
                <a:gd name="connsiteX0" fmla="*/ 1428638 w 1428638"/>
                <a:gd name="connsiteY0" fmla="*/ 714319 h 1428638"/>
                <a:gd name="connsiteX1" fmla="*/ 714319 w 1428638"/>
                <a:gd name="connsiteY1" fmla="*/ 1428638 h 1428638"/>
                <a:gd name="connsiteX2" fmla="*/ 0 w 1428638"/>
                <a:gd name="connsiteY2" fmla="*/ 714319 h 1428638"/>
                <a:gd name="connsiteX3" fmla="*/ 714319 w 1428638"/>
                <a:gd name="connsiteY3" fmla="*/ 0 h 1428638"/>
                <a:gd name="connsiteX4" fmla="*/ 1428638 w 1428638"/>
                <a:gd name="connsiteY4" fmla="*/ 714319 h 142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638" h="1428638">
                  <a:moveTo>
                    <a:pt x="1428638" y="714319"/>
                  </a:moveTo>
                  <a:cubicBezTo>
                    <a:pt x="1428638" y="1108827"/>
                    <a:pt x="1108827" y="1428638"/>
                    <a:pt x="714319" y="1428638"/>
                  </a:cubicBezTo>
                  <a:cubicBezTo>
                    <a:pt x="319812" y="1428638"/>
                    <a:pt x="0" y="1108827"/>
                    <a:pt x="0" y="714319"/>
                  </a:cubicBezTo>
                  <a:cubicBezTo>
                    <a:pt x="0" y="319812"/>
                    <a:pt x="319812" y="0"/>
                    <a:pt x="714319" y="0"/>
                  </a:cubicBezTo>
                  <a:cubicBezTo>
                    <a:pt x="1108827" y="0"/>
                    <a:pt x="1428638" y="319812"/>
                    <a:pt x="1428638" y="714319"/>
                  </a:cubicBezTo>
                  <a:close/>
                </a:path>
              </a:pathLst>
            </a:custGeom>
            <a:gradFill>
              <a:gsLst>
                <a:gs pos="0">
                  <a:srgbClr val="F9F0DF"/>
                </a:gs>
                <a:gs pos="32000">
                  <a:srgbClr val="EBF5F0"/>
                </a:gs>
                <a:gs pos="97000">
                  <a:srgbClr val="B3E7E3"/>
                </a:gs>
              </a:gsLst>
              <a:lin ang="0" scaled="0"/>
            </a:gradFill>
            <a:ln w="6364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dirty="0"/>
                <a:t> </a:t>
              </a:r>
            </a:p>
          </p:txBody>
        </p:sp>
        <p:grpSp>
          <p:nvGrpSpPr>
            <p:cNvPr id="33" name="图形 8">
              <a:extLst>
                <a:ext uri="{FF2B5EF4-FFF2-40B4-BE49-F238E27FC236}">
                  <a16:creationId xmlns:a16="http://schemas.microsoft.com/office/drawing/2014/main" id="{94906BF6-7623-4F34-8EBE-FC4F6D874F5E}"/>
                </a:ext>
              </a:extLst>
            </p:cNvPr>
            <p:cNvGrpSpPr/>
            <p:nvPr/>
          </p:nvGrpSpPr>
          <p:grpSpPr>
            <a:xfrm>
              <a:off x="6364266" y="801325"/>
              <a:ext cx="1977392" cy="1394550"/>
              <a:chOff x="6364266" y="1108117"/>
              <a:chExt cx="1977392" cy="1394550"/>
            </a:xfr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39000"/>
                  </a:schemeClr>
                </a:gs>
              </a:gsLst>
              <a:lin ang="5400000" scaled="0"/>
            </a:gradFill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A8CBC8D4-FF37-9243-67B5-78E5B5895D8D}"/>
                  </a:ext>
                </a:extLst>
              </p:cNvPr>
              <p:cNvSpPr/>
              <p:nvPr/>
            </p:nvSpPr>
            <p:spPr>
              <a:xfrm>
                <a:off x="6364266" y="1147114"/>
                <a:ext cx="1161804" cy="1355552"/>
              </a:xfrm>
              <a:custGeom>
                <a:avLst/>
                <a:gdLst>
                  <a:gd name="connsiteX0" fmla="*/ 378069 w 1161804"/>
                  <a:gd name="connsiteY0" fmla="*/ 889636 h 1355552"/>
                  <a:gd name="connsiteX1" fmla="*/ 305974 w 1161804"/>
                  <a:gd name="connsiteY1" fmla="*/ 779954 h 1355552"/>
                  <a:gd name="connsiteX2" fmla="*/ 64974 w 1161804"/>
                  <a:gd name="connsiteY2" fmla="*/ 612079 h 1355552"/>
                  <a:gd name="connsiteX3" fmla="*/ 178101 w 1161804"/>
                  <a:gd name="connsiteY3" fmla="*/ 64974 h 1355552"/>
                  <a:gd name="connsiteX4" fmla="*/ 725207 w 1161804"/>
                  <a:gd name="connsiteY4" fmla="*/ 178101 h 1355552"/>
                  <a:gd name="connsiteX5" fmla="*/ 783736 w 1161804"/>
                  <a:gd name="connsiteY5" fmla="*/ 465915 h 1355552"/>
                  <a:gd name="connsiteX6" fmla="*/ 855832 w 1161804"/>
                  <a:gd name="connsiteY6" fmla="*/ 575598 h 1355552"/>
                  <a:gd name="connsiteX7" fmla="*/ 1096830 w 1161804"/>
                  <a:gd name="connsiteY7" fmla="*/ 743472 h 1355552"/>
                  <a:gd name="connsiteX8" fmla="*/ 983704 w 1161804"/>
                  <a:gd name="connsiteY8" fmla="*/ 1290580 h 1355552"/>
                  <a:gd name="connsiteX9" fmla="*/ 436599 w 1161804"/>
                  <a:gd name="connsiteY9" fmla="*/ 1177449 h 1355552"/>
                  <a:gd name="connsiteX10" fmla="*/ 378069 w 1161804"/>
                  <a:gd name="connsiteY10" fmla="*/ 889636 h 1355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61804" h="1355552">
                    <a:moveTo>
                      <a:pt x="378069" y="889636"/>
                    </a:moveTo>
                    <a:cubicBezTo>
                      <a:pt x="386645" y="842615"/>
                      <a:pt x="352540" y="790729"/>
                      <a:pt x="305974" y="779954"/>
                    </a:cubicBezTo>
                    <a:cubicBezTo>
                      <a:pt x="210504" y="757862"/>
                      <a:pt x="123049" y="700431"/>
                      <a:pt x="64974" y="612079"/>
                    </a:cubicBezTo>
                    <a:cubicBezTo>
                      <a:pt x="-54866" y="429761"/>
                      <a:pt x="-4217" y="184813"/>
                      <a:pt x="178101" y="64974"/>
                    </a:cubicBezTo>
                    <a:cubicBezTo>
                      <a:pt x="360420" y="-54866"/>
                      <a:pt x="605366" y="-4217"/>
                      <a:pt x="725207" y="178101"/>
                    </a:cubicBezTo>
                    <a:cubicBezTo>
                      <a:pt x="783281" y="266453"/>
                      <a:pt x="801319" y="369513"/>
                      <a:pt x="783736" y="465915"/>
                    </a:cubicBezTo>
                    <a:cubicBezTo>
                      <a:pt x="775160" y="512937"/>
                      <a:pt x="809265" y="564822"/>
                      <a:pt x="855832" y="575598"/>
                    </a:cubicBezTo>
                    <a:cubicBezTo>
                      <a:pt x="951301" y="597689"/>
                      <a:pt x="1038755" y="655120"/>
                      <a:pt x="1096830" y="743472"/>
                    </a:cubicBezTo>
                    <a:cubicBezTo>
                      <a:pt x="1216669" y="925791"/>
                      <a:pt x="1166026" y="1170741"/>
                      <a:pt x="983704" y="1290580"/>
                    </a:cubicBezTo>
                    <a:cubicBezTo>
                      <a:pt x="801386" y="1410419"/>
                      <a:pt x="556438" y="1359770"/>
                      <a:pt x="436599" y="1177449"/>
                    </a:cubicBezTo>
                    <a:cubicBezTo>
                      <a:pt x="378524" y="1089098"/>
                      <a:pt x="360486" y="986039"/>
                      <a:pt x="378069" y="889636"/>
                    </a:cubicBezTo>
                    <a:close/>
                  </a:path>
                </a:pathLst>
              </a:custGeom>
              <a:grpFill/>
              <a:ln w="63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C6DFB6CB-D265-E33A-BB05-CA4DD9177F0F}"/>
                  </a:ext>
                </a:extLst>
              </p:cNvPr>
              <p:cNvSpPr/>
              <p:nvPr/>
            </p:nvSpPr>
            <p:spPr>
              <a:xfrm>
                <a:off x="6940820" y="1409922"/>
                <a:ext cx="1400839" cy="1081754"/>
              </a:xfrm>
              <a:custGeom>
                <a:avLst/>
                <a:gdLst>
                  <a:gd name="connsiteX0" fmla="*/ 636489 w 1400839"/>
                  <a:gd name="connsiteY0" fmla="*/ 827127 h 1081754"/>
                  <a:gd name="connsiteX1" fmla="*/ 518040 w 1400839"/>
                  <a:gd name="connsiteY1" fmla="*/ 770580 h 1081754"/>
                  <a:gd name="connsiteX2" fmla="*/ 224945 w 1400839"/>
                  <a:gd name="connsiteY2" fmla="*/ 751642 h 1081754"/>
                  <a:gd name="connsiteX3" fmla="*/ 38633 w 1400839"/>
                  <a:gd name="connsiteY3" fmla="*/ 224945 h 1081754"/>
                  <a:gd name="connsiteX4" fmla="*/ 565333 w 1400839"/>
                  <a:gd name="connsiteY4" fmla="*/ 38633 h 1081754"/>
                  <a:gd name="connsiteX5" fmla="*/ 764349 w 1400839"/>
                  <a:gd name="connsiteY5" fmla="*/ 254627 h 1081754"/>
                  <a:gd name="connsiteX6" fmla="*/ 882804 w 1400839"/>
                  <a:gd name="connsiteY6" fmla="*/ 311174 h 1081754"/>
                  <a:gd name="connsiteX7" fmla="*/ 1175893 w 1400839"/>
                  <a:gd name="connsiteY7" fmla="*/ 330111 h 1081754"/>
                  <a:gd name="connsiteX8" fmla="*/ 1362205 w 1400839"/>
                  <a:gd name="connsiteY8" fmla="*/ 856809 h 1081754"/>
                  <a:gd name="connsiteX9" fmla="*/ 835512 w 1400839"/>
                  <a:gd name="connsiteY9" fmla="*/ 1043122 h 1081754"/>
                  <a:gd name="connsiteX10" fmla="*/ 636489 w 1400839"/>
                  <a:gd name="connsiteY10" fmla="*/ 827127 h 1081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00839" h="1081754">
                    <a:moveTo>
                      <a:pt x="636489" y="827127"/>
                    </a:moveTo>
                    <a:cubicBezTo>
                      <a:pt x="619493" y="782453"/>
                      <a:pt x="563462" y="755703"/>
                      <a:pt x="518040" y="770580"/>
                    </a:cubicBezTo>
                    <a:cubicBezTo>
                      <a:pt x="424916" y="801080"/>
                      <a:pt x="320363" y="797193"/>
                      <a:pt x="224945" y="751642"/>
                    </a:cubicBezTo>
                    <a:cubicBezTo>
                      <a:pt x="28053" y="657647"/>
                      <a:pt x="-55362" y="421838"/>
                      <a:pt x="38633" y="224945"/>
                    </a:cubicBezTo>
                    <a:cubicBezTo>
                      <a:pt x="132628" y="28053"/>
                      <a:pt x="368437" y="-55362"/>
                      <a:pt x="565333" y="38633"/>
                    </a:cubicBezTo>
                    <a:cubicBezTo>
                      <a:pt x="660744" y="84183"/>
                      <a:pt x="729511" y="163037"/>
                      <a:pt x="764349" y="254627"/>
                    </a:cubicBezTo>
                    <a:cubicBezTo>
                      <a:pt x="781345" y="299301"/>
                      <a:pt x="837376" y="326050"/>
                      <a:pt x="882804" y="311174"/>
                    </a:cubicBezTo>
                    <a:cubicBezTo>
                      <a:pt x="975928" y="280674"/>
                      <a:pt x="1080482" y="284561"/>
                      <a:pt x="1175893" y="330111"/>
                    </a:cubicBezTo>
                    <a:cubicBezTo>
                      <a:pt x="1372789" y="424106"/>
                      <a:pt x="1456201" y="659916"/>
                      <a:pt x="1362205" y="856809"/>
                    </a:cubicBezTo>
                    <a:cubicBezTo>
                      <a:pt x="1268216" y="1053699"/>
                      <a:pt x="1032401" y="1137118"/>
                      <a:pt x="835512" y="1043122"/>
                    </a:cubicBezTo>
                    <a:cubicBezTo>
                      <a:pt x="740094" y="997572"/>
                      <a:pt x="671327" y="918715"/>
                      <a:pt x="636489" y="827127"/>
                    </a:cubicBezTo>
                    <a:close/>
                  </a:path>
                </a:pathLst>
              </a:custGeom>
              <a:grpFill/>
              <a:ln w="63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B4A96D34-EF9C-559C-408B-9E102BD5A5D3}"/>
                  </a:ext>
                </a:extLst>
              </p:cNvPr>
              <p:cNvSpPr/>
              <p:nvPr/>
            </p:nvSpPr>
            <p:spPr>
              <a:xfrm>
                <a:off x="6940586" y="1108117"/>
                <a:ext cx="263477" cy="734894"/>
              </a:xfrm>
              <a:custGeom>
                <a:avLst/>
                <a:gdLst>
                  <a:gd name="connsiteX0" fmla="*/ 0 w 263477"/>
                  <a:gd name="connsiteY0" fmla="*/ 0 h 734894"/>
                  <a:gd name="connsiteX1" fmla="*/ 218227 w 263477"/>
                  <a:gd name="connsiteY1" fmla="*/ 616919 h 734894"/>
                  <a:gd name="connsiteX2" fmla="*/ 137594 w 263477"/>
                  <a:gd name="connsiteY2" fmla="*/ 734895 h 73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3477" h="734894">
                    <a:moveTo>
                      <a:pt x="0" y="0"/>
                    </a:moveTo>
                    <a:cubicBezTo>
                      <a:pt x="230619" y="110096"/>
                      <a:pt x="328322" y="386299"/>
                      <a:pt x="218227" y="616919"/>
                    </a:cubicBezTo>
                    <a:cubicBezTo>
                      <a:pt x="197012" y="661358"/>
                      <a:pt x="169630" y="700862"/>
                      <a:pt x="137594" y="734895"/>
                    </a:cubicBezTo>
                  </a:path>
                </a:pathLst>
              </a:custGeom>
              <a:noFill/>
              <a:ln w="13590" cap="flat">
                <a:solidFill>
                  <a:srgbClr val="FFFFFF">
                    <a:alpha val="22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6E906B10-A4F3-FDDE-D50C-DD4AFE0608A2}"/>
                  </a:ext>
                </a:extLst>
              </p:cNvPr>
              <p:cNvSpPr/>
              <p:nvPr/>
            </p:nvSpPr>
            <p:spPr>
              <a:xfrm>
                <a:off x="7536903" y="1909079"/>
                <a:ext cx="335006" cy="174986"/>
              </a:xfrm>
              <a:custGeom>
                <a:avLst/>
                <a:gdLst>
                  <a:gd name="connsiteX0" fmla="*/ 0 w 335006"/>
                  <a:gd name="connsiteY0" fmla="*/ 174987 h 174986"/>
                  <a:gd name="connsiteX1" fmla="*/ 270339 w 335006"/>
                  <a:gd name="connsiteY1" fmla="*/ 5794 h 174986"/>
                  <a:gd name="connsiteX2" fmla="*/ 335006 w 335006"/>
                  <a:gd name="connsiteY2" fmla="*/ 31647 h 174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5006" h="174986">
                    <a:moveTo>
                      <a:pt x="0" y="174987"/>
                    </a:moveTo>
                    <a:cubicBezTo>
                      <a:pt x="27932" y="53614"/>
                      <a:pt x="148963" y="-22137"/>
                      <a:pt x="270339" y="5794"/>
                    </a:cubicBezTo>
                    <a:cubicBezTo>
                      <a:pt x="293729" y="11175"/>
                      <a:pt x="315422" y="20014"/>
                      <a:pt x="335006" y="31647"/>
                    </a:cubicBezTo>
                  </a:path>
                </a:pathLst>
              </a:custGeom>
              <a:noFill/>
              <a:ln w="13590" cap="flat">
                <a:solidFill>
                  <a:srgbClr val="FFFFFF">
                    <a:alpha val="22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076F72C6-6475-F965-74A2-E54597620129}"/>
              </a:ext>
            </a:extLst>
          </p:cNvPr>
          <p:cNvGrpSpPr/>
          <p:nvPr/>
        </p:nvGrpSpPr>
        <p:grpSpPr>
          <a:xfrm>
            <a:off x="8235359" y="1478359"/>
            <a:ext cx="2110034" cy="3957243"/>
            <a:chOff x="6364266" y="0"/>
            <a:chExt cx="2110034" cy="3957243"/>
          </a:xfrm>
        </p:grpSpPr>
        <p:pic>
          <p:nvPicPr>
            <p:cNvPr id="39" name="图形 38">
              <a:extLst>
                <a:ext uri="{FF2B5EF4-FFF2-40B4-BE49-F238E27FC236}">
                  <a16:creationId xmlns:a16="http://schemas.microsoft.com/office/drawing/2014/main" id="{CE311706-6521-9D28-E309-EB6A6870B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07520" y="0"/>
              <a:ext cx="1966780" cy="1966780"/>
            </a:xfrm>
            <a:prstGeom prst="rect">
              <a:avLst/>
            </a:prstGeom>
          </p:spPr>
        </p:pic>
        <p:sp>
          <p:nvSpPr>
            <p:cNvPr id="40" name="图形 12">
              <a:extLst>
                <a:ext uri="{FF2B5EF4-FFF2-40B4-BE49-F238E27FC236}">
                  <a16:creationId xmlns:a16="http://schemas.microsoft.com/office/drawing/2014/main" id="{0538767B-6A32-E6CD-B1E2-FCC9B7CFB2FF}"/>
                </a:ext>
              </a:extLst>
            </p:cNvPr>
            <p:cNvSpPr/>
            <p:nvPr/>
          </p:nvSpPr>
          <p:spPr>
            <a:xfrm>
              <a:off x="6507520" y="1298374"/>
              <a:ext cx="1966780" cy="1966780"/>
            </a:xfrm>
            <a:custGeom>
              <a:avLst/>
              <a:gdLst>
                <a:gd name="connsiteX0" fmla="*/ 1966780 w 1966780"/>
                <a:gd name="connsiteY0" fmla="*/ 983390 h 1966780"/>
                <a:gd name="connsiteX1" fmla="*/ 983390 w 1966780"/>
                <a:gd name="connsiteY1" fmla="*/ 1966780 h 1966780"/>
                <a:gd name="connsiteX2" fmla="*/ 0 w 1966780"/>
                <a:gd name="connsiteY2" fmla="*/ 983390 h 1966780"/>
                <a:gd name="connsiteX3" fmla="*/ 983390 w 1966780"/>
                <a:gd name="connsiteY3" fmla="*/ 0 h 1966780"/>
                <a:gd name="connsiteX4" fmla="*/ 1966780 w 1966780"/>
                <a:gd name="connsiteY4" fmla="*/ 983390 h 1966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6780" h="1966780">
                  <a:moveTo>
                    <a:pt x="1966780" y="983390"/>
                  </a:moveTo>
                  <a:cubicBezTo>
                    <a:pt x="1966780" y="1526501"/>
                    <a:pt x="1526501" y="1966780"/>
                    <a:pt x="983390" y="1966780"/>
                  </a:cubicBezTo>
                  <a:cubicBezTo>
                    <a:pt x="440279" y="1966780"/>
                    <a:pt x="0" y="1526501"/>
                    <a:pt x="0" y="983390"/>
                  </a:cubicBezTo>
                  <a:cubicBezTo>
                    <a:pt x="0" y="440279"/>
                    <a:pt x="440279" y="0"/>
                    <a:pt x="983390" y="0"/>
                  </a:cubicBezTo>
                  <a:cubicBezTo>
                    <a:pt x="1526501" y="0"/>
                    <a:pt x="1966780" y="440279"/>
                    <a:pt x="1966780" y="983390"/>
                  </a:cubicBezTo>
                  <a:close/>
                </a:path>
              </a:pathLst>
            </a:custGeom>
            <a:gradFill>
              <a:gsLst>
                <a:gs pos="0">
                  <a:srgbClr val="FFA964">
                    <a:alpha val="10000"/>
                  </a:srgbClr>
                </a:gs>
                <a:gs pos="100000">
                  <a:srgbClr val="F26E18">
                    <a:alpha val="10000"/>
                  </a:srgbClr>
                </a:gs>
              </a:gsLst>
              <a:lin ang="0" scaled="0"/>
            </a:gradFill>
            <a:ln w="6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图形 14">
              <a:extLst>
                <a:ext uri="{FF2B5EF4-FFF2-40B4-BE49-F238E27FC236}">
                  <a16:creationId xmlns:a16="http://schemas.microsoft.com/office/drawing/2014/main" id="{6A5063D9-9CD0-DDE0-E2D6-4C15F8240D9C}"/>
                </a:ext>
              </a:extLst>
            </p:cNvPr>
            <p:cNvSpPr/>
            <p:nvPr/>
          </p:nvSpPr>
          <p:spPr>
            <a:xfrm>
              <a:off x="7269281" y="3465900"/>
              <a:ext cx="448838" cy="491343"/>
            </a:xfrm>
            <a:custGeom>
              <a:avLst/>
              <a:gdLst>
                <a:gd name="connsiteX0" fmla="*/ 448839 w 448838"/>
                <a:gd name="connsiteY0" fmla="*/ 208210 h 491343"/>
                <a:gd name="connsiteX1" fmla="*/ 224419 w 448838"/>
                <a:gd name="connsiteY1" fmla="*/ 491343 h 491343"/>
                <a:gd name="connsiteX2" fmla="*/ 0 w 448838"/>
                <a:gd name="connsiteY2" fmla="*/ 208210 h 491343"/>
                <a:gd name="connsiteX3" fmla="*/ 116908 w 448838"/>
                <a:gd name="connsiteY3" fmla="*/ 208210 h 491343"/>
                <a:gd name="connsiteX4" fmla="*/ 120111 w 448838"/>
                <a:gd name="connsiteY4" fmla="*/ 208210 h 491343"/>
                <a:gd name="connsiteX5" fmla="*/ 120111 w 448838"/>
                <a:gd name="connsiteY5" fmla="*/ 205006 h 491343"/>
                <a:gd name="connsiteX6" fmla="*/ 120111 w 448838"/>
                <a:gd name="connsiteY6" fmla="*/ 0 h 491343"/>
                <a:gd name="connsiteX7" fmla="*/ 328728 w 448838"/>
                <a:gd name="connsiteY7" fmla="*/ 0 h 491343"/>
                <a:gd name="connsiteX8" fmla="*/ 328728 w 448838"/>
                <a:gd name="connsiteY8" fmla="*/ 205006 h 491343"/>
                <a:gd name="connsiteX9" fmla="*/ 328728 w 448838"/>
                <a:gd name="connsiteY9" fmla="*/ 208210 h 491343"/>
                <a:gd name="connsiteX10" fmla="*/ 331931 w 448838"/>
                <a:gd name="connsiteY10" fmla="*/ 208210 h 491343"/>
                <a:gd name="connsiteX11" fmla="*/ 448839 w 448838"/>
                <a:gd name="connsiteY11" fmla="*/ 208210 h 491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8838" h="491343">
                  <a:moveTo>
                    <a:pt x="448839" y="208210"/>
                  </a:moveTo>
                  <a:lnTo>
                    <a:pt x="224419" y="491343"/>
                  </a:lnTo>
                  <a:lnTo>
                    <a:pt x="0" y="208210"/>
                  </a:lnTo>
                  <a:lnTo>
                    <a:pt x="116908" y="208210"/>
                  </a:lnTo>
                  <a:lnTo>
                    <a:pt x="120111" y="208210"/>
                  </a:lnTo>
                  <a:lnTo>
                    <a:pt x="120111" y="205006"/>
                  </a:lnTo>
                  <a:lnTo>
                    <a:pt x="120111" y="0"/>
                  </a:lnTo>
                  <a:lnTo>
                    <a:pt x="328728" y="0"/>
                  </a:lnTo>
                  <a:lnTo>
                    <a:pt x="328728" y="205006"/>
                  </a:lnTo>
                  <a:lnTo>
                    <a:pt x="328728" y="208210"/>
                  </a:lnTo>
                  <a:lnTo>
                    <a:pt x="331931" y="208210"/>
                  </a:lnTo>
                  <a:lnTo>
                    <a:pt x="448839" y="208210"/>
                  </a:lnTo>
                  <a:close/>
                </a:path>
              </a:pathLst>
            </a:custGeom>
            <a:gradFill>
              <a:gsLst>
                <a:gs pos="0">
                  <a:srgbClr val="00B7BE">
                    <a:alpha val="0"/>
                  </a:srgbClr>
                </a:gs>
                <a:gs pos="100000">
                  <a:srgbClr val="00B7BE">
                    <a:alpha val="20000"/>
                  </a:srgbClr>
                </a:gs>
              </a:gsLst>
              <a:lin ang="5400000" scaled="1"/>
            </a:gradFill>
            <a:ln w="6393" cap="flat">
              <a:gradFill>
                <a:gsLst>
                  <a:gs pos="0">
                    <a:srgbClr val="00B7BE">
                      <a:alpha val="0"/>
                    </a:srgbClr>
                  </a:gs>
                  <a:gs pos="100000">
                    <a:srgbClr val="00B7BE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图形 16">
              <a:extLst>
                <a:ext uri="{FF2B5EF4-FFF2-40B4-BE49-F238E27FC236}">
                  <a16:creationId xmlns:a16="http://schemas.microsoft.com/office/drawing/2014/main" id="{A912A53E-C077-87B4-A802-74E85B66D49B}"/>
                </a:ext>
              </a:extLst>
            </p:cNvPr>
            <p:cNvSpPr/>
            <p:nvPr/>
          </p:nvSpPr>
          <p:spPr>
            <a:xfrm>
              <a:off x="6776591" y="1567445"/>
              <a:ext cx="1428638" cy="1428638"/>
            </a:xfrm>
            <a:custGeom>
              <a:avLst/>
              <a:gdLst>
                <a:gd name="connsiteX0" fmla="*/ 1428638 w 1428638"/>
                <a:gd name="connsiteY0" fmla="*/ 714319 h 1428638"/>
                <a:gd name="connsiteX1" fmla="*/ 714319 w 1428638"/>
                <a:gd name="connsiteY1" fmla="*/ 1428638 h 1428638"/>
                <a:gd name="connsiteX2" fmla="*/ 0 w 1428638"/>
                <a:gd name="connsiteY2" fmla="*/ 714319 h 1428638"/>
                <a:gd name="connsiteX3" fmla="*/ 714319 w 1428638"/>
                <a:gd name="connsiteY3" fmla="*/ 0 h 1428638"/>
                <a:gd name="connsiteX4" fmla="*/ 1428638 w 1428638"/>
                <a:gd name="connsiteY4" fmla="*/ 714319 h 142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638" h="1428638">
                  <a:moveTo>
                    <a:pt x="1428638" y="714319"/>
                  </a:moveTo>
                  <a:cubicBezTo>
                    <a:pt x="1428638" y="1108827"/>
                    <a:pt x="1108827" y="1428638"/>
                    <a:pt x="714319" y="1428638"/>
                  </a:cubicBezTo>
                  <a:cubicBezTo>
                    <a:pt x="319812" y="1428638"/>
                    <a:pt x="0" y="1108827"/>
                    <a:pt x="0" y="714319"/>
                  </a:cubicBezTo>
                  <a:cubicBezTo>
                    <a:pt x="0" y="319812"/>
                    <a:pt x="319812" y="0"/>
                    <a:pt x="714319" y="0"/>
                  </a:cubicBezTo>
                  <a:cubicBezTo>
                    <a:pt x="1108827" y="0"/>
                    <a:pt x="1428638" y="319812"/>
                    <a:pt x="1428638" y="714319"/>
                  </a:cubicBezTo>
                  <a:close/>
                </a:path>
              </a:pathLst>
            </a:custGeom>
            <a:gradFill>
              <a:gsLst>
                <a:gs pos="0">
                  <a:srgbClr val="FFA964"/>
                </a:gs>
                <a:gs pos="100000">
                  <a:srgbClr val="F26E18"/>
                </a:gs>
              </a:gsLst>
              <a:lin ang="0" scaled="0"/>
            </a:gradFill>
            <a:ln w="6364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dirty="0"/>
                <a:t> </a:t>
              </a:r>
            </a:p>
          </p:txBody>
        </p:sp>
        <p:grpSp>
          <p:nvGrpSpPr>
            <p:cNvPr id="43" name="图形 8">
              <a:extLst>
                <a:ext uri="{FF2B5EF4-FFF2-40B4-BE49-F238E27FC236}">
                  <a16:creationId xmlns:a16="http://schemas.microsoft.com/office/drawing/2014/main" id="{A400922B-E62B-0AD5-713A-06874DEED574}"/>
                </a:ext>
              </a:extLst>
            </p:cNvPr>
            <p:cNvGrpSpPr/>
            <p:nvPr/>
          </p:nvGrpSpPr>
          <p:grpSpPr>
            <a:xfrm>
              <a:off x="6364266" y="801325"/>
              <a:ext cx="1977392" cy="1394550"/>
              <a:chOff x="6364266" y="1108117"/>
              <a:chExt cx="1977392" cy="1394550"/>
            </a:xfr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39000"/>
                  </a:schemeClr>
                </a:gs>
              </a:gsLst>
              <a:lin ang="5400000" scaled="0"/>
            </a:gradFill>
          </p:grpSpPr>
          <p:sp>
            <p:nvSpPr>
              <p:cNvPr id="44" name="任意多边形: 形状 43">
                <a:extLst>
                  <a:ext uri="{FF2B5EF4-FFF2-40B4-BE49-F238E27FC236}">
                    <a16:creationId xmlns:a16="http://schemas.microsoft.com/office/drawing/2014/main" id="{E5409B18-E8FB-7D4C-D26B-1DDE72BCD52C}"/>
                  </a:ext>
                </a:extLst>
              </p:cNvPr>
              <p:cNvSpPr/>
              <p:nvPr/>
            </p:nvSpPr>
            <p:spPr>
              <a:xfrm>
                <a:off x="6364266" y="1147114"/>
                <a:ext cx="1161804" cy="1355552"/>
              </a:xfrm>
              <a:custGeom>
                <a:avLst/>
                <a:gdLst>
                  <a:gd name="connsiteX0" fmla="*/ 378069 w 1161804"/>
                  <a:gd name="connsiteY0" fmla="*/ 889636 h 1355552"/>
                  <a:gd name="connsiteX1" fmla="*/ 305974 w 1161804"/>
                  <a:gd name="connsiteY1" fmla="*/ 779954 h 1355552"/>
                  <a:gd name="connsiteX2" fmla="*/ 64974 w 1161804"/>
                  <a:gd name="connsiteY2" fmla="*/ 612079 h 1355552"/>
                  <a:gd name="connsiteX3" fmla="*/ 178101 w 1161804"/>
                  <a:gd name="connsiteY3" fmla="*/ 64974 h 1355552"/>
                  <a:gd name="connsiteX4" fmla="*/ 725207 w 1161804"/>
                  <a:gd name="connsiteY4" fmla="*/ 178101 h 1355552"/>
                  <a:gd name="connsiteX5" fmla="*/ 783736 w 1161804"/>
                  <a:gd name="connsiteY5" fmla="*/ 465915 h 1355552"/>
                  <a:gd name="connsiteX6" fmla="*/ 855832 w 1161804"/>
                  <a:gd name="connsiteY6" fmla="*/ 575598 h 1355552"/>
                  <a:gd name="connsiteX7" fmla="*/ 1096830 w 1161804"/>
                  <a:gd name="connsiteY7" fmla="*/ 743472 h 1355552"/>
                  <a:gd name="connsiteX8" fmla="*/ 983704 w 1161804"/>
                  <a:gd name="connsiteY8" fmla="*/ 1290580 h 1355552"/>
                  <a:gd name="connsiteX9" fmla="*/ 436599 w 1161804"/>
                  <a:gd name="connsiteY9" fmla="*/ 1177449 h 1355552"/>
                  <a:gd name="connsiteX10" fmla="*/ 378069 w 1161804"/>
                  <a:gd name="connsiteY10" fmla="*/ 889636 h 1355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61804" h="1355552">
                    <a:moveTo>
                      <a:pt x="378069" y="889636"/>
                    </a:moveTo>
                    <a:cubicBezTo>
                      <a:pt x="386645" y="842615"/>
                      <a:pt x="352540" y="790729"/>
                      <a:pt x="305974" y="779954"/>
                    </a:cubicBezTo>
                    <a:cubicBezTo>
                      <a:pt x="210504" y="757862"/>
                      <a:pt x="123049" y="700431"/>
                      <a:pt x="64974" y="612079"/>
                    </a:cubicBezTo>
                    <a:cubicBezTo>
                      <a:pt x="-54866" y="429761"/>
                      <a:pt x="-4217" y="184813"/>
                      <a:pt x="178101" y="64974"/>
                    </a:cubicBezTo>
                    <a:cubicBezTo>
                      <a:pt x="360420" y="-54866"/>
                      <a:pt x="605366" y="-4217"/>
                      <a:pt x="725207" y="178101"/>
                    </a:cubicBezTo>
                    <a:cubicBezTo>
                      <a:pt x="783281" y="266453"/>
                      <a:pt x="801319" y="369513"/>
                      <a:pt x="783736" y="465915"/>
                    </a:cubicBezTo>
                    <a:cubicBezTo>
                      <a:pt x="775160" y="512937"/>
                      <a:pt x="809265" y="564822"/>
                      <a:pt x="855832" y="575598"/>
                    </a:cubicBezTo>
                    <a:cubicBezTo>
                      <a:pt x="951301" y="597689"/>
                      <a:pt x="1038755" y="655120"/>
                      <a:pt x="1096830" y="743472"/>
                    </a:cubicBezTo>
                    <a:cubicBezTo>
                      <a:pt x="1216669" y="925791"/>
                      <a:pt x="1166026" y="1170741"/>
                      <a:pt x="983704" y="1290580"/>
                    </a:cubicBezTo>
                    <a:cubicBezTo>
                      <a:pt x="801386" y="1410419"/>
                      <a:pt x="556438" y="1359770"/>
                      <a:pt x="436599" y="1177449"/>
                    </a:cubicBezTo>
                    <a:cubicBezTo>
                      <a:pt x="378524" y="1089098"/>
                      <a:pt x="360486" y="986039"/>
                      <a:pt x="378069" y="889636"/>
                    </a:cubicBezTo>
                    <a:close/>
                  </a:path>
                </a:pathLst>
              </a:custGeom>
              <a:grpFill/>
              <a:ln w="63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95D52F50-9ABE-48DB-5B04-1D7C0E98596B}"/>
                  </a:ext>
                </a:extLst>
              </p:cNvPr>
              <p:cNvSpPr/>
              <p:nvPr/>
            </p:nvSpPr>
            <p:spPr>
              <a:xfrm>
                <a:off x="6940820" y="1409922"/>
                <a:ext cx="1400839" cy="1081754"/>
              </a:xfrm>
              <a:custGeom>
                <a:avLst/>
                <a:gdLst>
                  <a:gd name="connsiteX0" fmla="*/ 636489 w 1400839"/>
                  <a:gd name="connsiteY0" fmla="*/ 827127 h 1081754"/>
                  <a:gd name="connsiteX1" fmla="*/ 518040 w 1400839"/>
                  <a:gd name="connsiteY1" fmla="*/ 770580 h 1081754"/>
                  <a:gd name="connsiteX2" fmla="*/ 224945 w 1400839"/>
                  <a:gd name="connsiteY2" fmla="*/ 751642 h 1081754"/>
                  <a:gd name="connsiteX3" fmla="*/ 38633 w 1400839"/>
                  <a:gd name="connsiteY3" fmla="*/ 224945 h 1081754"/>
                  <a:gd name="connsiteX4" fmla="*/ 565333 w 1400839"/>
                  <a:gd name="connsiteY4" fmla="*/ 38633 h 1081754"/>
                  <a:gd name="connsiteX5" fmla="*/ 764349 w 1400839"/>
                  <a:gd name="connsiteY5" fmla="*/ 254627 h 1081754"/>
                  <a:gd name="connsiteX6" fmla="*/ 882804 w 1400839"/>
                  <a:gd name="connsiteY6" fmla="*/ 311174 h 1081754"/>
                  <a:gd name="connsiteX7" fmla="*/ 1175893 w 1400839"/>
                  <a:gd name="connsiteY7" fmla="*/ 330111 h 1081754"/>
                  <a:gd name="connsiteX8" fmla="*/ 1362205 w 1400839"/>
                  <a:gd name="connsiteY8" fmla="*/ 856809 h 1081754"/>
                  <a:gd name="connsiteX9" fmla="*/ 835512 w 1400839"/>
                  <a:gd name="connsiteY9" fmla="*/ 1043122 h 1081754"/>
                  <a:gd name="connsiteX10" fmla="*/ 636489 w 1400839"/>
                  <a:gd name="connsiteY10" fmla="*/ 827127 h 1081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00839" h="1081754">
                    <a:moveTo>
                      <a:pt x="636489" y="827127"/>
                    </a:moveTo>
                    <a:cubicBezTo>
                      <a:pt x="619493" y="782453"/>
                      <a:pt x="563462" y="755703"/>
                      <a:pt x="518040" y="770580"/>
                    </a:cubicBezTo>
                    <a:cubicBezTo>
                      <a:pt x="424916" y="801080"/>
                      <a:pt x="320363" y="797193"/>
                      <a:pt x="224945" y="751642"/>
                    </a:cubicBezTo>
                    <a:cubicBezTo>
                      <a:pt x="28053" y="657647"/>
                      <a:pt x="-55362" y="421838"/>
                      <a:pt x="38633" y="224945"/>
                    </a:cubicBezTo>
                    <a:cubicBezTo>
                      <a:pt x="132628" y="28053"/>
                      <a:pt x="368437" y="-55362"/>
                      <a:pt x="565333" y="38633"/>
                    </a:cubicBezTo>
                    <a:cubicBezTo>
                      <a:pt x="660744" y="84183"/>
                      <a:pt x="729511" y="163037"/>
                      <a:pt x="764349" y="254627"/>
                    </a:cubicBezTo>
                    <a:cubicBezTo>
                      <a:pt x="781345" y="299301"/>
                      <a:pt x="837376" y="326050"/>
                      <a:pt x="882804" y="311174"/>
                    </a:cubicBezTo>
                    <a:cubicBezTo>
                      <a:pt x="975928" y="280674"/>
                      <a:pt x="1080482" y="284561"/>
                      <a:pt x="1175893" y="330111"/>
                    </a:cubicBezTo>
                    <a:cubicBezTo>
                      <a:pt x="1372789" y="424106"/>
                      <a:pt x="1456201" y="659916"/>
                      <a:pt x="1362205" y="856809"/>
                    </a:cubicBezTo>
                    <a:cubicBezTo>
                      <a:pt x="1268216" y="1053699"/>
                      <a:pt x="1032401" y="1137118"/>
                      <a:pt x="835512" y="1043122"/>
                    </a:cubicBezTo>
                    <a:cubicBezTo>
                      <a:pt x="740094" y="997572"/>
                      <a:pt x="671327" y="918715"/>
                      <a:pt x="636489" y="827127"/>
                    </a:cubicBezTo>
                    <a:close/>
                  </a:path>
                </a:pathLst>
              </a:custGeom>
              <a:grpFill/>
              <a:ln w="63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162FBE03-77B3-F9B0-1C4E-64DB2451BA1E}"/>
                  </a:ext>
                </a:extLst>
              </p:cNvPr>
              <p:cNvSpPr/>
              <p:nvPr/>
            </p:nvSpPr>
            <p:spPr>
              <a:xfrm>
                <a:off x="6940586" y="1108117"/>
                <a:ext cx="263477" cy="734894"/>
              </a:xfrm>
              <a:custGeom>
                <a:avLst/>
                <a:gdLst>
                  <a:gd name="connsiteX0" fmla="*/ 0 w 263477"/>
                  <a:gd name="connsiteY0" fmla="*/ 0 h 734894"/>
                  <a:gd name="connsiteX1" fmla="*/ 218227 w 263477"/>
                  <a:gd name="connsiteY1" fmla="*/ 616919 h 734894"/>
                  <a:gd name="connsiteX2" fmla="*/ 137594 w 263477"/>
                  <a:gd name="connsiteY2" fmla="*/ 734895 h 73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3477" h="734894">
                    <a:moveTo>
                      <a:pt x="0" y="0"/>
                    </a:moveTo>
                    <a:cubicBezTo>
                      <a:pt x="230619" y="110096"/>
                      <a:pt x="328322" y="386299"/>
                      <a:pt x="218227" y="616919"/>
                    </a:cubicBezTo>
                    <a:cubicBezTo>
                      <a:pt x="197012" y="661358"/>
                      <a:pt x="169630" y="700862"/>
                      <a:pt x="137594" y="734895"/>
                    </a:cubicBezTo>
                  </a:path>
                </a:pathLst>
              </a:custGeom>
              <a:noFill/>
              <a:ln w="13590" cap="flat">
                <a:solidFill>
                  <a:srgbClr val="FFFFFF">
                    <a:alpha val="22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BFB86A51-328D-F75C-9784-4135ED57EDAC}"/>
                  </a:ext>
                </a:extLst>
              </p:cNvPr>
              <p:cNvSpPr/>
              <p:nvPr/>
            </p:nvSpPr>
            <p:spPr>
              <a:xfrm>
                <a:off x="7536903" y="1909079"/>
                <a:ext cx="335006" cy="174986"/>
              </a:xfrm>
              <a:custGeom>
                <a:avLst/>
                <a:gdLst>
                  <a:gd name="connsiteX0" fmla="*/ 0 w 335006"/>
                  <a:gd name="connsiteY0" fmla="*/ 174987 h 174986"/>
                  <a:gd name="connsiteX1" fmla="*/ 270339 w 335006"/>
                  <a:gd name="connsiteY1" fmla="*/ 5794 h 174986"/>
                  <a:gd name="connsiteX2" fmla="*/ 335006 w 335006"/>
                  <a:gd name="connsiteY2" fmla="*/ 31647 h 174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5006" h="174986">
                    <a:moveTo>
                      <a:pt x="0" y="174987"/>
                    </a:moveTo>
                    <a:cubicBezTo>
                      <a:pt x="27932" y="53614"/>
                      <a:pt x="148963" y="-22137"/>
                      <a:pt x="270339" y="5794"/>
                    </a:cubicBezTo>
                    <a:cubicBezTo>
                      <a:pt x="293729" y="11175"/>
                      <a:pt x="315422" y="20014"/>
                      <a:pt x="335006" y="31647"/>
                    </a:cubicBezTo>
                  </a:path>
                </a:pathLst>
              </a:custGeom>
              <a:noFill/>
              <a:ln w="13590" cap="flat">
                <a:solidFill>
                  <a:srgbClr val="FFFFFF">
                    <a:alpha val="22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8EC492F2-E916-4E86-A39F-7A2337DCE3C8}"/>
              </a:ext>
            </a:extLst>
          </p:cNvPr>
          <p:cNvSpPr txBox="1"/>
          <p:nvPr/>
        </p:nvSpPr>
        <p:spPr>
          <a:xfrm>
            <a:off x="2180016" y="3577915"/>
            <a:ext cx="1255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简单</a:t>
            </a:r>
            <a:endParaRPr lang="en-US" sz="20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0BDE477E-D853-82B6-9CD6-A016E5B67AD7}"/>
              </a:ext>
            </a:extLst>
          </p:cNvPr>
          <p:cNvSpPr txBox="1"/>
          <p:nvPr/>
        </p:nvSpPr>
        <p:spPr>
          <a:xfrm>
            <a:off x="2180016" y="3903191"/>
            <a:ext cx="1255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>
                    <a:alpha val="7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UNCOMPLICATED</a:t>
            </a:r>
            <a:endParaRPr lang="en-US" sz="800" dirty="0">
              <a:solidFill>
                <a:schemeClr val="bg1">
                  <a:alpha val="70000"/>
                </a:scheme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2E323E71-2D40-191B-F54E-E2A31975D222}"/>
              </a:ext>
            </a:extLst>
          </p:cNvPr>
          <p:cNvSpPr txBox="1"/>
          <p:nvPr/>
        </p:nvSpPr>
        <p:spPr>
          <a:xfrm>
            <a:off x="5484860" y="3577915"/>
            <a:ext cx="1255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0BEBE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实用</a:t>
            </a:r>
            <a:endParaRPr lang="en-US" sz="2000" dirty="0">
              <a:solidFill>
                <a:srgbClr val="00BEBE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D4C80325-C008-20FC-FCF6-A18D1BE72D4C}"/>
              </a:ext>
            </a:extLst>
          </p:cNvPr>
          <p:cNvSpPr txBox="1"/>
          <p:nvPr/>
        </p:nvSpPr>
        <p:spPr>
          <a:xfrm>
            <a:off x="5484860" y="3903191"/>
            <a:ext cx="1255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rgbClr val="00BEBE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MATERIAL OBJECT</a:t>
            </a:r>
            <a:endParaRPr lang="en-US" sz="800" dirty="0">
              <a:solidFill>
                <a:srgbClr val="00BEBE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6F8C94A-5CDE-2C10-0B83-D1BC3776F78D}"/>
              </a:ext>
            </a:extLst>
          </p:cNvPr>
          <p:cNvSpPr txBox="1"/>
          <p:nvPr/>
        </p:nvSpPr>
        <p:spPr>
          <a:xfrm>
            <a:off x="8738562" y="3577915"/>
            <a:ext cx="1255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一致</a:t>
            </a:r>
            <a:endParaRPr lang="en-US" sz="20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3A2B7C79-3DB6-30E2-F038-B98DDA57DFDA}"/>
              </a:ext>
            </a:extLst>
          </p:cNvPr>
          <p:cNvSpPr txBox="1"/>
          <p:nvPr/>
        </p:nvSpPr>
        <p:spPr>
          <a:xfrm>
            <a:off x="8738562" y="3903191"/>
            <a:ext cx="1255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UNANIMOUS</a:t>
            </a:r>
            <a:endParaRPr lang="en-US" sz="8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D879A25-DF47-2887-09F9-9C2692ED75FB}"/>
              </a:ext>
            </a:extLst>
          </p:cNvPr>
          <p:cNvSpPr txBox="1"/>
          <p:nvPr/>
        </p:nvSpPr>
        <p:spPr>
          <a:xfrm>
            <a:off x="2673972" y="4876289"/>
            <a:ext cx="338554" cy="40763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0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解决</a:t>
            </a:r>
            <a:endParaRPr lang="en-US" sz="10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8281BFA9-7585-4C3F-C570-B7C3EFF1CB51}"/>
              </a:ext>
            </a:extLst>
          </p:cNvPr>
          <p:cNvSpPr txBox="1"/>
          <p:nvPr/>
        </p:nvSpPr>
        <p:spPr>
          <a:xfrm>
            <a:off x="5943164" y="4876289"/>
            <a:ext cx="338554" cy="40763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0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解决</a:t>
            </a:r>
            <a:endParaRPr lang="en-US" sz="10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7AC5DE86-EA3F-C780-5A36-85D8A86AF513}"/>
              </a:ext>
            </a:extLst>
          </p:cNvPr>
          <p:cNvSpPr txBox="1"/>
          <p:nvPr/>
        </p:nvSpPr>
        <p:spPr>
          <a:xfrm>
            <a:off x="9192726" y="4876289"/>
            <a:ext cx="338554" cy="40763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0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解决</a:t>
            </a:r>
            <a:endParaRPr lang="en-US" sz="10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4612C167-9D1F-1656-8C2C-C1129290579C}"/>
              </a:ext>
            </a:extLst>
          </p:cNvPr>
          <p:cNvSpPr txBox="1"/>
          <p:nvPr/>
        </p:nvSpPr>
        <p:spPr>
          <a:xfrm>
            <a:off x="8089873" y="5503572"/>
            <a:ext cx="2544260" cy="76431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框架结构排版层级格式一致</a:t>
            </a:r>
            <a:endParaRPr lang="en-US" altLang="zh-CN" sz="10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相同事物或者行为进行同等排版传达</a:t>
            </a:r>
            <a:endParaRPr lang="en-US" altLang="zh-CN" sz="10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规范内部使用组件，以便后续选代</a:t>
            </a:r>
            <a:endParaRPr lang="en-US" sz="10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960D1FEA-D524-889B-EE25-8D053248D6D2}"/>
              </a:ext>
            </a:extLst>
          </p:cNvPr>
          <p:cNvSpPr txBox="1"/>
          <p:nvPr/>
        </p:nvSpPr>
        <p:spPr>
          <a:xfrm>
            <a:off x="4823870" y="5503572"/>
            <a:ext cx="2544260" cy="76431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明确用户所需核心功能</a:t>
            </a:r>
            <a:endParaRPr lang="en-US" altLang="zh-CN" sz="10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操作时给予及时准确引导</a:t>
            </a:r>
            <a:endParaRPr lang="en-US" altLang="zh-CN" sz="10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从而达到有效并完整的信息传递</a:t>
            </a:r>
            <a:endParaRPr lang="en-US" sz="10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E94DBDE-1D11-1CA3-5E16-B7015F5BE028}"/>
              </a:ext>
            </a:extLst>
          </p:cNvPr>
          <p:cNvSpPr txBox="1"/>
          <p:nvPr/>
        </p:nvSpPr>
        <p:spPr>
          <a:xfrm>
            <a:off x="1557867" y="5503572"/>
            <a:ext cx="2544260" cy="76431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流程清晰化</a:t>
            </a:r>
            <a:endParaRPr lang="en-US" altLang="zh-CN" sz="10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00" dirty="0">
                <a:effectLst/>
              </a:rPr>
              <a:t>不重复，啰嗦，使用过复杂的专业术语</a:t>
            </a:r>
            <a:endParaRPr lang="en-US" altLang="zh-CN" sz="1000" dirty="0">
              <a:effectLst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00" dirty="0">
                <a:effectLst/>
              </a:rPr>
              <a:t>架构信息明了，涉骤清晰 </a:t>
            </a:r>
            <a:endParaRPr lang="en-US" sz="10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55639CCF-08F0-CCDB-BEB4-C44EC0FEF3BE}"/>
              </a:ext>
            </a:extLst>
          </p:cNvPr>
          <p:cNvSpPr txBox="1"/>
          <p:nvPr/>
        </p:nvSpPr>
        <p:spPr>
          <a:xfrm>
            <a:off x="8089873" y="1842054"/>
            <a:ext cx="2544260" cy="76431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表述不太一致</a:t>
            </a:r>
            <a:endParaRPr lang="en-US" altLang="zh-CN" sz="10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00" dirty="0">
                <a:effectLst/>
              </a:rPr>
              <a:t>组建桓架繁多</a:t>
            </a:r>
            <a:endParaRPr lang="en-US" altLang="zh-CN" sz="1000" dirty="0">
              <a:effectLst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00" dirty="0">
                <a:effectLst/>
              </a:rPr>
              <a:t>排版格式错乱</a:t>
            </a:r>
            <a:endParaRPr lang="en-US" sz="10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FC212670-AC95-8239-1A7E-96E374B79923}"/>
              </a:ext>
            </a:extLst>
          </p:cNvPr>
          <p:cNvSpPr txBox="1"/>
          <p:nvPr/>
        </p:nvSpPr>
        <p:spPr>
          <a:xfrm>
            <a:off x="4823870" y="1842054"/>
            <a:ext cx="2544260" cy="76431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功能华而不实</a:t>
            </a:r>
            <a:endParaRPr lang="en-US" altLang="zh-CN" sz="10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00" dirty="0">
                <a:effectLst/>
              </a:rPr>
              <a:t>不能解决问题</a:t>
            </a:r>
            <a:endParaRPr lang="en-US" altLang="zh-CN" sz="1000" dirty="0">
              <a:effectLst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00" dirty="0">
                <a:effectLst/>
              </a:rPr>
              <a:t>反愤难懂无效</a:t>
            </a:r>
            <a:endParaRPr lang="en-US" sz="10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D226887B-4A7D-4932-4D16-8E30471F042B}"/>
              </a:ext>
            </a:extLst>
          </p:cNvPr>
          <p:cNvSpPr txBox="1"/>
          <p:nvPr/>
        </p:nvSpPr>
        <p:spPr>
          <a:xfrm>
            <a:off x="1557867" y="1842054"/>
            <a:ext cx="2544260" cy="76431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流程过程繁琰</a:t>
            </a:r>
            <a:endParaRPr lang="en-US" altLang="zh-CN" sz="10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00" dirty="0">
                <a:effectLst/>
              </a:rPr>
              <a:t>架构信息杂乱</a:t>
            </a:r>
            <a:endParaRPr lang="en-US" altLang="zh-CN" sz="1000" dirty="0">
              <a:effectLst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00" dirty="0">
                <a:effectLst/>
              </a:rPr>
              <a:t>表述模糊复杂</a:t>
            </a:r>
            <a:endParaRPr lang="en-US" sz="10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71799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3F7FA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文本框 76">
            <a:extLst>
              <a:ext uri="{FF2B5EF4-FFF2-40B4-BE49-F238E27FC236}">
                <a16:creationId xmlns:a16="http://schemas.microsoft.com/office/drawing/2014/main" id="{1D858605-F7D3-BDB5-A546-FEDD7C114399}"/>
              </a:ext>
            </a:extLst>
          </p:cNvPr>
          <p:cNvSpPr txBox="1"/>
          <p:nvPr/>
        </p:nvSpPr>
        <p:spPr>
          <a:xfrm>
            <a:off x="1053896" y="266192"/>
            <a:ext cx="7774885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00" dirty="0">
                <a:ln>
                  <a:gradFill>
                    <a:gsLst>
                      <a:gs pos="0">
                        <a:srgbClr val="38B4A8">
                          <a:alpha val="0"/>
                        </a:srgbClr>
                      </a:gs>
                      <a:gs pos="100000">
                        <a:srgbClr val="38B4A8">
                          <a:alpha val="50000"/>
                        </a:srgbClr>
                      </a:gs>
                    </a:gsLst>
                    <a:lin ang="0" scaled="0"/>
                  </a:gradFill>
                </a:ln>
                <a:gradFill>
                  <a:gsLst>
                    <a:gs pos="0">
                      <a:srgbClr val="38B4A8">
                        <a:alpha val="0"/>
                      </a:srgbClr>
                    </a:gs>
                    <a:gs pos="100000">
                      <a:srgbClr val="38B4A8">
                        <a:alpha val="4000"/>
                      </a:srgbClr>
                    </a:gs>
                  </a:gsLst>
                  <a:lin ang="0" scaled="0"/>
                </a:gradFill>
                <a:latin typeface="+mj-ea"/>
                <a:ea typeface="+mj-ea"/>
              </a:rPr>
              <a:t>ICON DESIGN</a:t>
            </a: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B313A1AF-2851-80B9-E1E3-F175EC004E48}"/>
              </a:ext>
            </a:extLst>
          </p:cNvPr>
          <p:cNvSpPr/>
          <p:nvPr/>
        </p:nvSpPr>
        <p:spPr>
          <a:xfrm>
            <a:off x="1104900" y="1543050"/>
            <a:ext cx="279400" cy="25400"/>
          </a:xfrm>
          <a:custGeom>
            <a:avLst/>
            <a:gdLst>
              <a:gd name="connsiteX0" fmla="*/ 0 w 279400"/>
              <a:gd name="connsiteY0" fmla="*/ 0 h 25400"/>
              <a:gd name="connsiteX1" fmla="*/ 279400 w 279400"/>
              <a:gd name="connsiteY1" fmla="*/ 0 h 25400"/>
              <a:gd name="connsiteX2" fmla="*/ 279400 w 279400"/>
              <a:gd name="connsiteY2" fmla="*/ 25400 h 25400"/>
              <a:gd name="connsiteX3" fmla="*/ 0 w 279400"/>
              <a:gd name="connsiteY3" fmla="*/ 25400 h 2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" h="25400">
                <a:moveTo>
                  <a:pt x="0" y="0"/>
                </a:moveTo>
                <a:lnTo>
                  <a:pt x="279400" y="0"/>
                </a:lnTo>
                <a:lnTo>
                  <a:pt x="279400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029E8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3FDB3B56-5AE0-EC1C-4EA0-05194FE278A0}"/>
              </a:ext>
            </a:extLst>
          </p:cNvPr>
          <p:cNvSpPr/>
          <p:nvPr/>
        </p:nvSpPr>
        <p:spPr>
          <a:xfrm>
            <a:off x="1111250" y="2520950"/>
            <a:ext cx="2133600" cy="2717800"/>
          </a:xfrm>
          <a:custGeom>
            <a:avLst/>
            <a:gdLst>
              <a:gd name="connsiteX0" fmla="*/ 25400 w 2133600"/>
              <a:gd name="connsiteY0" fmla="*/ 0 h 2717800"/>
              <a:gd name="connsiteX1" fmla="*/ 0 w 2133600"/>
              <a:gd name="connsiteY1" fmla="*/ 25400 h 2717800"/>
              <a:gd name="connsiteX2" fmla="*/ 0 w 2133600"/>
              <a:gd name="connsiteY2" fmla="*/ 1562100 h 2717800"/>
              <a:gd name="connsiteX3" fmla="*/ 76200 w 2133600"/>
              <a:gd name="connsiteY3" fmla="*/ 1638300 h 2717800"/>
              <a:gd name="connsiteX4" fmla="*/ 0 w 2133600"/>
              <a:gd name="connsiteY4" fmla="*/ 1714500 h 2717800"/>
              <a:gd name="connsiteX5" fmla="*/ 0 w 2133600"/>
              <a:gd name="connsiteY5" fmla="*/ 2692400 h 2717800"/>
              <a:gd name="connsiteX6" fmla="*/ 25400 w 2133600"/>
              <a:gd name="connsiteY6" fmla="*/ 2717800 h 2717800"/>
              <a:gd name="connsiteX7" fmla="*/ 2108200 w 2133600"/>
              <a:gd name="connsiteY7" fmla="*/ 2717800 h 2717800"/>
              <a:gd name="connsiteX8" fmla="*/ 2133600 w 2133600"/>
              <a:gd name="connsiteY8" fmla="*/ 2692400 h 2717800"/>
              <a:gd name="connsiteX9" fmla="*/ 2133600 w 2133600"/>
              <a:gd name="connsiteY9" fmla="*/ 1714240 h 2717800"/>
              <a:gd name="connsiteX10" fmla="*/ 2063750 w 2133600"/>
              <a:gd name="connsiteY10" fmla="*/ 1638300 h 2717800"/>
              <a:gd name="connsiteX11" fmla="*/ 2133600 w 2133600"/>
              <a:gd name="connsiteY11" fmla="*/ 1562361 h 2717800"/>
              <a:gd name="connsiteX12" fmla="*/ 2133600 w 2133600"/>
              <a:gd name="connsiteY12" fmla="*/ 25400 h 2717800"/>
              <a:gd name="connsiteX13" fmla="*/ 2108200 w 2133600"/>
              <a:gd name="connsiteY13" fmla="*/ 0 h 2717800"/>
              <a:gd name="connsiteX14" fmla="*/ 25400 w 2133600"/>
              <a:gd name="connsiteY14" fmla="*/ 0 h 271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33600" h="2717800">
                <a:moveTo>
                  <a:pt x="25400" y="0"/>
                </a:moveTo>
                <a:cubicBezTo>
                  <a:pt x="11373" y="0"/>
                  <a:pt x="0" y="11373"/>
                  <a:pt x="0" y="25400"/>
                </a:cubicBezTo>
                <a:lnTo>
                  <a:pt x="0" y="1562100"/>
                </a:lnTo>
                <a:cubicBezTo>
                  <a:pt x="42081" y="1562100"/>
                  <a:pt x="76200" y="1596219"/>
                  <a:pt x="76200" y="1638300"/>
                </a:cubicBezTo>
                <a:cubicBezTo>
                  <a:pt x="76200" y="1680382"/>
                  <a:pt x="42081" y="1714500"/>
                  <a:pt x="0" y="1714500"/>
                </a:cubicBezTo>
                <a:lnTo>
                  <a:pt x="0" y="2692400"/>
                </a:lnTo>
                <a:cubicBezTo>
                  <a:pt x="0" y="2706427"/>
                  <a:pt x="11373" y="2717800"/>
                  <a:pt x="25400" y="2717800"/>
                </a:cubicBezTo>
                <a:lnTo>
                  <a:pt x="2108200" y="2717800"/>
                </a:lnTo>
                <a:cubicBezTo>
                  <a:pt x="2122227" y="2717800"/>
                  <a:pt x="2133600" y="2706427"/>
                  <a:pt x="2133600" y="2692400"/>
                </a:cubicBezTo>
                <a:lnTo>
                  <a:pt x="2133600" y="1714240"/>
                </a:lnTo>
                <a:cubicBezTo>
                  <a:pt x="2094484" y="1711014"/>
                  <a:pt x="2063750" y="1678248"/>
                  <a:pt x="2063750" y="1638300"/>
                </a:cubicBezTo>
                <a:cubicBezTo>
                  <a:pt x="2063750" y="1598352"/>
                  <a:pt x="2094484" y="1565586"/>
                  <a:pt x="2133600" y="1562361"/>
                </a:cubicBezTo>
                <a:lnTo>
                  <a:pt x="2133600" y="25400"/>
                </a:lnTo>
                <a:cubicBezTo>
                  <a:pt x="2133600" y="11373"/>
                  <a:pt x="2122227" y="0"/>
                  <a:pt x="2108200" y="0"/>
                </a:cubicBezTo>
                <a:lnTo>
                  <a:pt x="25400" y="0"/>
                </a:lnTo>
                <a:close/>
              </a:path>
            </a:pathLst>
          </a:custGeom>
          <a:solidFill>
            <a:srgbClr val="FFFFFF"/>
          </a:solidFill>
          <a:ln w="6350" cap="flat">
            <a:noFill/>
            <a:prstDash val="solid"/>
            <a:miter/>
          </a:ln>
          <a:effectLst>
            <a:outerShdw blurRad="431800" sx="102000" sy="102000" algn="ctr" rotWithShape="0">
              <a:srgbClr val="022828">
                <a:alpha val="6000"/>
              </a:srgb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4DF3CDD4-52F4-0F07-DBAF-10E17F783FCD}"/>
              </a:ext>
            </a:extLst>
          </p:cNvPr>
          <p:cNvSpPr/>
          <p:nvPr/>
        </p:nvSpPr>
        <p:spPr>
          <a:xfrm>
            <a:off x="1193800" y="4162425"/>
            <a:ext cx="1968500" cy="6350"/>
          </a:xfrm>
          <a:custGeom>
            <a:avLst/>
            <a:gdLst>
              <a:gd name="connsiteX0" fmla="*/ 0 w 1968500"/>
              <a:gd name="connsiteY0" fmla="*/ 0 h 6350"/>
              <a:gd name="connsiteX1" fmla="*/ 1968500 w 1968500"/>
              <a:gd name="connsiteY1" fmla="*/ 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68500" h="6350">
                <a:moveTo>
                  <a:pt x="0" y="0"/>
                </a:moveTo>
                <a:lnTo>
                  <a:pt x="1968500" y="0"/>
                </a:lnTo>
              </a:path>
            </a:pathLst>
          </a:custGeom>
          <a:noFill/>
          <a:ln w="6350" cap="flat">
            <a:solidFill>
              <a:srgbClr val="A2AFBE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F1EE193A-C6F4-3CD7-F45E-815EEA390778}"/>
              </a:ext>
            </a:extLst>
          </p:cNvPr>
          <p:cNvSpPr/>
          <p:nvPr/>
        </p:nvSpPr>
        <p:spPr>
          <a:xfrm>
            <a:off x="1136650" y="2533650"/>
            <a:ext cx="2082800" cy="25400"/>
          </a:xfrm>
          <a:custGeom>
            <a:avLst/>
            <a:gdLst>
              <a:gd name="connsiteX0" fmla="*/ 0 w 2082800"/>
              <a:gd name="connsiteY0" fmla="*/ 12700 h 25400"/>
              <a:gd name="connsiteX1" fmla="*/ 12700 w 2082800"/>
              <a:gd name="connsiteY1" fmla="*/ 0 h 25400"/>
              <a:gd name="connsiteX2" fmla="*/ 2070100 w 2082800"/>
              <a:gd name="connsiteY2" fmla="*/ 0 h 25400"/>
              <a:gd name="connsiteX3" fmla="*/ 2082800 w 2082800"/>
              <a:gd name="connsiteY3" fmla="*/ 12700 h 25400"/>
              <a:gd name="connsiteX4" fmla="*/ 2070100 w 2082800"/>
              <a:gd name="connsiteY4" fmla="*/ 25400 h 25400"/>
              <a:gd name="connsiteX5" fmla="*/ 12700 w 2082800"/>
              <a:gd name="connsiteY5" fmla="*/ 25400 h 25400"/>
              <a:gd name="connsiteX6" fmla="*/ 0 w 2082800"/>
              <a:gd name="connsiteY6" fmla="*/ 12700 h 2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2800" h="25400">
                <a:moveTo>
                  <a:pt x="0" y="12700"/>
                </a:moveTo>
                <a:cubicBezTo>
                  <a:pt x="0" y="5683"/>
                  <a:pt x="5683" y="0"/>
                  <a:pt x="12700" y="0"/>
                </a:cubicBezTo>
                <a:lnTo>
                  <a:pt x="2070100" y="0"/>
                </a:lnTo>
                <a:cubicBezTo>
                  <a:pt x="2077117" y="0"/>
                  <a:pt x="2082800" y="5683"/>
                  <a:pt x="2082800" y="12700"/>
                </a:cubicBezTo>
                <a:cubicBezTo>
                  <a:pt x="2082800" y="19717"/>
                  <a:pt x="2077117" y="25400"/>
                  <a:pt x="2070100" y="25400"/>
                </a:cubicBezTo>
                <a:lnTo>
                  <a:pt x="12700" y="25400"/>
                </a:lnTo>
                <a:cubicBezTo>
                  <a:pt x="5683" y="25400"/>
                  <a:pt x="0" y="19717"/>
                  <a:pt x="0" y="12700"/>
                </a:cubicBezTo>
                <a:close/>
              </a:path>
            </a:pathLst>
          </a:custGeom>
          <a:solidFill>
            <a:srgbClr val="F26D1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35029351-FF24-6FB4-B09D-9AFD4F9B4A13}"/>
              </a:ext>
            </a:extLst>
          </p:cNvPr>
          <p:cNvSpPr/>
          <p:nvPr/>
        </p:nvSpPr>
        <p:spPr>
          <a:xfrm>
            <a:off x="1584325" y="2679700"/>
            <a:ext cx="1187450" cy="810772"/>
          </a:xfrm>
          <a:custGeom>
            <a:avLst/>
            <a:gdLst>
              <a:gd name="connsiteX0" fmla="*/ 0 w 1187450"/>
              <a:gd name="connsiteY0" fmla="*/ 12700 h 810772"/>
              <a:gd name="connsiteX1" fmla="*/ 12700 w 1187450"/>
              <a:gd name="connsiteY1" fmla="*/ 0 h 810772"/>
              <a:gd name="connsiteX2" fmla="*/ 1174750 w 1187450"/>
              <a:gd name="connsiteY2" fmla="*/ 0 h 810772"/>
              <a:gd name="connsiteX3" fmla="*/ 1187450 w 1187450"/>
              <a:gd name="connsiteY3" fmla="*/ 12700 h 810772"/>
              <a:gd name="connsiteX4" fmla="*/ 1187450 w 1187450"/>
              <a:gd name="connsiteY4" fmla="*/ 664585 h 810772"/>
              <a:gd name="connsiteX5" fmla="*/ 1185520 w 1187450"/>
              <a:gd name="connsiteY5" fmla="*/ 667741 h 810772"/>
              <a:gd name="connsiteX6" fmla="*/ 1930 w 1187450"/>
              <a:gd name="connsiteY6" fmla="*/ 667741 h 810772"/>
              <a:gd name="connsiteX7" fmla="*/ 0 w 1187450"/>
              <a:gd name="connsiteY7" fmla="*/ 664585 h 810772"/>
              <a:gd name="connsiteX8" fmla="*/ 0 w 1187450"/>
              <a:gd name="connsiteY8" fmla="*/ 12700 h 810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7450" h="810772">
                <a:moveTo>
                  <a:pt x="0" y="12700"/>
                </a:moveTo>
                <a:cubicBezTo>
                  <a:pt x="0" y="5683"/>
                  <a:pt x="5683" y="0"/>
                  <a:pt x="12700" y="0"/>
                </a:cubicBezTo>
                <a:lnTo>
                  <a:pt x="1174750" y="0"/>
                </a:lnTo>
                <a:cubicBezTo>
                  <a:pt x="1181767" y="0"/>
                  <a:pt x="1187450" y="5683"/>
                  <a:pt x="1187450" y="12700"/>
                </a:cubicBezTo>
                <a:lnTo>
                  <a:pt x="1187450" y="664585"/>
                </a:lnTo>
                <a:cubicBezTo>
                  <a:pt x="1187450" y="665912"/>
                  <a:pt x="1186707" y="667131"/>
                  <a:pt x="1185520" y="667741"/>
                </a:cubicBezTo>
                <a:cubicBezTo>
                  <a:pt x="814038" y="858450"/>
                  <a:pt x="373412" y="858450"/>
                  <a:pt x="1930" y="667741"/>
                </a:cubicBezTo>
                <a:cubicBezTo>
                  <a:pt x="743" y="667131"/>
                  <a:pt x="0" y="665912"/>
                  <a:pt x="0" y="664585"/>
                </a:cubicBezTo>
                <a:lnTo>
                  <a:pt x="0" y="12700"/>
                </a:lnTo>
                <a:close/>
              </a:path>
            </a:pathLst>
          </a:custGeom>
          <a:solidFill>
            <a:srgbClr val="FFFFFF"/>
          </a:solidFill>
          <a:ln w="6350" cap="flat">
            <a:noFill/>
            <a:prstDash val="solid"/>
            <a:miter/>
          </a:ln>
          <a:effectLst>
            <a:outerShdw blurRad="317500" sx="102000" sy="102000" algn="ctr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3B0A21F3-40E6-A207-6D56-49543C5039C3}"/>
              </a:ext>
            </a:extLst>
          </p:cNvPr>
          <p:cNvSpPr/>
          <p:nvPr/>
        </p:nvSpPr>
        <p:spPr>
          <a:xfrm>
            <a:off x="1679575" y="4483100"/>
            <a:ext cx="996950" cy="203200"/>
          </a:xfrm>
          <a:custGeom>
            <a:avLst/>
            <a:gdLst>
              <a:gd name="connsiteX0" fmla="*/ 971550 w 996950"/>
              <a:gd name="connsiteY0" fmla="*/ 0 h 203200"/>
              <a:gd name="connsiteX1" fmla="*/ 996950 w 996950"/>
              <a:gd name="connsiteY1" fmla="*/ 0 h 203200"/>
              <a:gd name="connsiteX2" fmla="*/ 996950 w 996950"/>
              <a:gd name="connsiteY2" fmla="*/ 203200 h 203200"/>
              <a:gd name="connsiteX3" fmla="*/ 971550 w 996950"/>
              <a:gd name="connsiteY3" fmla="*/ 203200 h 203200"/>
              <a:gd name="connsiteX4" fmla="*/ 25400 w 996950"/>
              <a:gd name="connsiteY4" fmla="*/ 203200 h 203200"/>
              <a:gd name="connsiteX5" fmla="*/ 0 w 996950"/>
              <a:gd name="connsiteY5" fmla="*/ 203200 h 203200"/>
              <a:gd name="connsiteX6" fmla="*/ 0 w 996950"/>
              <a:gd name="connsiteY6" fmla="*/ 0 h 203200"/>
              <a:gd name="connsiteX7" fmla="*/ 25400 w 996950"/>
              <a:gd name="connsiteY7" fmla="*/ 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6950" h="203200">
                <a:moveTo>
                  <a:pt x="971550" y="0"/>
                </a:moveTo>
                <a:cubicBezTo>
                  <a:pt x="985578" y="0"/>
                  <a:pt x="996950" y="0"/>
                  <a:pt x="996950" y="0"/>
                </a:cubicBezTo>
                <a:lnTo>
                  <a:pt x="996950" y="203200"/>
                </a:lnTo>
                <a:cubicBezTo>
                  <a:pt x="996950" y="203200"/>
                  <a:pt x="985578" y="203200"/>
                  <a:pt x="971550" y="203200"/>
                </a:cubicBezTo>
                <a:lnTo>
                  <a:pt x="25400" y="203200"/>
                </a:lnTo>
                <a:cubicBezTo>
                  <a:pt x="11372" y="203200"/>
                  <a:pt x="0" y="203200"/>
                  <a:pt x="0" y="203200"/>
                </a:cubicBezTo>
                <a:lnTo>
                  <a:pt x="0" y="0"/>
                </a:lnTo>
                <a:cubicBezTo>
                  <a:pt x="0" y="0"/>
                  <a:pt x="11372" y="0"/>
                  <a:pt x="25400" y="0"/>
                </a:cubicBezTo>
                <a:close/>
              </a:path>
            </a:pathLst>
          </a:custGeom>
          <a:gradFill>
            <a:gsLst>
              <a:gs pos="0">
                <a:srgbClr val="00D2C0"/>
              </a:gs>
              <a:gs pos="100000">
                <a:srgbClr val="00B7BE"/>
              </a:gs>
            </a:gsLst>
            <a:lin ang="0" scaled="0"/>
          </a:gradFill>
          <a:ln w="6350" cap="flat">
            <a:noFill/>
            <a:prstDash val="solid"/>
            <a:miter/>
          </a:ln>
          <a:effectLst>
            <a:outerShdw blurRad="241300" dist="127000" dir="5400000" sx="95000" sy="95000" algn="t" rotWithShape="0">
              <a:srgbClr val="067474">
                <a:alpha val="19000"/>
              </a:srgb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959E5D6B-64BE-324B-3340-0E0196ABF3A3}"/>
              </a:ext>
            </a:extLst>
          </p:cNvPr>
          <p:cNvSpPr/>
          <p:nvPr/>
        </p:nvSpPr>
        <p:spPr>
          <a:xfrm>
            <a:off x="3644900" y="2520950"/>
            <a:ext cx="2133600" cy="2717800"/>
          </a:xfrm>
          <a:custGeom>
            <a:avLst/>
            <a:gdLst>
              <a:gd name="connsiteX0" fmla="*/ 25400 w 2133600"/>
              <a:gd name="connsiteY0" fmla="*/ 0 h 2717800"/>
              <a:gd name="connsiteX1" fmla="*/ 0 w 2133600"/>
              <a:gd name="connsiteY1" fmla="*/ 25400 h 2717800"/>
              <a:gd name="connsiteX2" fmla="*/ 0 w 2133600"/>
              <a:gd name="connsiteY2" fmla="*/ 1562100 h 2717800"/>
              <a:gd name="connsiteX3" fmla="*/ 76200 w 2133600"/>
              <a:gd name="connsiteY3" fmla="*/ 1638300 h 2717800"/>
              <a:gd name="connsiteX4" fmla="*/ 0 w 2133600"/>
              <a:gd name="connsiteY4" fmla="*/ 1714500 h 2717800"/>
              <a:gd name="connsiteX5" fmla="*/ 0 w 2133600"/>
              <a:gd name="connsiteY5" fmla="*/ 2692400 h 2717800"/>
              <a:gd name="connsiteX6" fmla="*/ 25400 w 2133600"/>
              <a:gd name="connsiteY6" fmla="*/ 2717800 h 2717800"/>
              <a:gd name="connsiteX7" fmla="*/ 2108200 w 2133600"/>
              <a:gd name="connsiteY7" fmla="*/ 2717800 h 2717800"/>
              <a:gd name="connsiteX8" fmla="*/ 2133600 w 2133600"/>
              <a:gd name="connsiteY8" fmla="*/ 2692400 h 2717800"/>
              <a:gd name="connsiteX9" fmla="*/ 2133600 w 2133600"/>
              <a:gd name="connsiteY9" fmla="*/ 1714240 h 2717800"/>
              <a:gd name="connsiteX10" fmla="*/ 2063750 w 2133600"/>
              <a:gd name="connsiteY10" fmla="*/ 1638300 h 2717800"/>
              <a:gd name="connsiteX11" fmla="*/ 2133600 w 2133600"/>
              <a:gd name="connsiteY11" fmla="*/ 1562361 h 2717800"/>
              <a:gd name="connsiteX12" fmla="*/ 2133600 w 2133600"/>
              <a:gd name="connsiteY12" fmla="*/ 25400 h 2717800"/>
              <a:gd name="connsiteX13" fmla="*/ 2108200 w 2133600"/>
              <a:gd name="connsiteY13" fmla="*/ 0 h 2717800"/>
              <a:gd name="connsiteX14" fmla="*/ 25400 w 2133600"/>
              <a:gd name="connsiteY14" fmla="*/ 0 h 271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33600" h="2717800">
                <a:moveTo>
                  <a:pt x="25400" y="0"/>
                </a:moveTo>
                <a:cubicBezTo>
                  <a:pt x="11373" y="0"/>
                  <a:pt x="0" y="11373"/>
                  <a:pt x="0" y="25400"/>
                </a:cubicBezTo>
                <a:lnTo>
                  <a:pt x="0" y="1562100"/>
                </a:lnTo>
                <a:cubicBezTo>
                  <a:pt x="42082" y="1562100"/>
                  <a:pt x="76200" y="1596219"/>
                  <a:pt x="76200" y="1638300"/>
                </a:cubicBezTo>
                <a:cubicBezTo>
                  <a:pt x="76200" y="1680382"/>
                  <a:pt x="42082" y="1714500"/>
                  <a:pt x="0" y="1714500"/>
                </a:cubicBezTo>
                <a:lnTo>
                  <a:pt x="0" y="2692400"/>
                </a:lnTo>
                <a:cubicBezTo>
                  <a:pt x="0" y="2706427"/>
                  <a:pt x="11373" y="2717800"/>
                  <a:pt x="25400" y="2717800"/>
                </a:cubicBezTo>
                <a:lnTo>
                  <a:pt x="2108200" y="2717800"/>
                </a:lnTo>
                <a:cubicBezTo>
                  <a:pt x="2122227" y="2717800"/>
                  <a:pt x="2133600" y="2706427"/>
                  <a:pt x="2133600" y="2692400"/>
                </a:cubicBezTo>
                <a:lnTo>
                  <a:pt x="2133600" y="1714240"/>
                </a:lnTo>
                <a:cubicBezTo>
                  <a:pt x="2094484" y="1711014"/>
                  <a:pt x="2063750" y="1678248"/>
                  <a:pt x="2063750" y="1638300"/>
                </a:cubicBezTo>
                <a:cubicBezTo>
                  <a:pt x="2063750" y="1598352"/>
                  <a:pt x="2094484" y="1565586"/>
                  <a:pt x="2133600" y="1562361"/>
                </a:cubicBezTo>
                <a:lnTo>
                  <a:pt x="2133600" y="25400"/>
                </a:lnTo>
                <a:cubicBezTo>
                  <a:pt x="2133600" y="11373"/>
                  <a:pt x="2122227" y="0"/>
                  <a:pt x="2108200" y="0"/>
                </a:cubicBezTo>
                <a:lnTo>
                  <a:pt x="25400" y="0"/>
                </a:lnTo>
                <a:close/>
              </a:path>
            </a:pathLst>
          </a:custGeom>
          <a:solidFill>
            <a:srgbClr val="FFFFFF"/>
          </a:solidFill>
          <a:ln w="6350" cap="flat">
            <a:noFill/>
            <a:prstDash val="solid"/>
            <a:miter/>
          </a:ln>
          <a:effectLst>
            <a:outerShdw blurRad="431800" sx="102000" sy="102000" algn="ctr" rotWithShape="0">
              <a:srgbClr val="022828">
                <a:alpha val="6000"/>
              </a:srgb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15456D3C-F1B2-E730-5E8F-277CFDD76934}"/>
              </a:ext>
            </a:extLst>
          </p:cNvPr>
          <p:cNvSpPr/>
          <p:nvPr/>
        </p:nvSpPr>
        <p:spPr>
          <a:xfrm>
            <a:off x="3727450" y="4162425"/>
            <a:ext cx="1968500" cy="6350"/>
          </a:xfrm>
          <a:custGeom>
            <a:avLst/>
            <a:gdLst>
              <a:gd name="connsiteX0" fmla="*/ 0 w 1968500"/>
              <a:gd name="connsiteY0" fmla="*/ 0 h 6350"/>
              <a:gd name="connsiteX1" fmla="*/ 1968500 w 1968500"/>
              <a:gd name="connsiteY1" fmla="*/ 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68500" h="6350">
                <a:moveTo>
                  <a:pt x="0" y="0"/>
                </a:moveTo>
                <a:lnTo>
                  <a:pt x="1968500" y="0"/>
                </a:lnTo>
              </a:path>
            </a:pathLst>
          </a:custGeom>
          <a:noFill/>
          <a:ln w="6350" cap="flat">
            <a:solidFill>
              <a:srgbClr val="A2AFBE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0CE5E501-2AE2-ACAD-FCBB-B863F72AAD77}"/>
              </a:ext>
            </a:extLst>
          </p:cNvPr>
          <p:cNvSpPr/>
          <p:nvPr/>
        </p:nvSpPr>
        <p:spPr>
          <a:xfrm>
            <a:off x="3670300" y="2533650"/>
            <a:ext cx="2082800" cy="25400"/>
          </a:xfrm>
          <a:custGeom>
            <a:avLst/>
            <a:gdLst>
              <a:gd name="connsiteX0" fmla="*/ 0 w 2082800"/>
              <a:gd name="connsiteY0" fmla="*/ 12700 h 25400"/>
              <a:gd name="connsiteX1" fmla="*/ 12700 w 2082800"/>
              <a:gd name="connsiteY1" fmla="*/ 0 h 25400"/>
              <a:gd name="connsiteX2" fmla="*/ 2070100 w 2082800"/>
              <a:gd name="connsiteY2" fmla="*/ 0 h 25400"/>
              <a:gd name="connsiteX3" fmla="*/ 2082800 w 2082800"/>
              <a:gd name="connsiteY3" fmla="*/ 12700 h 25400"/>
              <a:gd name="connsiteX4" fmla="*/ 2070100 w 2082800"/>
              <a:gd name="connsiteY4" fmla="*/ 25400 h 25400"/>
              <a:gd name="connsiteX5" fmla="*/ 12700 w 2082800"/>
              <a:gd name="connsiteY5" fmla="*/ 25400 h 25400"/>
              <a:gd name="connsiteX6" fmla="*/ 0 w 2082800"/>
              <a:gd name="connsiteY6" fmla="*/ 12700 h 2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2800" h="25400">
                <a:moveTo>
                  <a:pt x="0" y="12700"/>
                </a:moveTo>
                <a:cubicBezTo>
                  <a:pt x="0" y="5683"/>
                  <a:pt x="5683" y="0"/>
                  <a:pt x="12700" y="0"/>
                </a:cubicBezTo>
                <a:lnTo>
                  <a:pt x="2070100" y="0"/>
                </a:lnTo>
                <a:cubicBezTo>
                  <a:pt x="2077117" y="0"/>
                  <a:pt x="2082800" y="5683"/>
                  <a:pt x="2082800" y="12700"/>
                </a:cubicBezTo>
                <a:cubicBezTo>
                  <a:pt x="2082800" y="19717"/>
                  <a:pt x="2077117" y="25400"/>
                  <a:pt x="2070100" y="25400"/>
                </a:cubicBezTo>
                <a:lnTo>
                  <a:pt x="12700" y="25400"/>
                </a:lnTo>
                <a:cubicBezTo>
                  <a:pt x="5683" y="25400"/>
                  <a:pt x="0" y="19717"/>
                  <a:pt x="0" y="12700"/>
                </a:cubicBezTo>
                <a:close/>
              </a:path>
            </a:pathLst>
          </a:custGeom>
          <a:solidFill>
            <a:srgbClr val="F26D1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31F8C95A-1F23-454A-C7AE-D0E8256DCAD8}"/>
              </a:ext>
            </a:extLst>
          </p:cNvPr>
          <p:cNvSpPr/>
          <p:nvPr/>
        </p:nvSpPr>
        <p:spPr>
          <a:xfrm>
            <a:off x="4117975" y="2679700"/>
            <a:ext cx="1187450" cy="810772"/>
          </a:xfrm>
          <a:custGeom>
            <a:avLst/>
            <a:gdLst>
              <a:gd name="connsiteX0" fmla="*/ 0 w 1187450"/>
              <a:gd name="connsiteY0" fmla="*/ 12700 h 810772"/>
              <a:gd name="connsiteX1" fmla="*/ 12700 w 1187450"/>
              <a:gd name="connsiteY1" fmla="*/ 0 h 810772"/>
              <a:gd name="connsiteX2" fmla="*/ 1174750 w 1187450"/>
              <a:gd name="connsiteY2" fmla="*/ 0 h 810772"/>
              <a:gd name="connsiteX3" fmla="*/ 1187450 w 1187450"/>
              <a:gd name="connsiteY3" fmla="*/ 12700 h 810772"/>
              <a:gd name="connsiteX4" fmla="*/ 1187450 w 1187450"/>
              <a:gd name="connsiteY4" fmla="*/ 664585 h 810772"/>
              <a:gd name="connsiteX5" fmla="*/ 1185520 w 1187450"/>
              <a:gd name="connsiteY5" fmla="*/ 667741 h 810772"/>
              <a:gd name="connsiteX6" fmla="*/ 1931 w 1187450"/>
              <a:gd name="connsiteY6" fmla="*/ 667741 h 810772"/>
              <a:gd name="connsiteX7" fmla="*/ 0 w 1187450"/>
              <a:gd name="connsiteY7" fmla="*/ 664585 h 810772"/>
              <a:gd name="connsiteX8" fmla="*/ 0 w 1187450"/>
              <a:gd name="connsiteY8" fmla="*/ 12700 h 810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7450" h="810772">
                <a:moveTo>
                  <a:pt x="0" y="12700"/>
                </a:moveTo>
                <a:cubicBezTo>
                  <a:pt x="0" y="5683"/>
                  <a:pt x="5683" y="0"/>
                  <a:pt x="12700" y="0"/>
                </a:cubicBezTo>
                <a:lnTo>
                  <a:pt x="1174750" y="0"/>
                </a:lnTo>
                <a:cubicBezTo>
                  <a:pt x="1181767" y="0"/>
                  <a:pt x="1187450" y="5683"/>
                  <a:pt x="1187450" y="12700"/>
                </a:cubicBezTo>
                <a:lnTo>
                  <a:pt x="1187450" y="664585"/>
                </a:lnTo>
                <a:cubicBezTo>
                  <a:pt x="1187450" y="665912"/>
                  <a:pt x="1186707" y="667131"/>
                  <a:pt x="1185520" y="667741"/>
                </a:cubicBezTo>
                <a:cubicBezTo>
                  <a:pt x="814038" y="858450"/>
                  <a:pt x="373412" y="858450"/>
                  <a:pt x="1931" y="667741"/>
                </a:cubicBezTo>
                <a:cubicBezTo>
                  <a:pt x="743" y="667131"/>
                  <a:pt x="0" y="665912"/>
                  <a:pt x="0" y="664585"/>
                </a:cubicBezTo>
                <a:lnTo>
                  <a:pt x="0" y="12700"/>
                </a:lnTo>
                <a:close/>
              </a:path>
            </a:pathLst>
          </a:custGeom>
          <a:solidFill>
            <a:srgbClr val="FFFFFF"/>
          </a:solidFill>
          <a:ln w="6350" cap="flat">
            <a:noFill/>
            <a:prstDash val="solid"/>
            <a:miter/>
          </a:ln>
          <a:effectLst>
            <a:outerShdw blurRad="317500" sx="102000" sy="102000" algn="ctr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1D2D5E0F-0E4B-548B-2FDD-7691A367C853}"/>
              </a:ext>
            </a:extLst>
          </p:cNvPr>
          <p:cNvSpPr/>
          <p:nvPr/>
        </p:nvSpPr>
        <p:spPr>
          <a:xfrm>
            <a:off x="4213225" y="4483100"/>
            <a:ext cx="996950" cy="203200"/>
          </a:xfrm>
          <a:custGeom>
            <a:avLst/>
            <a:gdLst>
              <a:gd name="connsiteX0" fmla="*/ 971550 w 996950"/>
              <a:gd name="connsiteY0" fmla="*/ 0 h 203200"/>
              <a:gd name="connsiteX1" fmla="*/ 996950 w 996950"/>
              <a:gd name="connsiteY1" fmla="*/ 0 h 203200"/>
              <a:gd name="connsiteX2" fmla="*/ 996950 w 996950"/>
              <a:gd name="connsiteY2" fmla="*/ 203200 h 203200"/>
              <a:gd name="connsiteX3" fmla="*/ 971550 w 996950"/>
              <a:gd name="connsiteY3" fmla="*/ 203200 h 203200"/>
              <a:gd name="connsiteX4" fmla="*/ 25400 w 996950"/>
              <a:gd name="connsiteY4" fmla="*/ 203200 h 203200"/>
              <a:gd name="connsiteX5" fmla="*/ 0 w 996950"/>
              <a:gd name="connsiteY5" fmla="*/ 203200 h 203200"/>
              <a:gd name="connsiteX6" fmla="*/ 0 w 996950"/>
              <a:gd name="connsiteY6" fmla="*/ 0 h 203200"/>
              <a:gd name="connsiteX7" fmla="*/ 25400 w 996950"/>
              <a:gd name="connsiteY7" fmla="*/ 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6950" h="203200">
                <a:moveTo>
                  <a:pt x="971550" y="0"/>
                </a:moveTo>
                <a:cubicBezTo>
                  <a:pt x="985578" y="0"/>
                  <a:pt x="996950" y="0"/>
                  <a:pt x="996950" y="0"/>
                </a:cubicBezTo>
                <a:lnTo>
                  <a:pt x="996950" y="203200"/>
                </a:lnTo>
                <a:cubicBezTo>
                  <a:pt x="996950" y="203200"/>
                  <a:pt x="985578" y="203200"/>
                  <a:pt x="971550" y="203200"/>
                </a:cubicBezTo>
                <a:lnTo>
                  <a:pt x="25400" y="203200"/>
                </a:lnTo>
                <a:cubicBezTo>
                  <a:pt x="11372" y="203200"/>
                  <a:pt x="0" y="203200"/>
                  <a:pt x="0" y="203200"/>
                </a:cubicBezTo>
                <a:lnTo>
                  <a:pt x="0" y="0"/>
                </a:lnTo>
                <a:cubicBezTo>
                  <a:pt x="0" y="0"/>
                  <a:pt x="11372" y="0"/>
                  <a:pt x="25400" y="0"/>
                </a:cubicBezTo>
                <a:close/>
              </a:path>
            </a:pathLst>
          </a:custGeom>
          <a:gradFill>
            <a:gsLst>
              <a:gs pos="0">
                <a:srgbClr val="00D2C0"/>
              </a:gs>
              <a:gs pos="100000">
                <a:srgbClr val="00B7BE"/>
              </a:gs>
            </a:gsLst>
            <a:lin ang="0" scaled="0"/>
          </a:gradFill>
          <a:ln w="6350" cap="flat">
            <a:noFill/>
            <a:prstDash val="solid"/>
            <a:miter/>
          </a:ln>
          <a:effectLst>
            <a:outerShdw blurRad="241300" dist="127000" dir="5400000" sx="95000" sy="95000" algn="t" rotWithShape="0">
              <a:srgbClr val="067474">
                <a:alpha val="19000"/>
              </a:srgb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76FD8F30-325C-DA23-0553-366D430033C6}"/>
              </a:ext>
            </a:extLst>
          </p:cNvPr>
          <p:cNvSpPr/>
          <p:nvPr/>
        </p:nvSpPr>
        <p:spPr>
          <a:xfrm>
            <a:off x="6178550" y="2520950"/>
            <a:ext cx="2133600" cy="2717800"/>
          </a:xfrm>
          <a:custGeom>
            <a:avLst/>
            <a:gdLst>
              <a:gd name="connsiteX0" fmla="*/ 25400 w 2133600"/>
              <a:gd name="connsiteY0" fmla="*/ 0 h 2717800"/>
              <a:gd name="connsiteX1" fmla="*/ 0 w 2133600"/>
              <a:gd name="connsiteY1" fmla="*/ 25400 h 2717800"/>
              <a:gd name="connsiteX2" fmla="*/ 0 w 2133600"/>
              <a:gd name="connsiteY2" fmla="*/ 1562100 h 2717800"/>
              <a:gd name="connsiteX3" fmla="*/ 76200 w 2133600"/>
              <a:gd name="connsiteY3" fmla="*/ 1638300 h 2717800"/>
              <a:gd name="connsiteX4" fmla="*/ 0 w 2133600"/>
              <a:gd name="connsiteY4" fmla="*/ 1714500 h 2717800"/>
              <a:gd name="connsiteX5" fmla="*/ 0 w 2133600"/>
              <a:gd name="connsiteY5" fmla="*/ 2692400 h 2717800"/>
              <a:gd name="connsiteX6" fmla="*/ 25400 w 2133600"/>
              <a:gd name="connsiteY6" fmla="*/ 2717800 h 2717800"/>
              <a:gd name="connsiteX7" fmla="*/ 2108200 w 2133600"/>
              <a:gd name="connsiteY7" fmla="*/ 2717800 h 2717800"/>
              <a:gd name="connsiteX8" fmla="*/ 2133600 w 2133600"/>
              <a:gd name="connsiteY8" fmla="*/ 2692400 h 2717800"/>
              <a:gd name="connsiteX9" fmla="*/ 2133600 w 2133600"/>
              <a:gd name="connsiteY9" fmla="*/ 1714240 h 2717800"/>
              <a:gd name="connsiteX10" fmla="*/ 2063750 w 2133600"/>
              <a:gd name="connsiteY10" fmla="*/ 1638300 h 2717800"/>
              <a:gd name="connsiteX11" fmla="*/ 2133600 w 2133600"/>
              <a:gd name="connsiteY11" fmla="*/ 1562361 h 2717800"/>
              <a:gd name="connsiteX12" fmla="*/ 2133600 w 2133600"/>
              <a:gd name="connsiteY12" fmla="*/ 25400 h 2717800"/>
              <a:gd name="connsiteX13" fmla="*/ 2108200 w 2133600"/>
              <a:gd name="connsiteY13" fmla="*/ 0 h 2717800"/>
              <a:gd name="connsiteX14" fmla="*/ 25400 w 2133600"/>
              <a:gd name="connsiteY14" fmla="*/ 0 h 271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33600" h="2717800">
                <a:moveTo>
                  <a:pt x="25400" y="0"/>
                </a:moveTo>
                <a:cubicBezTo>
                  <a:pt x="11373" y="0"/>
                  <a:pt x="0" y="11373"/>
                  <a:pt x="0" y="25400"/>
                </a:cubicBezTo>
                <a:lnTo>
                  <a:pt x="0" y="1562100"/>
                </a:lnTo>
                <a:cubicBezTo>
                  <a:pt x="42082" y="1562100"/>
                  <a:pt x="76200" y="1596219"/>
                  <a:pt x="76200" y="1638300"/>
                </a:cubicBezTo>
                <a:cubicBezTo>
                  <a:pt x="76200" y="1680382"/>
                  <a:pt x="42082" y="1714500"/>
                  <a:pt x="0" y="1714500"/>
                </a:cubicBezTo>
                <a:lnTo>
                  <a:pt x="0" y="2692400"/>
                </a:lnTo>
                <a:cubicBezTo>
                  <a:pt x="0" y="2706427"/>
                  <a:pt x="11373" y="2717800"/>
                  <a:pt x="25400" y="2717800"/>
                </a:cubicBezTo>
                <a:lnTo>
                  <a:pt x="2108200" y="2717800"/>
                </a:lnTo>
                <a:cubicBezTo>
                  <a:pt x="2122233" y="2717800"/>
                  <a:pt x="2133600" y="2706427"/>
                  <a:pt x="2133600" y="2692400"/>
                </a:cubicBezTo>
                <a:lnTo>
                  <a:pt x="2133600" y="1714240"/>
                </a:lnTo>
                <a:cubicBezTo>
                  <a:pt x="2094484" y="1711014"/>
                  <a:pt x="2063750" y="1678248"/>
                  <a:pt x="2063750" y="1638300"/>
                </a:cubicBezTo>
                <a:cubicBezTo>
                  <a:pt x="2063750" y="1598352"/>
                  <a:pt x="2094484" y="1565586"/>
                  <a:pt x="2133600" y="1562361"/>
                </a:cubicBezTo>
                <a:lnTo>
                  <a:pt x="2133600" y="25400"/>
                </a:lnTo>
                <a:cubicBezTo>
                  <a:pt x="2133600" y="11373"/>
                  <a:pt x="2122233" y="0"/>
                  <a:pt x="2108200" y="0"/>
                </a:cubicBezTo>
                <a:lnTo>
                  <a:pt x="25400" y="0"/>
                </a:lnTo>
                <a:close/>
              </a:path>
            </a:pathLst>
          </a:custGeom>
          <a:solidFill>
            <a:srgbClr val="FFFFFF"/>
          </a:solidFill>
          <a:ln w="6350" cap="flat">
            <a:noFill/>
            <a:prstDash val="solid"/>
            <a:miter/>
          </a:ln>
          <a:effectLst>
            <a:outerShdw blurRad="431800" sx="102000" sy="102000" algn="ctr" rotWithShape="0">
              <a:srgbClr val="022828">
                <a:alpha val="6000"/>
              </a:srgb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CD354AC8-FFBA-2FE7-B506-CFC1EB9506BF}"/>
              </a:ext>
            </a:extLst>
          </p:cNvPr>
          <p:cNvSpPr/>
          <p:nvPr/>
        </p:nvSpPr>
        <p:spPr>
          <a:xfrm>
            <a:off x="6261100" y="4162425"/>
            <a:ext cx="1968500" cy="6350"/>
          </a:xfrm>
          <a:custGeom>
            <a:avLst/>
            <a:gdLst>
              <a:gd name="connsiteX0" fmla="*/ 0 w 1968500"/>
              <a:gd name="connsiteY0" fmla="*/ 0 h 6350"/>
              <a:gd name="connsiteX1" fmla="*/ 1968500 w 1968500"/>
              <a:gd name="connsiteY1" fmla="*/ 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68500" h="6350">
                <a:moveTo>
                  <a:pt x="0" y="0"/>
                </a:moveTo>
                <a:lnTo>
                  <a:pt x="1968500" y="0"/>
                </a:lnTo>
              </a:path>
            </a:pathLst>
          </a:custGeom>
          <a:noFill/>
          <a:ln w="6350" cap="flat">
            <a:solidFill>
              <a:srgbClr val="A2AFBE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69F809FE-B940-A2DF-9892-763F80A9F9AF}"/>
              </a:ext>
            </a:extLst>
          </p:cNvPr>
          <p:cNvSpPr/>
          <p:nvPr/>
        </p:nvSpPr>
        <p:spPr>
          <a:xfrm>
            <a:off x="6203950" y="2533650"/>
            <a:ext cx="2082800" cy="25400"/>
          </a:xfrm>
          <a:custGeom>
            <a:avLst/>
            <a:gdLst>
              <a:gd name="connsiteX0" fmla="*/ 0 w 2082800"/>
              <a:gd name="connsiteY0" fmla="*/ 12700 h 25400"/>
              <a:gd name="connsiteX1" fmla="*/ 12700 w 2082800"/>
              <a:gd name="connsiteY1" fmla="*/ 0 h 25400"/>
              <a:gd name="connsiteX2" fmla="*/ 2070100 w 2082800"/>
              <a:gd name="connsiteY2" fmla="*/ 0 h 25400"/>
              <a:gd name="connsiteX3" fmla="*/ 2082800 w 2082800"/>
              <a:gd name="connsiteY3" fmla="*/ 12700 h 25400"/>
              <a:gd name="connsiteX4" fmla="*/ 2070100 w 2082800"/>
              <a:gd name="connsiteY4" fmla="*/ 25400 h 25400"/>
              <a:gd name="connsiteX5" fmla="*/ 12700 w 2082800"/>
              <a:gd name="connsiteY5" fmla="*/ 25400 h 25400"/>
              <a:gd name="connsiteX6" fmla="*/ 0 w 2082800"/>
              <a:gd name="connsiteY6" fmla="*/ 12700 h 2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2800" h="25400">
                <a:moveTo>
                  <a:pt x="0" y="12700"/>
                </a:moveTo>
                <a:cubicBezTo>
                  <a:pt x="0" y="5683"/>
                  <a:pt x="5683" y="0"/>
                  <a:pt x="12700" y="0"/>
                </a:cubicBezTo>
                <a:lnTo>
                  <a:pt x="2070100" y="0"/>
                </a:lnTo>
                <a:cubicBezTo>
                  <a:pt x="2077085" y="0"/>
                  <a:pt x="2082800" y="5683"/>
                  <a:pt x="2082800" y="12700"/>
                </a:cubicBezTo>
                <a:cubicBezTo>
                  <a:pt x="2082800" y="19717"/>
                  <a:pt x="2077085" y="25400"/>
                  <a:pt x="2070100" y="25400"/>
                </a:cubicBezTo>
                <a:lnTo>
                  <a:pt x="12700" y="25400"/>
                </a:lnTo>
                <a:cubicBezTo>
                  <a:pt x="5683" y="25400"/>
                  <a:pt x="0" y="19717"/>
                  <a:pt x="0" y="12700"/>
                </a:cubicBezTo>
                <a:close/>
              </a:path>
            </a:pathLst>
          </a:custGeom>
          <a:solidFill>
            <a:srgbClr val="029E8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219DC247-B2C0-7168-421E-42E5BA72B02F}"/>
              </a:ext>
            </a:extLst>
          </p:cNvPr>
          <p:cNvSpPr/>
          <p:nvPr/>
        </p:nvSpPr>
        <p:spPr>
          <a:xfrm>
            <a:off x="6651625" y="2679700"/>
            <a:ext cx="1187450" cy="810772"/>
          </a:xfrm>
          <a:custGeom>
            <a:avLst/>
            <a:gdLst>
              <a:gd name="connsiteX0" fmla="*/ 0 w 1187450"/>
              <a:gd name="connsiteY0" fmla="*/ 12700 h 810772"/>
              <a:gd name="connsiteX1" fmla="*/ 12700 w 1187450"/>
              <a:gd name="connsiteY1" fmla="*/ 0 h 810772"/>
              <a:gd name="connsiteX2" fmla="*/ 1174750 w 1187450"/>
              <a:gd name="connsiteY2" fmla="*/ 0 h 810772"/>
              <a:gd name="connsiteX3" fmla="*/ 1187450 w 1187450"/>
              <a:gd name="connsiteY3" fmla="*/ 12700 h 810772"/>
              <a:gd name="connsiteX4" fmla="*/ 1187450 w 1187450"/>
              <a:gd name="connsiteY4" fmla="*/ 664585 h 810772"/>
              <a:gd name="connsiteX5" fmla="*/ 1185545 w 1187450"/>
              <a:gd name="connsiteY5" fmla="*/ 667741 h 810772"/>
              <a:gd name="connsiteX6" fmla="*/ 1905 w 1187450"/>
              <a:gd name="connsiteY6" fmla="*/ 667741 h 810772"/>
              <a:gd name="connsiteX7" fmla="*/ 0 w 1187450"/>
              <a:gd name="connsiteY7" fmla="*/ 664585 h 810772"/>
              <a:gd name="connsiteX8" fmla="*/ 0 w 1187450"/>
              <a:gd name="connsiteY8" fmla="*/ 12700 h 810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7450" h="810772">
                <a:moveTo>
                  <a:pt x="0" y="12700"/>
                </a:moveTo>
                <a:cubicBezTo>
                  <a:pt x="0" y="5683"/>
                  <a:pt x="5715" y="0"/>
                  <a:pt x="12700" y="0"/>
                </a:cubicBezTo>
                <a:lnTo>
                  <a:pt x="1174750" y="0"/>
                </a:lnTo>
                <a:cubicBezTo>
                  <a:pt x="1181735" y="0"/>
                  <a:pt x="1187450" y="5683"/>
                  <a:pt x="1187450" y="12700"/>
                </a:cubicBezTo>
                <a:lnTo>
                  <a:pt x="1187450" y="664585"/>
                </a:lnTo>
                <a:cubicBezTo>
                  <a:pt x="1187450" y="665912"/>
                  <a:pt x="1186688" y="667131"/>
                  <a:pt x="1185545" y="667741"/>
                </a:cubicBezTo>
                <a:cubicBezTo>
                  <a:pt x="814006" y="858450"/>
                  <a:pt x="373444" y="858450"/>
                  <a:pt x="1905" y="667741"/>
                </a:cubicBezTo>
                <a:cubicBezTo>
                  <a:pt x="762" y="667131"/>
                  <a:pt x="0" y="665912"/>
                  <a:pt x="0" y="664585"/>
                </a:cubicBezTo>
                <a:lnTo>
                  <a:pt x="0" y="12700"/>
                </a:lnTo>
                <a:close/>
              </a:path>
            </a:pathLst>
          </a:custGeom>
          <a:solidFill>
            <a:srgbClr val="FFFFFF"/>
          </a:solidFill>
          <a:ln w="6350" cap="flat">
            <a:noFill/>
            <a:prstDash val="solid"/>
            <a:miter/>
          </a:ln>
          <a:effectLst>
            <a:outerShdw blurRad="317500" sx="102000" sy="102000" algn="ctr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207AD1C9-A2A2-0C3B-CF53-1AE744CD6DE8}"/>
              </a:ext>
            </a:extLst>
          </p:cNvPr>
          <p:cNvSpPr/>
          <p:nvPr/>
        </p:nvSpPr>
        <p:spPr>
          <a:xfrm>
            <a:off x="6746875" y="4483100"/>
            <a:ext cx="996950" cy="203200"/>
          </a:xfrm>
          <a:custGeom>
            <a:avLst/>
            <a:gdLst>
              <a:gd name="connsiteX0" fmla="*/ 971550 w 996950"/>
              <a:gd name="connsiteY0" fmla="*/ 0 h 203200"/>
              <a:gd name="connsiteX1" fmla="*/ 996950 w 996950"/>
              <a:gd name="connsiteY1" fmla="*/ 0 h 203200"/>
              <a:gd name="connsiteX2" fmla="*/ 996950 w 996950"/>
              <a:gd name="connsiteY2" fmla="*/ 203200 h 203200"/>
              <a:gd name="connsiteX3" fmla="*/ 971550 w 996950"/>
              <a:gd name="connsiteY3" fmla="*/ 203200 h 203200"/>
              <a:gd name="connsiteX4" fmla="*/ 25400 w 996950"/>
              <a:gd name="connsiteY4" fmla="*/ 203200 h 203200"/>
              <a:gd name="connsiteX5" fmla="*/ 0 w 996950"/>
              <a:gd name="connsiteY5" fmla="*/ 203200 h 203200"/>
              <a:gd name="connsiteX6" fmla="*/ 0 w 996950"/>
              <a:gd name="connsiteY6" fmla="*/ 0 h 203200"/>
              <a:gd name="connsiteX7" fmla="*/ 25400 w 996950"/>
              <a:gd name="connsiteY7" fmla="*/ 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6950" h="203200">
                <a:moveTo>
                  <a:pt x="971550" y="0"/>
                </a:moveTo>
                <a:cubicBezTo>
                  <a:pt x="985578" y="0"/>
                  <a:pt x="996950" y="0"/>
                  <a:pt x="996950" y="0"/>
                </a:cubicBezTo>
                <a:lnTo>
                  <a:pt x="996950" y="203200"/>
                </a:lnTo>
                <a:cubicBezTo>
                  <a:pt x="996950" y="203200"/>
                  <a:pt x="985578" y="203200"/>
                  <a:pt x="971550" y="203200"/>
                </a:cubicBezTo>
                <a:lnTo>
                  <a:pt x="25400" y="203200"/>
                </a:lnTo>
                <a:cubicBezTo>
                  <a:pt x="11372" y="203200"/>
                  <a:pt x="0" y="203200"/>
                  <a:pt x="0" y="203200"/>
                </a:cubicBezTo>
                <a:lnTo>
                  <a:pt x="0" y="0"/>
                </a:lnTo>
                <a:cubicBezTo>
                  <a:pt x="0" y="0"/>
                  <a:pt x="11372" y="0"/>
                  <a:pt x="25400" y="0"/>
                </a:cubicBezTo>
                <a:close/>
              </a:path>
            </a:pathLst>
          </a:custGeom>
          <a:gradFill>
            <a:gsLst>
              <a:gs pos="0">
                <a:srgbClr val="00D2C0"/>
              </a:gs>
              <a:gs pos="100000">
                <a:srgbClr val="00B7BE"/>
              </a:gs>
            </a:gsLst>
            <a:lin ang="0" scaled="0"/>
          </a:gradFill>
          <a:ln w="6350" cap="flat">
            <a:noFill/>
            <a:prstDash val="solid"/>
            <a:miter/>
          </a:ln>
          <a:effectLst>
            <a:outerShdw blurRad="241300" dist="127000" dir="5400000" sx="95000" sy="95000" algn="t" rotWithShape="0">
              <a:srgbClr val="067474">
                <a:alpha val="19000"/>
              </a:srgb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B7CF1BAD-3389-3461-F809-2E6B96B83C9E}"/>
              </a:ext>
            </a:extLst>
          </p:cNvPr>
          <p:cNvSpPr/>
          <p:nvPr/>
        </p:nvSpPr>
        <p:spPr>
          <a:xfrm>
            <a:off x="8712200" y="2520950"/>
            <a:ext cx="2133600" cy="2717800"/>
          </a:xfrm>
          <a:custGeom>
            <a:avLst/>
            <a:gdLst>
              <a:gd name="connsiteX0" fmla="*/ 25400 w 2133600"/>
              <a:gd name="connsiteY0" fmla="*/ 0 h 2717800"/>
              <a:gd name="connsiteX1" fmla="*/ 0 w 2133600"/>
              <a:gd name="connsiteY1" fmla="*/ 25400 h 2717800"/>
              <a:gd name="connsiteX2" fmla="*/ 0 w 2133600"/>
              <a:gd name="connsiteY2" fmla="*/ 1562100 h 2717800"/>
              <a:gd name="connsiteX3" fmla="*/ 76200 w 2133600"/>
              <a:gd name="connsiteY3" fmla="*/ 1638300 h 2717800"/>
              <a:gd name="connsiteX4" fmla="*/ 0 w 2133600"/>
              <a:gd name="connsiteY4" fmla="*/ 1714500 h 2717800"/>
              <a:gd name="connsiteX5" fmla="*/ 0 w 2133600"/>
              <a:gd name="connsiteY5" fmla="*/ 2692400 h 2717800"/>
              <a:gd name="connsiteX6" fmla="*/ 25400 w 2133600"/>
              <a:gd name="connsiteY6" fmla="*/ 2717800 h 2717800"/>
              <a:gd name="connsiteX7" fmla="*/ 2108200 w 2133600"/>
              <a:gd name="connsiteY7" fmla="*/ 2717800 h 2717800"/>
              <a:gd name="connsiteX8" fmla="*/ 2133600 w 2133600"/>
              <a:gd name="connsiteY8" fmla="*/ 2692400 h 2717800"/>
              <a:gd name="connsiteX9" fmla="*/ 2133600 w 2133600"/>
              <a:gd name="connsiteY9" fmla="*/ 1714240 h 2717800"/>
              <a:gd name="connsiteX10" fmla="*/ 2063750 w 2133600"/>
              <a:gd name="connsiteY10" fmla="*/ 1638300 h 2717800"/>
              <a:gd name="connsiteX11" fmla="*/ 2133600 w 2133600"/>
              <a:gd name="connsiteY11" fmla="*/ 1562361 h 2717800"/>
              <a:gd name="connsiteX12" fmla="*/ 2133600 w 2133600"/>
              <a:gd name="connsiteY12" fmla="*/ 25400 h 2717800"/>
              <a:gd name="connsiteX13" fmla="*/ 2108200 w 2133600"/>
              <a:gd name="connsiteY13" fmla="*/ 0 h 2717800"/>
              <a:gd name="connsiteX14" fmla="*/ 25400 w 2133600"/>
              <a:gd name="connsiteY14" fmla="*/ 0 h 271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33600" h="2717800">
                <a:moveTo>
                  <a:pt x="25400" y="0"/>
                </a:moveTo>
                <a:cubicBezTo>
                  <a:pt x="11367" y="0"/>
                  <a:pt x="0" y="11373"/>
                  <a:pt x="0" y="25400"/>
                </a:cubicBezTo>
                <a:lnTo>
                  <a:pt x="0" y="1562100"/>
                </a:lnTo>
                <a:cubicBezTo>
                  <a:pt x="42101" y="1562100"/>
                  <a:pt x="76200" y="1596219"/>
                  <a:pt x="76200" y="1638300"/>
                </a:cubicBezTo>
                <a:cubicBezTo>
                  <a:pt x="76200" y="1680382"/>
                  <a:pt x="42101" y="1714500"/>
                  <a:pt x="0" y="1714500"/>
                </a:cubicBezTo>
                <a:lnTo>
                  <a:pt x="0" y="2692400"/>
                </a:lnTo>
                <a:cubicBezTo>
                  <a:pt x="0" y="2706427"/>
                  <a:pt x="11367" y="2717800"/>
                  <a:pt x="25400" y="2717800"/>
                </a:cubicBezTo>
                <a:lnTo>
                  <a:pt x="2108200" y="2717800"/>
                </a:lnTo>
                <a:cubicBezTo>
                  <a:pt x="2122233" y="2717800"/>
                  <a:pt x="2133600" y="2706427"/>
                  <a:pt x="2133600" y="2692400"/>
                </a:cubicBezTo>
                <a:lnTo>
                  <a:pt x="2133600" y="1714240"/>
                </a:lnTo>
                <a:cubicBezTo>
                  <a:pt x="2094484" y="1711014"/>
                  <a:pt x="2063750" y="1678248"/>
                  <a:pt x="2063750" y="1638300"/>
                </a:cubicBezTo>
                <a:cubicBezTo>
                  <a:pt x="2063750" y="1598352"/>
                  <a:pt x="2094484" y="1565586"/>
                  <a:pt x="2133600" y="1562361"/>
                </a:cubicBezTo>
                <a:lnTo>
                  <a:pt x="2133600" y="25400"/>
                </a:lnTo>
                <a:cubicBezTo>
                  <a:pt x="2133600" y="11373"/>
                  <a:pt x="2122233" y="0"/>
                  <a:pt x="2108200" y="0"/>
                </a:cubicBezTo>
                <a:lnTo>
                  <a:pt x="25400" y="0"/>
                </a:lnTo>
                <a:close/>
              </a:path>
            </a:pathLst>
          </a:custGeom>
          <a:solidFill>
            <a:srgbClr val="FFFFFF"/>
          </a:solidFill>
          <a:ln w="6350" cap="flat">
            <a:noFill/>
            <a:prstDash val="solid"/>
            <a:miter/>
          </a:ln>
          <a:effectLst>
            <a:outerShdw blurRad="431800" sx="102000" sy="102000" algn="ctr" rotWithShape="0">
              <a:srgbClr val="022828">
                <a:alpha val="6000"/>
              </a:srgb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D85A02FD-C774-C156-315D-F0EC3740F442}"/>
              </a:ext>
            </a:extLst>
          </p:cNvPr>
          <p:cNvSpPr/>
          <p:nvPr/>
        </p:nvSpPr>
        <p:spPr>
          <a:xfrm>
            <a:off x="8794750" y="4162425"/>
            <a:ext cx="1968500" cy="6350"/>
          </a:xfrm>
          <a:custGeom>
            <a:avLst/>
            <a:gdLst>
              <a:gd name="connsiteX0" fmla="*/ 0 w 1968500"/>
              <a:gd name="connsiteY0" fmla="*/ 0 h 6350"/>
              <a:gd name="connsiteX1" fmla="*/ 1968500 w 1968500"/>
              <a:gd name="connsiteY1" fmla="*/ 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68500" h="6350">
                <a:moveTo>
                  <a:pt x="0" y="0"/>
                </a:moveTo>
                <a:lnTo>
                  <a:pt x="1968500" y="0"/>
                </a:lnTo>
              </a:path>
            </a:pathLst>
          </a:custGeom>
          <a:noFill/>
          <a:ln w="6350" cap="flat">
            <a:solidFill>
              <a:srgbClr val="A2AFBE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A15D404A-10F5-A3F0-69A1-902F9E299F68}"/>
              </a:ext>
            </a:extLst>
          </p:cNvPr>
          <p:cNvSpPr/>
          <p:nvPr/>
        </p:nvSpPr>
        <p:spPr>
          <a:xfrm>
            <a:off x="8737600" y="2533650"/>
            <a:ext cx="2082800" cy="25400"/>
          </a:xfrm>
          <a:custGeom>
            <a:avLst/>
            <a:gdLst>
              <a:gd name="connsiteX0" fmla="*/ 0 w 2082800"/>
              <a:gd name="connsiteY0" fmla="*/ 12700 h 25400"/>
              <a:gd name="connsiteX1" fmla="*/ 12700 w 2082800"/>
              <a:gd name="connsiteY1" fmla="*/ 0 h 25400"/>
              <a:gd name="connsiteX2" fmla="*/ 2070100 w 2082800"/>
              <a:gd name="connsiteY2" fmla="*/ 0 h 25400"/>
              <a:gd name="connsiteX3" fmla="*/ 2082800 w 2082800"/>
              <a:gd name="connsiteY3" fmla="*/ 12700 h 25400"/>
              <a:gd name="connsiteX4" fmla="*/ 2070100 w 2082800"/>
              <a:gd name="connsiteY4" fmla="*/ 25400 h 25400"/>
              <a:gd name="connsiteX5" fmla="*/ 12700 w 2082800"/>
              <a:gd name="connsiteY5" fmla="*/ 25400 h 25400"/>
              <a:gd name="connsiteX6" fmla="*/ 0 w 2082800"/>
              <a:gd name="connsiteY6" fmla="*/ 12700 h 2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2800" h="25400">
                <a:moveTo>
                  <a:pt x="0" y="12700"/>
                </a:moveTo>
                <a:cubicBezTo>
                  <a:pt x="0" y="5683"/>
                  <a:pt x="5715" y="0"/>
                  <a:pt x="12700" y="0"/>
                </a:cubicBezTo>
                <a:lnTo>
                  <a:pt x="2070100" y="0"/>
                </a:lnTo>
                <a:cubicBezTo>
                  <a:pt x="2077085" y="0"/>
                  <a:pt x="2082800" y="5683"/>
                  <a:pt x="2082800" y="12700"/>
                </a:cubicBezTo>
                <a:cubicBezTo>
                  <a:pt x="2082800" y="19717"/>
                  <a:pt x="2077085" y="25400"/>
                  <a:pt x="2070100" y="25400"/>
                </a:cubicBezTo>
                <a:lnTo>
                  <a:pt x="12700" y="25400"/>
                </a:lnTo>
                <a:cubicBezTo>
                  <a:pt x="5715" y="25400"/>
                  <a:pt x="0" y="19717"/>
                  <a:pt x="0" y="12700"/>
                </a:cubicBezTo>
                <a:close/>
              </a:path>
            </a:pathLst>
          </a:custGeom>
          <a:solidFill>
            <a:srgbClr val="029E8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480E61C9-C5CB-643A-96B1-5706BC1769DF}"/>
              </a:ext>
            </a:extLst>
          </p:cNvPr>
          <p:cNvSpPr/>
          <p:nvPr/>
        </p:nvSpPr>
        <p:spPr>
          <a:xfrm>
            <a:off x="9185275" y="2679700"/>
            <a:ext cx="1187450" cy="810772"/>
          </a:xfrm>
          <a:custGeom>
            <a:avLst/>
            <a:gdLst>
              <a:gd name="connsiteX0" fmla="*/ 0 w 1187450"/>
              <a:gd name="connsiteY0" fmla="*/ 12700 h 810772"/>
              <a:gd name="connsiteX1" fmla="*/ 12700 w 1187450"/>
              <a:gd name="connsiteY1" fmla="*/ 0 h 810772"/>
              <a:gd name="connsiteX2" fmla="*/ 1174750 w 1187450"/>
              <a:gd name="connsiteY2" fmla="*/ 0 h 810772"/>
              <a:gd name="connsiteX3" fmla="*/ 1187450 w 1187450"/>
              <a:gd name="connsiteY3" fmla="*/ 12700 h 810772"/>
              <a:gd name="connsiteX4" fmla="*/ 1187450 w 1187450"/>
              <a:gd name="connsiteY4" fmla="*/ 664585 h 810772"/>
              <a:gd name="connsiteX5" fmla="*/ 1185545 w 1187450"/>
              <a:gd name="connsiteY5" fmla="*/ 667741 h 810772"/>
              <a:gd name="connsiteX6" fmla="*/ 1905 w 1187450"/>
              <a:gd name="connsiteY6" fmla="*/ 667741 h 810772"/>
              <a:gd name="connsiteX7" fmla="*/ 0 w 1187450"/>
              <a:gd name="connsiteY7" fmla="*/ 664585 h 810772"/>
              <a:gd name="connsiteX8" fmla="*/ 0 w 1187450"/>
              <a:gd name="connsiteY8" fmla="*/ 12700 h 810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7450" h="810772">
                <a:moveTo>
                  <a:pt x="0" y="12700"/>
                </a:moveTo>
                <a:cubicBezTo>
                  <a:pt x="0" y="5683"/>
                  <a:pt x="5715" y="0"/>
                  <a:pt x="12700" y="0"/>
                </a:cubicBezTo>
                <a:lnTo>
                  <a:pt x="1174750" y="0"/>
                </a:lnTo>
                <a:cubicBezTo>
                  <a:pt x="1181735" y="0"/>
                  <a:pt x="1187450" y="5683"/>
                  <a:pt x="1187450" y="12700"/>
                </a:cubicBezTo>
                <a:lnTo>
                  <a:pt x="1187450" y="664585"/>
                </a:lnTo>
                <a:cubicBezTo>
                  <a:pt x="1187450" y="665912"/>
                  <a:pt x="1186688" y="667131"/>
                  <a:pt x="1185545" y="667741"/>
                </a:cubicBezTo>
                <a:cubicBezTo>
                  <a:pt x="814006" y="858450"/>
                  <a:pt x="373444" y="858450"/>
                  <a:pt x="1905" y="667741"/>
                </a:cubicBezTo>
                <a:cubicBezTo>
                  <a:pt x="762" y="667131"/>
                  <a:pt x="0" y="665912"/>
                  <a:pt x="0" y="664585"/>
                </a:cubicBezTo>
                <a:lnTo>
                  <a:pt x="0" y="12700"/>
                </a:lnTo>
                <a:close/>
              </a:path>
            </a:pathLst>
          </a:custGeom>
          <a:solidFill>
            <a:srgbClr val="FFFFFF"/>
          </a:solidFill>
          <a:ln w="6350" cap="flat">
            <a:noFill/>
            <a:prstDash val="solid"/>
            <a:miter/>
          </a:ln>
          <a:effectLst>
            <a:outerShdw blurRad="317500" sx="102000" sy="102000" algn="ctr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3E511CEE-0FC9-138B-88FE-A44BCB0A9BA1}"/>
              </a:ext>
            </a:extLst>
          </p:cNvPr>
          <p:cNvSpPr/>
          <p:nvPr/>
        </p:nvSpPr>
        <p:spPr>
          <a:xfrm>
            <a:off x="9280525" y="4483100"/>
            <a:ext cx="996950" cy="203200"/>
          </a:xfrm>
          <a:custGeom>
            <a:avLst/>
            <a:gdLst>
              <a:gd name="connsiteX0" fmla="*/ 971550 w 996950"/>
              <a:gd name="connsiteY0" fmla="*/ 0 h 203200"/>
              <a:gd name="connsiteX1" fmla="*/ 996950 w 996950"/>
              <a:gd name="connsiteY1" fmla="*/ 0 h 203200"/>
              <a:gd name="connsiteX2" fmla="*/ 996950 w 996950"/>
              <a:gd name="connsiteY2" fmla="*/ 203200 h 203200"/>
              <a:gd name="connsiteX3" fmla="*/ 971550 w 996950"/>
              <a:gd name="connsiteY3" fmla="*/ 203200 h 203200"/>
              <a:gd name="connsiteX4" fmla="*/ 25400 w 996950"/>
              <a:gd name="connsiteY4" fmla="*/ 203200 h 203200"/>
              <a:gd name="connsiteX5" fmla="*/ 0 w 996950"/>
              <a:gd name="connsiteY5" fmla="*/ 203200 h 203200"/>
              <a:gd name="connsiteX6" fmla="*/ 0 w 996950"/>
              <a:gd name="connsiteY6" fmla="*/ 0 h 203200"/>
              <a:gd name="connsiteX7" fmla="*/ 25400 w 996950"/>
              <a:gd name="connsiteY7" fmla="*/ 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6950" h="203200">
                <a:moveTo>
                  <a:pt x="971550" y="0"/>
                </a:moveTo>
                <a:cubicBezTo>
                  <a:pt x="985578" y="0"/>
                  <a:pt x="996950" y="0"/>
                  <a:pt x="996950" y="0"/>
                </a:cubicBezTo>
                <a:lnTo>
                  <a:pt x="996950" y="203200"/>
                </a:lnTo>
                <a:cubicBezTo>
                  <a:pt x="996950" y="203200"/>
                  <a:pt x="985578" y="203200"/>
                  <a:pt x="971550" y="203200"/>
                </a:cubicBezTo>
                <a:lnTo>
                  <a:pt x="25400" y="203200"/>
                </a:lnTo>
                <a:cubicBezTo>
                  <a:pt x="11372" y="203200"/>
                  <a:pt x="0" y="203200"/>
                  <a:pt x="0" y="203200"/>
                </a:cubicBezTo>
                <a:lnTo>
                  <a:pt x="0" y="0"/>
                </a:lnTo>
                <a:cubicBezTo>
                  <a:pt x="0" y="0"/>
                  <a:pt x="11372" y="0"/>
                  <a:pt x="25400" y="0"/>
                </a:cubicBezTo>
                <a:close/>
              </a:path>
            </a:pathLst>
          </a:custGeom>
          <a:gradFill>
            <a:gsLst>
              <a:gs pos="0">
                <a:srgbClr val="00D2C0"/>
              </a:gs>
              <a:gs pos="100000">
                <a:srgbClr val="00B7BE"/>
              </a:gs>
            </a:gsLst>
            <a:lin ang="0" scaled="0"/>
          </a:gradFill>
          <a:ln w="6350" cap="flat">
            <a:noFill/>
            <a:prstDash val="solid"/>
            <a:miter/>
          </a:ln>
          <a:effectLst>
            <a:outerShdw blurRad="241300" dist="127000" dir="5400000" sx="95000" sy="95000" algn="t" rotWithShape="0">
              <a:srgbClr val="067474">
                <a:alpha val="19000"/>
              </a:srgb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00BA141E-784D-E94F-54C4-24A01329E328}"/>
              </a:ext>
            </a:extLst>
          </p:cNvPr>
          <p:cNvSpPr/>
          <p:nvPr/>
        </p:nvSpPr>
        <p:spPr>
          <a:xfrm>
            <a:off x="1187450" y="6057900"/>
            <a:ext cx="95250" cy="95250"/>
          </a:xfrm>
          <a:custGeom>
            <a:avLst/>
            <a:gdLst>
              <a:gd name="connsiteX0" fmla="*/ 95250 w 95250"/>
              <a:gd name="connsiteY0" fmla="*/ 47625 h 95250"/>
              <a:gd name="connsiteX1" fmla="*/ 47625 w 95250"/>
              <a:gd name="connsiteY1" fmla="*/ 95250 h 95250"/>
              <a:gd name="connsiteX2" fmla="*/ 0 w 95250"/>
              <a:gd name="connsiteY2" fmla="*/ 47625 h 95250"/>
              <a:gd name="connsiteX3" fmla="*/ 47625 w 95250"/>
              <a:gd name="connsiteY3" fmla="*/ 0 h 95250"/>
              <a:gd name="connsiteX4" fmla="*/ 95250 w 95250"/>
              <a:gd name="connsiteY4" fmla="*/ 47625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0" h="95250">
                <a:moveTo>
                  <a:pt x="95250" y="47625"/>
                </a:moveTo>
                <a:cubicBezTo>
                  <a:pt x="95250" y="73928"/>
                  <a:pt x="73928" y="95250"/>
                  <a:pt x="47625" y="95250"/>
                </a:cubicBezTo>
                <a:cubicBezTo>
                  <a:pt x="21322" y="95250"/>
                  <a:pt x="0" y="73928"/>
                  <a:pt x="0" y="47625"/>
                </a:cubicBezTo>
                <a:cubicBezTo>
                  <a:pt x="0" y="21322"/>
                  <a:pt x="21322" y="0"/>
                  <a:pt x="47625" y="0"/>
                </a:cubicBezTo>
                <a:cubicBezTo>
                  <a:pt x="73928" y="0"/>
                  <a:pt x="95250" y="21322"/>
                  <a:pt x="95250" y="47625"/>
                </a:cubicBezTo>
                <a:close/>
              </a:path>
            </a:pathLst>
          </a:custGeom>
          <a:solidFill>
            <a:srgbClr val="EF6D1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B6E0F7CC-8C41-7C4A-BDBF-808E668D9488}"/>
              </a:ext>
            </a:extLst>
          </p:cNvPr>
          <p:cNvSpPr/>
          <p:nvPr/>
        </p:nvSpPr>
        <p:spPr>
          <a:xfrm>
            <a:off x="2355850" y="6057900"/>
            <a:ext cx="95250" cy="95250"/>
          </a:xfrm>
          <a:custGeom>
            <a:avLst/>
            <a:gdLst>
              <a:gd name="connsiteX0" fmla="*/ 95250 w 95250"/>
              <a:gd name="connsiteY0" fmla="*/ 47625 h 95250"/>
              <a:gd name="connsiteX1" fmla="*/ 47625 w 95250"/>
              <a:gd name="connsiteY1" fmla="*/ 95250 h 95250"/>
              <a:gd name="connsiteX2" fmla="*/ 0 w 95250"/>
              <a:gd name="connsiteY2" fmla="*/ 47625 h 95250"/>
              <a:gd name="connsiteX3" fmla="*/ 47625 w 95250"/>
              <a:gd name="connsiteY3" fmla="*/ 0 h 95250"/>
              <a:gd name="connsiteX4" fmla="*/ 95250 w 95250"/>
              <a:gd name="connsiteY4" fmla="*/ 47625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0" h="95250">
                <a:moveTo>
                  <a:pt x="95250" y="47625"/>
                </a:moveTo>
                <a:cubicBezTo>
                  <a:pt x="95250" y="73928"/>
                  <a:pt x="73928" y="95250"/>
                  <a:pt x="47625" y="95250"/>
                </a:cubicBezTo>
                <a:cubicBezTo>
                  <a:pt x="21322" y="95250"/>
                  <a:pt x="0" y="73928"/>
                  <a:pt x="0" y="47625"/>
                </a:cubicBezTo>
                <a:cubicBezTo>
                  <a:pt x="0" y="21322"/>
                  <a:pt x="21322" y="0"/>
                  <a:pt x="47625" y="0"/>
                </a:cubicBezTo>
                <a:cubicBezTo>
                  <a:pt x="73928" y="0"/>
                  <a:pt x="95250" y="21322"/>
                  <a:pt x="95250" y="47625"/>
                </a:cubicBezTo>
                <a:close/>
              </a:path>
            </a:pathLst>
          </a:custGeom>
          <a:solidFill>
            <a:srgbClr val="039E8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C144B69D-7A76-F563-D195-EE337BB92285}"/>
              </a:ext>
            </a:extLst>
          </p:cNvPr>
          <p:cNvSpPr/>
          <p:nvPr/>
        </p:nvSpPr>
        <p:spPr>
          <a:xfrm>
            <a:off x="2501900" y="901700"/>
            <a:ext cx="381000" cy="266700"/>
          </a:xfrm>
          <a:custGeom>
            <a:avLst/>
            <a:gdLst>
              <a:gd name="connsiteX0" fmla="*/ 0 w 381000"/>
              <a:gd name="connsiteY0" fmla="*/ 0 h 266700"/>
              <a:gd name="connsiteX1" fmla="*/ 381000 w 381000"/>
              <a:gd name="connsiteY1" fmla="*/ 0 h 266700"/>
              <a:gd name="connsiteX2" fmla="*/ 381000 w 381000"/>
              <a:gd name="connsiteY2" fmla="*/ 203200 h 266700"/>
              <a:gd name="connsiteX3" fmla="*/ 63500 w 381000"/>
              <a:gd name="connsiteY3" fmla="*/ 203200 h 266700"/>
              <a:gd name="connsiteX4" fmla="*/ 0 w 381000"/>
              <a:gd name="connsiteY4" fmla="*/ 266700 h 266700"/>
              <a:gd name="connsiteX5" fmla="*/ 0 w 381000"/>
              <a:gd name="connsiteY5" fmla="*/ 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266700">
                <a:moveTo>
                  <a:pt x="0" y="0"/>
                </a:moveTo>
                <a:lnTo>
                  <a:pt x="381000" y="0"/>
                </a:lnTo>
                <a:lnTo>
                  <a:pt x="381000" y="203200"/>
                </a:lnTo>
                <a:lnTo>
                  <a:pt x="63500" y="2032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  <a:solidFill>
            <a:srgbClr val="F26D1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41E1814C-5EFA-5330-DD61-67C6206C6347}"/>
              </a:ext>
            </a:extLst>
          </p:cNvPr>
          <p:cNvSpPr txBox="1"/>
          <p:nvPr/>
        </p:nvSpPr>
        <p:spPr>
          <a:xfrm>
            <a:off x="993542" y="788710"/>
            <a:ext cx="15362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latin typeface="+mj-ea"/>
                <a:ea typeface="+mj-ea"/>
              </a:rPr>
              <a:t>图标设计</a:t>
            </a:r>
            <a:endParaRPr lang="en-US" sz="2500" dirty="0">
              <a:latin typeface="+mj-ea"/>
              <a:ea typeface="+mj-ea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0D1B4E85-4DD3-1F64-1916-1E4080E39E1B}"/>
              </a:ext>
            </a:extLst>
          </p:cNvPr>
          <p:cNvSpPr txBox="1"/>
          <p:nvPr/>
        </p:nvSpPr>
        <p:spPr>
          <a:xfrm>
            <a:off x="2335326" y="879347"/>
            <a:ext cx="711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  <a:latin typeface="+mj-ea"/>
                <a:ea typeface="+mj-ea"/>
              </a:rPr>
              <a:t>V2.0</a:t>
            </a:r>
            <a:endParaRPr lang="en-US" sz="1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6A99922A-86BB-E20F-2910-E24C83C0E810}"/>
              </a:ext>
            </a:extLst>
          </p:cNvPr>
          <p:cNvSpPr txBox="1"/>
          <p:nvPr/>
        </p:nvSpPr>
        <p:spPr>
          <a:xfrm>
            <a:off x="993542" y="1253738"/>
            <a:ext cx="1536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A6A5B3"/>
                </a:solidFill>
                <a:latin typeface="+mj-ea"/>
                <a:ea typeface="+mj-ea"/>
              </a:rPr>
              <a:t>Icon Design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BD4AE9B5-FABA-8EE7-AC47-D68EAE250649}"/>
              </a:ext>
            </a:extLst>
          </p:cNvPr>
          <p:cNvSpPr txBox="1"/>
          <p:nvPr/>
        </p:nvSpPr>
        <p:spPr>
          <a:xfrm>
            <a:off x="993541" y="1683757"/>
            <a:ext cx="9661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+mn-ea"/>
              </a:rPr>
              <a:t>在栅格数量的选择上，根据实际需求我们可以选择五分栅格，但为了追求灵活性及后续延展性，可以把</a:t>
            </a:r>
            <a:r>
              <a:rPr lang="en-US" altLang="zh-CN" sz="1000" dirty="0">
                <a:latin typeface="+mn-ea"/>
              </a:rPr>
              <a:t>5</a:t>
            </a:r>
            <a:r>
              <a:rPr lang="zh-CN" altLang="en-US" sz="1000" dirty="0">
                <a:latin typeface="+mn-ea"/>
              </a:rPr>
              <a:t>栅格进一步划分为</a:t>
            </a:r>
            <a:r>
              <a:rPr lang="en-US" altLang="zh-CN" sz="1000" dirty="0">
                <a:latin typeface="+mn-ea"/>
              </a:rPr>
              <a:t>10</a:t>
            </a:r>
            <a:r>
              <a:rPr lang="zh-CN" altLang="en-US" sz="1000" dirty="0">
                <a:latin typeface="+mn-ea"/>
              </a:rPr>
              <a:t>栅格，但他们实现的均衡效果是一致的。</a:t>
            </a:r>
            <a:endParaRPr lang="en-US" sz="1000" dirty="0">
              <a:latin typeface="+mn-ea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BDF34BC4-C7DC-8E1F-D17D-77B80D45EB70}"/>
              </a:ext>
            </a:extLst>
          </p:cNvPr>
          <p:cNvSpPr txBox="1"/>
          <p:nvPr/>
        </p:nvSpPr>
        <p:spPr>
          <a:xfrm>
            <a:off x="1409905" y="2731659"/>
            <a:ext cx="15362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rgbClr val="022828">
                    <a:alpha val="40000"/>
                  </a:srgbClr>
                </a:solidFill>
                <a:latin typeface="+mn-ea"/>
              </a:rPr>
              <a:t>MECE</a:t>
            </a:r>
            <a:r>
              <a:rPr lang="zh-CN" altLang="en-US" sz="700" dirty="0">
                <a:solidFill>
                  <a:srgbClr val="022828">
                    <a:alpha val="40000"/>
                  </a:srgbClr>
                </a:solidFill>
                <a:latin typeface="+mn-ea"/>
              </a:rPr>
              <a:t>学习力</a:t>
            </a:r>
            <a:endParaRPr lang="en-US" sz="700" dirty="0">
              <a:solidFill>
                <a:srgbClr val="022828">
                  <a:alpha val="40000"/>
                </a:srgbClr>
              </a:solidFill>
              <a:latin typeface="+mn-ea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28B2803F-4734-4FBB-B087-AB348ACD1B86}"/>
              </a:ext>
            </a:extLst>
          </p:cNvPr>
          <p:cNvSpPr txBox="1"/>
          <p:nvPr/>
        </p:nvSpPr>
        <p:spPr>
          <a:xfrm>
            <a:off x="1409905" y="2940050"/>
            <a:ext cx="15362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小学基础版</a:t>
            </a:r>
            <a:endParaRPr lang="en-US" sz="1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E2AE9267-29E9-141C-2BEB-B815DEC712D6}"/>
              </a:ext>
            </a:extLst>
          </p:cNvPr>
          <p:cNvSpPr txBox="1"/>
          <p:nvPr/>
        </p:nvSpPr>
        <p:spPr>
          <a:xfrm>
            <a:off x="1409905" y="3810472"/>
            <a:ext cx="15362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22828">
                    <a:alpha val="40000"/>
                  </a:srgbClr>
                </a:solidFill>
                <a:latin typeface="+mn-ea"/>
              </a:rPr>
              <a:t>5</a:t>
            </a:r>
            <a:r>
              <a:rPr lang="zh-CN" altLang="en-US" sz="1000" dirty="0">
                <a:solidFill>
                  <a:srgbClr val="022828">
                    <a:alpha val="40000"/>
                  </a:srgbClr>
                </a:solidFill>
                <a:latin typeface="+mn-ea"/>
              </a:rPr>
              <a:t>分钟</a:t>
            </a:r>
            <a:endParaRPr lang="en-US" sz="1000" dirty="0">
              <a:solidFill>
                <a:srgbClr val="022828">
                  <a:alpha val="40000"/>
                </a:srgbClr>
              </a:solidFill>
              <a:latin typeface="+mn-ea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2A8C7757-8151-8D64-3C32-D4F7564D0423}"/>
              </a:ext>
            </a:extLst>
          </p:cNvPr>
          <p:cNvSpPr txBox="1"/>
          <p:nvPr/>
        </p:nvSpPr>
        <p:spPr>
          <a:xfrm>
            <a:off x="1409905" y="4486245"/>
            <a:ext cx="15362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spc="100" dirty="0">
                <a:solidFill>
                  <a:schemeClr val="bg1"/>
                </a:solidFill>
                <a:latin typeface="+mn-ea"/>
              </a:rPr>
              <a:t>生成测评链接</a:t>
            </a:r>
            <a:endParaRPr lang="en-US" sz="700" spc="1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B47C83D1-478B-55B5-B0FD-FAE57B5338F4}"/>
              </a:ext>
            </a:extLst>
          </p:cNvPr>
          <p:cNvSpPr txBox="1"/>
          <p:nvPr/>
        </p:nvSpPr>
        <p:spPr>
          <a:xfrm>
            <a:off x="1409905" y="4763773"/>
            <a:ext cx="15362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spc="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剩 </a:t>
            </a:r>
            <a:r>
              <a:rPr lang="en-US" altLang="zh-CN" sz="700" spc="100" dirty="0">
                <a:solidFill>
                  <a:srgbClr val="029E8F"/>
                </a:solidFill>
                <a:latin typeface="+mj-lt"/>
              </a:rPr>
              <a:t>100 </a:t>
            </a:r>
            <a:r>
              <a:rPr lang="zh-CN" altLang="en-US" sz="700" spc="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份</a:t>
            </a:r>
            <a:endParaRPr lang="en-US" sz="700" spc="1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C34853D1-84EB-EA71-C4B4-F2FA7AD2ABA3}"/>
              </a:ext>
            </a:extLst>
          </p:cNvPr>
          <p:cNvSpPr txBox="1"/>
          <p:nvPr/>
        </p:nvSpPr>
        <p:spPr>
          <a:xfrm>
            <a:off x="3943555" y="2731659"/>
            <a:ext cx="15362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rgbClr val="022828">
                    <a:alpha val="40000"/>
                  </a:srgbClr>
                </a:solidFill>
                <a:latin typeface="+mn-ea"/>
              </a:rPr>
              <a:t>MECE</a:t>
            </a:r>
            <a:r>
              <a:rPr lang="zh-CN" altLang="en-US" sz="700" dirty="0">
                <a:solidFill>
                  <a:srgbClr val="022828">
                    <a:alpha val="40000"/>
                  </a:srgbClr>
                </a:solidFill>
                <a:latin typeface="+mn-ea"/>
              </a:rPr>
              <a:t>学习力</a:t>
            </a:r>
            <a:endParaRPr lang="en-US" sz="700" dirty="0">
              <a:solidFill>
                <a:srgbClr val="022828">
                  <a:alpha val="40000"/>
                </a:srgbClr>
              </a:solidFill>
              <a:latin typeface="+mn-ea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ABDE31E4-62A0-03CE-FA07-0AB8A2B58882}"/>
              </a:ext>
            </a:extLst>
          </p:cNvPr>
          <p:cNvSpPr txBox="1"/>
          <p:nvPr/>
        </p:nvSpPr>
        <p:spPr>
          <a:xfrm>
            <a:off x="3943555" y="2940050"/>
            <a:ext cx="15362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小学专业版</a:t>
            </a:r>
            <a:endParaRPr lang="en-US" sz="1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CC885BA4-5862-0B94-A06D-99D18D8AD91A}"/>
              </a:ext>
            </a:extLst>
          </p:cNvPr>
          <p:cNvSpPr txBox="1"/>
          <p:nvPr/>
        </p:nvSpPr>
        <p:spPr>
          <a:xfrm>
            <a:off x="3943555" y="3810472"/>
            <a:ext cx="15362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22828">
                    <a:alpha val="40000"/>
                  </a:srgbClr>
                </a:solidFill>
                <a:latin typeface="+mn-ea"/>
              </a:rPr>
              <a:t>15</a:t>
            </a:r>
            <a:r>
              <a:rPr lang="zh-CN" altLang="en-US" sz="1000" dirty="0">
                <a:solidFill>
                  <a:srgbClr val="022828">
                    <a:alpha val="40000"/>
                  </a:srgbClr>
                </a:solidFill>
                <a:latin typeface="+mn-ea"/>
              </a:rPr>
              <a:t>分钟</a:t>
            </a:r>
            <a:endParaRPr lang="en-US" sz="1000" dirty="0">
              <a:solidFill>
                <a:srgbClr val="022828">
                  <a:alpha val="40000"/>
                </a:srgbClr>
              </a:solidFill>
              <a:latin typeface="+mn-ea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64D9BA18-DDA8-8F3A-41A0-A65C632FE519}"/>
              </a:ext>
            </a:extLst>
          </p:cNvPr>
          <p:cNvSpPr txBox="1"/>
          <p:nvPr/>
        </p:nvSpPr>
        <p:spPr>
          <a:xfrm>
            <a:off x="3943555" y="4486245"/>
            <a:ext cx="15362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spc="100" dirty="0">
                <a:solidFill>
                  <a:schemeClr val="bg1"/>
                </a:solidFill>
                <a:latin typeface="+mn-ea"/>
              </a:rPr>
              <a:t>生成测评链接</a:t>
            </a:r>
            <a:endParaRPr lang="en-US" sz="700" spc="1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33D533AF-DBFC-DDFA-72BE-8B3FE0EF23A6}"/>
              </a:ext>
            </a:extLst>
          </p:cNvPr>
          <p:cNvSpPr txBox="1"/>
          <p:nvPr/>
        </p:nvSpPr>
        <p:spPr>
          <a:xfrm>
            <a:off x="3943555" y="4763773"/>
            <a:ext cx="15362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spc="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剩 </a:t>
            </a:r>
            <a:r>
              <a:rPr lang="en-US" altLang="zh-CN" sz="700" spc="100" dirty="0">
                <a:solidFill>
                  <a:srgbClr val="029E8F"/>
                </a:solidFill>
                <a:latin typeface="+mj-lt"/>
              </a:rPr>
              <a:t>320 </a:t>
            </a:r>
            <a:r>
              <a:rPr lang="zh-CN" altLang="en-US" sz="700" spc="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份</a:t>
            </a:r>
            <a:endParaRPr lang="en-US" sz="700" spc="1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E992B92F-6C5B-E207-F80E-A17647994657}"/>
              </a:ext>
            </a:extLst>
          </p:cNvPr>
          <p:cNvSpPr txBox="1"/>
          <p:nvPr/>
        </p:nvSpPr>
        <p:spPr>
          <a:xfrm>
            <a:off x="6477205" y="2731659"/>
            <a:ext cx="15362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rgbClr val="022828">
                    <a:alpha val="40000"/>
                  </a:srgbClr>
                </a:solidFill>
                <a:latin typeface="+mn-ea"/>
              </a:rPr>
              <a:t>MECE</a:t>
            </a:r>
            <a:r>
              <a:rPr lang="zh-CN" altLang="en-US" sz="700" dirty="0">
                <a:solidFill>
                  <a:srgbClr val="022828">
                    <a:alpha val="40000"/>
                  </a:srgbClr>
                </a:solidFill>
                <a:latin typeface="+mn-ea"/>
              </a:rPr>
              <a:t>学习力</a:t>
            </a:r>
            <a:endParaRPr lang="en-US" sz="700" dirty="0">
              <a:solidFill>
                <a:srgbClr val="022828">
                  <a:alpha val="40000"/>
                </a:srgbClr>
              </a:solidFill>
              <a:latin typeface="+mn-ea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01F7371A-E9EB-790D-ED1A-84EAC9B4EB4B}"/>
              </a:ext>
            </a:extLst>
          </p:cNvPr>
          <p:cNvSpPr txBox="1"/>
          <p:nvPr/>
        </p:nvSpPr>
        <p:spPr>
          <a:xfrm>
            <a:off x="6477205" y="2940050"/>
            <a:ext cx="15362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中学基础版</a:t>
            </a:r>
            <a:endParaRPr lang="en-US" sz="1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207A681D-C74D-4D54-4685-E5EF2258ADAE}"/>
              </a:ext>
            </a:extLst>
          </p:cNvPr>
          <p:cNvSpPr txBox="1"/>
          <p:nvPr/>
        </p:nvSpPr>
        <p:spPr>
          <a:xfrm>
            <a:off x="6477205" y="3810472"/>
            <a:ext cx="15362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22828">
                    <a:alpha val="40000"/>
                  </a:srgbClr>
                </a:solidFill>
                <a:latin typeface="+mn-ea"/>
              </a:rPr>
              <a:t>5</a:t>
            </a:r>
            <a:r>
              <a:rPr lang="zh-CN" altLang="en-US" sz="1000" dirty="0">
                <a:solidFill>
                  <a:srgbClr val="022828">
                    <a:alpha val="40000"/>
                  </a:srgbClr>
                </a:solidFill>
                <a:latin typeface="+mn-ea"/>
              </a:rPr>
              <a:t>分钟</a:t>
            </a:r>
            <a:endParaRPr lang="en-US" sz="1000" dirty="0">
              <a:solidFill>
                <a:srgbClr val="022828">
                  <a:alpha val="40000"/>
                </a:srgbClr>
              </a:solidFill>
              <a:latin typeface="+mn-ea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1A19DCE7-1B16-C1A3-F0FC-E68DB45BCB40}"/>
              </a:ext>
            </a:extLst>
          </p:cNvPr>
          <p:cNvSpPr txBox="1"/>
          <p:nvPr/>
        </p:nvSpPr>
        <p:spPr>
          <a:xfrm>
            <a:off x="6477205" y="4486245"/>
            <a:ext cx="15362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spc="100" dirty="0">
                <a:solidFill>
                  <a:schemeClr val="bg1"/>
                </a:solidFill>
                <a:latin typeface="+mn-ea"/>
              </a:rPr>
              <a:t>生成测评链接</a:t>
            </a:r>
            <a:endParaRPr lang="en-US" sz="700" spc="1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933D6D0C-3314-F8B8-351F-799D5801B925}"/>
              </a:ext>
            </a:extLst>
          </p:cNvPr>
          <p:cNvSpPr txBox="1"/>
          <p:nvPr/>
        </p:nvSpPr>
        <p:spPr>
          <a:xfrm>
            <a:off x="6477205" y="4763773"/>
            <a:ext cx="15362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spc="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剩 </a:t>
            </a:r>
            <a:r>
              <a:rPr lang="en-US" altLang="zh-CN" sz="700" spc="100" dirty="0">
                <a:solidFill>
                  <a:srgbClr val="029E8F"/>
                </a:solidFill>
                <a:latin typeface="+mj-lt"/>
              </a:rPr>
              <a:t>430 </a:t>
            </a:r>
            <a:r>
              <a:rPr lang="zh-CN" altLang="en-US" sz="700" spc="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份</a:t>
            </a:r>
            <a:endParaRPr lang="en-US" sz="700" spc="1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13467EF6-0FFB-6A1C-A92C-B07FB3F9AC9C}"/>
              </a:ext>
            </a:extLst>
          </p:cNvPr>
          <p:cNvSpPr txBox="1"/>
          <p:nvPr/>
        </p:nvSpPr>
        <p:spPr>
          <a:xfrm>
            <a:off x="9010855" y="2731659"/>
            <a:ext cx="15362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rgbClr val="022828">
                    <a:alpha val="40000"/>
                  </a:srgbClr>
                </a:solidFill>
                <a:latin typeface="+mn-ea"/>
              </a:rPr>
              <a:t>MECE</a:t>
            </a:r>
            <a:r>
              <a:rPr lang="zh-CN" altLang="en-US" sz="700" dirty="0">
                <a:solidFill>
                  <a:srgbClr val="022828">
                    <a:alpha val="40000"/>
                  </a:srgbClr>
                </a:solidFill>
                <a:latin typeface="+mn-ea"/>
              </a:rPr>
              <a:t>学习力</a:t>
            </a:r>
            <a:endParaRPr lang="en-US" sz="700" dirty="0">
              <a:solidFill>
                <a:srgbClr val="022828">
                  <a:alpha val="40000"/>
                </a:srgbClr>
              </a:solidFill>
              <a:latin typeface="+mn-ea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18F4BA47-6AE1-CF46-A758-C62FD4E59F89}"/>
              </a:ext>
            </a:extLst>
          </p:cNvPr>
          <p:cNvSpPr txBox="1"/>
          <p:nvPr/>
        </p:nvSpPr>
        <p:spPr>
          <a:xfrm>
            <a:off x="9010855" y="2940050"/>
            <a:ext cx="15362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中学专业版</a:t>
            </a:r>
            <a:endParaRPr lang="en-US" sz="1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176EF97B-EE31-D20A-7C60-B0C2EEDB53E0}"/>
              </a:ext>
            </a:extLst>
          </p:cNvPr>
          <p:cNvSpPr txBox="1"/>
          <p:nvPr/>
        </p:nvSpPr>
        <p:spPr>
          <a:xfrm>
            <a:off x="9010855" y="3810472"/>
            <a:ext cx="15362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rgbClr val="022828">
                    <a:alpha val="40000"/>
                  </a:srgbClr>
                </a:solidFill>
                <a:latin typeface="+mn-ea"/>
              </a:rPr>
              <a:t>20</a:t>
            </a:r>
            <a:r>
              <a:rPr lang="zh-CN" altLang="en-US" sz="1000" dirty="0">
                <a:solidFill>
                  <a:srgbClr val="022828">
                    <a:alpha val="40000"/>
                  </a:srgbClr>
                </a:solidFill>
                <a:latin typeface="+mn-ea"/>
              </a:rPr>
              <a:t>分钟</a:t>
            </a:r>
            <a:endParaRPr lang="en-US" sz="1000" dirty="0">
              <a:solidFill>
                <a:srgbClr val="022828">
                  <a:alpha val="40000"/>
                </a:srgbClr>
              </a:solidFill>
              <a:latin typeface="+mn-ea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775322FB-0E27-1B56-CB65-9CF469C91298}"/>
              </a:ext>
            </a:extLst>
          </p:cNvPr>
          <p:cNvSpPr txBox="1"/>
          <p:nvPr/>
        </p:nvSpPr>
        <p:spPr>
          <a:xfrm>
            <a:off x="9010855" y="4486245"/>
            <a:ext cx="15362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spc="100" dirty="0">
                <a:solidFill>
                  <a:schemeClr val="bg1"/>
                </a:solidFill>
                <a:latin typeface="+mn-ea"/>
              </a:rPr>
              <a:t>生成测评链接</a:t>
            </a:r>
            <a:endParaRPr lang="en-US" sz="700" spc="1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8218E81A-B81C-25CD-0989-967D9D2129F3}"/>
              </a:ext>
            </a:extLst>
          </p:cNvPr>
          <p:cNvSpPr txBox="1"/>
          <p:nvPr/>
        </p:nvSpPr>
        <p:spPr>
          <a:xfrm>
            <a:off x="9010855" y="4763773"/>
            <a:ext cx="15362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spc="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剩 </a:t>
            </a:r>
            <a:r>
              <a:rPr lang="en-US" altLang="zh-CN" sz="700" spc="100" dirty="0">
                <a:solidFill>
                  <a:srgbClr val="029E8F"/>
                </a:solidFill>
                <a:latin typeface="+mj-lt"/>
              </a:rPr>
              <a:t>500 </a:t>
            </a:r>
            <a:r>
              <a:rPr lang="zh-CN" altLang="en-US" sz="700" spc="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份</a:t>
            </a:r>
            <a:endParaRPr lang="en-US" sz="700" spc="1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B4B9E1AF-BB89-015F-2AA4-B721D82BA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077" y="3258757"/>
            <a:ext cx="548338" cy="481468"/>
          </a:xfrm>
          <a:prstGeom prst="rect">
            <a:avLst/>
          </a:prstGeom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CEE74E65-954C-2FCA-04DF-740CEB69D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958" y="3258758"/>
            <a:ext cx="461406" cy="481466"/>
          </a:xfrm>
          <a:prstGeom prst="rect">
            <a:avLst/>
          </a:prstGeom>
        </p:spPr>
      </p:pic>
      <p:pic>
        <p:nvPicPr>
          <p:cNvPr id="114" name="图片 113">
            <a:extLst>
              <a:ext uri="{FF2B5EF4-FFF2-40B4-BE49-F238E27FC236}">
                <a16:creationId xmlns:a16="http://schemas.microsoft.com/office/drawing/2014/main" id="{A3A0D53E-28F4-1E53-EBAB-846F02348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128" y="3258758"/>
            <a:ext cx="461406" cy="481466"/>
          </a:xfrm>
          <a:prstGeom prst="rect">
            <a:avLst/>
          </a:prstGeom>
        </p:spPr>
      </p:pic>
      <p:pic>
        <p:nvPicPr>
          <p:cNvPr id="116" name="图片 115">
            <a:extLst>
              <a:ext uri="{FF2B5EF4-FFF2-40B4-BE49-F238E27FC236}">
                <a16:creationId xmlns:a16="http://schemas.microsoft.com/office/drawing/2014/main" id="{790941B8-F691-CADE-19CE-0348C1BD8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246" y="3258757"/>
            <a:ext cx="548338" cy="481468"/>
          </a:xfrm>
          <a:prstGeom prst="rect">
            <a:avLst/>
          </a:prstGeom>
        </p:spPr>
      </p:pic>
      <p:sp>
        <p:nvSpPr>
          <p:cNvPr id="117" name="文本框 116">
            <a:extLst>
              <a:ext uri="{FF2B5EF4-FFF2-40B4-BE49-F238E27FC236}">
                <a16:creationId xmlns:a16="http://schemas.microsoft.com/office/drawing/2014/main" id="{A341AFAA-293E-72C9-164B-A090EAE1B390}"/>
              </a:ext>
            </a:extLst>
          </p:cNvPr>
          <p:cNvSpPr txBox="1"/>
          <p:nvPr/>
        </p:nvSpPr>
        <p:spPr>
          <a:xfrm>
            <a:off x="1282700" y="5978653"/>
            <a:ext cx="15362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rgbClr val="EF6D18"/>
                </a:solidFill>
                <a:latin typeface="+mj-ea"/>
                <a:ea typeface="+mj-ea"/>
                <a:cs typeface="OPPOSans M" panose="00020600040101010101" pitchFamily="18" charset="-122"/>
              </a:rPr>
              <a:t>中学需求</a:t>
            </a:r>
            <a:endParaRPr lang="en-US" sz="1100" dirty="0">
              <a:solidFill>
                <a:srgbClr val="EF6D18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0AAF591C-BE66-6DE6-2B66-6CD1ED1180EB}"/>
              </a:ext>
            </a:extLst>
          </p:cNvPr>
          <p:cNvSpPr txBox="1"/>
          <p:nvPr/>
        </p:nvSpPr>
        <p:spPr>
          <a:xfrm>
            <a:off x="2521512" y="5978653"/>
            <a:ext cx="15362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rgbClr val="039E8F"/>
                </a:solidFill>
                <a:latin typeface="+mj-ea"/>
                <a:ea typeface="+mj-ea"/>
                <a:cs typeface="OPPOSans M" panose="00020600040101010101" pitchFamily="18" charset="-122"/>
              </a:rPr>
              <a:t>中学需求</a:t>
            </a:r>
            <a:endParaRPr lang="en-US" sz="1100" dirty="0">
              <a:solidFill>
                <a:srgbClr val="039E8F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ED56FEF0-2ACD-2972-882F-EEA1A0F44ED6}"/>
              </a:ext>
            </a:extLst>
          </p:cNvPr>
          <p:cNvSpPr txBox="1"/>
          <p:nvPr/>
        </p:nvSpPr>
        <p:spPr>
          <a:xfrm>
            <a:off x="10052254" y="5978653"/>
            <a:ext cx="15362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00" dirty="0">
                <a:solidFill>
                  <a:srgbClr val="707BE9"/>
                </a:solidFill>
                <a:latin typeface="+mj-ea"/>
                <a:ea typeface="+mj-ea"/>
                <a:cs typeface="OPPOSans M" panose="00020600040101010101" pitchFamily="18" charset="-122"/>
              </a:rPr>
              <a:t>By Mina</a:t>
            </a:r>
          </a:p>
        </p:txBody>
      </p:sp>
      <p:sp>
        <p:nvSpPr>
          <p:cNvPr id="120" name="任意多边形: 形状 119">
            <a:extLst>
              <a:ext uri="{FF2B5EF4-FFF2-40B4-BE49-F238E27FC236}">
                <a16:creationId xmlns:a16="http://schemas.microsoft.com/office/drawing/2014/main" id="{FB4E0A7A-D0E9-8C98-DD0E-2AE167628A19}"/>
              </a:ext>
            </a:extLst>
          </p:cNvPr>
          <p:cNvSpPr/>
          <p:nvPr/>
        </p:nvSpPr>
        <p:spPr>
          <a:xfrm>
            <a:off x="11442700" y="2965450"/>
            <a:ext cx="38100" cy="38100"/>
          </a:xfrm>
          <a:custGeom>
            <a:avLst/>
            <a:gdLst>
              <a:gd name="connsiteX0" fmla="*/ 38100 w 38100"/>
              <a:gd name="connsiteY0" fmla="*/ 19050 h 38100"/>
              <a:gd name="connsiteX1" fmla="*/ 19050 w 38100"/>
              <a:gd name="connsiteY1" fmla="*/ 38100 h 38100"/>
              <a:gd name="connsiteX2" fmla="*/ 0 w 38100"/>
              <a:gd name="connsiteY2" fmla="*/ 19050 h 38100"/>
              <a:gd name="connsiteX3" fmla="*/ 19050 w 38100"/>
              <a:gd name="connsiteY3" fmla="*/ 0 h 38100"/>
              <a:gd name="connsiteX4" fmla="*/ 38100 w 38100"/>
              <a:gd name="connsiteY4" fmla="*/ 1905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8100">
                <a:moveTo>
                  <a:pt x="38100" y="19050"/>
                </a:moveTo>
                <a:cubicBezTo>
                  <a:pt x="38100" y="29571"/>
                  <a:pt x="29571" y="38100"/>
                  <a:pt x="19050" y="38100"/>
                </a:cubicBezTo>
                <a:cubicBezTo>
                  <a:pt x="8529" y="38100"/>
                  <a:pt x="0" y="29571"/>
                  <a:pt x="0" y="19050"/>
                </a:cubicBezTo>
                <a:cubicBezTo>
                  <a:pt x="0" y="8529"/>
                  <a:pt x="8529" y="0"/>
                  <a:pt x="19050" y="0"/>
                </a:cubicBezTo>
                <a:cubicBezTo>
                  <a:pt x="29571" y="0"/>
                  <a:pt x="38100" y="8529"/>
                  <a:pt x="38100" y="19050"/>
                </a:cubicBezTo>
                <a:close/>
              </a:path>
            </a:pathLst>
          </a:custGeom>
          <a:solidFill>
            <a:srgbClr val="00D4C0">
              <a:alpha val="5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" name="任意多边形: 形状 120">
            <a:extLst>
              <a:ext uri="{FF2B5EF4-FFF2-40B4-BE49-F238E27FC236}">
                <a16:creationId xmlns:a16="http://schemas.microsoft.com/office/drawing/2014/main" id="{E8177A4E-F31E-AD38-57FF-FF1BE027DEDD}"/>
              </a:ext>
            </a:extLst>
          </p:cNvPr>
          <p:cNvSpPr/>
          <p:nvPr/>
        </p:nvSpPr>
        <p:spPr>
          <a:xfrm>
            <a:off x="11442700" y="3105150"/>
            <a:ext cx="38100" cy="38100"/>
          </a:xfrm>
          <a:custGeom>
            <a:avLst/>
            <a:gdLst>
              <a:gd name="connsiteX0" fmla="*/ 38100 w 38100"/>
              <a:gd name="connsiteY0" fmla="*/ 19050 h 38100"/>
              <a:gd name="connsiteX1" fmla="*/ 19050 w 38100"/>
              <a:gd name="connsiteY1" fmla="*/ 38100 h 38100"/>
              <a:gd name="connsiteX2" fmla="*/ 0 w 38100"/>
              <a:gd name="connsiteY2" fmla="*/ 19050 h 38100"/>
              <a:gd name="connsiteX3" fmla="*/ 19050 w 38100"/>
              <a:gd name="connsiteY3" fmla="*/ 0 h 38100"/>
              <a:gd name="connsiteX4" fmla="*/ 38100 w 38100"/>
              <a:gd name="connsiteY4" fmla="*/ 1905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8100">
                <a:moveTo>
                  <a:pt x="38100" y="19050"/>
                </a:moveTo>
                <a:cubicBezTo>
                  <a:pt x="38100" y="29571"/>
                  <a:pt x="29571" y="38100"/>
                  <a:pt x="19050" y="38100"/>
                </a:cubicBezTo>
                <a:cubicBezTo>
                  <a:pt x="8529" y="38100"/>
                  <a:pt x="0" y="29571"/>
                  <a:pt x="0" y="19050"/>
                </a:cubicBezTo>
                <a:cubicBezTo>
                  <a:pt x="0" y="8529"/>
                  <a:pt x="8529" y="0"/>
                  <a:pt x="19050" y="0"/>
                </a:cubicBezTo>
                <a:cubicBezTo>
                  <a:pt x="29571" y="0"/>
                  <a:pt x="38100" y="8529"/>
                  <a:pt x="38100" y="19050"/>
                </a:cubicBezTo>
                <a:close/>
              </a:path>
            </a:pathLst>
          </a:custGeom>
          <a:solidFill>
            <a:srgbClr val="00D4C0">
              <a:alpha val="5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" name="任意多边形: 形状 121">
            <a:extLst>
              <a:ext uri="{FF2B5EF4-FFF2-40B4-BE49-F238E27FC236}">
                <a16:creationId xmlns:a16="http://schemas.microsoft.com/office/drawing/2014/main" id="{6C6ACAA8-2661-D481-2EED-9E3AB0382B2F}"/>
              </a:ext>
            </a:extLst>
          </p:cNvPr>
          <p:cNvSpPr/>
          <p:nvPr/>
        </p:nvSpPr>
        <p:spPr>
          <a:xfrm>
            <a:off x="11442700" y="3244850"/>
            <a:ext cx="38100" cy="38100"/>
          </a:xfrm>
          <a:custGeom>
            <a:avLst/>
            <a:gdLst>
              <a:gd name="connsiteX0" fmla="*/ 38100 w 38100"/>
              <a:gd name="connsiteY0" fmla="*/ 19050 h 38100"/>
              <a:gd name="connsiteX1" fmla="*/ 19050 w 38100"/>
              <a:gd name="connsiteY1" fmla="*/ 38100 h 38100"/>
              <a:gd name="connsiteX2" fmla="*/ 0 w 38100"/>
              <a:gd name="connsiteY2" fmla="*/ 19050 h 38100"/>
              <a:gd name="connsiteX3" fmla="*/ 19050 w 38100"/>
              <a:gd name="connsiteY3" fmla="*/ 0 h 38100"/>
              <a:gd name="connsiteX4" fmla="*/ 38100 w 38100"/>
              <a:gd name="connsiteY4" fmla="*/ 1905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8100">
                <a:moveTo>
                  <a:pt x="38100" y="19050"/>
                </a:moveTo>
                <a:cubicBezTo>
                  <a:pt x="38100" y="29571"/>
                  <a:pt x="29571" y="38100"/>
                  <a:pt x="19050" y="38100"/>
                </a:cubicBezTo>
                <a:cubicBezTo>
                  <a:pt x="8529" y="38100"/>
                  <a:pt x="0" y="29571"/>
                  <a:pt x="0" y="19050"/>
                </a:cubicBezTo>
                <a:cubicBezTo>
                  <a:pt x="0" y="8529"/>
                  <a:pt x="8529" y="0"/>
                  <a:pt x="19050" y="0"/>
                </a:cubicBezTo>
                <a:cubicBezTo>
                  <a:pt x="29571" y="0"/>
                  <a:pt x="38100" y="8529"/>
                  <a:pt x="38100" y="19050"/>
                </a:cubicBezTo>
                <a:close/>
              </a:path>
            </a:pathLst>
          </a:custGeom>
          <a:solidFill>
            <a:srgbClr val="00D4C0">
              <a:alpha val="5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" name="任意多边形: 形状 122">
            <a:extLst>
              <a:ext uri="{FF2B5EF4-FFF2-40B4-BE49-F238E27FC236}">
                <a16:creationId xmlns:a16="http://schemas.microsoft.com/office/drawing/2014/main" id="{A41258BB-D171-28A0-62BE-602DF18D7A24}"/>
              </a:ext>
            </a:extLst>
          </p:cNvPr>
          <p:cNvSpPr/>
          <p:nvPr/>
        </p:nvSpPr>
        <p:spPr>
          <a:xfrm>
            <a:off x="11442700" y="3384550"/>
            <a:ext cx="38100" cy="38100"/>
          </a:xfrm>
          <a:custGeom>
            <a:avLst/>
            <a:gdLst>
              <a:gd name="connsiteX0" fmla="*/ 38100 w 38100"/>
              <a:gd name="connsiteY0" fmla="*/ 19050 h 38100"/>
              <a:gd name="connsiteX1" fmla="*/ 19050 w 38100"/>
              <a:gd name="connsiteY1" fmla="*/ 38100 h 38100"/>
              <a:gd name="connsiteX2" fmla="*/ 0 w 38100"/>
              <a:gd name="connsiteY2" fmla="*/ 19050 h 38100"/>
              <a:gd name="connsiteX3" fmla="*/ 19050 w 38100"/>
              <a:gd name="connsiteY3" fmla="*/ 0 h 38100"/>
              <a:gd name="connsiteX4" fmla="*/ 38100 w 38100"/>
              <a:gd name="connsiteY4" fmla="*/ 1905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8100">
                <a:moveTo>
                  <a:pt x="38100" y="19050"/>
                </a:moveTo>
                <a:cubicBezTo>
                  <a:pt x="38100" y="29571"/>
                  <a:pt x="29571" y="38100"/>
                  <a:pt x="19050" y="38100"/>
                </a:cubicBezTo>
                <a:cubicBezTo>
                  <a:pt x="8529" y="38100"/>
                  <a:pt x="0" y="29571"/>
                  <a:pt x="0" y="19050"/>
                </a:cubicBezTo>
                <a:cubicBezTo>
                  <a:pt x="0" y="8529"/>
                  <a:pt x="8529" y="0"/>
                  <a:pt x="19050" y="0"/>
                </a:cubicBezTo>
                <a:cubicBezTo>
                  <a:pt x="29571" y="0"/>
                  <a:pt x="38100" y="8529"/>
                  <a:pt x="38100" y="19050"/>
                </a:cubicBezTo>
                <a:close/>
              </a:path>
            </a:pathLst>
          </a:custGeom>
          <a:solidFill>
            <a:srgbClr val="00D4C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7F9578C0-3B4B-5A74-223D-C4C3755CDD98}"/>
              </a:ext>
            </a:extLst>
          </p:cNvPr>
          <p:cNvSpPr txBox="1"/>
          <p:nvPr/>
        </p:nvSpPr>
        <p:spPr>
          <a:xfrm>
            <a:off x="11307620" y="2181327"/>
            <a:ext cx="243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00D4C0"/>
                </a:solidFill>
                <a:latin typeface="+mj-ea"/>
                <a:ea typeface="+mj-ea"/>
              </a:rPr>
              <a:t>首页设计</a:t>
            </a:r>
            <a:endParaRPr lang="en-US" sz="1000" dirty="0">
              <a:solidFill>
                <a:srgbClr val="00D4C0"/>
              </a:solidFill>
              <a:latin typeface="+mj-ea"/>
              <a:ea typeface="+mj-ea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E160EAB6-1BB1-0079-06D9-9D76D359FEBA}"/>
              </a:ext>
            </a:extLst>
          </p:cNvPr>
          <p:cNvSpPr txBox="1"/>
          <p:nvPr/>
        </p:nvSpPr>
        <p:spPr>
          <a:xfrm>
            <a:off x="11295399" y="3506723"/>
            <a:ext cx="346249" cy="20313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050" dirty="0">
                <a:solidFill>
                  <a:srgbClr val="7EE9D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Home Page Design</a:t>
            </a:r>
            <a:endParaRPr lang="en-US" sz="1050" dirty="0">
              <a:solidFill>
                <a:srgbClr val="7EE9DF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9299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3F7FA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B9E4A2BF-C949-DE78-FE50-CA9DACEC305D}"/>
              </a:ext>
            </a:extLst>
          </p:cNvPr>
          <p:cNvSpPr/>
          <p:nvPr/>
        </p:nvSpPr>
        <p:spPr>
          <a:xfrm>
            <a:off x="1377950" y="2330450"/>
            <a:ext cx="3892550" cy="596900"/>
          </a:xfrm>
          <a:custGeom>
            <a:avLst/>
            <a:gdLst>
              <a:gd name="connsiteX0" fmla="*/ 0 w 3892550"/>
              <a:gd name="connsiteY0" fmla="*/ 298450 h 596900"/>
              <a:gd name="connsiteX1" fmla="*/ 298450 w 3892550"/>
              <a:gd name="connsiteY1" fmla="*/ 0 h 596900"/>
              <a:gd name="connsiteX2" fmla="*/ 3594100 w 3892550"/>
              <a:gd name="connsiteY2" fmla="*/ 0 h 596900"/>
              <a:gd name="connsiteX3" fmla="*/ 3892550 w 3892550"/>
              <a:gd name="connsiteY3" fmla="*/ 298450 h 596900"/>
              <a:gd name="connsiteX4" fmla="*/ 3594100 w 3892550"/>
              <a:gd name="connsiteY4" fmla="*/ 596900 h 596900"/>
              <a:gd name="connsiteX5" fmla="*/ 298450 w 3892550"/>
              <a:gd name="connsiteY5" fmla="*/ 596900 h 596900"/>
              <a:gd name="connsiteX6" fmla="*/ 0 w 3892550"/>
              <a:gd name="connsiteY6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92550" h="596900">
                <a:moveTo>
                  <a:pt x="0" y="298450"/>
                </a:moveTo>
                <a:cubicBezTo>
                  <a:pt x="0" y="133623"/>
                  <a:pt x="133623" y="0"/>
                  <a:pt x="298450" y="0"/>
                </a:cubicBezTo>
                <a:lnTo>
                  <a:pt x="3594100" y="0"/>
                </a:lnTo>
                <a:cubicBezTo>
                  <a:pt x="3758927" y="0"/>
                  <a:pt x="3892550" y="133623"/>
                  <a:pt x="3892550" y="298450"/>
                </a:cubicBezTo>
                <a:cubicBezTo>
                  <a:pt x="3892550" y="463277"/>
                  <a:pt x="3758927" y="596900"/>
                  <a:pt x="3594100" y="596900"/>
                </a:cubicBezTo>
                <a:lnTo>
                  <a:pt x="298450" y="596900"/>
                </a:lnTo>
                <a:cubicBezTo>
                  <a:pt x="133623" y="596900"/>
                  <a:pt x="0" y="463277"/>
                  <a:pt x="0" y="298450"/>
                </a:cubicBezTo>
                <a:close/>
              </a:path>
            </a:pathLst>
          </a:custGeom>
          <a:solidFill>
            <a:srgbClr val="FFFFFF"/>
          </a:solidFill>
          <a:ln w="6350" cap="flat">
            <a:noFill/>
            <a:prstDash val="solid"/>
            <a:miter/>
          </a:ln>
          <a:effectLst>
            <a:outerShdw blurRad="254000" sx="102000" sy="102000" algn="ctr" rotWithShape="0">
              <a:srgbClr val="00B7BE">
                <a:alpha val="20000"/>
              </a:srgb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2AD697AA-5104-505A-2E9A-946D3A90974B}"/>
              </a:ext>
            </a:extLst>
          </p:cNvPr>
          <p:cNvSpPr/>
          <p:nvPr/>
        </p:nvSpPr>
        <p:spPr>
          <a:xfrm>
            <a:off x="1130300" y="3022600"/>
            <a:ext cx="3892550" cy="596900"/>
          </a:xfrm>
          <a:custGeom>
            <a:avLst/>
            <a:gdLst>
              <a:gd name="connsiteX0" fmla="*/ 0 w 3892550"/>
              <a:gd name="connsiteY0" fmla="*/ 298450 h 596900"/>
              <a:gd name="connsiteX1" fmla="*/ 298450 w 3892550"/>
              <a:gd name="connsiteY1" fmla="*/ 0 h 596900"/>
              <a:gd name="connsiteX2" fmla="*/ 3594100 w 3892550"/>
              <a:gd name="connsiteY2" fmla="*/ 0 h 596900"/>
              <a:gd name="connsiteX3" fmla="*/ 3892550 w 3892550"/>
              <a:gd name="connsiteY3" fmla="*/ 298450 h 596900"/>
              <a:gd name="connsiteX4" fmla="*/ 3594100 w 3892550"/>
              <a:gd name="connsiteY4" fmla="*/ 596900 h 596900"/>
              <a:gd name="connsiteX5" fmla="*/ 298450 w 3892550"/>
              <a:gd name="connsiteY5" fmla="*/ 596900 h 596900"/>
              <a:gd name="connsiteX6" fmla="*/ 0 w 3892550"/>
              <a:gd name="connsiteY6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92550" h="596900">
                <a:moveTo>
                  <a:pt x="0" y="298450"/>
                </a:moveTo>
                <a:cubicBezTo>
                  <a:pt x="0" y="133623"/>
                  <a:pt x="133623" y="0"/>
                  <a:pt x="298450" y="0"/>
                </a:cubicBezTo>
                <a:lnTo>
                  <a:pt x="3594100" y="0"/>
                </a:lnTo>
                <a:cubicBezTo>
                  <a:pt x="3758927" y="0"/>
                  <a:pt x="3892550" y="133623"/>
                  <a:pt x="3892550" y="298450"/>
                </a:cubicBezTo>
                <a:cubicBezTo>
                  <a:pt x="3892550" y="463277"/>
                  <a:pt x="3758927" y="596900"/>
                  <a:pt x="3594100" y="596900"/>
                </a:cubicBezTo>
                <a:lnTo>
                  <a:pt x="298450" y="596900"/>
                </a:lnTo>
                <a:cubicBezTo>
                  <a:pt x="133623" y="596900"/>
                  <a:pt x="0" y="463277"/>
                  <a:pt x="0" y="298450"/>
                </a:cubicBezTo>
                <a:close/>
              </a:path>
            </a:pathLst>
          </a:custGeom>
          <a:solidFill>
            <a:srgbClr val="FFFFFF"/>
          </a:solidFill>
          <a:ln w="6350" cap="flat">
            <a:noFill/>
            <a:prstDash val="solid"/>
            <a:miter/>
          </a:ln>
          <a:effectLst>
            <a:outerShdw blurRad="254000" sx="102000" sy="102000" algn="ctr" rotWithShape="0">
              <a:srgbClr val="00B7BE">
                <a:alpha val="20000"/>
              </a:srgb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B2E2E41F-E2A0-1032-C946-1CBC21E9E6CE}"/>
              </a:ext>
            </a:extLst>
          </p:cNvPr>
          <p:cNvSpPr/>
          <p:nvPr/>
        </p:nvSpPr>
        <p:spPr>
          <a:xfrm>
            <a:off x="857250" y="3714750"/>
            <a:ext cx="3892550" cy="596900"/>
          </a:xfrm>
          <a:custGeom>
            <a:avLst/>
            <a:gdLst>
              <a:gd name="connsiteX0" fmla="*/ 0 w 3892550"/>
              <a:gd name="connsiteY0" fmla="*/ 298450 h 596900"/>
              <a:gd name="connsiteX1" fmla="*/ 298450 w 3892550"/>
              <a:gd name="connsiteY1" fmla="*/ 0 h 596900"/>
              <a:gd name="connsiteX2" fmla="*/ 3594100 w 3892550"/>
              <a:gd name="connsiteY2" fmla="*/ 0 h 596900"/>
              <a:gd name="connsiteX3" fmla="*/ 3892550 w 3892550"/>
              <a:gd name="connsiteY3" fmla="*/ 298450 h 596900"/>
              <a:gd name="connsiteX4" fmla="*/ 3594100 w 3892550"/>
              <a:gd name="connsiteY4" fmla="*/ 596900 h 596900"/>
              <a:gd name="connsiteX5" fmla="*/ 298450 w 3892550"/>
              <a:gd name="connsiteY5" fmla="*/ 596900 h 596900"/>
              <a:gd name="connsiteX6" fmla="*/ 0 w 3892550"/>
              <a:gd name="connsiteY6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92550" h="596900">
                <a:moveTo>
                  <a:pt x="0" y="298450"/>
                </a:moveTo>
                <a:cubicBezTo>
                  <a:pt x="0" y="133623"/>
                  <a:pt x="133623" y="0"/>
                  <a:pt x="298450" y="0"/>
                </a:cubicBezTo>
                <a:lnTo>
                  <a:pt x="3594100" y="0"/>
                </a:lnTo>
                <a:cubicBezTo>
                  <a:pt x="3758927" y="0"/>
                  <a:pt x="3892550" y="133623"/>
                  <a:pt x="3892550" y="298450"/>
                </a:cubicBezTo>
                <a:cubicBezTo>
                  <a:pt x="3892550" y="463277"/>
                  <a:pt x="3758927" y="596900"/>
                  <a:pt x="3594100" y="596900"/>
                </a:cubicBezTo>
                <a:lnTo>
                  <a:pt x="298450" y="596900"/>
                </a:lnTo>
                <a:cubicBezTo>
                  <a:pt x="133623" y="596900"/>
                  <a:pt x="0" y="463277"/>
                  <a:pt x="0" y="298450"/>
                </a:cubicBezTo>
                <a:close/>
              </a:path>
            </a:pathLst>
          </a:custGeom>
          <a:solidFill>
            <a:srgbClr val="FFFFFF"/>
          </a:solidFill>
          <a:ln w="6350" cap="flat">
            <a:noFill/>
            <a:prstDash val="solid"/>
            <a:miter/>
          </a:ln>
          <a:effectLst>
            <a:outerShdw blurRad="254000" sx="102000" sy="102000" algn="ctr" rotWithShape="0">
              <a:srgbClr val="00B7BE">
                <a:alpha val="20000"/>
              </a:srgb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BAF96FB6-07C0-78FE-02E8-B8B4B2F6E4E8}"/>
              </a:ext>
            </a:extLst>
          </p:cNvPr>
          <p:cNvSpPr/>
          <p:nvPr/>
        </p:nvSpPr>
        <p:spPr>
          <a:xfrm>
            <a:off x="1130300" y="4406900"/>
            <a:ext cx="3892550" cy="596900"/>
          </a:xfrm>
          <a:custGeom>
            <a:avLst/>
            <a:gdLst>
              <a:gd name="connsiteX0" fmla="*/ 0 w 3892550"/>
              <a:gd name="connsiteY0" fmla="*/ 298450 h 596900"/>
              <a:gd name="connsiteX1" fmla="*/ 298450 w 3892550"/>
              <a:gd name="connsiteY1" fmla="*/ 0 h 596900"/>
              <a:gd name="connsiteX2" fmla="*/ 3594100 w 3892550"/>
              <a:gd name="connsiteY2" fmla="*/ 0 h 596900"/>
              <a:gd name="connsiteX3" fmla="*/ 3892550 w 3892550"/>
              <a:gd name="connsiteY3" fmla="*/ 298450 h 596900"/>
              <a:gd name="connsiteX4" fmla="*/ 3594100 w 3892550"/>
              <a:gd name="connsiteY4" fmla="*/ 596900 h 596900"/>
              <a:gd name="connsiteX5" fmla="*/ 298450 w 3892550"/>
              <a:gd name="connsiteY5" fmla="*/ 596900 h 596900"/>
              <a:gd name="connsiteX6" fmla="*/ 0 w 3892550"/>
              <a:gd name="connsiteY6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92550" h="596900">
                <a:moveTo>
                  <a:pt x="0" y="298450"/>
                </a:moveTo>
                <a:cubicBezTo>
                  <a:pt x="0" y="133623"/>
                  <a:pt x="133623" y="0"/>
                  <a:pt x="298450" y="0"/>
                </a:cubicBezTo>
                <a:lnTo>
                  <a:pt x="3594100" y="0"/>
                </a:lnTo>
                <a:cubicBezTo>
                  <a:pt x="3758927" y="0"/>
                  <a:pt x="3892550" y="133623"/>
                  <a:pt x="3892550" y="298450"/>
                </a:cubicBezTo>
                <a:cubicBezTo>
                  <a:pt x="3892550" y="463277"/>
                  <a:pt x="3758927" y="596900"/>
                  <a:pt x="3594100" y="596900"/>
                </a:cubicBezTo>
                <a:lnTo>
                  <a:pt x="298450" y="596900"/>
                </a:lnTo>
                <a:cubicBezTo>
                  <a:pt x="133623" y="596900"/>
                  <a:pt x="0" y="463277"/>
                  <a:pt x="0" y="298450"/>
                </a:cubicBezTo>
                <a:close/>
              </a:path>
            </a:pathLst>
          </a:custGeom>
          <a:solidFill>
            <a:srgbClr val="FFFFFF"/>
          </a:solidFill>
          <a:ln w="6350" cap="flat">
            <a:noFill/>
            <a:prstDash val="solid"/>
            <a:miter/>
          </a:ln>
          <a:effectLst>
            <a:outerShdw blurRad="254000" sx="102000" sy="102000" algn="ctr" rotWithShape="0">
              <a:srgbClr val="00B7BE">
                <a:alpha val="20000"/>
              </a:srgb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20217B78-390F-A7FB-D602-6B1CC7A20B34}"/>
              </a:ext>
            </a:extLst>
          </p:cNvPr>
          <p:cNvSpPr/>
          <p:nvPr/>
        </p:nvSpPr>
        <p:spPr>
          <a:xfrm>
            <a:off x="1377950" y="5099050"/>
            <a:ext cx="3892550" cy="596900"/>
          </a:xfrm>
          <a:custGeom>
            <a:avLst/>
            <a:gdLst>
              <a:gd name="connsiteX0" fmla="*/ 0 w 3892550"/>
              <a:gd name="connsiteY0" fmla="*/ 298450 h 596900"/>
              <a:gd name="connsiteX1" fmla="*/ 298450 w 3892550"/>
              <a:gd name="connsiteY1" fmla="*/ 0 h 596900"/>
              <a:gd name="connsiteX2" fmla="*/ 3594100 w 3892550"/>
              <a:gd name="connsiteY2" fmla="*/ 0 h 596900"/>
              <a:gd name="connsiteX3" fmla="*/ 3892550 w 3892550"/>
              <a:gd name="connsiteY3" fmla="*/ 298450 h 596900"/>
              <a:gd name="connsiteX4" fmla="*/ 3594100 w 3892550"/>
              <a:gd name="connsiteY4" fmla="*/ 596900 h 596900"/>
              <a:gd name="connsiteX5" fmla="*/ 298450 w 3892550"/>
              <a:gd name="connsiteY5" fmla="*/ 596900 h 596900"/>
              <a:gd name="connsiteX6" fmla="*/ 0 w 3892550"/>
              <a:gd name="connsiteY6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92550" h="596900">
                <a:moveTo>
                  <a:pt x="0" y="298450"/>
                </a:moveTo>
                <a:cubicBezTo>
                  <a:pt x="0" y="133623"/>
                  <a:pt x="133623" y="0"/>
                  <a:pt x="298450" y="0"/>
                </a:cubicBezTo>
                <a:lnTo>
                  <a:pt x="3594100" y="0"/>
                </a:lnTo>
                <a:cubicBezTo>
                  <a:pt x="3758927" y="0"/>
                  <a:pt x="3892550" y="133623"/>
                  <a:pt x="3892550" y="298450"/>
                </a:cubicBezTo>
                <a:cubicBezTo>
                  <a:pt x="3892550" y="463277"/>
                  <a:pt x="3758927" y="596900"/>
                  <a:pt x="3594100" y="596900"/>
                </a:cubicBezTo>
                <a:lnTo>
                  <a:pt x="298450" y="596900"/>
                </a:lnTo>
                <a:cubicBezTo>
                  <a:pt x="133623" y="596900"/>
                  <a:pt x="0" y="463277"/>
                  <a:pt x="0" y="298450"/>
                </a:cubicBezTo>
                <a:close/>
              </a:path>
            </a:pathLst>
          </a:custGeom>
          <a:solidFill>
            <a:srgbClr val="FFFFFF"/>
          </a:solidFill>
          <a:ln w="6350" cap="flat">
            <a:noFill/>
            <a:prstDash val="solid"/>
            <a:miter/>
          </a:ln>
          <a:effectLst>
            <a:outerShdw blurRad="254000" sx="102000" sy="102000" algn="ctr" rotWithShape="0">
              <a:srgbClr val="00B7BE">
                <a:alpha val="20000"/>
              </a:srgb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E309386C-3A46-306A-952C-8E1F5CBA50E8}"/>
              </a:ext>
            </a:extLst>
          </p:cNvPr>
          <p:cNvSpPr/>
          <p:nvPr/>
        </p:nvSpPr>
        <p:spPr>
          <a:xfrm>
            <a:off x="6432550" y="2330450"/>
            <a:ext cx="3892550" cy="596900"/>
          </a:xfrm>
          <a:custGeom>
            <a:avLst/>
            <a:gdLst>
              <a:gd name="connsiteX0" fmla="*/ 3892550 w 3892550"/>
              <a:gd name="connsiteY0" fmla="*/ 298450 h 596900"/>
              <a:gd name="connsiteX1" fmla="*/ 3594100 w 3892550"/>
              <a:gd name="connsiteY1" fmla="*/ 0 h 596900"/>
              <a:gd name="connsiteX2" fmla="*/ 298450 w 3892550"/>
              <a:gd name="connsiteY2" fmla="*/ 0 h 596900"/>
              <a:gd name="connsiteX3" fmla="*/ 0 w 3892550"/>
              <a:gd name="connsiteY3" fmla="*/ 298450 h 596900"/>
              <a:gd name="connsiteX4" fmla="*/ 298450 w 3892550"/>
              <a:gd name="connsiteY4" fmla="*/ 596900 h 596900"/>
              <a:gd name="connsiteX5" fmla="*/ 3594100 w 3892550"/>
              <a:gd name="connsiteY5" fmla="*/ 596900 h 596900"/>
              <a:gd name="connsiteX6" fmla="*/ 3892550 w 3892550"/>
              <a:gd name="connsiteY6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92550" h="596900">
                <a:moveTo>
                  <a:pt x="3892550" y="298450"/>
                </a:moveTo>
                <a:cubicBezTo>
                  <a:pt x="3892550" y="133623"/>
                  <a:pt x="3758946" y="0"/>
                  <a:pt x="3594100" y="0"/>
                </a:cubicBezTo>
                <a:lnTo>
                  <a:pt x="298450" y="0"/>
                </a:lnTo>
                <a:cubicBezTo>
                  <a:pt x="133604" y="0"/>
                  <a:pt x="0" y="133623"/>
                  <a:pt x="0" y="298450"/>
                </a:cubicBezTo>
                <a:cubicBezTo>
                  <a:pt x="0" y="463277"/>
                  <a:pt x="133604" y="596900"/>
                  <a:pt x="298450" y="596900"/>
                </a:cubicBezTo>
                <a:lnTo>
                  <a:pt x="3594100" y="596900"/>
                </a:lnTo>
                <a:cubicBezTo>
                  <a:pt x="3758946" y="596900"/>
                  <a:pt x="3892550" y="463277"/>
                  <a:pt x="3892550" y="298450"/>
                </a:cubicBezTo>
                <a:close/>
              </a:path>
            </a:pathLst>
          </a:custGeom>
          <a:solidFill>
            <a:srgbClr val="FFFFFF"/>
          </a:solidFill>
          <a:ln w="6350" cap="flat">
            <a:noFill/>
            <a:prstDash val="solid"/>
            <a:miter/>
          </a:ln>
          <a:effectLst>
            <a:outerShdw blurRad="254000" sx="102000" sy="102000" algn="ctr" rotWithShape="0">
              <a:srgbClr val="00B7BE">
                <a:alpha val="20000"/>
              </a:srgb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DE35C637-AE15-130D-DBEF-24593FCDE526}"/>
              </a:ext>
            </a:extLst>
          </p:cNvPr>
          <p:cNvSpPr/>
          <p:nvPr/>
        </p:nvSpPr>
        <p:spPr>
          <a:xfrm>
            <a:off x="6680200" y="3022600"/>
            <a:ext cx="3892550" cy="596900"/>
          </a:xfrm>
          <a:custGeom>
            <a:avLst/>
            <a:gdLst>
              <a:gd name="connsiteX0" fmla="*/ 3892550 w 3892550"/>
              <a:gd name="connsiteY0" fmla="*/ 298450 h 596900"/>
              <a:gd name="connsiteX1" fmla="*/ 3594100 w 3892550"/>
              <a:gd name="connsiteY1" fmla="*/ 0 h 596900"/>
              <a:gd name="connsiteX2" fmla="*/ 298450 w 3892550"/>
              <a:gd name="connsiteY2" fmla="*/ 0 h 596900"/>
              <a:gd name="connsiteX3" fmla="*/ 0 w 3892550"/>
              <a:gd name="connsiteY3" fmla="*/ 298450 h 596900"/>
              <a:gd name="connsiteX4" fmla="*/ 298450 w 3892550"/>
              <a:gd name="connsiteY4" fmla="*/ 596900 h 596900"/>
              <a:gd name="connsiteX5" fmla="*/ 3594100 w 3892550"/>
              <a:gd name="connsiteY5" fmla="*/ 596900 h 596900"/>
              <a:gd name="connsiteX6" fmla="*/ 3892550 w 3892550"/>
              <a:gd name="connsiteY6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92550" h="596900">
                <a:moveTo>
                  <a:pt x="3892550" y="298450"/>
                </a:moveTo>
                <a:cubicBezTo>
                  <a:pt x="3892550" y="133623"/>
                  <a:pt x="3758946" y="0"/>
                  <a:pt x="3594100" y="0"/>
                </a:cubicBezTo>
                <a:lnTo>
                  <a:pt x="298450" y="0"/>
                </a:lnTo>
                <a:cubicBezTo>
                  <a:pt x="133604" y="0"/>
                  <a:pt x="0" y="133623"/>
                  <a:pt x="0" y="298450"/>
                </a:cubicBezTo>
                <a:cubicBezTo>
                  <a:pt x="0" y="463277"/>
                  <a:pt x="133604" y="596900"/>
                  <a:pt x="298450" y="596900"/>
                </a:cubicBezTo>
                <a:lnTo>
                  <a:pt x="3594100" y="596900"/>
                </a:lnTo>
                <a:cubicBezTo>
                  <a:pt x="3758946" y="596900"/>
                  <a:pt x="3892550" y="463277"/>
                  <a:pt x="3892550" y="298450"/>
                </a:cubicBezTo>
                <a:close/>
              </a:path>
            </a:pathLst>
          </a:custGeom>
          <a:solidFill>
            <a:srgbClr val="FFFFFF"/>
          </a:solidFill>
          <a:ln w="6350" cap="flat">
            <a:noFill/>
            <a:prstDash val="solid"/>
            <a:miter/>
          </a:ln>
          <a:effectLst>
            <a:outerShdw blurRad="254000" sx="102000" sy="102000" algn="ctr" rotWithShape="0">
              <a:srgbClr val="00B7BE">
                <a:alpha val="20000"/>
              </a:srgb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068C4DEF-47DF-7EF4-6E95-6D1505B87A23}"/>
              </a:ext>
            </a:extLst>
          </p:cNvPr>
          <p:cNvSpPr/>
          <p:nvPr/>
        </p:nvSpPr>
        <p:spPr>
          <a:xfrm>
            <a:off x="6953250" y="3714750"/>
            <a:ext cx="3892550" cy="596900"/>
          </a:xfrm>
          <a:custGeom>
            <a:avLst/>
            <a:gdLst>
              <a:gd name="connsiteX0" fmla="*/ 3892550 w 3892550"/>
              <a:gd name="connsiteY0" fmla="*/ 298450 h 596900"/>
              <a:gd name="connsiteX1" fmla="*/ 3594100 w 3892550"/>
              <a:gd name="connsiteY1" fmla="*/ 0 h 596900"/>
              <a:gd name="connsiteX2" fmla="*/ 298450 w 3892550"/>
              <a:gd name="connsiteY2" fmla="*/ 0 h 596900"/>
              <a:gd name="connsiteX3" fmla="*/ 0 w 3892550"/>
              <a:gd name="connsiteY3" fmla="*/ 298450 h 596900"/>
              <a:gd name="connsiteX4" fmla="*/ 298450 w 3892550"/>
              <a:gd name="connsiteY4" fmla="*/ 596900 h 596900"/>
              <a:gd name="connsiteX5" fmla="*/ 3594100 w 3892550"/>
              <a:gd name="connsiteY5" fmla="*/ 596900 h 596900"/>
              <a:gd name="connsiteX6" fmla="*/ 3892550 w 3892550"/>
              <a:gd name="connsiteY6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92550" h="596900">
                <a:moveTo>
                  <a:pt x="3892550" y="298450"/>
                </a:moveTo>
                <a:cubicBezTo>
                  <a:pt x="3892550" y="133623"/>
                  <a:pt x="3758946" y="0"/>
                  <a:pt x="3594100" y="0"/>
                </a:cubicBezTo>
                <a:lnTo>
                  <a:pt x="298450" y="0"/>
                </a:lnTo>
                <a:cubicBezTo>
                  <a:pt x="133604" y="0"/>
                  <a:pt x="0" y="133623"/>
                  <a:pt x="0" y="298450"/>
                </a:cubicBezTo>
                <a:cubicBezTo>
                  <a:pt x="0" y="463277"/>
                  <a:pt x="133604" y="596900"/>
                  <a:pt x="298450" y="596900"/>
                </a:cubicBezTo>
                <a:lnTo>
                  <a:pt x="3594100" y="596900"/>
                </a:lnTo>
                <a:cubicBezTo>
                  <a:pt x="3758946" y="596900"/>
                  <a:pt x="3892550" y="463277"/>
                  <a:pt x="3892550" y="298450"/>
                </a:cubicBezTo>
                <a:close/>
              </a:path>
            </a:pathLst>
          </a:custGeom>
          <a:solidFill>
            <a:srgbClr val="FFFFFF"/>
          </a:solidFill>
          <a:ln w="6350" cap="flat">
            <a:noFill/>
            <a:prstDash val="solid"/>
            <a:miter/>
          </a:ln>
          <a:effectLst>
            <a:outerShdw blurRad="254000" sx="102000" sy="102000" algn="ctr" rotWithShape="0">
              <a:srgbClr val="00B7BE">
                <a:alpha val="20000"/>
              </a:srgb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9C5501A6-D728-71E6-A257-B06D7F2272C9}"/>
              </a:ext>
            </a:extLst>
          </p:cNvPr>
          <p:cNvSpPr/>
          <p:nvPr/>
        </p:nvSpPr>
        <p:spPr>
          <a:xfrm>
            <a:off x="6680200" y="4406900"/>
            <a:ext cx="3892550" cy="596900"/>
          </a:xfrm>
          <a:custGeom>
            <a:avLst/>
            <a:gdLst>
              <a:gd name="connsiteX0" fmla="*/ 3892550 w 3892550"/>
              <a:gd name="connsiteY0" fmla="*/ 298450 h 596900"/>
              <a:gd name="connsiteX1" fmla="*/ 3594100 w 3892550"/>
              <a:gd name="connsiteY1" fmla="*/ 0 h 596900"/>
              <a:gd name="connsiteX2" fmla="*/ 298450 w 3892550"/>
              <a:gd name="connsiteY2" fmla="*/ 0 h 596900"/>
              <a:gd name="connsiteX3" fmla="*/ 0 w 3892550"/>
              <a:gd name="connsiteY3" fmla="*/ 298450 h 596900"/>
              <a:gd name="connsiteX4" fmla="*/ 298450 w 3892550"/>
              <a:gd name="connsiteY4" fmla="*/ 596900 h 596900"/>
              <a:gd name="connsiteX5" fmla="*/ 3594100 w 3892550"/>
              <a:gd name="connsiteY5" fmla="*/ 596900 h 596900"/>
              <a:gd name="connsiteX6" fmla="*/ 3892550 w 3892550"/>
              <a:gd name="connsiteY6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92550" h="596900">
                <a:moveTo>
                  <a:pt x="3892550" y="298450"/>
                </a:moveTo>
                <a:cubicBezTo>
                  <a:pt x="3892550" y="133623"/>
                  <a:pt x="3758946" y="0"/>
                  <a:pt x="3594100" y="0"/>
                </a:cubicBezTo>
                <a:lnTo>
                  <a:pt x="298450" y="0"/>
                </a:lnTo>
                <a:cubicBezTo>
                  <a:pt x="133604" y="0"/>
                  <a:pt x="0" y="133623"/>
                  <a:pt x="0" y="298450"/>
                </a:cubicBezTo>
                <a:cubicBezTo>
                  <a:pt x="0" y="463277"/>
                  <a:pt x="133604" y="596900"/>
                  <a:pt x="298450" y="596900"/>
                </a:cubicBezTo>
                <a:lnTo>
                  <a:pt x="3594100" y="596900"/>
                </a:lnTo>
                <a:cubicBezTo>
                  <a:pt x="3758946" y="596900"/>
                  <a:pt x="3892550" y="463277"/>
                  <a:pt x="3892550" y="298450"/>
                </a:cubicBezTo>
                <a:close/>
              </a:path>
            </a:pathLst>
          </a:custGeom>
          <a:solidFill>
            <a:srgbClr val="FFFFFF"/>
          </a:solidFill>
          <a:ln w="6350" cap="flat">
            <a:noFill/>
            <a:prstDash val="solid"/>
            <a:miter/>
          </a:ln>
          <a:effectLst>
            <a:outerShdw blurRad="254000" sx="102000" sy="102000" algn="ctr" rotWithShape="0">
              <a:srgbClr val="00B7BE">
                <a:alpha val="20000"/>
              </a:srgb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C5200C67-39A3-539B-CBE3-1D859D966099}"/>
              </a:ext>
            </a:extLst>
          </p:cNvPr>
          <p:cNvSpPr/>
          <p:nvPr/>
        </p:nvSpPr>
        <p:spPr>
          <a:xfrm>
            <a:off x="6432550" y="5099050"/>
            <a:ext cx="3892550" cy="596900"/>
          </a:xfrm>
          <a:custGeom>
            <a:avLst/>
            <a:gdLst>
              <a:gd name="connsiteX0" fmla="*/ 3892550 w 3892550"/>
              <a:gd name="connsiteY0" fmla="*/ 298450 h 596900"/>
              <a:gd name="connsiteX1" fmla="*/ 3594100 w 3892550"/>
              <a:gd name="connsiteY1" fmla="*/ 0 h 596900"/>
              <a:gd name="connsiteX2" fmla="*/ 298450 w 3892550"/>
              <a:gd name="connsiteY2" fmla="*/ 0 h 596900"/>
              <a:gd name="connsiteX3" fmla="*/ 0 w 3892550"/>
              <a:gd name="connsiteY3" fmla="*/ 298450 h 596900"/>
              <a:gd name="connsiteX4" fmla="*/ 298450 w 3892550"/>
              <a:gd name="connsiteY4" fmla="*/ 596900 h 596900"/>
              <a:gd name="connsiteX5" fmla="*/ 3594100 w 3892550"/>
              <a:gd name="connsiteY5" fmla="*/ 596900 h 596900"/>
              <a:gd name="connsiteX6" fmla="*/ 3892550 w 3892550"/>
              <a:gd name="connsiteY6" fmla="*/ 2984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92550" h="596900">
                <a:moveTo>
                  <a:pt x="3892550" y="298450"/>
                </a:moveTo>
                <a:cubicBezTo>
                  <a:pt x="3892550" y="133623"/>
                  <a:pt x="3758946" y="0"/>
                  <a:pt x="3594100" y="0"/>
                </a:cubicBezTo>
                <a:lnTo>
                  <a:pt x="298450" y="0"/>
                </a:lnTo>
                <a:cubicBezTo>
                  <a:pt x="133604" y="0"/>
                  <a:pt x="0" y="133623"/>
                  <a:pt x="0" y="298450"/>
                </a:cubicBezTo>
                <a:cubicBezTo>
                  <a:pt x="0" y="463277"/>
                  <a:pt x="133604" y="596900"/>
                  <a:pt x="298450" y="596900"/>
                </a:cubicBezTo>
                <a:lnTo>
                  <a:pt x="3594100" y="596900"/>
                </a:lnTo>
                <a:cubicBezTo>
                  <a:pt x="3758946" y="596900"/>
                  <a:pt x="3892550" y="463277"/>
                  <a:pt x="3892550" y="298450"/>
                </a:cubicBezTo>
                <a:close/>
              </a:path>
            </a:pathLst>
          </a:custGeom>
          <a:solidFill>
            <a:srgbClr val="FFFFFF"/>
          </a:solidFill>
          <a:ln w="6350" cap="flat">
            <a:noFill/>
            <a:prstDash val="solid"/>
            <a:miter/>
          </a:ln>
          <a:effectLst>
            <a:outerShdw blurRad="254000" sx="102000" sy="102000" algn="ctr" rotWithShape="0">
              <a:srgbClr val="00B7BE">
                <a:alpha val="20000"/>
              </a:srgb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8235B7FC-8DDF-D7A7-7B26-06723CF2B3C6}"/>
              </a:ext>
            </a:extLst>
          </p:cNvPr>
          <p:cNvSpPr/>
          <p:nvPr/>
        </p:nvSpPr>
        <p:spPr>
          <a:xfrm>
            <a:off x="2032000" y="2600325"/>
            <a:ext cx="57150" cy="57150"/>
          </a:xfrm>
          <a:custGeom>
            <a:avLst/>
            <a:gdLst>
              <a:gd name="connsiteX0" fmla="*/ 57150 w 57150"/>
              <a:gd name="connsiteY0" fmla="*/ 28575 h 57150"/>
              <a:gd name="connsiteX1" fmla="*/ 28575 w 57150"/>
              <a:gd name="connsiteY1" fmla="*/ 57150 h 57150"/>
              <a:gd name="connsiteX2" fmla="*/ 0 w 57150"/>
              <a:gd name="connsiteY2" fmla="*/ 28575 h 57150"/>
              <a:gd name="connsiteX3" fmla="*/ 28575 w 57150"/>
              <a:gd name="connsiteY3" fmla="*/ 0 h 57150"/>
              <a:gd name="connsiteX4" fmla="*/ 57150 w 57150"/>
              <a:gd name="connsiteY4" fmla="*/ 28575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50" h="57150">
                <a:moveTo>
                  <a:pt x="57150" y="28575"/>
                </a:moveTo>
                <a:cubicBezTo>
                  <a:pt x="57150" y="44357"/>
                  <a:pt x="44357" y="57150"/>
                  <a:pt x="28575" y="57150"/>
                </a:cubicBezTo>
                <a:cubicBezTo>
                  <a:pt x="12793" y="57150"/>
                  <a:pt x="0" y="44357"/>
                  <a:pt x="0" y="28575"/>
                </a:cubicBezTo>
                <a:cubicBezTo>
                  <a:pt x="0" y="12793"/>
                  <a:pt x="12793" y="0"/>
                  <a:pt x="28575" y="0"/>
                </a:cubicBezTo>
                <a:cubicBezTo>
                  <a:pt x="44357" y="0"/>
                  <a:pt x="57150" y="12793"/>
                  <a:pt x="57150" y="28575"/>
                </a:cubicBezTo>
                <a:close/>
              </a:path>
            </a:pathLst>
          </a:custGeom>
          <a:solidFill>
            <a:srgbClr val="F26D1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7E104922-C34C-65E0-E5A6-36AB5244888C}"/>
              </a:ext>
            </a:extLst>
          </p:cNvPr>
          <p:cNvSpPr/>
          <p:nvPr/>
        </p:nvSpPr>
        <p:spPr>
          <a:xfrm>
            <a:off x="1670050" y="3292475"/>
            <a:ext cx="57150" cy="57150"/>
          </a:xfrm>
          <a:custGeom>
            <a:avLst/>
            <a:gdLst>
              <a:gd name="connsiteX0" fmla="*/ 57150 w 57150"/>
              <a:gd name="connsiteY0" fmla="*/ 28575 h 57150"/>
              <a:gd name="connsiteX1" fmla="*/ 28575 w 57150"/>
              <a:gd name="connsiteY1" fmla="*/ 57150 h 57150"/>
              <a:gd name="connsiteX2" fmla="*/ 0 w 57150"/>
              <a:gd name="connsiteY2" fmla="*/ 28575 h 57150"/>
              <a:gd name="connsiteX3" fmla="*/ 28575 w 57150"/>
              <a:gd name="connsiteY3" fmla="*/ 0 h 57150"/>
              <a:gd name="connsiteX4" fmla="*/ 57150 w 57150"/>
              <a:gd name="connsiteY4" fmla="*/ 28575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50" h="57150">
                <a:moveTo>
                  <a:pt x="57150" y="28575"/>
                </a:moveTo>
                <a:cubicBezTo>
                  <a:pt x="57150" y="44357"/>
                  <a:pt x="44357" y="57150"/>
                  <a:pt x="28575" y="57150"/>
                </a:cubicBezTo>
                <a:cubicBezTo>
                  <a:pt x="12793" y="57150"/>
                  <a:pt x="0" y="44357"/>
                  <a:pt x="0" y="28575"/>
                </a:cubicBezTo>
                <a:cubicBezTo>
                  <a:pt x="0" y="12793"/>
                  <a:pt x="12793" y="0"/>
                  <a:pt x="28575" y="0"/>
                </a:cubicBezTo>
                <a:cubicBezTo>
                  <a:pt x="44357" y="0"/>
                  <a:pt x="57150" y="12793"/>
                  <a:pt x="57150" y="28575"/>
                </a:cubicBezTo>
                <a:close/>
              </a:path>
            </a:pathLst>
          </a:custGeom>
          <a:solidFill>
            <a:srgbClr val="F26D1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B05B3DCF-2901-467B-8D36-7E4D1453629C}"/>
              </a:ext>
            </a:extLst>
          </p:cNvPr>
          <p:cNvSpPr/>
          <p:nvPr/>
        </p:nvSpPr>
        <p:spPr>
          <a:xfrm>
            <a:off x="1485900" y="3984625"/>
            <a:ext cx="57150" cy="57150"/>
          </a:xfrm>
          <a:custGeom>
            <a:avLst/>
            <a:gdLst>
              <a:gd name="connsiteX0" fmla="*/ 57150 w 57150"/>
              <a:gd name="connsiteY0" fmla="*/ 28575 h 57150"/>
              <a:gd name="connsiteX1" fmla="*/ 28575 w 57150"/>
              <a:gd name="connsiteY1" fmla="*/ 57150 h 57150"/>
              <a:gd name="connsiteX2" fmla="*/ 0 w 57150"/>
              <a:gd name="connsiteY2" fmla="*/ 28575 h 57150"/>
              <a:gd name="connsiteX3" fmla="*/ 28575 w 57150"/>
              <a:gd name="connsiteY3" fmla="*/ 0 h 57150"/>
              <a:gd name="connsiteX4" fmla="*/ 57150 w 57150"/>
              <a:gd name="connsiteY4" fmla="*/ 28575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50" h="57150">
                <a:moveTo>
                  <a:pt x="57150" y="28575"/>
                </a:moveTo>
                <a:cubicBezTo>
                  <a:pt x="57150" y="44357"/>
                  <a:pt x="44356" y="57150"/>
                  <a:pt x="28575" y="57150"/>
                </a:cubicBezTo>
                <a:cubicBezTo>
                  <a:pt x="12794" y="57150"/>
                  <a:pt x="0" y="44357"/>
                  <a:pt x="0" y="28575"/>
                </a:cubicBezTo>
                <a:cubicBezTo>
                  <a:pt x="0" y="12793"/>
                  <a:pt x="12794" y="0"/>
                  <a:pt x="28575" y="0"/>
                </a:cubicBezTo>
                <a:cubicBezTo>
                  <a:pt x="44356" y="0"/>
                  <a:pt x="57150" y="12793"/>
                  <a:pt x="57150" y="28575"/>
                </a:cubicBezTo>
                <a:close/>
              </a:path>
            </a:pathLst>
          </a:custGeom>
          <a:solidFill>
            <a:srgbClr val="F26D1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D0082A38-5D7C-1CEF-75EA-6B0D9C214426}"/>
              </a:ext>
            </a:extLst>
          </p:cNvPr>
          <p:cNvSpPr/>
          <p:nvPr/>
        </p:nvSpPr>
        <p:spPr>
          <a:xfrm>
            <a:off x="1663700" y="4676775"/>
            <a:ext cx="57150" cy="57150"/>
          </a:xfrm>
          <a:custGeom>
            <a:avLst/>
            <a:gdLst>
              <a:gd name="connsiteX0" fmla="*/ 57150 w 57150"/>
              <a:gd name="connsiteY0" fmla="*/ 28575 h 57150"/>
              <a:gd name="connsiteX1" fmla="*/ 28575 w 57150"/>
              <a:gd name="connsiteY1" fmla="*/ 57150 h 57150"/>
              <a:gd name="connsiteX2" fmla="*/ 0 w 57150"/>
              <a:gd name="connsiteY2" fmla="*/ 28575 h 57150"/>
              <a:gd name="connsiteX3" fmla="*/ 28575 w 57150"/>
              <a:gd name="connsiteY3" fmla="*/ 0 h 57150"/>
              <a:gd name="connsiteX4" fmla="*/ 57150 w 57150"/>
              <a:gd name="connsiteY4" fmla="*/ 28575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50" h="57150">
                <a:moveTo>
                  <a:pt x="57150" y="28575"/>
                </a:moveTo>
                <a:cubicBezTo>
                  <a:pt x="57150" y="44357"/>
                  <a:pt x="44357" y="57150"/>
                  <a:pt x="28575" y="57150"/>
                </a:cubicBezTo>
                <a:cubicBezTo>
                  <a:pt x="12793" y="57150"/>
                  <a:pt x="0" y="44357"/>
                  <a:pt x="0" y="28575"/>
                </a:cubicBezTo>
                <a:cubicBezTo>
                  <a:pt x="0" y="12793"/>
                  <a:pt x="12793" y="0"/>
                  <a:pt x="28575" y="0"/>
                </a:cubicBezTo>
                <a:cubicBezTo>
                  <a:pt x="44357" y="0"/>
                  <a:pt x="57150" y="12793"/>
                  <a:pt x="57150" y="28575"/>
                </a:cubicBezTo>
                <a:close/>
              </a:path>
            </a:pathLst>
          </a:custGeom>
          <a:solidFill>
            <a:srgbClr val="F26D1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737092E8-F083-4FA2-AD3A-0A849748787E}"/>
              </a:ext>
            </a:extLst>
          </p:cNvPr>
          <p:cNvSpPr/>
          <p:nvPr/>
        </p:nvSpPr>
        <p:spPr>
          <a:xfrm>
            <a:off x="2032000" y="5368925"/>
            <a:ext cx="57150" cy="57150"/>
          </a:xfrm>
          <a:custGeom>
            <a:avLst/>
            <a:gdLst>
              <a:gd name="connsiteX0" fmla="*/ 57150 w 57150"/>
              <a:gd name="connsiteY0" fmla="*/ 28575 h 57150"/>
              <a:gd name="connsiteX1" fmla="*/ 28575 w 57150"/>
              <a:gd name="connsiteY1" fmla="*/ 57150 h 57150"/>
              <a:gd name="connsiteX2" fmla="*/ 0 w 57150"/>
              <a:gd name="connsiteY2" fmla="*/ 28575 h 57150"/>
              <a:gd name="connsiteX3" fmla="*/ 28575 w 57150"/>
              <a:gd name="connsiteY3" fmla="*/ 0 h 57150"/>
              <a:gd name="connsiteX4" fmla="*/ 57150 w 57150"/>
              <a:gd name="connsiteY4" fmla="*/ 28575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50" h="57150">
                <a:moveTo>
                  <a:pt x="57150" y="28575"/>
                </a:moveTo>
                <a:cubicBezTo>
                  <a:pt x="57150" y="44357"/>
                  <a:pt x="44357" y="57150"/>
                  <a:pt x="28575" y="57150"/>
                </a:cubicBezTo>
                <a:cubicBezTo>
                  <a:pt x="12793" y="57150"/>
                  <a:pt x="0" y="44357"/>
                  <a:pt x="0" y="28575"/>
                </a:cubicBezTo>
                <a:cubicBezTo>
                  <a:pt x="0" y="12793"/>
                  <a:pt x="12793" y="0"/>
                  <a:pt x="28575" y="0"/>
                </a:cubicBezTo>
                <a:cubicBezTo>
                  <a:pt x="44357" y="0"/>
                  <a:pt x="57150" y="12793"/>
                  <a:pt x="57150" y="28575"/>
                </a:cubicBezTo>
                <a:close/>
              </a:path>
            </a:pathLst>
          </a:custGeom>
          <a:solidFill>
            <a:srgbClr val="F26D1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9EF9E877-6B52-325B-DD37-71FC93C73F24}"/>
              </a:ext>
            </a:extLst>
          </p:cNvPr>
          <p:cNvSpPr/>
          <p:nvPr/>
        </p:nvSpPr>
        <p:spPr>
          <a:xfrm>
            <a:off x="7512050" y="5368925"/>
            <a:ext cx="57150" cy="57150"/>
          </a:xfrm>
          <a:custGeom>
            <a:avLst/>
            <a:gdLst>
              <a:gd name="connsiteX0" fmla="*/ 57150 w 57150"/>
              <a:gd name="connsiteY0" fmla="*/ 28575 h 57150"/>
              <a:gd name="connsiteX1" fmla="*/ 28575 w 57150"/>
              <a:gd name="connsiteY1" fmla="*/ 57150 h 57150"/>
              <a:gd name="connsiteX2" fmla="*/ 0 w 57150"/>
              <a:gd name="connsiteY2" fmla="*/ 28575 h 57150"/>
              <a:gd name="connsiteX3" fmla="*/ 28575 w 57150"/>
              <a:gd name="connsiteY3" fmla="*/ 0 h 57150"/>
              <a:gd name="connsiteX4" fmla="*/ 57150 w 57150"/>
              <a:gd name="connsiteY4" fmla="*/ 28575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50" h="57150">
                <a:moveTo>
                  <a:pt x="57150" y="28575"/>
                </a:moveTo>
                <a:cubicBezTo>
                  <a:pt x="57150" y="44357"/>
                  <a:pt x="44356" y="57150"/>
                  <a:pt x="28575" y="57150"/>
                </a:cubicBezTo>
                <a:cubicBezTo>
                  <a:pt x="12794" y="57150"/>
                  <a:pt x="0" y="44357"/>
                  <a:pt x="0" y="28575"/>
                </a:cubicBezTo>
                <a:cubicBezTo>
                  <a:pt x="0" y="12793"/>
                  <a:pt x="12794" y="0"/>
                  <a:pt x="28575" y="0"/>
                </a:cubicBezTo>
                <a:cubicBezTo>
                  <a:pt x="44356" y="0"/>
                  <a:pt x="57150" y="12793"/>
                  <a:pt x="57150" y="28575"/>
                </a:cubicBezTo>
                <a:close/>
              </a:path>
            </a:pathLst>
          </a:custGeom>
          <a:solidFill>
            <a:srgbClr val="00D4C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26DC239D-DB32-F7ED-0BC4-C65AE0D305F1}"/>
              </a:ext>
            </a:extLst>
          </p:cNvPr>
          <p:cNvSpPr/>
          <p:nvPr/>
        </p:nvSpPr>
        <p:spPr>
          <a:xfrm>
            <a:off x="7874000" y="4676775"/>
            <a:ext cx="57150" cy="57150"/>
          </a:xfrm>
          <a:custGeom>
            <a:avLst/>
            <a:gdLst>
              <a:gd name="connsiteX0" fmla="*/ 57150 w 57150"/>
              <a:gd name="connsiteY0" fmla="*/ 28575 h 57150"/>
              <a:gd name="connsiteX1" fmla="*/ 28575 w 57150"/>
              <a:gd name="connsiteY1" fmla="*/ 57150 h 57150"/>
              <a:gd name="connsiteX2" fmla="*/ 0 w 57150"/>
              <a:gd name="connsiteY2" fmla="*/ 28575 h 57150"/>
              <a:gd name="connsiteX3" fmla="*/ 28575 w 57150"/>
              <a:gd name="connsiteY3" fmla="*/ 0 h 57150"/>
              <a:gd name="connsiteX4" fmla="*/ 57150 w 57150"/>
              <a:gd name="connsiteY4" fmla="*/ 28575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50" h="57150">
                <a:moveTo>
                  <a:pt x="57150" y="28575"/>
                </a:moveTo>
                <a:cubicBezTo>
                  <a:pt x="57150" y="44357"/>
                  <a:pt x="44356" y="57150"/>
                  <a:pt x="28575" y="57150"/>
                </a:cubicBezTo>
                <a:cubicBezTo>
                  <a:pt x="12794" y="57150"/>
                  <a:pt x="0" y="44357"/>
                  <a:pt x="0" y="28575"/>
                </a:cubicBezTo>
                <a:cubicBezTo>
                  <a:pt x="0" y="12793"/>
                  <a:pt x="12794" y="0"/>
                  <a:pt x="28575" y="0"/>
                </a:cubicBezTo>
                <a:cubicBezTo>
                  <a:pt x="44356" y="0"/>
                  <a:pt x="57150" y="12793"/>
                  <a:pt x="57150" y="28575"/>
                </a:cubicBezTo>
                <a:close/>
              </a:path>
            </a:pathLst>
          </a:custGeom>
          <a:solidFill>
            <a:srgbClr val="00D4C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866BBF20-0316-5ECA-0414-D902233F0369}"/>
              </a:ext>
            </a:extLst>
          </p:cNvPr>
          <p:cNvSpPr/>
          <p:nvPr/>
        </p:nvSpPr>
        <p:spPr>
          <a:xfrm>
            <a:off x="8058150" y="3984625"/>
            <a:ext cx="57150" cy="57150"/>
          </a:xfrm>
          <a:custGeom>
            <a:avLst/>
            <a:gdLst>
              <a:gd name="connsiteX0" fmla="*/ 57150 w 57150"/>
              <a:gd name="connsiteY0" fmla="*/ 28575 h 57150"/>
              <a:gd name="connsiteX1" fmla="*/ 28575 w 57150"/>
              <a:gd name="connsiteY1" fmla="*/ 57150 h 57150"/>
              <a:gd name="connsiteX2" fmla="*/ 0 w 57150"/>
              <a:gd name="connsiteY2" fmla="*/ 28575 h 57150"/>
              <a:gd name="connsiteX3" fmla="*/ 28575 w 57150"/>
              <a:gd name="connsiteY3" fmla="*/ 0 h 57150"/>
              <a:gd name="connsiteX4" fmla="*/ 57150 w 57150"/>
              <a:gd name="connsiteY4" fmla="*/ 28575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50" h="57150">
                <a:moveTo>
                  <a:pt x="57150" y="28575"/>
                </a:moveTo>
                <a:cubicBezTo>
                  <a:pt x="57150" y="44357"/>
                  <a:pt x="44356" y="57150"/>
                  <a:pt x="28575" y="57150"/>
                </a:cubicBezTo>
                <a:cubicBezTo>
                  <a:pt x="12794" y="57150"/>
                  <a:pt x="0" y="44357"/>
                  <a:pt x="0" y="28575"/>
                </a:cubicBezTo>
                <a:cubicBezTo>
                  <a:pt x="0" y="12793"/>
                  <a:pt x="12794" y="0"/>
                  <a:pt x="28575" y="0"/>
                </a:cubicBezTo>
                <a:cubicBezTo>
                  <a:pt x="44356" y="0"/>
                  <a:pt x="57150" y="12793"/>
                  <a:pt x="57150" y="28575"/>
                </a:cubicBezTo>
                <a:close/>
              </a:path>
            </a:pathLst>
          </a:custGeom>
          <a:solidFill>
            <a:srgbClr val="00D4C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431620DE-56AE-20F1-BA45-BD4B6F27D235}"/>
              </a:ext>
            </a:extLst>
          </p:cNvPr>
          <p:cNvSpPr/>
          <p:nvPr/>
        </p:nvSpPr>
        <p:spPr>
          <a:xfrm>
            <a:off x="7874000" y="3292475"/>
            <a:ext cx="57150" cy="57150"/>
          </a:xfrm>
          <a:custGeom>
            <a:avLst/>
            <a:gdLst>
              <a:gd name="connsiteX0" fmla="*/ 57150 w 57150"/>
              <a:gd name="connsiteY0" fmla="*/ 28575 h 57150"/>
              <a:gd name="connsiteX1" fmla="*/ 28575 w 57150"/>
              <a:gd name="connsiteY1" fmla="*/ 57150 h 57150"/>
              <a:gd name="connsiteX2" fmla="*/ 0 w 57150"/>
              <a:gd name="connsiteY2" fmla="*/ 28575 h 57150"/>
              <a:gd name="connsiteX3" fmla="*/ 28575 w 57150"/>
              <a:gd name="connsiteY3" fmla="*/ 0 h 57150"/>
              <a:gd name="connsiteX4" fmla="*/ 57150 w 57150"/>
              <a:gd name="connsiteY4" fmla="*/ 28575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50" h="57150">
                <a:moveTo>
                  <a:pt x="57150" y="28575"/>
                </a:moveTo>
                <a:cubicBezTo>
                  <a:pt x="57150" y="44357"/>
                  <a:pt x="44356" y="57150"/>
                  <a:pt x="28575" y="57150"/>
                </a:cubicBezTo>
                <a:cubicBezTo>
                  <a:pt x="12794" y="57150"/>
                  <a:pt x="0" y="44357"/>
                  <a:pt x="0" y="28575"/>
                </a:cubicBezTo>
                <a:cubicBezTo>
                  <a:pt x="0" y="12793"/>
                  <a:pt x="12794" y="0"/>
                  <a:pt x="28575" y="0"/>
                </a:cubicBezTo>
                <a:cubicBezTo>
                  <a:pt x="44356" y="0"/>
                  <a:pt x="57150" y="12793"/>
                  <a:pt x="57150" y="28575"/>
                </a:cubicBezTo>
                <a:close/>
              </a:path>
            </a:pathLst>
          </a:custGeom>
          <a:solidFill>
            <a:srgbClr val="00D4C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09A26297-70E8-4815-14F5-46E46E8AC2DC}"/>
              </a:ext>
            </a:extLst>
          </p:cNvPr>
          <p:cNvSpPr/>
          <p:nvPr/>
        </p:nvSpPr>
        <p:spPr>
          <a:xfrm>
            <a:off x="7512050" y="2600325"/>
            <a:ext cx="57150" cy="57150"/>
          </a:xfrm>
          <a:custGeom>
            <a:avLst/>
            <a:gdLst>
              <a:gd name="connsiteX0" fmla="*/ 57150 w 57150"/>
              <a:gd name="connsiteY0" fmla="*/ 28575 h 57150"/>
              <a:gd name="connsiteX1" fmla="*/ 28575 w 57150"/>
              <a:gd name="connsiteY1" fmla="*/ 57150 h 57150"/>
              <a:gd name="connsiteX2" fmla="*/ 0 w 57150"/>
              <a:gd name="connsiteY2" fmla="*/ 28575 h 57150"/>
              <a:gd name="connsiteX3" fmla="*/ 28575 w 57150"/>
              <a:gd name="connsiteY3" fmla="*/ 0 h 57150"/>
              <a:gd name="connsiteX4" fmla="*/ 57150 w 57150"/>
              <a:gd name="connsiteY4" fmla="*/ 28575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50" h="57150">
                <a:moveTo>
                  <a:pt x="57150" y="28575"/>
                </a:moveTo>
                <a:cubicBezTo>
                  <a:pt x="57150" y="44357"/>
                  <a:pt x="44356" y="57150"/>
                  <a:pt x="28575" y="57150"/>
                </a:cubicBezTo>
                <a:cubicBezTo>
                  <a:pt x="12794" y="57150"/>
                  <a:pt x="0" y="44357"/>
                  <a:pt x="0" y="28575"/>
                </a:cubicBezTo>
                <a:cubicBezTo>
                  <a:pt x="0" y="12793"/>
                  <a:pt x="12794" y="0"/>
                  <a:pt x="28575" y="0"/>
                </a:cubicBezTo>
                <a:cubicBezTo>
                  <a:pt x="44356" y="0"/>
                  <a:pt x="57150" y="12793"/>
                  <a:pt x="57150" y="28575"/>
                </a:cubicBezTo>
                <a:close/>
              </a:path>
            </a:pathLst>
          </a:custGeom>
          <a:solidFill>
            <a:srgbClr val="00D4C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A7DA2B81-C88A-759F-ED7B-6F0F9E1945AA}"/>
              </a:ext>
            </a:extLst>
          </p:cNvPr>
          <p:cNvSpPr/>
          <p:nvPr/>
        </p:nvSpPr>
        <p:spPr>
          <a:xfrm>
            <a:off x="4154601" y="2324760"/>
            <a:ext cx="3368116" cy="3383229"/>
          </a:xfrm>
          <a:custGeom>
            <a:avLst/>
            <a:gdLst>
              <a:gd name="connsiteX0" fmla="*/ 1636598 w 3368116"/>
              <a:gd name="connsiteY0" fmla="*/ 0 h 3383229"/>
              <a:gd name="connsiteX1" fmla="*/ 0 w 3368116"/>
              <a:gd name="connsiteY1" fmla="*/ 1525486 h 3383229"/>
              <a:gd name="connsiteX2" fmla="*/ 55448 w 3368116"/>
              <a:gd name="connsiteY2" fmla="*/ 1516990 h 3383229"/>
              <a:gd name="connsiteX3" fmla="*/ 239598 w 3368116"/>
              <a:gd name="connsiteY3" fmla="*/ 1701140 h 3383229"/>
              <a:gd name="connsiteX4" fmla="*/ 55448 w 3368116"/>
              <a:gd name="connsiteY4" fmla="*/ 1885290 h 3383229"/>
              <a:gd name="connsiteX5" fmla="*/ 2032 w 3368116"/>
              <a:gd name="connsiteY5" fmla="*/ 1877422 h 3383229"/>
              <a:gd name="connsiteX6" fmla="*/ 1636598 w 3368116"/>
              <a:gd name="connsiteY6" fmla="*/ 3383229 h 3383229"/>
              <a:gd name="connsiteX7" fmla="*/ 1636598 w 3368116"/>
              <a:gd name="connsiteY7" fmla="*/ 0 h 3383229"/>
              <a:gd name="connsiteX8" fmla="*/ 1731848 w 3368116"/>
              <a:gd name="connsiteY8" fmla="*/ 3383229 h 3383229"/>
              <a:gd name="connsiteX9" fmla="*/ 3366021 w 3368116"/>
              <a:gd name="connsiteY9" fmla="*/ 1880857 h 3383229"/>
              <a:gd name="connsiteX10" fmla="*/ 3325698 w 3368116"/>
              <a:gd name="connsiteY10" fmla="*/ 1885290 h 3383229"/>
              <a:gd name="connsiteX11" fmla="*/ 3141548 w 3368116"/>
              <a:gd name="connsiteY11" fmla="*/ 1701140 h 3383229"/>
              <a:gd name="connsiteX12" fmla="*/ 3325698 w 3368116"/>
              <a:gd name="connsiteY12" fmla="*/ 1516990 h 3383229"/>
              <a:gd name="connsiteX13" fmla="*/ 3368117 w 3368116"/>
              <a:gd name="connsiteY13" fmla="*/ 1521892 h 3383229"/>
              <a:gd name="connsiteX14" fmla="*/ 1731848 w 3368116"/>
              <a:gd name="connsiteY14" fmla="*/ 0 h 3383229"/>
              <a:gd name="connsiteX15" fmla="*/ 1731848 w 3368116"/>
              <a:gd name="connsiteY15" fmla="*/ 3383229 h 3383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68116" h="3383229">
                <a:moveTo>
                  <a:pt x="1636598" y="0"/>
                </a:moveTo>
                <a:cubicBezTo>
                  <a:pt x="779685" y="23673"/>
                  <a:pt x="81953" y="684371"/>
                  <a:pt x="0" y="1525486"/>
                </a:cubicBezTo>
                <a:cubicBezTo>
                  <a:pt x="17494" y="1519968"/>
                  <a:pt x="36125" y="1516990"/>
                  <a:pt x="55448" y="1516990"/>
                </a:cubicBezTo>
                <a:cubicBezTo>
                  <a:pt x="157150" y="1516990"/>
                  <a:pt x="239598" y="1599438"/>
                  <a:pt x="239598" y="1701140"/>
                </a:cubicBezTo>
                <a:cubicBezTo>
                  <a:pt x="239598" y="1802841"/>
                  <a:pt x="157150" y="1885290"/>
                  <a:pt x="55448" y="1885290"/>
                </a:cubicBezTo>
                <a:cubicBezTo>
                  <a:pt x="36868" y="1885290"/>
                  <a:pt x="18936" y="1882540"/>
                  <a:pt x="2032" y="1877422"/>
                </a:cubicBezTo>
                <a:cubicBezTo>
                  <a:pt x="92863" y="2709145"/>
                  <a:pt x="786378" y="3359741"/>
                  <a:pt x="1636598" y="3383229"/>
                </a:cubicBezTo>
                <a:lnTo>
                  <a:pt x="1636598" y="0"/>
                </a:lnTo>
                <a:close/>
                <a:moveTo>
                  <a:pt x="1731848" y="3383229"/>
                </a:moveTo>
                <a:cubicBezTo>
                  <a:pt x="2580907" y="3359773"/>
                  <a:pt x="3273692" y="2710936"/>
                  <a:pt x="3366021" y="1880857"/>
                </a:cubicBezTo>
                <a:cubicBezTo>
                  <a:pt x="3353067" y="1883759"/>
                  <a:pt x="3339542" y="1885290"/>
                  <a:pt x="3325698" y="1885290"/>
                </a:cubicBezTo>
                <a:cubicBezTo>
                  <a:pt x="3223971" y="1885290"/>
                  <a:pt x="3141548" y="1802841"/>
                  <a:pt x="3141548" y="1701140"/>
                </a:cubicBezTo>
                <a:cubicBezTo>
                  <a:pt x="3141548" y="1599438"/>
                  <a:pt x="3223971" y="1516990"/>
                  <a:pt x="3325698" y="1516990"/>
                </a:cubicBezTo>
                <a:cubicBezTo>
                  <a:pt x="3340304" y="1516990"/>
                  <a:pt x="3354464" y="1518685"/>
                  <a:pt x="3368117" y="1521892"/>
                </a:cubicBezTo>
                <a:cubicBezTo>
                  <a:pt x="3284487" y="682492"/>
                  <a:pt x="2587511" y="23641"/>
                  <a:pt x="1731848" y="0"/>
                </a:cubicBezTo>
                <a:lnTo>
                  <a:pt x="1731848" y="3383229"/>
                </a:lnTo>
                <a:close/>
              </a:path>
            </a:pathLst>
          </a:custGeom>
          <a:solidFill>
            <a:srgbClr val="FFFFFF"/>
          </a:solidFill>
          <a:ln w="6350" cap="flat">
            <a:noFill/>
            <a:prstDash val="solid"/>
            <a:miter/>
          </a:ln>
          <a:effectLst>
            <a:outerShdw blurRad="254000" sx="102000" sy="102000" algn="ctr" rotWithShape="0">
              <a:srgbClr val="00B7BE">
                <a:alpha val="20000"/>
              </a:srgb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C7DBFA03-8B04-9D1A-7C6F-009D47217D93}"/>
              </a:ext>
            </a:extLst>
          </p:cNvPr>
          <p:cNvSpPr/>
          <p:nvPr/>
        </p:nvSpPr>
        <p:spPr>
          <a:xfrm>
            <a:off x="4334668" y="2508891"/>
            <a:ext cx="3001994" cy="3021317"/>
          </a:xfrm>
          <a:custGeom>
            <a:avLst/>
            <a:gdLst>
              <a:gd name="connsiteX0" fmla="*/ 1456531 w 3001994"/>
              <a:gd name="connsiteY0" fmla="*/ 0 h 3021317"/>
              <a:gd name="connsiteX1" fmla="*/ 0 w 3001994"/>
              <a:gd name="connsiteY1" fmla="*/ 1333151 h 3021317"/>
              <a:gd name="connsiteX2" fmla="*/ 167487 w 3001994"/>
              <a:gd name="connsiteY2" fmla="*/ 1510659 h 3021317"/>
              <a:gd name="connsiteX3" fmla="*/ 0 w 3001994"/>
              <a:gd name="connsiteY3" fmla="*/ 1688166 h 3021317"/>
              <a:gd name="connsiteX4" fmla="*/ 1456531 w 3001994"/>
              <a:gd name="connsiteY4" fmla="*/ 3021317 h 3021317"/>
              <a:gd name="connsiteX5" fmla="*/ 1551781 w 3001994"/>
              <a:gd name="connsiteY5" fmla="*/ 3021120 h 3021317"/>
              <a:gd name="connsiteX6" fmla="*/ 3001994 w 3001994"/>
              <a:gd name="connsiteY6" fmla="*/ 1688166 h 3021317"/>
              <a:gd name="connsiteX7" fmla="*/ 2834481 w 3001994"/>
              <a:gd name="connsiteY7" fmla="*/ 1510659 h 3021317"/>
              <a:gd name="connsiteX8" fmla="*/ 3001994 w 3001994"/>
              <a:gd name="connsiteY8" fmla="*/ 1333151 h 3021317"/>
              <a:gd name="connsiteX9" fmla="*/ 1551781 w 3001994"/>
              <a:gd name="connsiteY9" fmla="*/ 197 h 3021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01994" h="3021317">
                <a:moveTo>
                  <a:pt x="1456531" y="0"/>
                </a:moveTo>
                <a:cubicBezTo>
                  <a:pt x="702056" y="21793"/>
                  <a:pt x="86182" y="596544"/>
                  <a:pt x="0" y="1333151"/>
                </a:cubicBezTo>
                <a:cubicBezTo>
                  <a:pt x="93396" y="1338497"/>
                  <a:pt x="167487" y="1415923"/>
                  <a:pt x="167487" y="1510659"/>
                </a:cubicBezTo>
                <a:cubicBezTo>
                  <a:pt x="167487" y="1605394"/>
                  <a:pt x="93396" y="1682820"/>
                  <a:pt x="0" y="1688166"/>
                </a:cubicBezTo>
                <a:cubicBezTo>
                  <a:pt x="86182" y="2424766"/>
                  <a:pt x="702056" y="2999524"/>
                  <a:pt x="1456531" y="3021317"/>
                </a:cubicBezTo>
                <a:moveTo>
                  <a:pt x="1551781" y="3021120"/>
                </a:moveTo>
                <a:cubicBezTo>
                  <a:pt x="2303367" y="2996298"/>
                  <a:pt x="2916015" y="2422703"/>
                  <a:pt x="3001994" y="1688166"/>
                </a:cubicBezTo>
                <a:cubicBezTo>
                  <a:pt x="2908586" y="1682820"/>
                  <a:pt x="2834481" y="1605394"/>
                  <a:pt x="2834481" y="1510659"/>
                </a:cubicBezTo>
                <a:cubicBezTo>
                  <a:pt x="2834481" y="1415923"/>
                  <a:pt x="2908586" y="1338497"/>
                  <a:pt x="3001994" y="1333151"/>
                </a:cubicBezTo>
                <a:cubicBezTo>
                  <a:pt x="2916015" y="598614"/>
                  <a:pt x="2303367" y="25019"/>
                  <a:pt x="1551781" y="197"/>
                </a:cubicBezTo>
              </a:path>
            </a:pathLst>
          </a:custGeom>
          <a:noFill/>
          <a:ln w="6350" cap="flat">
            <a:solidFill>
              <a:srgbClr val="00D4C0"/>
            </a:solidFill>
            <a:custDash>
              <a:ds d="450000" sp="45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F29E1938-73D0-4D12-A316-2FD7DB4F03DC}"/>
              </a:ext>
            </a:extLst>
          </p:cNvPr>
          <p:cNvSpPr/>
          <p:nvPr/>
        </p:nvSpPr>
        <p:spPr>
          <a:xfrm>
            <a:off x="7359650" y="3914775"/>
            <a:ext cx="196850" cy="196850"/>
          </a:xfrm>
          <a:custGeom>
            <a:avLst/>
            <a:gdLst>
              <a:gd name="connsiteX0" fmla="*/ 196850 w 196850"/>
              <a:gd name="connsiteY0" fmla="*/ 98425 h 196850"/>
              <a:gd name="connsiteX1" fmla="*/ 98425 w 196850"/>
              <a:gd name="connsiteY1" fmla="*/ 196850 h 196850"/>
              <a:gd name="connsiteX2" fmla="*/ 0 w 196850"/>
              <a:gd name="connsiteY2" fmla="*/ 98425 h 196850"/>
              <a:gd name="connsiteX3" fmla="*/ 98425 w 196850"/>
              <a:gd name="connsiteY3" fmla="*/ 0 h 196850"/>
              <a:gd name="connsiteX4" fmla="*/ 196850 w 196850"/>
              <a:gd name="connsiteY4" fmla="*/ 98425 h 19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850" h="196850">
                <a:moveTo>
                  <a:pt x="196850" y="98425"/>
                </a:moveTo>
                <a:cubicBezTo>
                  <a:pt x="196850" y="152784"/>
                  <a:pt x="152784" y="196850"/>
                  <a:pt x="98425" y="196850"/>
                </a:cubicBezTo>
                <a:cubicBezTo>
                  <a:pt x="44066" y="196850"/>
                  <a:pt x="0" y="152784"/>
                  <a:pt x="0" y="98425"/>
                </a:cubicBezTo>
                <a:cubicBezTo>
                  <a:pt x="0" y="44066"/>
                  <a:pt x="44066" y="0"/>
                  <a:pt x="98425" y="0"/>
                </a:cubicBezTo>
                <a:cubicBezTo>
                  <a:pt x="152784" y="0"/>
                  <a:pt x="196850" y="44066"/>
                  <a:pt x="196850" y="98425"/>
                </a:cubicBezTo>
                <a:close/>
              </a:path>
            </a:pathLst>
          </a:custGeom>
          <a:solidFill>
            <a:srgbClr val="FFFFF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797FEF4D-7EE0-9C7D-40C6-6A6FB2EB3DD4}"/>
              </a:ext>
            </a:extLst>
          </p:cNvPr>
          <p:cNvSpPr/>
          <p:nvPr/>
        </p:nvSpPr>
        <p:spPr>
          <a:xfrm>
            <a:off x="7410450" y="3965575"/>
            <a:ext cx="95250" cy="95250"/>
          </a:xfrm>
          <a:custGeom>
            <a:avLst/>
            <a:gdLst>
              <a:gd name="connsiteX0" fmla="*/ 95250 w 95250"/>
              <a:gd name="connsiteY0" fmla="*/ 47625 h 95250"/>
              <a:gd name="connsiteX1" fmla="*/ 47625 w 95250"/>
              <a:gd name="connsiteY1" fmla="*/ 95250 h 95250"/>
              <a:gd name="connsiteX2" fmla="*/ 0 w 95250"/>
              <a:gd name="connsiteY2" fmla="*/ 47625 h 95250"/>
              <a:gd name="connsiteX3" fmla="*/ 47625 w 95250"/>
              <a:gd name="connsiteY3" fmla="*/ 0 h 95250"/>
              <a:gd name="connsiteX4" fmla="*/ 95250 w 95250"/>
              <a:gd name="connsiteY4" fmla="*/ 47625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0" h="95250">
                <a:moveTo>
                  <a:pt x="95250" y="47625"/>
                </a:moveTo>
                <a:cubicBezTo>
                  <a:pt x="95250" y="73928"/>
                  <a:pt x="73927" y="95250"/>
                  <a:pt x="47625" y="95250"/>
                </a:cubicBezTo>
                <a:cubicBezTo>
                  <a:pt x="21323" y="95250"/>
                  <a:pt x="0" y="73928"/>
                  <a:pt x="0" y="47625"/>
                </a:cubicBezTo>
                <a:cubicBezTo>
                  <a:pt x="0" y="21322"/>
                  <a:pt x="21323" y="0"/>
                  <a:pt x="47625" y="0"/>
                </a:cubicBezTo>
                <a:cubicBezTo>
                  <a:pt x="73927" y="0"/>
                  <a:pt x="95250" y="21322"/>
                  <a:pt x="95250" y="47625"/>
                </a:cubicBezTo>
                <a:close/>
              </a:path>
            </a:pathLst>
          </a:custGeom>
          <a:solidFill>
            <a:srgbClr val="029E8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49587FF4-B15B-8F3C-82E0-17309C2069C5}"/>
              </a:ext>
            </a:extLst>
          </p:cNvPr>
          <p:cNvSpPr/>
          <p:nvPr/>
        </p:nvSpPr>
        <p:spPr>
          <a:xfrm>
            <a:off x="4121150" y="3914775"/>
            <a:ext cx="196850" cy="196850"/>
          </a:xfrm>
          <a:custGeom>
            <a:avLst/>
            <a:gdLst>
              <a:gd name="connsiteX0" fmla="*/ 196850 w 196850"/>
              <a:gd name="connsiteY0" fmla="*/ 98425 h 196850"/>
              <a:gd name="connsiteX1" fmla="*/ 98425 w 196850"/>
              <a:gd name="connsiteY1" fmla="*/ 196850 h 196850"/>
              <a:gd name="connsiteX2" fmla="*/ 0 w 196850"/>
              <a:gd name="connsiteY2" fmla="*/ 98425 h 196850"/>
              <a:gd name="connsiteX3" fmla="*/ 98425 w 196850"/>
              <a:gd name="connsiteY3" fmla="*/ 0 h 196850"/>
              <a:gd name="connsiteX4" fmla="*/ 196850 w 196850"/>
              <a:gd name="connsiteY4" fmla="*/ 98425 h 19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850" h="196850">
                <a:moveTo>
                  <a:pt x="196850" y="98425"/>
                </a:moveTo>
                <a:cubicBezTo>
                  <a:pt x="196850" y="152784"/>
                  <a:pt x="152784" y="196850"/>
                  <a:pt x="98425" y="196850"/>
                </a:cubicBezTo>
                <a:cubicBezTo>
                  <a:pt x="44066" y="196850"/>
                  <a:pt x="0" y="152784"/>
                  <a:pt x="0" y="98425"/>
                </a:cubicBezTo>
                <a:cubicBezTo>
                  <a:pt x="0" y="44066"/>
                  <a:pt x="44066" y="0"/>
                  <a:pt x="98425" y="0"/>
                </a:cubicBezTo>
                <a:cubicBezTo>
                  <a:pt x="152784" y="0"/>
                  <a:pt x="196850" y="44066"/>
                  <a:pt x="196850" y="98425"/>
                </a:cubicBezTo>
                <a:close/>
              </a:path>
            </a:pathLst>
          </a:custGeom>
          <a:solidFill>
            <a:srgbClr val="FFFFF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51405A96-5C6F-90A6-0CD1-348B0B651D56}"/>
              </a:ext>
            </a:extLst>
          </p:cNvPr>
          <p:cNvSpPr/>
          <p:nvPr/>
        </p:nvSpPr>
        <p:spPr>
          <a:xfrm>
            <a:off x="4171950" y="3965575"/>
            <a:ext cx="95250" cy="95250"/>
          </a:xfrm>
          <a:custGeom>
            <a:avLst/>
            <a:gdLst>
              <a:gd name="connsiteX0" fmla="*/ 95250 w 95250"/>
              <a:gd name="connsiteY0" fmla="*/ 47625 h 95250"/>
              <a:gd name="connsiteX1" fmla="*/ 47625 w 95250"/>
              <a:gd name="connsiteY1" fmla="*/ 95250 h 95250"/>
              <a:gd name="connsiteX2" fmla="*/ 0 w 95250"/>
              <a:gd name="connsiteY2" fmla="*/ 47625 h 95250"/>
              <a:gd name="connsiteX3" fmla="*/ 47625 w 95250"/>
              <a:gd name="connsiteY3" fmla="*/ 0 h 95250"/>
              <a:gd name="connsiteX4" fmla="*/ 95250 w 95250"/>
              <a:gd name="connsiteY4" fmla="*/ 47625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0" h="95250">
                <a:moveTo>
                  <a:pt x="95250" y="47625"/>
                </a:moveTo>
                <a:cubicBezTo>
                  <a:pt x="95250" y="73928"/>
                  <a:pt x="73928" y="95250"/>
                  <a:pt x="47625" y="95250"/>
                </a:cubicBezTo>
                <a:cubicBezTo>
                  <a:pt x="21322" y="95250"/>
                  <a:pt x="0" y="73928"/>
                  <a:pt x="0" y="47625"/>
                </a:cubicBezTo>
                <a:cubicBezTo>
                  <a:pt x="0" y="21322"/>
                  <a:pt x="21322" y="0"/>
                  <a:pt x="47625" y="0"/>
                </a:cubicBezTo>
                <a:cubicBezTo>
                  <a:pt x="73928" y="0"/>
                  <a:pt x="95250" y="21322"/>
                  <a:pt x="95250" y="47625"/>
                </a:cubicBezTo>
                <a:close/>
              </a:path>
            </a:pathLst>
          </a:custGeom>
          <a:solidFill>
            <a:srgbClr val="F26D1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648EE831-6E9F-7765-DDA0-58572C26D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7213600"/>
            <a:ext cx="12192000" cy="6858000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2C55BD72-00B5-ABD6-8581-54B1916B8482}"/>
              </a:ext>
            </a:extLst>
          </p:cNvPr>
          <p:cNvSpPr txBox="1"/>
          <p:nvPr/>
        </p:nvSpPr>
        <p:spPr>
          <a:xfrm>
            <a:off x="1053896" y="266192"/>
            <a:ext cx="7774885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00" dirty="0">
                <a:ln>
                  <a:gradFill>
                    <a:gsLst>
                      <a:gs pos="0">
                        <a:srgbClr val="38B4A8">
                          <a:alpha val="0"/>
                        </a:srgbClr>
                      </a:gs>
                      <a:gs pos="100000">
                        <a:srgbClr val="38B4A8">
                          <a:alpha val="50000"/>
                        </a:srgbClr>
                      </a:gs>
                    </a:gsLst>
                    <a:lin ang="0" scaled="0"/>
                  </a:gradFill>
                </a:ln>
                <a:gradFill>
                  <a:gsLst>
                    <a:gs pos="0">
                      <a:srgbClr val="38B4A8">
                        <a:alpha val="0"/>
                      </a:srgbClr>
                    </a:gs>
                    <a:gs pos="100000">
                      <a:srgbClr val="38B4A8">
                        <a:alpha val="4000"/>
                      </a:srgbClr>
                    </a:gs>
                  </a:gsLst>
                  <a:lin ang="0" scaled="0"/>
                </a:gradFill>
                <a:latin typeface="+mj-ea"/>
                <a:ea typeface="+mj-ea"/>
              </a:rPr>
              <a:t>ICON DESIGN</a:t>
            </a:r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2EB50B34-0DE9-6208-1F47-21B50924B08E}"/>
              </a:ext>
            </a:extLst>
          </p:cNvPr>
          <p:cNvSpPr/>
          <p:nvPr/>
        </p:nvSpPr>
        <p:spPr>
          <a:xfrm>
            <a:off x="1104900" y="1543050"/>
            <a:ext cx="279400" cy="25400"/>
          </a:xfrm>
          <a:custGeom>
            <a:avLst/>
            <a:gdLst>
              <a:gd name="connsiteX0" fmla="*/ 0 w 279400"/>
              <a:gd name="connsiteY0" fmla="*/ 0 h 25400"/>
              <a:gd name="connsiteX1" fmla="*/ 279400 w 279400"/>
              <a:gd name="connsiteY1" fmla="*/ 0 h 25400"/>
              <a:gd name="connsiteX2" fmla="*/ 279400 w 279400"/>
              <a:gd name="connsiteY2" fmla="*/ 25400 h 25400"/>
              <a:gd name="connsiteX3" fmla="*/ 0 w 279400"/>
              <a:gd name="connsiteY3" fmla="*/ 25400 h 2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" h="25400">
                <a:moveTo>
                  <a:pt x="0" y="0"/>
                </a:moveTo>
                <a:lnTo>
                  <a:pt x="279400" y="0"/>
                </a:lnTo>
                <a:lnTo>
                  <a:pt x="279400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029E8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任意多边形: 形状 55">
            <a:extLst>
              <a:ext uri="{FF2B5EF4-FFF2-40B4-BE49-F238E27FC236}">
                <a16:creationId xmlns:a16="http://schemas.microsoft.com/office/drawing/2014/main" id="{BE58D8D5-6FA7-0B2D-7AD5-CE9CAE3A2E44}"/>
              </a:ext>
            </a:extLst>
          </p:cNvPr>
          <p:cNvSpPr/>
          <p:nvPr/>
        </p:nvSpPr>
        <p:spPr>
          <a:xfrm>
            <a:off x="2501900" y="901700"/>
            <a:ext cx="381000" cy="266700"/>
          </a:xfrm>
          <a:custGeom>
            <a:avLst/>
            <a:gdLst>
              <a:gd name="connsiteX0" fmla="*/ 0 w 381000"/>
              <a:gd name="connsiteY0" fmla="*/ 0 h 266700"/>
              <a:gd name="connsiteX1" fmla="*/ 381000 w 381000"/>
              <a:gd name="connsiteY1" fmla="*/ 0 h 266700"/>
              <a:gd name="connsiteX2" fmla="*/ 381000 w 381000"/>
              <a:gd name="connsiteY2" fmla="*/ 203200 h 266700"/>
              <a:gd name="connsiteX3" fmla="*/ 63500 w 381000"/>
              <a:gd name="connsiteY3" fmla="*/ 203200 h 266700"/>
              <a:gd name="connsiteX4" fmla="*/ 0 w 381000"/>
              <a:gd name="connsiteY4" fmla="*/ 266700 h 266700"/>
              <a:gd name="connsiteX5" fmla="*/ 0 w 381000"/>
              <a:gd name="connsiteY5" fmla="*/ 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266700">
                <a:moveTo>
                  <a:pt x="0" y="0"/>
                </a:moveTo>
                <a:lnTo>
                  <a:pt x="381000" y="0"/>
                </a:lnTo>
                <a:lnTo>
                  <a:pt x="381000" y="203200"/>
                </a:lnTo>
                <a:lnTo>
                  <a:pt x="63500" y="2032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  <a:solidFill>
            <a:srgbClr val="F26D1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72FEE9D5-C749-6DA0-188F-B7A4D7CF7734}"/>
              </a:ext>
            </a:extLst>
          </p:cNvPr>
          <p:cNvSpPr txBox="1"/>
          <p:nvPr/>
        </p:nvSpPr>
        <p:spPr>
          <a:xfrm>
            <a:off x="993542" y="788710"/>
            <a:ext cx="15362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latin typeface="+mj-ea"/>
                <a:ea typeface="+mj-ea"/>
              </a:rPr>
              <a:t>图标设计</a:t>
            </a:r>
            <a:endParaRPr lang="en-US" sz="2500" dirty="0">
              <a:latin typeface="+mj-ea"/>
              <a:ea typeface="+mj-ea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1D698BA7-8CD9-B72A-5E71-55D5640BF595}"/>
              </a:ext>
            </a:extLst>
          </p:cNvPr>
          <p:cNvSpPr txBox="1"/>
          <p:nvPr/>
        </p:nvSpPr>
        <p:spPr>
          <a:xfrm>
            <a:off x="2335326" y="879347"/>
            <a:ext cx="711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  <a:latin typeface="+mj-ea"/>
                <a:ea typeface="+mj-ea"/>
              </a:rPr>
              <a:t>V2.0</a:t>
            </a:r>
            <a:endParaRPr lang="en-US" sz="1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A7B35ADE-EF6C-9D7A-D5DE-3FAD467314DB}"/>
              </a:ext>
            </a:extLst>
          </p:cNvPr>
          <p:cNvSpPr txBox="1"/>
          <p:nvPr/>
        </p:nvSpPr>
        <p:spPr>
          <a:xfrm>
            <a:off x="993542" y="1253738"/>
            <a:ext cx="1536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A6A5B3"/>
                </a:solidFill>
                <a:latin typeface="+mj-ea"/>
                <a:ea typeface="+mj-ea"/>
              </a:rPr>
              <a:t>Icon Design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C52EC99D-A5B7-80C8-E9EA-DADBAB2661EA}"/>
              </a:ext>
            </a:extLst>
          </p:cNvPr>
          <p:cNvSpPr txBox="1"/>
          <p:nvPr/>
        </p:nvSpPr>
        <p:spPr>
          <a:xfrm>
            <a:off x="993541" y="1683757"/>
            <a:ext cx="9661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+mn-ea"/>
              </a:rPr>
              <a:t>在栅格数量的选择上，根据实际需求我们可以选择五分栅格，但为了追求灵活性及后续延展性，可以把</a:t>
            </a:r>
            <a:r>
              <a:rPr lang="en-US" altLang="zh-CN" sz="1000" dirty="0">
                <a:latin typeface="+mn-ea"/>
              </a:rPr>
              <a:t>5</a:t>
            </a:r>
            <a:r>
              <a:rPr lang="zh-CN" altLang="en-US" sz="1000" dirty="0">
                <a:latin typeface="+mn-ea"/>
              </a:rPr>
              <a:t>栅格进一步划分为</a:t>
            </a:r>
            <a:r>
              <a:rPr lang="en-US" altLang="zh-CN" sz="1000" dirty="0">
                <a:latin typeface="+mn-ea"/>
              </a:rPr>
              <a:t>10</a:t>
            </a:r>
            <a:r>
              <a:rPr lang="zh-CN" altLang="en-US" sz="1000" dirty="0">
                <a:latin typeface="+mn-ea"/>
              </a:rPr>
              <a:t>栅格，但他们实现的均衡效果是一致的。</a:t>
            </a:r>
            <a:endParaRPr lang="en-US" sz="1000" dirty="0">
              <a:latin typeface="+mn-ea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082A53E1-A534-E3CC-2772-20C1788F77DA}"/>
              </a:ext>
            </a:extLst>
          </p:cNvPr>
          <p:cNvSpPr txBox="1"/>
          <p:nvPr/>
        </p:nvSpPr>
        <p:spPr>
          <a:xfrm>
            <a:off x="4412864" y="3843923"/>
            <a:ext cx="1212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38B4A8"/>
                </a:solidFill>
                <a:latin typeface="+mj-ea"/>
                <a:ea typeface="+mj-ea"/>
                <a:cs typeface="OPPOSans M" panose="00020600040101010101" pitchFamily="18" charset="-122"/>
              </a:rPr>
              <a:t>用户痛点</a:t>
            </a:r>
            <a:endParaRPr lang="en-US" sz="1600" dirty="0">
              <a:solidFill>
                <a:srgbClr val="38B4A8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5DF0116E-2667-4C74-C379-90D912EB15D9}"/>
              </a:ext>
            </a:extLst>
          </p:cNvPr>
          <p:cNvSpPr txBox="1"/>
          <p:nvPr/>
        </p:nvSpPr>
        <p:spPr>
          <a:xfrm>
            <a:off x="6033566" y="3843923"/>
            <a:ext cx="1212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38B4A8"/>
                </a:solidFill>
                <a:latin typeface="+mj-ea"/>
                <a:ea typeface="+mj-ea"/>
                <a:cs typeface="OPPOSans M" panose="00020600040101010101" pitchFamily="18" charset="-122"/>
              </a:rPr>
              <a:t>如何解决</a:t>
            </a:r>
            <a:endParaRPr lang="en-US" sz="1600" dirty="0">
              <a:solidFill>
                <a:srgbClr val="38B4A8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C72894C1-7770-E306-5B36-4F5C9868A75E}"/>
              </a:ext>
            </a:extLst>
          </p:cNvPr>
          <p:cNvSpPr txBox="1"/>
          <p:nvPr/>
        </p:nvSpPr>
        <p:spPr>
          <a:xfrm>
            <a:off x="2143425" y="2498095"/>
            <a:ext cx="2693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+mn-ea"/>
              </a:rPr>
              <a:t>考生及家长对院校或专业不了解</a:t>
            </a:r>
            <a:endParaRPr lang="en-US" sz="1100" dirty="0">
              <a:latin typeface="+mn-ea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34F12CF1-4CB3-3A16-663A-73C60CC1017C}"/>
              </a:ext>
            </a:extLst>
          </p:cNvPr>
          <p:cNvSpPr txBox="1"/>
          <p:nvPr/>
        </p:nvSpPr>
        <p:spPr>
          <a:xfrm>
            <a:off x="1810018" y="3190245"/>
            <a:ext cx="2693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+mn-ea"/>
              </a:rPr>
              <a:t>传统咨询师兄姐的信息容易过时</a:t>
            </a:r>
            <a:endParaRPr lang="en-US" sz="1100" dirty="0">
              <a:latin typeface="+mn-ea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413126A-27DD-F529-9E05-69A9B65B1A27}"/>
              </a:ext>
            </a:extLst>
          </p:cNvPr>
          <p:cNvSpPr txBox="1"/>
          <p:nvPr/>
        </p:nvSpPr>
        <p:spPr>
          <a:xfrm>
            <a:off x="1615435" y="3882395"/>
            <a:ext cx="2693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+mn-ea"/>
              </a:rPr>
              <a:t>不清楚该分数能上什么学校专业</a:t>
            </a:r>
            <a:endParaRPr lang="en-US" sz="1100" dirty="0">
              <a:latin typeface="+mn-ea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26AB19A1-4130-BD24-4683-1092D1F8584E}"/>
              </a:ext>
            </a:extLst>
          </p:cNvPr>
          <p:cNvSpPr txBox="1"/>
          <p:nvPr/>
        </p:nvSpPr>
        <p:spPr>
          <a:xfrm>
            <a:off x="1761687" y="4574545"/>
            <a:ext cx="2693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+mn-ea"/>
              </a:rPr>
              <a:t>不知道自己选的志愿是否合理</a:t>
            </a:r>
            <a:endParaRPr lang="en-US" sz="1100" dirty="0">
              <a:latin typeface="+mn-ea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84A1051F-B943-54A2-B488-D09679077918}"/>
              </a:ext>
            </a:extLst>
          </p:cNvPr>
          <p:cNvSpPr txBox="1"/>
          <p:nvPr/>
        </p:nvSpPr>
        <p:spPr>
          <a:xfrm>
            <a:off x="2168964" y="5266695"/>
            <a:ext cx="2693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+mn-ea"/>
              </a:rPr>
              <a:t>机构一对一填报收费高</a:t>
            </a:r>
            <a:endParaRPr lang="en-US" sz="1100" dirty="0">
              <a:latin typeface="+mn-ea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1B8BB108-1019-024C-EEA2-DC3F3104DF86}"/>
              </a:ext>
            </a:extLst>
          </p:cNvPr>
          <p:cNvSpPr txBox="1"/>
          <p:nvPr/>
        </p:nvSpPr>
        <p:spPr>
          <a:xfrm>
            <a:off x="7663414" y="2498095"/>
            <a:ext cx="2693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+mn-ea"/>
              </a:rPr>
              <a:t>快速查找院校或专业的详情信息</a:t>
            </a:r>
            <a:endParaRPr lang="en-US" sz="1100" dirty="0">
              <a:latin typeface="+mn-ea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70BAA33B-1F31-AC74-FCC0-B14D7D625551}"/>
              </a:ext>
            </a:extLst>
          </p:cNvPr>
          <p:cNvSpPr txBox="1"/>
          <p:nvPr/>
        </p:nvSpPr>
        <p:spPr>
          <a:xfrm>
            <a:off x="7960959" y="3190245"/>
            <a:ext cx="2693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+mn-ea"/>
              </a:rPr>
              <a:t>适配各地区新高考模式</a:t>
            </a:r>
            <a:endParaRPr lang="en-US" sz="1100" dirty="0">
              <a:latin typeface="+mn-ea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0FEEAA35-AFC6-855F-AFE8-CE60A8EC80B5}"/>
              </a:ext>
            </a:extLst>
          </p:cNvPr>
          <p:cNvSpPr txBox="1"/>
          <p:nvPr/>
        </p:nvSpPr>
        <p:spPr>
          <a:xfrm>
            <a:off x="8186976" y="3882395"/>
            <a:ext cx="2693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+mn-ea"/>
              </a:rPr>
              <a:t>按分数</a:t>
            </a:r>
            <a:r>
              <a:rPr lang="en-US" altLang="zh-CN" sz="1100" dirty="0">
                <a:latin typeface="+mn-ea"/>
              </a:rPr>
              <a:t>/</a:t>
            </a:r>
            <a:r>
              <a:rPr lang="zh-CN" altLang="en-US" sz="1100" dirty="0">
                <a:latin typeface="+mn-ea"/>
              </a:rPr>
              <a:t>性格</a:t>
            </a:r>
            <a:r>
              <a:rPr lang="en-US" altLang="zh-CN" sz="1100" dirty="0">
                <a:latin typeface="+mn-ea"/>
              </a:rPr>
              <a:t>/</a:t>
            </a:r>
            <a:r>
              <a:rPr lang="zh-CN" altLang="en-US" sz="1100" dirty="0">
                <a:latin typeface="+mn-ea"/>
              </a:rPr>
              <a:t>兴趣等推荐院校及专业</a:t>
            </a:r>
            <a:endParaRPr lang="en-US" sz="1100" dirty="0">
              <a:latin typeface="+mn-ea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746810F2-66F2-E8A4-2756-C3840124727C}"/>
              </a:ext>
            </a:extLst>
          </p:cNvPr>
          <p:cNvSpPr txBox="1"/>
          <p:nvPr/>
        </p:nvSpPr>
        <p:spPr>
          <a:xfrm>
            <a:off x="7960958" y="4574545"/>
            <a:ext cx="2693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+mn-ea"/>
              </a:rPr>
              <a:t>志愿表合理性分析，预测录取概率</a:t>
            </a:r>
            <a:endParaRPr lang="en-US" sz="1100" dirty="0">
              <a:latin typeface="+mn-ea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4F3AAEAB-D7BD-28CB-D6EC-A93E21B70417}"/>
              </a:ext>
            </a:extLst>
          </p:cNvPr>
          <p:cNvSpPr txBox="1"/>
          <p:nvPr/>
        </p:nvSpPr>
        <p:spPr>
          <a:xfrm>
            <a:off x="7610474" y="5266695"/>
            <a:ext cx="2693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+mn-ea"/>
              </a:rPr>
              <a:t>线上用，大部分功能免费，收费便宜</a:t>
            </a:r>
            <a:endParaRPr lang="en-US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94125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3F7FA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416723D1-58A0-5755-DE06-72E747945B2C}"/>
              </a:ext>
            </a:extLst>
          </p:cNvPr>
          <p:cNvSpPr/>
          <p:nvPr/>
        </p:nvSpPr>
        <p:spPr>
          <a:xfrm>
            <a:off x="1104900" y="2724150"/>
            <a:ext cx="920750" cy="1168400"/>
          </a:xfrm>
          <a:custGeom>
            <a:avLst/>
            <a:gdLst>
              <a:gd name="connsiteX0" fmla="*/ 0 w 920750"/>
              <a:gd name="connsiteY0" fmla="*/ 0 h 1168400"/>
              <a:gd name="connsiteX1" fmla="*/ 920750 w 920750"/>
              <a:gd name="connsiteY1" fmla="*/ 0 h 1168400"/>
              <a:gd name="connsiteX2" fmla="*/ 920750 w 920750"/>
              <a:gd name="connsiteY2" fmla="*/ 1168400 h 1168400"/>
              <a:gd name="connsiteX3" fmla="*/ 0 w 920750"/>
              <a:gd name="connsiteY3" fmla="*/ 116840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0750" h="1168400">
                <a:moveTo>
                  <a:pt x="0" y="0"/>
                </a:moveTo>
                <a:lnTo>
                  <a:pt x="920750" y="0"/>
                </a:lnTo>
                <a:lnTo>
                  <a:pt x="920750" y="1168400"/>
                </a:lnTo>
                <a:lnTo>
                  <a:pt x="0" y="116840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8A5FB3F5-ED81-EA3A-DC63-1B0ED9C1AA21}"/>
              </a:ext>
            </a:extLst>
          </p:cNvPr>
          <p:cNvSpPr/>
          <p:nvPr/>
        </p:nvSpPr>
        <p:spPr>
          <a:xfrm>
            <a:off x="2025650" y="2724150"/>
            <a:ext cx="2133600" cy="1168400"/>
          </a:xfrm>
          <a:custGeom>
            <a:avLst/>
            <a:gdLst>
              <a:gd name="connsiteX0" fmla="*/ 0 w 2133600"/>
              <a:gd name="connsiteY0" fmla="*/ 0 h 1168400"/>
              <a:gd name="connsiteX1" fmla="*/ 2133600 w 2133600"/>
              <a:gd name="connsiteY1" fmla="*/ 0 h 1168400"/>
              <a:gd name="connsiteX2" fmla="*/ 2133600 w 2133600"/>
              <a:gd name="connsiteY2" fmla="*/ 1168400 h 1168400"/>
              <a:gd name="connsiteX3" fmla="*/ 0 w 2133600"/>
              <a:gd name="connsiteY3" fmla="*/ 116840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3600" h="1168400">
                <a:moveTo>
                  <a:pt x="0" y="0"/>
                </a:moveTo>
                <a:lnTo>
                  <a:pt x="2133600" y="0"/>
                </a:lnTo>
                <a:lnTo>
                  <a:pt x="2133600" y="1168400"/>
                </a:lnTo>
                <a:lnTo>
                  <a:pt x="0" y="116840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BA6F294F-3853-173D-2EB3-F1B0FB477E3B}"/>
              </a:ext>
            </a:extLst>
          </p:cNvPr>
          <p:cNvSpPr/>
          <p:nvPr/>
        </p:nvSpPr>
        <p:spPr>
          <a:xfrm>
            <a:off x="4159250" y="2724150"/>
            <a:ext cx="2139950" cy="1168400"/>
          </a:xfrm>
          <a:custGeom>
            <a:avLst/>
            <a:gdLst>
              <a:gd name="connsiteX0" fmla="*/ 0 w 2139950"/>
              <a:gd name="connsiteY0" fmla="*/ 0 h 1168400"/>
              <a:gd name="connsiteX1" fmla="*/ 2139950 w 2139950"/>
              <a:gd name="connsiteY1" fmla="*/ 0 h 1168400"/>
              <a:gd name="connsiteX2" fmla="*/ 2139950 w 2139950"/>
              <a:gd name="connsiteY2" fmla="*/ 1168400 h 1168400"/>
              <a:gd name="connsiteX3" fmla="*/ 0 w 2139950"/>
              <a:gd name="connsiteY3" fmla="*/ 116840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9950" h="1168400">
                <a:moveTo>
                  <a:pt x="0" y="0"/>
                </a:moveTo>
                <a:lnTo>
                  <a:pt x="2139950" y="0"/>
                </a:lnTo>
                <a:lnTo>
                  <a:pt x="2139950" y="1168400"/>
                </a:lnTo>
                <a:lnTo>
                  <a:pt x="0" y="116840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A7C73F94-4416-CE81-3832-BA343C01C0A8}"/>
              </a:ext>
            </a:extLst>
          </p:cNvPr>
          <p:cNvSpPr/>
          <p:nvPr/>
        </p:nvSpPr>
        <p:spPr>
          <a:xfrm>
            <a:off x="6299200" y="2724150"/>
            <a:ext cx="2133600" cy="1168400"/>
          </a:xfrm>
          <a:custGeom>
            <a:avLst/>
            <a:gdLst>
              <a:gd name="connsiteX0" fmla="*/ 0 w 2133600"/>
              <a:gd name="connsiteY0" fmla="*/ 0 h 1168400"/>
              <a:gd name="connsiteX1" fmla="*/ 2133600 w 2133600"/>
              <a:gd name="connsiteY1" fmla="*/ 0 h 1168400"/>
              <a:gd name="connsiteX2" fmla="*/ 2133600 w 2133600"/>
              <a:gd name="connsiteY2" fmla="*/ 1168400 h 1168400"/>
              <a:gd name="connsiteX3" fmla="*/ 0 w 2133600"/>
              <a:gd name="connsiteY3" fmla="*/ 116840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3600" h="1168400">
                <a:moveTo>
                  <a:pt x="0" y="0"/>
                </a:moveTo>
                <a:lnTo>
                  <a:pt x="2133600" y="0"/>
                </a:lnTo>
                <a:lnTo>
                  <a:pt x="2133600" y="1168400"/>
                </a:lnTo>
                <a:lnTo>
                  <a:pt x="0" y="116840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D0468C03-C41F-A8DE-031D-9A60329CA5E6}"/>
              </a:ext>
            </a:extLst>
          </p:cNvPr>
          <p:cNvSpPr/>
          <p:nvPr/>
        </p:nvSpPr>
        <p:spPr>
          <a:xfrm>
            <a:off x="8432800" y="2724150"/>
            <a:ext cx="2127250" cy="1168400"/>
          </a:xfrm>
          <a:custGeom>
            <a:avLst/>
            <a:gdLst>
              <a:gd name="connsiteX0" fmla="*/ 0 w 2127250"/>
              <a:gd name="connsiteY0" fmla="*/ 0 h 1168400"/>
              <a:gd name="connsiteX1" fmla="*/ 2127250 w 2127250"/>
              <a:gd name="connsiteY1" fmla="*/ 0 h 1168400"/>
              <a:gd name="connsiteX2" fmla="*/ 2127250 w 2127250"/>
              <a:gd name="connsiteY2" fmla="*/ 1168400 h 1168400"/>
              <a:gd name="connsiteX3" fmla="*/ 0 w 2127250"/>
              <a:gd name="connsiteY3" fmla="*/ 116840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7250" h="1168400">
                <a:moveTo>
                  <a:pt x="0" y="0"/>
                </a:moveTo>
                <a:lnTo>
                  <a:pt x="2127250" y="0"/>
                </a:lnTo>
                <a:lnTo>
                  <a:pt x="2127250" y="1168400"/>
                </a:lnTo>
                <a:lnTo>
                  <a:pt x="0" y="116840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D98BC409-194F-4355-6711-E6E8E8589A35}"/>
              </a:ext>
            </a:extLst>
          </p:cNvPr>
          <p:cNvSpPr/>
          <p:nvPr/>
        </p:nvSpPr>
        <p:spPr>
          <a:xfrm>
            <a:off x="1101725" y="2206625"/>
            <a:ext cx="9461500" cy="4241800"/>
          </a:xfrm>
          <a:custGeom>
            <a:avLst/>
            <a:gdLst>
              <a:gd name="connsiteX0" fmla="*/ 53975 w 9461500"/>
              <a:gd name="connsiteY0" fmla="*/ 0 h 4241800"/>
              <a:gd name="connsiteX1" fmla="*/ 0 w 9461500"/>
              <a:gd name="connsiteY1" fmla="*/ 53975 h 4241800"/>
              <a:gd name="connsiteX2" fmla="*/ 0 w 9461500"/>
              <a:gd name="connsiteY2" fmla="*/ 4187825 h 4241800"/>
              <a:gd name="connsiteX3" fmla="*/ 53975 w 9461500"/>
              <a:gd name="connsiteY3" fmla="*/ 4241800 h 4241800"/>
              <a:gd name="connsiteX4" fmla="*/ 9407525 w 9461500"/>
              <a:gd name="connsiteY4" fmla="*/ 4241800 h 4241800"/>
              <a:gd name="connsiteX5" fmla="*/ 9461500 w 9461500"/>
              <a:gd name="connsiteY5" fmla="*/ 4187825 h 4241800"/>
              <a:gd name="connsiteX6" fmla="*/ 9461500 w 9461500"/>
              <a:gd name="connsiteY6" fmla="*/ 53975 h 4241800"/>
              <a:gd name="connsiteX7" fmla="*/ 9407525 w 9461500"/>
              <a:gd name="connsiteY7" fmla="*/ 0 h 4241800"/>
              <a:gd name="connsiteX8" fmla="*/ 53975 w 9461500"/>
              <a:gd name="connsiteY8" fmla="*/ 0 h 424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61500" h="4241800">
                <a:moveTo>
                  <a:pt x="53975" y="0"/>
                </a:moveTo>
                <a:cubicBezTo>
                  <a:pt x="24168" y="0"/>
                  <a:pt x="0" y="24168"/>
                  <a:pt x="0" y="53975"/>
                </a:cubicBezTo>
                <a:lnTo>
                  <a:pt x="0" y="4187825"/>
                </a:lnTo>
                <a:cubicBezTo>
                  <a:pt x="0" y="4217607"/>
                  <a:pt x="24168" y="4241800"/>
                  <a:pt x="53975" y="4241800"/>
                </a:cubicBezTo>
                <a:lnTo>
                  <a:pt x="9407525" y="4241800"/>
                </a:lnTo>
                <a:cubicBezTo>
                  <a:pt x="9437306" y="4241800"/>
                  <a:pt x="9461500" y="4217607"/>
                  <a:pt x="9461500" y="4187825"/>
                </a:cubicBezTo>
                <a:lnTo>
                  <a:pt x="9461500" y="53975"/>
                </a:lnTo>
                <a:cubicBezTo>
                  <a:pt x="9461500" y="24168"/>
                  <a:pt x="9437306" y="0"/>
                  <a:pt x="9407525" y="0"/>
                </a:cubicBezTo>
                <a:lnTo>
                  <a:pt x="53975" y="0"/>
                </a:lnTo>
                <a:close/>
              </a:path>
            </a:pathLst>
          </a:custGeom>
          <a:solidFill>
            <a:srgbClr val="FFFFFF"/>
          </a:solidFill>
          <a:ln w="6350" cap="flat">
            <a:solidFill>
              <a:srgbClr val="D9D9D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E472C36-E275-7F35-A35E-692069DAC4FE}"/>
              </a:ext>
            </a:extLst>
          </p:cNvPr>
          <p:cNvSpPr/>
          <p:nvPr/>
        </p:nvSpPr>
        <p:spPr>
          <a:xfrm>
            <a:off x="1104900" y="2209800"/>
            <a:ext cx="9455150" cy="514350"/>
          </a:xfrm>
          <a:prstGeom prst="roundRect">
            <a:avLst>
              <a:gd name="adj" fmla="val 9534"/>
            </a:avLst>
          </a:prstGeom>
          <a:gradFill>
            <a:gsLst>
              <a:gs pos="0">
                <a:srgbClr val="00D4C0"/>
              </a:gs>
              <a:gs pos="100000">
                <a:srgbClr val="00B7BE"/>
              </a:gs>
            </a:gsLst>
            <a:lin ang="0" scaled="0"/>
          </a:gradFill>
          <a:ln w="6350" cap="flat">
            <a:noFill/>
            <a:prstDash val="solid"/>
            <a:miter/>
          </a:ln>
          <a:effectLst>
            <a:outerShdw blurRad="406400" sx="102000" sy="102000" algn="ctr" rotWithShape="0">
              <a:srgbClr val="00B7BE">
                <a:alpha val="38000"/>
              </a:srgb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4933C6D0-62D6-6011-3FB9-0B177C995D96}"/>
              </a:ext>
            </a:extLst>
          </p:cNvPr>
          <p:cNvSpPr/>
          <p:nvPr/>
        </p:nvSpPr>
        <p:spPr>
          <a:xfrm>
            <a:off x="1104900" y="3892550"/>
            <a:ext cx="920750" cy="1168400"/>
          </a:xfrm>
          <a:custGeom>
            <a:avLst/>
            <a:gdLst>
              <a:gd name="connsiteX0" fmla="*/ 0 w 920750"/>
              <a:gd name="connsiteY0" fmla="*/ 0 h 1168400"/>
              <a:gd name="connsiteX1" fmla="*/ 920750 w 920750"/>
              <a:gd name="connsiteY1" fmla="*/ 0 h 1168400"/>
              <a:gd name="connsiteX2" fmla="*/ 920750 w 920750"/>
              <a:gd name="connsiteY2" fmla="*/ 1168400 h 1168400"/>
              <a:gd name="connsiteX3" fmla="*/ 0 w 920750"/>
              <a:gd name="connsiteY3" fmla="*/ 116840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0750" h="1168400">
                <a:moveTo>
                  <a:pt x="0" y="0"/>
                </a:moveTo>
                <a:lnTo>
                  <a:pt x="920750" y="0"/>
                </a:lnTo>
                <a:lnTo>
                  <a:pt x="920750" y="1168400"/>
                </a:lnTo>
                <a:lnTo>
                  <a:pt x="0" y="116840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FC305BFF-01C9-F00E-5D48-A95C196088F3}"/>
              </a:ext>
            </a:extLst>
          </p:cNvPr>
          <p:cNvSpPr/>
          <p:nvPr/>
        </p:nvSpPr>
        <p:spPr>
          <a:xfrm>
            <a:off x="1104900" y="5060950"/>
            <a:ext cx="920750" cy="1384300"/>
          </a:xfrm>
          <a:custGeom>
            <a:avLst/>
            <a:gdLst>
              <a:gd name="connsiteX0" fmla="*/ 0 w 920750"/>
              <a:gd name="connsiteY0" fmla="*/ 0 h 1384300"/>
              <a:gd name="connsiteX1" fmla="*/ 920750 w 920750"/>
              <a:gd name="connsiteY1" fmla="*/ 0 h 1384300"/>
              <a:gd name="connsiteX2" fmla="*/ 920750 w 920750"/>
              <a:gd name="connsiteY2" fmla="*/ 1384300 h 1384300"/>
              <a:gd name="connsiteX3" fmla="*/ 0 w 920750"/>
              <a:gd name="connsiteY3" fmla="*/ 1384300 h 138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0750" h="1384300">
                <a:moveTo>
                  <a:pt x="0" y="0"/>
                </a:moveTo>
                <a:lnTo>
                  <a:pt x="920750" y="0"/>
                </a:lnTo>
                <a:lnTo>
                  <a:pt x="920750" y="1384300"/>
                </a:lnTo>
                <a:lnTo>
                  <a:pt x="0" y="138430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80530DB4-6440-BBEE-2E27-DA047B855F88}"/>
              </a:ext>
            </a:extLst>
          </p:cNvPr>
          <p:cNvSpPr/>
          <p:nvPr/>
        </p:nvSpPr>
        <p:spPr>
          <a:xfrm>
            <a:off x="2025650" y="3892550"/>
            <a:ext cx="2133600" cy="1168400"/>
          </a:xfrm>
          <a:custGeom>
            <a:avLst/>
            <a:gdLst>
              <a:gd name="connsiteX0" fmla="*/ 0 w 2133600"/>
              <a:gd name="connsiteY0" fmla="*/ 0 h 1168400"/>
              <a:gd name="connsiteX1" fmla="*/ 2133600 w 2133600"/>
              <a:gd name="connsiteY1" fmla="*/ 0 h 1168400"/>
              <a:gd name="connsiteX2" fmla="*/ 2133600 w 2133600"/>
              <a:gd name="connsiteY2" fmla="*/ 1168400 h 1168400"/>
              <a:gd name="connsiteX3" fmla="*/ 0 w 2133600"/>
              <a:gd name="connsiteY3" fmla="*/ 116840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3600" h="1168400">
                <a:moveTo>
                  <a:pt x="0" y="0"/>
                </a:moveTo>
                <a:lnTo>
                  <a:pt x="2133600" y="0"/>
                </a:lnTo>
                <a:lnTo>
                  <a:pt x="2133600" y="1168400"/>
                </a:lnTo>
                <a:lnTo>
                  <a:pt x="0" y="116840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35CB2C95-8C14-BB67-23B3-75C9FA8BBFAD}"/>
              </a:ext>
            </a:extLst>
          </p:cNvPr>
          <p:cNvSpPr/>
          <p:nvPr/>
        </p:nvSpPr>
        <p:spPr>
          <a:xfrm>
            <a:off x="4159250" y="3892550"/>
            <a:ext cx="2139950" cy="1168400"/>
          </a:xfrm>
          <a:custGeom>
            <a:avLst/>
            <a:gdLst>
              <a:gd name="connsiteX0" fmla="*/ 0 w 2139950"/>
              <a:gd name="connsiteY0" fmla="*/ 0 h 1168400"/>
              <a:gd name="connsiteX1" fmla="*/ 2139950 w 2139950"/>
              <a:gd name="connsiteY1" fmla="*/ 0 h 1168400"/>
              <a:gd name="connsiteX2" fmla="*/ 2139950 w 2139950"/>
              <a:gd name="connsiteY2" fmla="*/ 1168400 h 1168400"/>
              <a:gd name="connsiteX3" fmla="*/ 0 w 2139950"/>
              <a:gd name="connsiteY3" fmla="*/ 116840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9950" h="1168400">
                <a:moveTo>
                  <a:pt x="0" y="0"/>
                </a:moveTo>
                <a:lnTo>
                  <a:pt x="2139950" y="0"/>
                </a:lnTo>
                <a:lnTo>
                  <a:pt x="2139950" y="1168400"/>
                </a:lnTo>
                <a:lnTo>
                  <a:pt x="0" y="116840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74FBFF5A-CE26-819A-15CA-3CA35512E291}"/>
              </a:ext>
            </a:extLst>
          </p:cNvPr>
          <p:cNvSpPr/>
          <p:nvPr/>
        </p:nvSpPr>
        <p:spPr>
          <a:xfrm>
            <a:off x="6299200" y="3892550"/>
            <a:ext cx="2133600" cy="1168400"/>
          </a:xfrm>
          <a:custGeom>
            <a:avLst/>
            <a:gdLst>
              <a:gd name="connsiteX0" fmla="*/ 0 w 2133600"/>
              <a:gd name="connsiteY0" fmla="*/ 0 h 1168400"/>
              <a:gd name="connsiteX1" fmla="*/ 2133600 w 2133600"/>
              <a:gd name="connsiteY1" fmla="*/ 0 h 1168400"/>
              <a:gd name="connsiteX2" fmla="*/ 2133600 w 2133600"/>
              <a:gd name="connsiteY2" fmla="*/ 1168400 h 1168400"/>
              <a:gd name="connsiteX3" fmla="*/ 0 w 2133600"/>
              <a:gd name="connsiteY3" fmla="*/ 116840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3600" h="1168400">
                <a:moveTo>
                  <a:pt x="0" y="0"/>
                </a:moveTo>
                <a:lnTo>
                  <a:pt x="2133600" y="0"/>
                </a:lnTo>
                <a:lnTo>
                  <a:pt x="2133600" y="1168400"/>
                </a:lnTo>
                <a:lnTo>
                  <a:pt x="0" y="116840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41EB5385-4FD2-F101-056A-8A6A6B261808}"/>
              </a:ext>
            </a:extLst>
          </p:cNvPr>
          <p:cNvSpPr/>
          <p:nvPr/>
        </p:nvSpPr>
        <p:spPr>
          <a:xfrm>
            <a:off x="8432800" y="3892550"/>
            <a:ext cx="2127250" cy="1168400"/>
          </a:xfrm>
          <a:custGeom>
            <a:avLst/>
            <a:gdLst>
              <a:gd name="connsiteX0" fmla="*/ 0 w 2127250"/>
              <a:gd name="connsiteY0" fmla="*/ 0 h 1168400"/>
              <a:gd name="connsiteX1" fmla="*/ 2127250 w 2127250"/>
              <a:gd name="connsiteY1" fmla="*/ 0 h 1168400"/>
              <a:gd name="connsiteX2" fmla="*/ 2127250 w 2127250"/>
              <a:gd name="connsiteY2" fmla="*/ 1168400 h 1168400"/>
              <a:gd name="connsiteX3" fmla="*/ 0 w 2127250"/>
              <a:gd name="connsiteY3" fmla="*/ 116840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7250" h="1168400">
                <a:moveTo>
                  <a:pt x="0" y="0"/>
                </a:moveTo>
                <a:lnTo>
                  <a:pt x="2127250" y="0"/>
                </a:lnTo>
                <a:lnTo>
                  <a:pt x="2127250" y="1168400"/>
                </a:lnTo>
                <a:lnTo>
                  <a:pt x="0" y="116840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0C524ADD-38DD-4B5D-E9B0-9F106F42B368}"/>
              </a:ext>
            </a:extLst>
          </p:cNvPr>
          <p:cNvSpPr/>
          <p:nvPr/>
        </p:nvSpPr>
        <p:spPr>
          <a:xfrm>
            <a:off x="2025650" y="5060950"/>
            <a:ext cx="2133600" cy="346075"/>
          </a:xfrm>
          <a:custGeom>
            <a:avLst/>
            <a:gdLst>
              <a:gd name="connsiteX0" fmla="*/ 0 w 2133600"/>
              <a:gd name="connsiteY0" fmla="*/ 0 h 346075"/>
              <a:gd name="connsiteX1" fmla="*/ 2133600 w 2133600"/>
              <a:gd name="connsiteY1" fmla="*/ 0 h 346075"/>
              <a:gd name="connsiteX2" fmla="*/ 2133600 w 2133600"/>
              <a:gd name="connsiteY2" fmla="*/ 346075 h 346075"/>
              <a:gd name="connsiteX3" fmla="*/ 0 w 2133600"/>
              <a:gd name="connsiteY3" fmla="*/ 346075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3600" h="346075">
                <a:moveTo>
                  <a:pt x="0" y="0"/>
                </a:moveTo>
                <a:lnTo>
                  <a:pt x="2133600" y="0"/>
                </a:lnTo>
                <a:lnTo>
                  <a:pt x="2133600" y="346075"/>
                </a:lnTo>
                <a:lnTo>
                  <a:pt x="0" y="346075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50" cap="flat">
            <a:solidFill>
              <a:srgbClr val="D9D9D9">
                <a:alpha val="50000"/>
              </a:srgbClr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219E1707-0706-F7EC-E621-E9801C4C0F37}"/>
              </a:ext>
            </a:extLst>
          </p:cNvPr>
          <p:cNvSpPr/>
          <p:nvPr/>
        </p:nvSpPr>
        <p:spPr>
          <a:xfrm>
            <a:off x="4159250" y="5060950"/>
            <a:ext cx="2133600" cy="346075"/>
          </a:xfrm>
          <a:custGeom>
            <a:avLst/>
            <a:gdLst>
              <a:gd name="connsiteX0" fmla="*/ 0 w 2133600"/>
              <a:gd name="connsiteY0" fmla="*/ 0 h 346075"/>
              <a:gd name="connsiteX1" fmla="*/ 2133600 w 2133600"/>
              <a:gd name="connsiteY1" fmla="*/ 0 h 346075"/>
              <a:gd name="connsiteX2" fmla="*/ 2133600 w 2133600"/>
              <a:gd name="connsiteY2" fmla="*/ 346075 h 346075"/>
              <a:gd name="connsiteX3" fmla="*/ 0 w 2133600"/>
              <a:gd name="connsiteY3" fmla="*/ 346075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3600" h="346075">
                <a:moveTo>
                  <a:pt x="0" y="0"/>
                </a:moveTo>
                <a:lnTo>
                  <a:pt x="2133600" y="0"/>
                </a:lnTo>
                <a:lnTo>
                  <a:pt x="2133600" y="346075"/>
                </a:lnTo>
                <a:lnTo>
                  <a:pt x="0" y="346075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50" cap="flat">
            <a:solidFill>
              <a:srgbClr val="D9D9D9">
                <a:alpha val="50000"/>
              </a:srgbClr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D34B477F-C94C-6DF2-BE25-5C30FABCEAE1}"/>
              </a:ext>
            </a:extLst>
          </p:cNvPr>
          <p:cNvSpPr/>
          <p:nvPr/>
        </p:nvSpPr>
        <p:spPr>
          <a:xfrm>
            <a:off x="6292850" y="5060950"/>
            <a:ext cx="2133600" cy="346075"/>
          </a:xfrm>
          <a:custGeom>
            <a:avLst/>
            <a:gdLst>
              <a:gd name="connsiteX0" fmla="*/ 0 w 2133600"/>
              <a:gd name="connsiteY0" fmla="*/ 0 h 346075"/>
              <a:gd name="connsiteX1" fmla="*/ 2133600 w 2133600"/>
              <a:gd name="connsiteY1" fmla="*/ 0 h 346075"/>
              <a:gd name="connsiteX2" fmla="*/ 2133600 w 2133600"/>
              <a:gd name="connsiteY2" fmla="*/ 346075 h 346075"/>
              <a:gd name="connsiteX3" fmla="*/ 0 w 2133600"/>
              <a:gd name="connsiteY3" fmla="*/ 346075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3600" h="346075">
                <a:moveTo>
                  <a:pt x="0" y="0"/>
                </a:moveTo>
                <a:lnTo>
                  <a:pt x="2133600" y="0"/>
                </a:lnTo>
                <a:lnTo>
                  <a:pt x="2133600" y="346075"/>
                </a:lnTo>
                <a:lnTo>
                  <a:pt x="0" y="346075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50" cap="flat">
            <a:solidFill>
              <a:srgbClr val="D9D9D9">
                <a:alpha val="50000"/>
              </a:srgbClr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5FFF3EB2-361C-A3A2-A789-5AA3D65A4F09}"/>
              </a:ext>
            </a:extLst>
          </p:cNvPr>
          <p:cNvSpPr/>
          <p:nvPr/>
        </p:nvSpPr>
        <p:spPr>
          <a:xfrm>
            <a:off x="8426450" y="5060950"/>
            <a:ext cx="2133600" cy="342900"/>
          </a:xfrm>
          <a:custGeom>
            <a:avLst/>
            <a:gdLst>
              <a:gd name="connsiteX0" fmla="*/ 0 w 2133600"/>
              <a:gd name="connsiteY0" fmla="*/ 0 h 342900"/>
              <a:gd name="connsiteX1" fmla="*/ 2133600 w 2133600"/>
              <a:gd name="connsiteY1" fmla="*/ 0 h 342900"/>
              <a:gd name="connsiteX2" fmla="*/ 2133600 w 2133600"/>
              <a:gd name="connsiteY2" fmla="*/ 342900 h 342900"/>
              <a:gd name="connsiteX3" fmla="*/ 0 w 2133600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3600" h="342900">
                <a:moveTo>
                  <a:pt x="0" y="0"/>
                </a:moveTo>
                <a:lnTo>
                  <a:pt x="2133600" y="0"/>
                </a:lnTo>
                <a:lnTo>
                  <a:pt x="2133600" y="342900"/>
                </a:lnTo>
                <a:lnTo>
                  <a:pt x="0" y="34290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50" cap="flat">
            <a:solidFill>
              <a:srgbClr val="D9D9D9">
                <a:alpha val="50000"/>
              </a:srgbClr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FA4416BE-DF14-E3CD-1AC2-0F1043BCAD6A}"/>
              </a:ext>
            </a:extLst>
          </p:cNvPr>
          <p:cNvSpPr/>
          <p:nvPr/>
        </p:nvSpPr>
        <p:spPr>
          <a:xfrm>
            <a:off x="2025650" y="5407025"/>
            <a:ext cx="2133600" cy="346075"/>
          </a:xfrm>
          <a:custGeom>
            <a:avLst/>
            <a:gdLst>
              <a:gd name="connsiteX0" fmla="*/ 0 w 2133600"/>
              <a:gd name="connsiteY0" fmla="*/ 0 h 346075"/>
              <a:gd name="connsiteX1" fmla="*/ 2133600 w 2133600"/>
              <a:gd name="connsiteY1" fmla="*/ 0 h 346075"/>
              <a:gd name="connsiteX2" fmla="*/ 2133600 w 2133600"/>
              <a:gd name="connsiteY2" fmla="*/ 346075 h 346075"/>
              <a:gd name="connsiteX3" fmla="*/ 0 w 2133600"/>
              <a:gd name="connsiteY3" fmla="*/ 346075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3600" h="346075">
                <a:moveTo>
                  <a:pt x="0" y="0"/>
                </a:moveTo>
                <a:lnTo>
                  <a:pt x="2133600" y="0"/>
                </a:lnTo>
                <a:lnTo>
                  <a:pt x="2133600" y="346075"/>
                </a:lnTo>
                <a:lnTo>
                  <a:pt x="0" y="346075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50" cap="flat">
            <a:solidFill>
              <a:srgbClr val="D9D9D9">
                <a:alpha val="50000"/>
              </a:srgbClr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E439950D-EFA4-7FC5-9D96-93662AC944B4}"/>
              </a:ext>
            </a:extLst>
          </p:cNvPr>
          <p:cNvSpPr/>
          <p:nvPr/>
        </p:nvSpPr>
        <p:spPr>
          <a:xfrm>
            <a:off x="4159250" y="5407025"/>
            <a:ext cx="2133600" cy="346075"/>
          </a:xfrm>
          <a:custGeom>
            <a:avLst/>
            <a:gdLst>
              <a:gd name="connsiteX0" fmla="*/ 0 w 2133600"/>
              <a:gd name="connsiteY0" fmla="*/ 0 h 346075"/>
              <a:gd name="connsiteX1" fmla="*/ 2133600 w 2133600"/>
              <a:gd name="connsiteY1" fmla="*/ 0 h 346075"/>
              <a:gd name="connsiteX2" fmla="*/ 2133600 w 2133600"/>
              <a:gd name="connsiteY2" fmla="*/ 346075 h 346075"/>
              <a:gd name="connsiteX3" fmla="*/ 0 w 2133600"/>
              <a:gd name="connsiteY3" fmla="*/ 346075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3600" h="346075">
                <a:moveTo>
                  <a:pt x="0" y="0"/>
                </a:moveTo>
                <a:lnTo>
                  <a:pt x="2133600" y="0"/>
                </a:lnTo>
                <a:lnTo>
                  <a:pt x="2133600" y="346075"/>
                </a:lnTo>
                <a:lnTo>
                  <a:pt x="0" y="346075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50" cap="flat">
            <a:solidFill>
              <a:srgbClr val="D9D9D9">
                <a:alpha val="50000"/>
              </a:srgbClr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5577612B-003B-8A33-FAAF-4ABEC17EEF32}"/>
              </a:ext>
            </a:extLst>
          </p:cNvPr>
          <p:cNvSpPr/>
          <p:nvPr/>
        </p:nvSpPr>
        <p:spPr>
          <a:xfrm>
            <a:off x="6292850" y="5407025"/>
            <a:ext cx="2133600" cy="346075"/>
          </a:xfrm>
          <a:custGeom>
            <a:avLst/>
            <a:gdLst>
              <a:gd name="connsiteX0" fmla="*/ 0 w 2133600"/>
              <a:gd name="connsiteY0" fmla="*/ 0 h 346075"/>
              <a:gd name="connsiteX1" fmla="*/ 2133600 w 2133600"/>
              <a:gd name="connsiteY1" fmla="*/ 0 h 346075"/>
              <a:gd name="connsiteX2" fmla="*/ 2133600 w 2133600"/>
              <a:gd name="connsiteY2" fmla="*/ 346075 h 346075"/>
              <a:gd name="connsiteX3" fmla="*/ 0 w 2133600"/>
              <a:gd name="connsiteY3" fmla="*/ 346075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3600" h="346075">
                <a:moveTo>
                  <a:pt x="0" y="0"/>
                </a:moveTo>
                <a:lnTo>
                  <a:pt x="2133600" y="0"/>
                </a:lnTo>
                <a:lnTo>
                  <a:pt x="2133600" y="346075"/>
                </a:lnTo>
                <a:lnTo>
                  <a:pt x="0" y="346075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50" cap="flat">
            <a:solidFill>
              <a:srgbClr val="D9D9D9">
                <a:alpha val="50000"/>
              </a:srgbClr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6D4A006F-DB2A-64B9-A327-64F80DF685F1}"/>
              </a:ext>
            </a:extLst>
          </p:cNvPr>
          <p:cNvSpPr/>
          <p:nvPr/>
        </p:nvSpPr>
        <p:spPr>
          <a:xfrm>
            <a:off x="8426450" y="5403850"/>
            <a:ext cx="2133600" cy="349250"/>
          </a:xfrm>
          <a:custGeom>
            <a:avLst/>
            <a:gdLst>
              <a:gd name="connsiteX0" fmla="*/ 0 w 2133600"/>
              <a:gd name="connsiteY0" fmla="*/ 0 h 349250"/>
              <a:gd name="connsiteX1" fmla="*/ 2133600 w 2133600"/>
              <a:gd name="connsiteY1" fmla="*/ 0 h 349250"/>
              <a:gd name="connsiteX2" fmla="*/ 2133600 w 2133600"/>
              <a:gd name="connsiteY2" fmla="*/ 349250 h 349250"/>
              <a:gd name="connsiteX3" fmla="*/ 0 w 2133600"/>
              <a:gd name="connsiteY3" fmla="*/ 349250 h 34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3600" h="349250">
                <a:moveTo>
                  <a:pt x="0" y="0"/>
                </a:moveTo>
                <a:lnTo>
                  <a:pt x="2133600" y="0"/>
                </a:lnTo>
                <a:lnTo>
                  <a:pt x="2133600" y="349250"/>
                </a:lnTo>
                <a:lnTo>
                  <a:pt x="0" y="34925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50" cap="flat">
            <a:solidFill>
              <a:srgbClr val="D9D9D9">
                <a:alpha val="50000"/>
              </a:srgbClr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50511BAA-E805-5944-83B5-6F61163A0D02}"/>
              </a:ext>
            </a:extLst>
          </p:cNvPr>
          <p:cNvSpPr/>
          <p:nvPr/>
        </p:nvSpPr>
        <p:spPr>
          <a:xfrm>
            <a:off x="2025650" y="5753100"/>
            <a:ext cx="2133600" cy="346075"/>
          </a:xfrm>
          <a:custGeom>
            <a:avLst/>
            <a:gdLst>
              <a:gd name="connsiteX0" fmla="*/ 0 w 2133600"/>
              <a:gd name="connsiteY0" fmla="*/ 0 h 346075"/>
              <a:gd name="connsiteX1" fmla="*/ 2133600 w 2133600"/>
              <a:gd name="connsiteY1" fmla="*/ 0 h 346075"/>
              <a:gd name="connsiteX2" fmla="*/ 2133600 w 2133600"/>
              <a:gd name="connsiteY2" fmla="*/ 346075 h 346075"/>
              <a:gd name="connsiteX3" fmla="*/ 0 w 2133600"/>
              <a:gd name="connsiteY3" fmla="*/ 346075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3600" h="346075">
                <a:moveTo>
                  <a:pt x="0" y="0"/>
                </a:moveTo>
                <a:lnTo>
                  <a:pt x="2133600" y="0"/>
                </a:lnTo>
                <a:lnTo>
                  <a:pt x="2133600" y="346075"/>
                </a:lnTo>
                <a:lnTo>
                  <a:pt x="0" y="346075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50" cap="flat">
            <a:solidFill>
              <a:srgbClr val="D9D9D9">
                <a:alpha val="50000"/>
              </a:srgbClr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E3F922EB-1DFF-1BF8-AECC-BCD932A13EBE}"/>
              </a:ext>
            </a:extLst>
          </p:cNvPr>
          <p:cNvSpPr/>
          <p:nvPr/>
        </p:nvSpPr>
        <p:spPr>
          <a:xfrm>
            <a:off x="4159250" y="5753100"/>
            <a:ext cx="2133600" cy="346075"/>
          </a:xfrm>
          <a:custGeom>
            <a:avLst/>
            <a:gdLst>
              <a:gd name="connsiteX0" fmla="*/ 0 w 2133600"/>
              <a:gd name="connsiteY0" fmla="*/ 0 h 346075"/>
              <a:gd name="connsiteX1" fmla="*/ 2133600 w 2133600"/>
              <a:gd name="connsiteY1" fmla="*/ 0 h 346075"/>
              <a:gd name="connsiteX2" fmla="*/ 2133600 w 2133600"/>
              <a:gd name="connsiteY2" fmla="*/ 346075 h 346075"/>
              <a:gd name="connsiteX3" fmla="*/ 0 w 2133600"/>
              <a:gd name="connsiteY3" fmla="*/ 346075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3600" h="346075">
                <a:moveTo>
                  <a:pt x="0" y="0"/>
                </a:moveTo>
                <a:lnTo>
                  <a:pt x="2133600" y="0"/>
                </a:lnTo>
                <a:lnTo>
                  <a:pt x="2133600" y="346075"/>
                </a:lnTo>
                <a:lnTo>
                  <a:pt x="0" y="346075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50" cap="flat">
            <a:solidFill>
              <a:srgbClr val="D9D9D9">
                <a:alpha val="50000"/>
              </a:srgbClr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任意多边形: 形状 55">
            <a:extLst>
              <a:ext uri="{FF2B5EF4-FFF2-40B4-BE49-F238E27FC236}">
                <a16:creationId xmlns:a16="http://schemas.microsoft.com/office/drawing/2014/main" id="{D9E67460-AD1F-CCA8-B131-48E9ADD9083B}"/>
              </a:ext>
            </a:extLst>
          </p:cNvPr>
          <p:cNvSpPr/>
          <p:nvPr/>
        </p:nvSpPr>
        <p:spPr>
          <a:xfrm>
            <a:off x="6292850" y="5753100"/>
            <a:ext cx="2133600" cy="346075"/>
          </a:xfrm>
          <a:custGeom>
            <a:avLst/>
            <a:gdLst>
              <a:gd name="connsiteX0" fmla="*/ 0 w 2133600"/>
              <a:gd name="connsiteY0" fmla="*/ 0 h 346075"/>
              <a:gd name="connsiteX1" fmla="*/ 2133600 w 2133600"/>
              <a:gd name="connsiteY1" fmla="*/ 0 h 346075"/>
              <a:gd name="connsiteX2" fmla="*/ 2133600 w 2133600"/>
              <a:gd name="connsiteY2" fmla="*/ 346075 h 346075"/>
              <a:gd name="connsiteX3" fmla="*/ 0 w 2133600"/>
              <a:gd name="connsiteY3" fmla="*/ 346075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3600" h="346075">
                <a:moveTo>
                  <a:pt x="0" y="0"/>
                </a:moveTo>
                <a:lnTo>
                  <a:pt x="2133600" y="0"/>
                </a:lnTo>
                <a:lnTo>
                  <a:pt x="2133600" y="346075"/>
                </a:lnTo>
                <a:lnTo>
                  <a:pt x="0" y="346075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50" cap="flat">
            <a:solidFill>
              <a:srgbClr val="D9D9D9">
                <a:alpha val="50000"/>
              </a:srgbClr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41F63744-83BD-5FB9-8841-C26FFB4C20AB}"/>
              </a:ext>
            </a:extLst>
          </p:cNvPr>
          <p:cNvSpPr/>
          <p:nvPr/>
        </p:nvSpPr>
        <p:spPr>
          <a:xfrm>
            <a:off x="8426450" y="5753100"/>
            <a:ext cx="2133600" cy="349250"/>
          </a:xfrm>
          <a:custGeom>
            <a:avLst/>
            <a:gdLst>
              <a:gd name="connsiteX0" fmla="*/ 0 w 2133600"/>
              <a:gd name="connsiteY0" fmla="*/ 0 h 349250"/>
              <a:gd name="connsiteX1" fmla="*/ 2133600 w 2133600"/>
              <a:gd name="connsiteY1" fmla="*/ 0 h 349250"/>
              <a:gd name="connsiteX2" fmla="*/ 2133600 w 2133600"/>
              <a:gd name="connsiteY2" fmla="*/ 349250 h 349250"/>
              <a:gd name="connsiteX3" fmla="*/ 0 w 2133600"/>
              <a:gd name="connsiteY3" fmla="*/ 349250 h 34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3600" h="349250">
                <a:moveTo>
                  <a:pt x="0" y="0"/>
                </a:moveTo>
                <a:lnTo>
                  <a:pt x="2133600" y="0"/>
                </a:lnTo>
                <a:lnTo>
                  <a:pt x="2133600" y="349250"/>
                </a:lnTo>
                <a:lnTo>
                  <a:pt x="0" y="34925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50" cap="flat">
            <a:solidFill>
              <a:srgbClr val="D9D9D9">
                <a:alpha val="50000"/>
              </a:srgbClr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50B57F24-ADBC-E62C-ABA3-AAC335A54496}"/>
              </a:ext>
            </a:extLst>
          </p:cNvPr>
          <p:cNvSpPr/>
          <p:nvPr/>
        </p:nvSpPr>
        <p:spPr>
          <a:xfrm>
            <a:off x="2025650" y="6099175"/>
            <a:ext cx="2133600" cy="346075"/>
          </a:xfrm>
          <a:custGeom>
            <a:avLst/>
            <a:gdLst>
              <a:gd name="connsiteX0" fmla="*/ 0 w 2133600"/>
              <a:gd name="connsiteY0" fmla="*/ 0 h 346075"/>
              <a:gd name="connsiteX1" fmla="*/ 2133600 w 2133600"/>
              <a:gd name="connsiteY1" fmla="*/ 0 h 346075"/>
              <a:gd name="connsiteX2" fmla="*/ 2133600 w 2133600"/>
              <a:gd name="connsiteY2" fmla="*/ 346075 h 346075"/>
              <a:gd name="connsiteX3" fmla="*/ 0 w 2133600"/>
              <a:gd name="connsiteY3" fmla="*/ 346075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3600" h="346075">
                <a:moveTo>
                  <a:pt x="0" y="0"/>
                </a:moveTo>
                <a:lnTo>
                  <a:pt x="2133600" y="0"/>
                </a:lnTo>
                <a:lnTo>
                  <a:pt x="2133600" y="346075"/>
                </a:lnTo>
                <a:lnTo>
                  <a:pt x="0" y="346075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50" cap="flat">
            <a:solidFill>
              <a:srgbClr val="D9D9D9">
                <a:alpha val="50000"/>
              </a:srgbClr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id="{B126008C-4735-8F58-21C4-331449CD9235}"/>
              </a:ext>
            </a:extLst>
          </p:cNvPr>
          <p:cNvSpPr/>
          <p:nvPr/>
        </p:nvSpPr>
        <p:spPr>
          <a:xfrm>
            <a:off x="4159250" y="6099175"/>
            <a:ext cx="2133600" cy="346075"/>
          </a:xfrm>
          <a:custGeom>
            <a:avLst/>
            <a:gdLst>
              <a:gd name="connsiteX0" fmla="*/ 0 w 2133600"/>
              <a:gd name="connsiteY0" fmla="*/ 0 h 346075"/>
              <a:gd name="connsiteX1" fmla="*/ 2133600 w 2133600"/>
              <a:gd name="connsiteY1" fmla="*/ 0 h 346075"/>
              <a:gd name="connsiteX2" fmla="*/ 2133600 w 2133600"/>
              <a:gd name="connsiteY2" fmla="*/ 346075 h 346075"/>
              <a:gd name="connsiteX3" fmla="*/ 0 w 2133600"/>
              <a:gd name="connsiteY3" fmla="*/ 346075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3600" h="346075">
                <a:moveTo>
                  <a:pt x="0" y="0"/>
                </a:moveTo>
                <a:lnTo>
                  <a:pt x="2133600" y="0"/>
                </a:lnTo>
                <a:lnTo>
                  <a:pt x="2133600" y="346075"/>
                </a:lnTo>
                <a:lnTo>
                  <a:pt x="0" y="346075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50" cap="flat">
            <a:solidFill>
              <a:srgbClr val="D9D9D9">
                <a:alpha val="50000"/>
              </a:srgbClr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731BB61A-139E-F717-3FBB-8924A95935CE}"/>
              </a:ext>
            </a:extLst>
          </p:cNvPr>
          <p:cNvSpPr/>
          <p:nvPr/>
        </p:nvSpPr>
        <p:spPr>
          <a:xfrm>
            <a:off x="6292850" y="6099175"/>
            <a:ext cx="2133600" cy="346075"/>
          </a:xfrm>
          <a:custGeom>
            <a:avLst/>
            <a:gdLst>
              <a:gd name="connsiteX0" fmla="*/ 0 w 2133600"/>
              <a:gd name="connsiteY0" fmla="*/ 0 h 346075"/>
              <a:gd name="connsiteX1" fmla="*/ 2133600 w 2133600"/>
              <a:gd name="connsiteY1" fmla="*/ 0 h 346075"/>
              <a:gd name="connsiteX2" fmla="*/ 2133600 w 2133600"/>
              <a:gd name="connsiteY2" fmla="*/ 346075 h 346075"/>
              <a:gd name="connsiteX3" fmla="*/ 0 w 2133600"/>
              <a:gd name="connsiteY3" fmla="*/ 346075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3600" h="346075">
                <a:moveTo>
                  <a:pt x="0" y="0"/>
                </a:moveTo>
                <a:lnTo>
                  <a:pt x="2133600" y="0"/>
                </a:lnTo>
                <a:lnTo>
                  <a:pt x="2133600" y="346075"/>
                </a:lnTo>
                <a:lnTo>
                  <a:pt x="0" y="346075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50" cap="flat">
            <a:solidFill>
              <a:srgbClr val="D9D9D9">
                <a:alpha val="50000"/>
              </a:srgbClr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791842D2-F581-343A-513E-B9A8BE94A3D5}"/>
              </a:ext>
            </a:extLst>
          </p:cNvPr>
          <p:cNvSpPr/>
          <p:nvPr/>
        </p:nvSpPr>
        <p:spPr>
          <a:xfrm>
            <a:off x="8426450" y="6102350"/>
            <a:ext cx="2133600" cy="342900"/>
          </a:xfrm>
          <a:custGeom>
            <a:avLst/>
            <a:gdLst>
              <a:gd name="connsiteX0" fmla="*/ 0 w 2133600"/>
              <a:gd name="connsiteY0" fmla="*/ 0 h 342900"/>
              <a:gd name="connsiteX1" fmla="*/ 2133600 w 2133600"/>
              <a:gd name="connsiteY1" fmla="*/ 0 h 342900"/>
              <a:gd name="connsiteX2" fmla="*/ 2133600 w 2133600"/>
              <a:gd name="connsiteY2" fmla="*/ 342900 h 342900"/>
              <a:gd name="connsiteX3" fmla="*/ 0 w 2133600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3600" h="342900">
                <a:moveTo>
                  <a:pt x="0" y="0"/>
                </a:moveTo>
                <a:lnTo>
                  <a:pt x="2133600" y="0"/>
                </a:lnTo>
                <a:lnTo>
                  <a:pt x="2133600" y="342900"/>
                </a:lnTo>
                <a:lnTo>
                  <a:pt x="0" y="34290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50" cap="flat">
            <a:solidFill>
              <a:srgbClr val="D9D9D9">
                <a:alpha val="50000"/>
              </a:srgbClr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B321E175-BD9C-2284-3F4C-B70A3E3B5180}"/>
              </a:ext>
            </a:extLst>
          </p:cNvPr>
          <p:cNvSpPr/>
          <p:nvPr/>
        </p:nvSpPr>
        <p:spPr>
          <a:xfrm>
            <a:off x="2266950" y="5174352"/>
            <a:ext cx="7880350" cy="1216922"/>
          </a:xfrm>
          <a:custGeom>
            <a:avLst/>
            <a:gdLst>
              <a:gd name="connsiteX0" fmla="*/ 0 w 7880350"/>
              <a:gd name="connsiteY0" fmla="*/ 597810 h 1216922"/>
              <a:gd name="connsiteX1" fmla="*/ 3676650 w 7880350"/>
              <a:gd name="connsiteY1" fmla="*/ 910 h 1216922"/>
              <a:gd name="connsiteX2" fmla="*/ 7880350 w 7880350"/>
              <a:gd name="connsiteY2" fmla="*/ 1216922 h 1216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80350" h="1216922">
                <a:moveTo>
                  <a:pt x="0" y="597810"/>
                </a:moveTo>
                <a:cubicBezTo>
                  <a:pt x="1031875" y="597810"/>
                  <a:pt x="2150110" y="-27030"/>
                  <a:pt x="3676650" y="910"/>
                </a:cubicBezTo>
                <a:cubicBezTo>
                  <a:pt x="5584825" y="35835"/>
                  <a:pt x="6769100" y="1216922"/>
                  <a:pt x="7880350" y="1216922"/>
                </a:cubicBezTo>
              </a:path>
            </a:pathLst>
          </a:custGeom>
          <a:noFill/>
          <a:ln w="25400" cap="rnd">
            <a:gradFill>
              <a:gsLst>
                <a:gs pos="0">
                  <a:srgbClr val="00D4C0"/>
                </a:gs>
                <a:gs pos="49300">
                  <a:schemeClr val="accent1">
                    <a:lumMod val="20000"/>
                    <a:lumOff val="80000"/>
                  </a:schemeClr>
                </a:gs>
                <a:gs pos="100000">
                  <a:srgbClr val="EF6D18"/>
                </a:gs>
              </a:gsLst>
              <a:lin ang="0" scaled="0"/>
            </a:gradFill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919BEE99-983D-83BC-220C-BCC874BFD3B2}"/>
              </a:ext>
            </a:extLst>
          </p:cNvPr>
          <p:cNvSpPr/>
          <p:nvPr/>
        </p:nvSpPr>
        <p:spPr>
          <a:xfrm>
            <a:off x="2933700" y="5568950"/>
            <a:ext cx="165100" cy="165100"/>
          </a:xfrm>
          <a:custGeom>
            <a:avLst/>
            <a:gdLst>
              <a:gd name="connsiteX0" fmla="*/ 165100 w 165100"/>
              <a:gd name="connsiteY0" fmla="*/ 82550 h 165100"/>
              <a:gd name="connsiteX1" fmla="*/ 82550 w 165100"/>
              <a:gd name="connsiteY1" fmla="*/ 165100 h 165100"/>
              <a:gd name="connsiteX2" fmla="*/ 0 w 165100"/>
              <a:gd name="connsiteY2" fmla="*/ 82550 h 165100"/>
              <a:gd name="connsiteX3" fmla="*/ 82550 w 165100"/>
              <a:gd name="connsiteY3" fmla="*/ 0 h 165100"/>
              <a:gd name="connsiteX4" fmla="*/ 165100 w 165100"/>
              <a:gd name="connsiteY4" fmla="*/ 82550 h 16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100" h="165100">
                <a:moveTo>
                  <a:pt x="165100" y="82550"/>
                </a:moveTo>
                <a:cubicBezTo>
                  <a:pt x="165100" y="128141"/>
                  <a:pt x="128141" y="165100"/>
                  <a:pt x="82550" y="165100"/>
                </a:cubicBezTo>
                <a:cubicBezTo>
                  <a:pt x="36959" y="165100"/>
                  <a:pt x="0" y="128141"/>
                  <a:pt x="0" y="82550"/>
                </a:cubicBezTo>
                <a:cubicBezTo>
                  <a:pt x="0" y="36959"/>
                  <a:pt x="36959" y="0"/>
                  <a:pt x="82550" y="0"/>
                </a:cubicBezTo>
                <a:cubicBezTo>
                  <a:pt x="128141" y="0"/>
                  <a:pt x="165100" y="36959"/>
                  <a:pt x="165100" y="82550"/>
                </a:cubicBezTo>
                <a:close/>
              </a:path>
            </a:pathLst>
          </a:custGeom>
          <a:solidFill>
            <a:srgbClr val="FFFFFF"/>
          </a:solidFill>
          <a:ln w="6350" cap="flat">
            <a:noFill/>
            <a:prstDash val="solid"/>
            <a:miter/>
          </a:ln>
          <a:effectLst>
            <a:outerShdw blurRad="165100" sx="102000" sy="102000" algn="ctr" rotWithShape="0">
              <a:srgbClr val="00D4C0">
                <a:alpha val="52000"/>
              </a:srgb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0EA088B3-A0EF-3249-7F9A-9C5B33BD7B42}"/>
              </a:ext>
            </a:extLst>
          </p:cNvPr>
          <p:cNvSpPr/>
          <p:nvPr/>
        </p:nvSpPr>
        <p:spPr>
          <a:xfrm>
            <a:off x="5054600" y="5118100"/>
            <a:ext cx="165100" cy="165100"/>
          </a:xfrm>
          <a:custGeom>
            <a:avLst/>
            <a:gdLst>
              <a:gd name="connsiteX0" fmla="*/ 165100 w 165100"/>
              <a:gd name="connsiteY0" fmla="*/ 82550 h 165100"/>
              <a:gd name="connsiteX1" fmla="*/ 82550 w 165100"/>
              <a:gd name="connsiteY1" fmla="*/ 165100 h 165100"/>
              <a:gd name="connsiteX2" fmla="*/ 0 w 165100"/>
              <a:gd name="connsiteY2" fmla="*/ 82550 h 165100"/>
              <a:gd name="connsiteX3" fmla="*/ 82550 w 165100"/>
              <a:gd name="connsiteY3" fmla="*/ 0 h 165100"/>
              <a:gd name="connsiteX4" fmla="*/ 165100 w 165100"/>
              <a:gd name="connsiteY4" fmla="*/ 82550 h 16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100" h="165100">
                <a:moveTo>
                  <a:pt x="165100" y="82550"/>
                </a:moveTo>
                <a:cubicBezTo>
                  <a:pt x="165100" y="128141"/>
                  <a:pt x="128141" y="165100"/>
                  <a:pt x="82550" y="165100"/>
                </a:cubicBezTo>
                <a:cubicBezTo>
                  <a:pt x="36959" y="165100"/>
                  <a:pt x="0" y="128141"/>
                  <a:pt x="0" y="82550"/>
                </a:cubicBezTo>
                <a:cubicBezTo>
                  <a:pt x="0" y="36959"/>
                  <a:pt x="36959" y="0"/>
                  <a:pt x="82550" y="0"/>
                </a:cubicBezTo>
                <a:cubicBezTo>
                  <a:pt x="128141" y="0"/>
                  <a:pt x="165100" y="36959"/>
                  <a:pt x="165100" y="82550"/>
                </a:cubicBezTo>
                <a:close/>
              </a:path>
            </a:pathLst>
          </a:custGeom>
          <a:solidFill>
            <a:srgbClr val="FFFFFF"/>
          </a:solidFill>
          <a:ln w="6350" cap="flat">
            <a:noFill/>
            <a:prstDash val="solid"/>
            <a:miter/>
          </a:ln>
          <a:effectLst>
            <a:outerShdw blurRad="165100" sx="102000" sy="102000" algn="ctr" rotWithShape="0">
              <a:srgbClr val="447AF7">
                <a:alpha val="34000"/>
              </a:srgb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9A56E178-AAD3-A890-9127-AF3B802960BE}"/>
              </a:ext>
            </a:extLst>
          </p:cNvPr>
          <p:cNvSpPr/>
          <p:nvPr/>
        </p:nvSpPr>
        <p:spPr>
          <a:xfrm>
            <a:off x="7162800" y="5314950"/>
            <a:ext cx="165100" cy="165100"/>
          </a:xfrm>
          <a:custGeom>
            <a:avLst/>
            <a:gdLst>
              <a:gd name="connsiteX0" fmla="*/ 165100 w 165100"/>
              <a:gd name="connsiteY0" fmla="*/ 82550 h 165100"/>
              <a:gd name="connsiteX1" fmla="*/ 82550 w 165100"/>
              <a:gd name="connsiteY1" fmla="*/ 165100 h 165100"/>
              <a:gd name="connsiteX2" fmla="*/ 0 w 165100"/>
              <a:gd name="connsiteY2" fmla="*/ 82550 h 165100"/>
              <a:gd name="connsiteX3" fmla="*/ 82550 w 165100"/>
              <a:gd name="connsiteY3" fmla="*/ 0 h 165100"/>
              <a:gd name="connsiteX4" fmla="*/ 165100 w 165100"/>
              <a:gd name="connsiteY4" fmla="*/ 82550 h 16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100" h="165100">
                <a:moveTo>
                  <a:pt x="165100" y="82550"/>
                </a:moveTo>
                <a:cubicBezTo>
                  <a:pt x="165100" y="128141"/>
                  <a:pt x="128141" y="165100"/>
                  <a:pt x="82550" y="165100"/>
                </a:cubicBezTo>
                <a:cubicBezTo>
                  <a:pt x="36959" y="165100"/>
                  <a:pt x="0" y="128141"/>
                  <a:pt x="0" y="82550"/>
                </a:cubicBezTo>
                <a:cubicBezTo>
                  <a:pt x="0" y="36959"/>
                  <a:pt x="36959" y="0"/>
                  <a:pt x="82550" y="0"/>
                </a:cubicBezTo>
                <a:cubicBezTo>
                  <a:pt x="128141" y="0"/>
                  <a:pt x="165100" y="36959"/>
                  <a:pt x="165100" y="82550"/>
                </a:cubicBezTo>
                <a:close/>
              </a:path>
            </a:pathLst>
          </a:custGeom>
          <a:solidFill>
            <a:srgbClr val="FFFFFF"/>
          </a:solidFill>
          <a:ln w="6350" cap="flat">
            <a:noFill/>
            <a:prstDash val="solid"/>
            <a:miter/>
          </a:ln>
          <a:effectLst>
            <a:outerShdw blurRad="241300" sx="102000" sy="102000" algn="ctr" rotWithShape="0">
              <a:srgbClr val="EF6D18">
                <a:alpha val="40000"/>
              </a:srgb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66462843-3392-A750-33B7-5D846248CFE9}"/>
              </a:ext>
            </a:extLst>
          </p:cNvPr>
          <p:cNvSpPr/>
          <p:nvPr/>
        </p:nvSpPr>
        <p:spPr>
          <a:xfrm>
            <a:off x="2971800" y="5607050"/>
            <a:ext cx="95250" cy="95250"/>
          </a:xfrm>
          <a:custGeom>
            <a:avLst/>
            <a:gdLst>
              <a:gd name="connsiteX0" fmla="*/ 95250 w 95250"/>
              <a:gd name="connsiteY0" fmla="*/ 47625 h 95250"/>
              <a:gd name="connsiteX1" fmla="*/ 47625 w 95250"/>
              <a:gd name="connsiteY1" fmla="*/ 95250 h 95250"/>
              <a:gd name="connsiteX2" fmla="*/ 0 w 95250"/>
              <a:gd name="connsiteY2" fmla="*/ 47625 h 95250"/>
              <a:gd name="connsiteX3" fmla="*/ 47625 w 95250"/>
              <a:gd name="connsiteY3" fmla="*/ 0 h 95250"/>
              <a:gd name="connsiteX4" fmla="*/ 95250 w 95250"/>
              <a:gd name="connsiteY4" fmla="*/ 47625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0" h="95250">
                <a:moveTo>
                  <a:pt x="95250" y="47625"/>
                </a:moveTo>
                <a:cubicBezTo>
                  <a:pt x="95250" y="73928"/>
                  <a:pt x="73928" y="95250"/>
                  <a:pt x="47625" y="95250"/>
                </a:cubicBezTo>
                <a:cubicBezTo>
                  <a:pt x="21322" y="95250"/>
                  <a:pt x="0" y="73928"/>
                  <a:pt x="0" y="47625"/>
                </a:cubicBezTo>
                <a:cubicBezTo>
                  <a:pt x="0" y="21322"/>
                  <a:pt x="21322" y="0"/>
                  <a:pt x="47625" y="0"/>
                </a:cubicBezTo>
                <a:cubicBezTo>
                  <a:pt x="73928" y="0"/>
                  <a:pt x="95250" y="21322"/>
                  <a:pt x="95250" y="47625"/>
                </a:cubicBezTo>
                <a:close/>
              </a:path>
            </a:pathLst>
          </a:custGeom>
          <a:solidFill>
            <a:srgbClr val="00D4C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E00D6627-4DD2-8CDE-F8F2-A06BB194B6AC}"/>
              </a:ext>
            </a:extLst>
          </p:cNvPr>
          <p:cNvSpPr/>
          <p:nvPr/>
        </p:nvSpPr>
        <p:spPr>
          <a:xfrm>
            <a:off x="5092700" y="5156200"/>
            <a:ext cx="95250" cy="95250"/>
          </a:xfrm>
          <a:custGeom>
            <a:avLst/>
            <a:gdLst>
              <a:gd name="connsiteX0" fmla="*/ 95250 w 95250"/>
              <a:gd name="connsiteY0" fmla="*/ 47625 h 95250"/>
              <a:gd name="connsiteX1" fmla="*/ 47625 w 95250"/>
              <a:gd name="connsiteY1" fmla="*/ 95250 h 95250"/>
              <a:gd name="connsiteX2" fmla="*/ 0 w 95250"/>
              <a:gd name="connsiteY2" fmla="*/ 47625 h 95250"/>
              <a:gd name="connsiteX3" fmla="*/ 47625 w 95250"/>
              <a:gd name="connsiteY3" fmla="*/ 0 h 95250"/>
              <a:gd name="connsiteX4" fmla="*/ 95250 w 95250"/>
              <a:gd name="connsiteY4" fmla="*/ 47625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0" h="95250">
                <a:moveTo>
                  <a:pt x="95250" y="47625"/>
                </a:moveTo>
                <a:cubicBezTo>
                  <a:pt x="95250" y="73928"/>
                  <a:pt x="73928" y="95250"/>
                  <a:pt x="47625" y="95250"/>
                </a:cubicBezTo>
                <a:cubicBezTo>
                  <a:pt x="21322" y="95250"/>
                  <a:pt x="0" y="73928"/>
                  <a:pt x="0" y="47625"/>
                </a:cubicBezTo>
                <a:cubicBezTo>
                  <a:pt x="0" y="21322"/>
                  <a:pt x="21322" y="0"/>
                  <a:pt x="47625" y="0"/>
                </a:cubicBezTo>
                <a:cubicBezTo>
                  <a:pt x="73928" y="0"/>
                  <a:pt x="95250" y="21322"/>
                  <a:pt x="95250" y="47625"/>
                </a:cubicBezTo>
                <a:close/>
              </a:path>
            </a:pathLst>
          </a:custGeom>
          <a:solidFill>
            <a:srgbClr val="447AF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CA066F6E-1654-CF11-4E5A-2475B4139353}"/>
              </a:ext>
            </a:extLst>
          </p:cNvPr>
          <p:cNvSpPr/>
          <p:nvPr/>
        </p:nvSpPr>
        <p:spPr>
          <a:xfrm>
            <a:off x="7200900" y="5353050"/>
            <a:ext cx="95250" cy="95250"/>
          </a:xfrm>
          <a:custGeom>
            <a:avLst/>
            <a:gdLst>
              <a:gd name="connsiteX0" fmla="*/ 95250 w 95250"/>
              <a:gd name="connsiteY0" fmla="*/ 47625 h 95250"/>
              <a:gd name="connsiteX1" fmla="*/ 47625 w 95250"/>
              <a:gd name="connsiteY1" fmla="*/ 95250 h 95250"/>
              <a:gd name="connsiteX2" fmla="*/ 0 w 95250"/>
              <a:gd name="connsiteY2" fmla="*/ 47625 h 95250"/>
              <a:gd name="connsiteX3" fmla="*/ 47625 w 95250"/>
              <a:gd name="connsiteY3" fmla="*/ 0 h 95250"/>
              <a:gd name="connsiteX4" fmla="*/ 95250 w 95250"/>
              <a:gd name="connsiteY4" fmla="*/ 47625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0" h="95250">
                <a:moveTo>
                  <a:pt x="95250" y="47625"/>
                </a:moveTo>
                <a:cubicBezTo>
                  <a:pt x="95250" y="73928"/>
                  <a:pt x="73927" y="95250"/>
                  <a:pt x="47625" y="95250"/>
                </a:cubicBezTo>
                <a:cubicBezTo>
                  <a:pt x="21323" y="95250"/>
                  <a:pt x="0" y="73928"/>
                  <a:pt x="0" y="47625"/>
                </a:cubicBezTo>
                <a:cubicBezTo>
                  <a:pt x="0" y="21322"/>
                  <a:pt x="21323" y="0"/>
                  <a:pt x="47625" y="0"/>
                </a:cubicBezTo>
                <a:cubicBezTo>
                  <a:pt x="73927" y="0"/>
                  <a:pt x="95250" y="21322"/>
                  <a:pt x="95250" y="47625"/>
                </a:cubicBezTo>
                <a:close/>
              </a:path>
            </a:pathLst>
          </a:custGeom>
          <a:solidFill>
            <a:srgbClr val="F26D1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C1C59CF8-B4F5-EFAB-EAC9-26BBAF636DD5}"/>
              </a:ext>
            </a:extLst>
          </p:cNvPr>
          <p:cNvSpPr/>
          <p:nvPr/>
        </p:nvSpPr>
        <p:spPr>
          <a:xfrm>
            <a:off x="2025650" y="2216150"/>
            <a:ext cx="6350" cy="2844800"/>
          </a:xfrm>
          <a:custGeom>
            <a:avLst/>
            <a:gdLst>
              <a:gd name="connsiteX0" fmla="*/ 0 w 6350"/>
              <a:gd name="connsiteY0" fmla="*/ 0 h 2844800"/>
              <a:gd name="connsiteX1" fmla="*/ 0 w 6350"/>
              <a:gd name="connsiteY1" fmla="*/ 2844800 h 284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0" h="2844800">
                <a:moveTo>
                  <a:pt x="0" y="0"/>
                </a:moveTo>
                <a:lnTo>
                  <a:pt x="0" y="2844800"/>
                </a:lnTo>
              </a:path>
            </a:pathLst>
          </a:custGeom>
          <a:noFill/>
          <a:ln w="6350" cap="flat">
            <a:solidFill>
              <a:srgbClr val="D9D9D9"/>
            </a:solidFill>
            <a:custDash>
              <a:ds d="150000" sp="15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AB1403CD-7D59-6191-DDB1-BE9BFC0F991D}"/>
              </a:ext>
            </a:extLst>
          </p:cNvPr>
          <p:cNvSpPr/>
          <p:nvPr/>
        </p:nvSpPr>
        <p:spPr>
          <a:xfrm>
            <a:off x="4159250" y="2216150"/>
            <a:ext cx="6350" cy="2844800"/>
          </a:xfrm>
          <a:custGeom>
            <a:avLst/>
            <a:gdLst>
              <a:gd name="connsiteX0" fmla="*/ 0 w 6350"/>
              <a:gd name="connsiteY0" fmla="*/ 0 h 2844800"/>
              <a:gd name="connsiteX1" fmla="*/ 0 w 6350"/>
              <a:gd name="connsiteY1" fmla="*/ 2844800 h 284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0" h="2844800">
                <a:moveTo>
                  <a:pt x="0" y="0"/>
                </a:moveTo>
                <a:lnTo>
                  <a:pt x="0" y="2844800"/>
                </a:lnTo>
              </a:path>
            </a:pathLst>
          </a:custGeom>
          <a:noFill/>
          <a:ln w="6350" cap="flat">
            <a:solidFill>
              <a:srgbClr val="D9D9D9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CE69351C-3B4F-96B4-29A8-C8AB2EACAEAB}"/>
              </a:ext>
            </a:extLst>
          </p:cNvPr>
          <p:cNvSpPr/>
          <p:nvPr/>
        </p:nvSpPr>
        <p:spPr>
          <a:xfrm>
            <a:off x="6299200" y="2216150"/>
            <a:ext cx="6350" cy="2844800"/>
          </a:xfrm>
          <a:custGeom>
            <a:avLst/>
            <a:gdLst>
              <a:gd name="connsiteX0" fmla="*/ 0 w 6350"/>
              <a:gd name="connsiteY0" fmla="*/ 0 h 2844800"/>
              <a:gd name="connsiteX1" fmla="*/ 0 w 6350"/>
              <a:gd name="connsiteY1" fmla="*/ 2844800 h 284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0" h="2844800">
                <a:moveTo>
                  <a:pt x="0" y="0"/>
                </a:moveTo>
                <a:lnTo>
                  <a:pt x="0" y="2844800"/>
                </a:lnTo>
              </a:path>
            </a:pathLst>
          </a:custGeom>
          <a:noFill/>
          <a:ln w="6350" cap="flat">
            <a:solidFill>
              <a:srgbClr val="D9D9D9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0D9D3FBB-F170-9812-87DA-EBE591F9614F}"/>
              </a:ext>
            </a:extLst>
          </p:cNvPr>
          <p:cNvSpPr/>
          <p:nvPr/>
        </p:nvSpPr>
        <p:spPr>
          <a:xfrm>
            <a:off x="8439150" y="2216150"/>
            <a:ext cx="6350" cy="2844800"/>
          </a:xfrm>
          <a:custGeom>
            <a:avLst/>
            <a:gdLst>
              <a:gd name="connsiteX0" fmla="*/ 0 w 6350"/>
              <a:gd name="connsiteY0" fmla="*/ 0 h 2844800"/>
              <a:gd name="connsiteX1" fmla="*/ 0 w 6350"/>
              <a:gd name="connsiteY1" fmla="*/ 2844800 h 284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0" h="2844800">
                <a:moveTo>
                  <a:pt x="0" y="0"/>
                </a:moveTo>
                <a:lnTo>
                  <a:pt x="0" y="2844800"/>
                </a:lnTo>
              </a:path>
            </a:pathLst>
          </a:custGeom>
          <a:noFill/>
          <a:ln w="6350" cap="flat">
            <a:solidFill>
              <a:srgbClr val="D9D9D9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9BCCAE4F-7D7E-ED25-5A13-566B878C5651}"/>
              </a:ext>
            </a:extLst>
          </p:cNvPr>
          <p:cNvSpPr txBox="1"/>
          <p:nvPr/>
        </p:nvSpPr>
        <p:spPr>
          <a:xfrm>
            <a:off x="914809" y="266192"/>
            <a:ext cx="9818714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00" dirty="0">
                <a:ln>
                  <a:gradFill>
                    <a:gsLst>
                      <a:gs pos="0">
                        <a:srgbClr val="38B4A8">
                          <a:alpha val="0"/>
                        </a:srgbClr>
                      </a:gs>
                      <a:gs pos="100000">
                        <a:srgbClr val="38B4A8">
                          <a:alpha val="50000"/>
                        </a:srgbClr>
                      </a:gs>
                    </a:gsLst>
                    <a:lin ang="0" scaled="0"/>
                  </a:gradFill>
                </a:ln>
                <a:gradFill>
                  <a:gsLst>
                    <a:gs pos="0">
                      <a:srgbClr val="38B4A8">
                        <a:alpha val="0"/>
                      </a:srgbClr>
                    </a:gs>
                    <a:gs pos="100000">
                      <a:srgbClr val="38B4A8">
                        <a:alpha val="4000"/>
                      </a:srgbClr>
                    </a:gs>
                  </a:gsLst>
                  <a:lin ang="0" scaled="0"/>
                </a:gradFill>
                <a:latin typeface="+mj-ea"/>
                <a:ea typeface="+mj-ea"/>
              </a:rPr>
              <a:t>USAGE PROCESS</a:t>
            </a:r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11FBB7A1-D564-D64D-0612-DB35FDE735CA}"/>
              </a:ext>
            </a:extLst>
          </p:cNvPr>
          <p:cNvSpPr/>
          <p:nvPr/>
        </p:nvSpPr>
        <p:spPr>
          <a:xfrm>
            <a:off x="1104900" y="1543050"/>
            <a:ext cx="279400" cy="25400"/>
          </a:xfrm>
          <a:custGeom>
            <a:avLst/>
            <a:gdLst>
              <a:gd name="connsiteX0" fmla="*/ 0 w 279400"/>
              <a:gd name="connsiteY0" fmla="*/ 0 h 25400"/>
              <a:gd name="connsiteX1" fmla="*/ 279400 w 279400"/>
              <a:gd name="connsiteY1" fmla="*/ 0 h 25400"/>
              <a:gd name="connsiteX2" fmla="*/ 279400 w 279400"/>
              <a:gd name="connsiteY2" fmla="*/ 25400 h 25400"/>
              <a:gd name="connsiteX3" fmla="*/ 0 w 279400"/>
              <a:gd name="connsiteY3" fmla="*/ 25400 h 2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" h="25400">
                <a:moveTo>
                  <a:pt x="0" y="0"/>
                </a:moveTo>
                <a:lnTo>
                  <a:pt x="279400" y="0"/>
                </a:lnTo>
                <a:lnTo>
                  <a:pt x="279400" y="25400"/>
                </a:lnTo>
                <a:lnTo>
                  <a:pt x="0" y="25400"/>
                </a:lnTo>
                <a:close/>
              </a:path>
            </a:pathLst>
          </a:custGeom>
          <a:solidFill>
            <a:srgbClr val="029E8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A40B7637-DC03-4135-DE76-7A360B95D08A}"/>
              </a:ext>
            </a:extLst>
          </p:cNvPr>
          <p:cNvSpPr/>
          <p:nvPr/>
        </p:nvSpPr>
        <p:spPr>
          <a:xfrm>
            <a:off x="2501900" y="901700"/>
            <a:ext cx="381000" cy="266700"/>
          </a:xfrm>
          <a:custGeom>
            <a:avLst/>
            <a:gdLst>
              <a:gd name="connsiteX0" fmla="*/ 0 w 381000"/>
              <a:gd name="connsiteY0" fmla="*/ 0 h 266700"/>
              <a:gd name="connsiteX1" fmla="*/ 381000 w 381000"/>
              <a:gd name="connsiteY1" fmla="*/ 0 h 266700"/>
              <a:gd name="connsiteX2" fmla="*/ 381000 w 381000"/>
              <a:gd name="connsiteY2" fmla="*/ 203200 h 266700"/>
              <a:gd name="connsiteX3" fmla="*/ 63500 w 381000"/>
              <a:gd name="connsiteY3" fmla="*/ 203200 h 266700"/>
              <a:gd name="connsiteX4" fmla="*/ 0 w 381000"/>
              <a:gd name="connsiteY4" fmla="*/ 266700 h 266700"/>
              <a:gd name="connsiteX5" fmla="*/ 0 w 381000"/>
              <a:gd name="connsiteY5" fmla="*/ 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266700">
                <a:moveTo>
                  <a:pt x="0" y="0"/>
                </a:moveTo>
                <a:lnTo>
                  <a:pt x="381000" y="0"/>
                </a:lnTo>
                <a:lnTo>
                  <a:pt x="381000" y="203200"/>
                </a:lnTo>
                <a:lnTo>
                  <a:pt x="63500" y="2032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  <a:solidFill>
            <a:srgbClr val="F26D1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0984D80F-680A-61F8-828A-E23EF62CF9C0}"/>
              </a:ext>
            </a:extLst>
          </p:cNvPr>
          <p:cNvSpPr txBox="1"/>
          <p:nvPr/>
        </p:nvSpPr>
        <p:spPr>
          <a:xfrm>
            <a:off x="993542" y="788710"/>
            <a:ext cx="15362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latin typeface="+mj-ea"/>
                <a:ea typeface="+mj-ea"/>
              </a:rPr>
              <a:t>使用流程</a:t>
            </a:r>
            <a:endParaRPr lang="en-US" sz="2500" dirty="0">
              <a:latin typeface="+mj-ea"/>
              <a:ea typeface="+mj-ea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EAE84DBB-1FAA-3A1B-2CA3-CB7743F10966}"/>
              </a:ext>
            </a:extLst>
          </p:cNvPr>
          <p:cNvSpPr txBox="1"/>
          <p:nvPr/>
        </p:nvSpPr>
        <p:spPr>
          <a:xfrm>
            <a:off x="2335326" y="879347"/>
            <a:ext cx="711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  <a:latin typeface="+mj-ea"/>
                <a:ea typeface="+mj-ea"/>
              </a:rPr>
              <a:t>V2.0</a:t>
            </a:r>
            <a:endParaRPr lang="en-US" sz="1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10200B01-D608-7C8F-274B-044AAFED8453}"/>
              </a:ext>
            </a:extLst>
          </p:cNvPr>
          <p:cNvSpPr txBox="1"/>
          <p:nvPr/>
        </p:nvSpPr>
        <p:spPr>
          <a:xfrm>
            <a:off x="993542" y="1253738"/>
            <a:ext cx="1536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A6A5B3"/>
                </a:solidFill>
                <a:latin typeface="+mj-ea"/>
                <a:ea typeface="+mj-ea"/>
              </a:rPr>
              <a:t>Icon Design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A96142F2-908A-1C65-43A2-1344F8FBB5CD}"/>
              </a:ext>
            </a:extLst>
          </p:cNvPr>
          <p:cNvSpPr txBox="1"/>
          <p:nvPr/>
        </p:nvSpPr>
        <p:spPr>
          <a:xfrm>
            <a:off x="993541" y="1683757"/>
            <a:ext cx="9661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+mn-ea"/>
              </a:rPr>
              <a:t>在栅格数量的选择上，根据实际需求我们可以选择五分栅格，但为了追求灵活性及后续延展性，可以把</a:t>
            </a:r>
            <a:r>
              <a:rPr lang="en-US" altLang="zh-CN" sz="1000" dirty="0">
                <a:latin typeface="+mn-ea"/>
              </a:rPr>
              <a:t>5</a:t>
            </a:r>
            <a:r>
              <a:rPr lang="zh-CN" altLang="en-US" sz="1000" dirty="0">
                <a:latin typeface="+mn-ea"/>
              </a:rPr>
              <a:t>栅格进一步划分为</a:t>
            </a:r>
            <a:r>
              <a:rPr lang="en-US" altLang="zh-CN" sz="1000" dirty="0">
                <a:latin typeface="+mn-ea"/>
              </a:rPr>
              <a:t>10</a:t>
            </a:r>
            <a:r>
              <a:rPr lang="zh-CN" altLang="en-US" sz="1000" dirty="0">
                <a:latin typeface="+mn-ea"/>
              </a:rPr>
              <a:t>栅格，但他们实现的均衡效果是一致的。</a:t>
            </a:r>
            <a:endParaRPr lang="en-US" sz="1000" dirty="0">
              <a:latin typeface="+mn-ea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2B16EA07-B15F-029F-8E80-F3CF24DB1C6E}"/>
              </a:ext>
            </a:extLst>
          </p:cNvPr>
          <p:cNvSpPr txBox="1"/>
          <p:nvPr/>
        </p:nvSpPr>
        <p:spPr>
          <a:xfrm>
            <a:off x="10750057" y="615824"/>
            <a:ext cx="8915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+mj-ea"/>
                <a:ea typeface="+mj-ea"/>
              </a:rPr>
              <a:t>UI/UX</a:t>
            </a:r>
            <a:r>
              <a:rPr lang="zh-CN" altLang="en-US" sz="900" dirty="0">
                <a:latin typeface="+mj-ea"/>
                <a:ea typeface="+mj-ea"/>
              </a:rPr>
              <a:t> </a:t>
            </a:r>
            <a:r>
              <a:rPr lang="en-US" altLang="zh-CN" sz="900" dirty="0">
                <a:latin typeface="+mj-ea"/>
                <a:ea typeface="+mj-ea"/>
              </a:rPr>
              <a:t>2020</a:t>
            </a:r>
            <a:endParaRPr lang="en-US" sz="900" dirty="0">
              <a:latin typeface="+mj-ea"/>
              <a:ea typeface="+mj-ea"/>
            </a:endParaRPr>
          </a:p>
        </p:txBody>
      </p:sp>
      <p:sp>
        <p:nvSpPr>
          <p:cNvPr id="83" name="任意多边形: 形状 82">
            <a:extLst>
              <a:ext uri="{FF2B5EF4-FFF2-40B4-BE49-F238E27FC236}">
                <a16:creationId xmlns:a16="http://schemas.microsoft.com/office/drawing/2014/main" id="{2F174348-E238-843A-6CD8-3AD9C39013FB}"/>
              </a:ext>
            </a:extLst>
          </p:cNvPr>
          <p:cNvSpPr/>
          <p:nvPr/>
        </p:nvSpPr>
        <p:spPr>
          <a:xfrm>
            <a:off x="2242847" y="5327201"/>
            <a:ext cx="7880350" cy="1216922"/>
          </a:xfrm>
          <a:custGeom>
            <a:avLst/>
            <a:gdLst>
              <a:gd name="connsiteX0" fmla="*/ 0 w 7880350"/>
              <a:gd name="connsiteY0" fmla="*/ 597810 h 1216922"/>
              <a:gd name="connsiteX1" fmla="*/ 3676650 w 7880350"/>
              <a:gd name="connsiteY1" fmla="*/ 910 h 1216922"/>
              <a:gd name="connsiteX2" fmla="*/ 7880350 w 7880350"/>
              <a:gd name="connsiteY2" fmla="*/ 1216922 h 1216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80350" h="1216922">
                <a:moveTo>
                  <a:pt x="0" y="597810"/>
                </a:moveTo>
                <a:cubicBezTo>
                  <a:pt x="1031875" y="597810"/>
                  <a:pt x="2150110" y="-27030"/>
                  <a:pt x="3676650" y="910"/>
                </a:cubicBezTo>
                <a:cubicBezTo>
                  <a:pt x="5584825" y="35835"/>
                  <a:pt x="6769100" y="1216922"/>
                  <a:pt x="7880350" y="1216922"/>
                </a:cubicBezTo>
              </a:path>
            </a:pathLst>
          </a:custGeom>
          <a:noFill/>
          <a:ln w="266700" cap="rnd">
            <a:gradFill>
              <a:gsLst>
                <a:gs pos="0">
                  <a:srgbClr val="00D4C0">
                    <a:alpha val="8000"/>
                  </a:srgbClr>
                </a:gs>
                <a:gs pos="49300">
                  <a:schemeClr val="accent1">
                    <a:lumMod val="20000"/>
                    <a:lumOff val="80000"/>
                    <a:alpha val="10000"/>
                  </a:schemeClr>
                </a:gs>
                <a:gs pos="100000">
                  <a:srgbClr val="EF6D18">
                    <a:alpha val="8000"/>
                  </a:srgbClr>
                </a:gs>
              </a:gsLst>
              <a:lin ang="0" scaled="0"/>
            </a:gradFill>
            <a:prstDash val="solid"/>
            <a:miter/>
          </a:ln>
          <a:effectLst>
            <a:softEdge rad="63500"/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421086BB-FFCD-D3D8-778B-C7E6C75F29A1}"/>
              </a:ext>
            </a:extLst>
          </p:cNvPr>
          <p:cNvSpPr txBox="1"/>
          <p:nvPr/>
        </p:nvSpPr>
        <p:spPr>
          <a:xfrm>
            <a:off x="1265809" y="3075438"/>
            <a:ext cx="564438" cy="247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latin typeface="+mn-ea"/>
              </a:rPr>
              <a:t>描述</a:t>
            </a:r>
            <a:endParaRPr lang="en-US" sz="1000" dirty="0">
              <a:latin typeface="+mn-ea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FA7BC3E8-657C-2F3F-A53A-CB8844FAB853}"/>
              </a:ext>
            </a:extLst>
          </p:cNvPr>
          <p:cNvSpPr txBox="1"/>
          <p:nvPr/>
        </p:nvSpPr>
        <p:spPr>
          <a:xfrm>
            <a:off x="1265809" y="4147769"/>
            <a:ext cx="564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latin typeface="+mn-ea"/>
              </a:rPr>
              <a:t>行为</a:t>
            </a:r>
            <a:endParaRPr lang="en-US" sz="1000" dirty="0">
              <a:latin typeface="+mn-ea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E0605007-F7FD-B687-F05A-5B29EDB5C2C8}"/>
              </a:ext>
            </a:extLst>
          </p:cNvPr>
          <p:cNvSpPr txBox="1"/>
          <p:nvPr/>
        </p:nvSpPr>
        <p:spPr>
          <a:xfrm>
            <a:off x="1265809" y="5194439"/>
            <a:ext cx="564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latin typeface="+mn-ea"/>
              </a:rPr>
              <a:t>情绪</a:t>
            </a:r>
            <a:endParaRPr lang="en-US" sz="1000" dirty="0">
              <a:latin typeface="+mn-ea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61E680CC-8C25-9738-B2F6-77EB9F0D3C10}"/>
              </a:ext>
            </a:extLst>
          </p:cNvPr>
          <p:cNvSpPr txBox="1"/>
          <p:nvPr/>
        </p:nvSpPr>
        <p:spPr>
          <a:xfrm>
            <a:off x="1271403" y="2343865"/>
            <a:ext cx="564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阶段</a:t>
            </a:r>
            <a:endParaRPr lang="en-US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F0009323-CD03-FB83-AED3-FAE8F44904FD}"/>
              </a:ext>
            </a:extLst>
          </p:cNvPr>
          <p:cNvSpPr txBox="1"/>
          <p:nvPr/>
        </p:nvSpPr>
        <p:spPr>
          <a:xfrm>
            <a:off x="2733403" y="2339885"/>
            <a:ext cx="564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填报前</a:t>
            </a:r>
            <a:endParaRPr lang="en-US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7519C2B6-247A-41C2-49BA-DF86AC0775E1}"/>
              </a:ext>
            </a:extLst>
          </p:cNvPr>
          <p:cNvSpPr txBox="1"/>
          <p:nvPr/>
        </p:nvSpPr>
        <p:spPr>
          <a:xfrm>
            <a:off x="4732152" y="2339885"/>
            <a:ext cx="10526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选院校</a:t>
            </a:r>
            <a:r>
              <a:rPr lang="en-US" altLang="zh-CN" sz="1000" dirty="0">
                <a:solidFill>
                  <a:schemeClr val="bg1"/>
                </a:solidFill>
                <a:latin typeface="+mn-ea"/>
              </a:rPr>
              <a:t>/</a:t>
            </a: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专业</a:t>
            </a:r>
            <a:endParaRPr lang="en-US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DC25CEFB-9391-5413-93D3-58C3A0E69F38}"/>
              </a:ext>
            </a:extLst>
          </p:cNvPr>
          <p:cNvSpPr txBox="1"/>
          <p:nvPr/>
        </p:nvSpPr>
        <p:spPr>
          <a:xfrm>
            <a:off x="7096829" y="2339885"/>
            <a:ext cx="564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填报中</a:t>
            </a:r>
            <a:endParaRPr lang="en-US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A4295BBA-A3F5-2E55-8E07-05ECC73E96E7}"/>
              </a:ext>
            </a:extLst>
          </p:cNvPr>
          <p:cNvSpPr txBox="1"/>
          <p:nvPr/>
        </p:nvSpPr>
        <p:spPr>
          <a:xfrm>
            <a:off x="9239319" y="2339885"/>
            <a:ext cx="564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填报后</a:t>
            </a:r>
            <a:endParaRPr lang="en-US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B6C5E445-7A9D-2841-99DD-1C8DAC11E135}"/>
              </a:ext>
            </a:extLst>
          </p:cNvPr>
          <p:cNvSpPr txBox="1"/>
          <p:nvPr/>
        </p:nvSpPr>
        <p:spPr>
          <a:xfrm>
            <a:off x="2308996" y="3073400"/>
            <a:ext cx="1725022" cy="440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latin typeface="+mn-ea"/>
              </a:rPr>
              <a:t>成绩不上不下，能上一般本科上不了较好的本科 </a:t>
            </a:r>
            <a:endParaRPr lang="en-US" sz="900" dirty="0">
              <a:latin typeface="+mn-ea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18094893-CDFF-DD66-C537-F194C1CC4430}"/>
              </a:ext>
            </a:extLst>
          </p:cNvPr>
          <p:cNvSpPr txBox="1"/>
          <p:nvPr/>
        </p:nvSpPr>
        <p:spPr>
          <a:xfrm>
            <a:off x="2308996" y="4054475"/>
            <a:ext cx="1725022" cy="440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latin typeface="+mn-ea"/>
              </a:rPr>
              <a:t>问师兄师姐、问老师、百度</a:t>
            </a:r>
            <a:r>
              <a:rPr lang="en-US" altLang="zh-CN" sz="900" dirty="0">
                <a:latin typeface="+mn-ea"/>
              </a:rPr>
              <a:t>/     </a:t>
            </a:r>
            <a:r>
              <a:rPr lang="zh-CN" altLang="en-US" sz="900" dirty="0">
                <a:latin typeface="+mn-ea"/>
              </a:rPr>
              <a:t>百度搜索省外</a:t>
            </a:r>
            <a:r>
              <a:rPr lang="en-US" altLang="zh-CN" sz="900" dirty="0">
                <a:latin typeface="+mn-ea"/>
              </a:rPr>
              <a:t>/</a:t>
            </a:r>
            <a:r>
              <a:rPr lang="zh-CN" altLang="en-US" sz="900" dirty="0">
                <a:latin typeface="+mn-ea"/>
              </a:rPr>
              <a:t>国外有哪些好 </a:t>
            </a:r>
            <a:endParaRPr lang="en-US" sz="900" dirty="0">
              <a:latin typeface="+mn-ea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906DD8C8-713D-2310-2C5A-5AC95D5A5C42}"/>
              </a:ext>
            </a:extLst>
          </p:cNvPr>
          <p:cNvSpPr txBox="1"/>
          <p:nvPr/>
        </p:nvSpPr>
        <p:spPr>
          <a:xfrm>
            <a:off x="4460813" y="3073400"/>
            <a:ext cx="1725022" cy="440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latin typeface="+mn-ea"/>
              </a:rPr>
              <a:t>根据自己的成绩，通过各种方式查看哪些院校</a:t>
            </a:r>
            <a:r>
              <a:rPr lang="en-US" altLang="zh-CN" sz="900" dirty="0">
                <a:latin typeface="+mn-ea"/>
              </a:rPr>
              <a:t>/</a:t>
            </a:r>
            <a:r>
              <a:rPr lang="zh-CN" altLang="en-US" sz="900" dirty="0">
                <a:latin typeface="+mn-ea"/>
              </a:rPr>
              <a:t>专业更合适</a:t>
            </a:r>
            <a:endParaRPr lang="en-US" sz="900" dirty="0">
              <a:latin typeface="+mn-ea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8D0ABFCE-347F-2C0F-D405-65FFB1D22D86}"/>
              </a:ext>
            </a:extLst>
          </p:cNvPr>
          <p:cNvSpPr txBox="1"/>
          <p:nvPr/>
        </p:nvSpPr>
        <p:spPr>
          <a:xfrm>
            <a:off x="4460813" y="4054475"/>
            <a:ext cx="1725022" cy="620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latin typeface="+mn-ea"/>
              </a:rPr>
              <a:t>询问、百度搜、查高招大本等方式初步觉得感兴趣未来好就 业的院校</a:t>
            </a:r>
            <a:r>
              <a:rPr lang="en-US" altLang="zh-CN" sz="900" dirty="0">
                <a:latin typeface="+mn-ea"/>
              </a:rPr>
              <a:t>/</a:t>
            </a:r>
            <a:r>
              <a:rPr lang="zh-CN" altLang="en-US" sz="900" dirty="0">
                <a:latin typeface="+mn-ea"/>
              </a:rPr>
              <a:t>专业记录下来 </a:t>
            </a:r>
            <a:endParaRPr lang="en-US" sz="900" dirty="0">
              <a:latin typeface="+mn-ea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AB0DE2C1-A31D-56DB-44F8-D501052826CA}"/>
              </a:ext>
            </a:extLst>
          </p:cNvPr>
          <p:cNvSpPr txBox="1"/>
          <p:nvPr/>
        </p:nvSpPr>
        <p:spPr>
          <a:xfrm>
            <a:off x="6563086" y="3073400"/>
            <a:ext cx="1725022" cy="440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latin typeface="+mn-ea"/>
              </a:rPr>
              <a:t>志愿表表的学校专业全都选好了，就就问一下别人合不合理</a:t>
            </a:r>
            <a:endParaRPr lang="en-US" sz="900" dirty="0">
              <a:latin typeface="+mn-ea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23FF9C47-83D0-432F-2BB0-7E2B3E147F90}"/>
              </a:ext>
            </a:extLst>
          </p:cNvPr>
          <p:cNvSpPr txBox="1"/>
          <p:nvPr/>
        </p:nvSpPr>
        <p:spPr>
          <a:xfrm>
            <a:off x="6563086" y="4054475"/>
            <a:ext cx="1725022" cy="620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latin typeface="+mn-ea"/>
              </a:rPr>
              <a:t>问师兄师姐、问老师、百度搜，这这样填的志愿是否保底，有没有有可能掉档</a:t>
            </a:r>
            <a:endParaRPr lang="en-US" sz="900" dirty="0">
              <a:latin typeface="+mn-ea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C43B6562-80CF-E37E-02F4-2DBE8D1894D0}"/>
              </a:ext>
            </a:extLst>
          </p:cNvPr>
          <p:cNvSpPr txBox="1"/>
          <p:nvPr/>
        </p:nvSpPr>
        <p:spPr>
          <a:xfrm>
            <a:off x="8671044" y="3073400"/>
            <a:ext cx="1725022" cy="440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latin typeface="+mn-ea"/>
              </a:rPr>
              <a:t>志愿填报完成后，不管如何，已成定局，只能等待录取结果</a:t>
            </a:r>
            <a:endParaRPr lang="en-US" sz="900" dirty="0">
              <a:latin typeface="+mn-ea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66D31CCA-1FD4-4589-ED09-76EC46796CA0}"/>
              </a:ext>
            </a:extLst>
          </p:cNvPr>
          <p:cNvSpPr txBox="1"/>
          <p:nvPr/>
        </p:nvSpPr>
        <p:spPr>
          <a:xfrm>
            <a:off x="8671044" y="4054475"/>
            <a:ext cx="1725022" cy="620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latin typeface="+mn-ea"/>
              </a:rPr>
              <a:t>百度搜索省外</a:t>
            </a:r>
            <a:r>
              <a:rPr lang="en-US" altLang="zh-CN" sz="900" dirty="0">
                <a:latin typeface="+mn-ea"/>
              </a:rPr>
              <a:t>/</a:t>
            </a:r>
            <a:r>
              <a:rPr lang="zh-CN" altLang="en-US" sz="900" dirty="0">
                <a:latin typeface="+mn-ea"/>
              </a:rPr>
              <a:t>国外有哪些好  玩的地方</a:t>
            </a:r>
            <a:r>
              <a:rPr lang="en-US" altLang="zh-CN" sz="900" dirty="0">
                <a:latin typeface="+mn-ea"/>
              </a:rPr>
              <a:t>?</a:t>
            </a:r>
            <a:r>
              <a:rPr lang="zh-CN" altLang="en-US" sz="900" dirty="0">
                <a:latin typeface="+mn-ea"/>
              </a:rPr>
              <a:t>查一下上大学买哪个电脑合适</a:t>
            </a:r>
            <a:r>
              <a:rPr lang="en-US" altLang="zh-CN" sz="900" dirty="0">
                <a:latin typeface="+mn-ea"/>
              </a:rPr>
              <a:t>?</a:t>
            </a:r>
            <a:endParaRPr lang="en-US" sz="9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689453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3F7FA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2103AABC-A96B-F7FC-D75F-BC6CC0D38690}"/>
              </a:ext>
            </a:extLst>
          </p:cNvPr>
          <p:cNvSpPr/>
          <p:nvPr/>
        </p:nvSpPr>
        <p:spPr>
          <a:xfrm>
            <a:off x="660400" y="1930400"/>
            <a:ext cx="1682750" cy="717550"/>
          </a:xfrm>
          <a:custGeom>
            <a:avLst/>
            <a:gdLst>
              <a:gd name="connsiteX0" fmla="*/ 1657350 w 1682750"/>
              <a:gd name="connsiteY0" fmla="*/ 0 h 717550"/>
              <a:gd name="connsiteX1" fmla="*/ 1682750 w 1682750"/>
              <a:gd name="connsiteY1" fmla="*/ 0 h 717550"/>
              <a:gd name="connsiteX2" fmla="*/ 1682750 w 1682750"/>
              <a:gd name="connsiteY2" fmla="*/ 717550 h 717550"/>
              <a:gd name="connsiteX3" fmla="*/ 1657350 w 1682750"/>
              <a:gd name="connsiteY3" fmla="*/ 717550 h 717550"/>
              <a:gd name="connsiteX4" fmla="*/ 25400 w 1682750"/>
              <a:gd name="connsiteY4" fmla="*/ 717550 h 717550"/>
              <a:gd name="connsiteX5" fmla="*/ 0 w 1682750"/>
              <a:gd name="connsiteY5" fmla="*/ 717550 h 717550"/>
              <a:gd name="connsiteX6" fmla="*/ 0 w 1682750"/>
              <a:gd name="connsiteY6" fmla="*/ 0 h 717550"/>
              <a:gd name="connsiteX7" fmla="*/ 25400 w 1682750"/>
              <a:gd name="connsiteY7" fmla="*/ 0 h 71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2750" h="717550">
                <a:moveTo>
                  <a:pt x="1657350" y="0"/>
                </a:moveTo>
                <a:cubicBezTo>
                  <a:pt x="1671378" y="0"/>
                  <a:pt x="1682750" y="0"/>
                  <a:pt x="1682750" y="0"/>
                </a:cubicBezTo>
                <a:lnTo>
                  <a:pt x="1682750" y="717550"/>
                </a:lnTo>
                <a:cubicBezTo>
                  <a:pt x="1682750" y="717550"/>
                  <a:pt x="1671378" y="717550"/>
                  <a:pt x="1657350" y="717550"/>
                </a:cubicBezTo>
                <a:lnTo>
                  <a:pt x="25400" y="717550"/>
                </a:lnTo>
                <a:cubicBezTo>
                  <a:pt x="11372" y="717550"/>
                  <a:pt x="0" y="717550"/>
                  <a:pt x="0" y="717550"/>
                </a:cubicBezTo>
                <a:lnTo>
                  <a:pt x="0" y="0"/>
                </a:lnTo>
                <a:cubicBezTo>
                  <a:pt x="0" y="0"/>
                  <a:pt x="11372" y="0"/>
                  <a:pt x="25400" y="0"/>
                </a:cubicBezTo>
                <a:close/>
              </a:path>
            </a:pathLst>
          </a:custGeom>
          <a:gradFill>
            <a:gsLst>
              <a:gs pos="0">
                <a:srgbClr val="00D4C0">
                  <a:alpha val="10000"/>
                </a:srgbClr>
              </a:gs>
              <a:gs pos="100000">
                <a:srgbClr val="00D4C0">
                  <a:alpha val="0"/>
                </a:srgbClr>
              </a:gs>
            </a:gsLst>
            <a:lin ang="0" scaled="0"/>
          </a:gradFill>
          <a:ln w="6350" cap="flat">
            <a:solidFill>
              <a:srgbClr val="00D4C0">
                <a:alpha val="3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36EDC06A-AC99-165B-1761-C2AF1B7DF864}"/>
              </a:ext>
            </a:extLst>
          </p:cNvPr>
          <p:cNvSpPr/>
          <p:nvPr/>
        </p:nvSpPr>
        <p:spPr>
          <a:xfrm>
            <a:off x="663575" y="1933575"/>
            <a:ext cx="1676400" cy="711200"/>
          </a:xfrm>
          <a:custGeom>
            <a:avLst/>
            <a:gdLst>
              <a:gd name="connsiteX0" fmla="*/ 1654175 w 1676400"/>
              <a:gd name="connsiteY0" fmla="*/ 0 h 711200"/>
              <a:gd name="connsiteX1" fmla="*/ 1676400 w 1676400"/>
              <a:gd name="connsiteY1" fmla="*/ 0 h 711200"/>
              <a:gd name="connsiteX2" fmla="*/ 1676400 w 1676400"/>
              <a:gd name="connsiteY2" fmla="*/ 711200 h 711200"/>
              <a:gd name="connsiteX3" fmla="*/ 1654175 w 1676400"/>
              <a:gd name="connsiteY3" fmla="*/ 711200 h 711200"/>
              <a:gd name="connsiteX4" fmla="*/ 22225 w 1676400"/>
              <a:gd name="connsiteY4" fmla="*/ 711200 h 711200"/>
              <a:gd name="connsiteX5" fmla="*/ 0 w 1676400"/>
              <a:gd name="connsiteY5" fmla="*/ 711200 h 711200"/>
              <a:gd name="connsiteX6" fmla="*/ 0 w 1676400"/>
              <a:gd name="connsiteY6" fmla="*/ 0 h 711200"/>
              <a:gd name="connsiteX7" fmla="*/ 22225 w 1676400"/>
              <a:gd name="connsiteY7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76400" h="711200">
                <a:moveTo>
                  <a:pt x="1654175" y="0"/>
                </a:moveTo>
                <a:cubicBezTo>
                  <a:pt x="1666450" y="0"/>
                  <a:pt x="1676400" y="0"/>
                  <a:pt x="1676400" y="0"/>
                </a:cubicBezTo>
                <a:lnTo>
                  <a:pt x="1676400" y="711200"/>
                </a:lnTo>
                <a:cubicBezTo>
                  <a:pt x="1676400" y="711200"/>
                  <a:pt x="1666450" y="711200"/>
                  <a:pt x="1654175" y="711200"/>
                </a:cubicBezTo>
                <a:lnTo>
                  <a:pt x="22225" y="711200"/>
                </a:lnTo>
                <a:cubicBezTo>
                  <a:pt x="9950" y="711200"/>
                  <a:pt x="0" y="711200"/>
                  <a:pt x="0" y="711200"/>
                </a:cubicBezTo>
                <a:lnTo>
                  <a:pt x="0" y="0"/>
                </a:lnTo>
                <a:cubicBezTo>
                  <a:pt x="0" y="0"/>
                  <a:pt x="9950" y="0"/>
                  <a:pt x="22225" y="0"/>
                </a:cubicBezTo>
                <a:close/>
              </a:path>
            </a:pathLst>
          </a:custGeom>
          <a:noFill/>
          <a:ln w="6350" cap="flat">
            <a:solidFill>
              <a:srgbClr val="00D4C0">
                <a:alpha val="17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28ACE138-EFD8-6B39-25C4-0EEAB695FFD6}"/>
              </a:ext>
            </a:extLst>
          </p:cNvPr>
          <p:cNvSpPr/>
          <p:nvPr/>
        </p:nvSpPr>
        <p:spPr>
          <a:xfrm>
            <a:off x="2454275" y="1933575"/>
            <a:ext cx="2063750" cy="711200"/>
          </a:xfrm>
          <a:custGeom>
            <a:avLst/>
            <a:gdLst>
              <a:gd name="connsiteX0" fmla="*/ 2035175 w 2063750"/>
              <a:gd name="connsiteY0" fmla="*/ 0 h 711200"/>
              <a:gd name="connsiteX1" fmla="*/ 2063750 w 2063750"/>
              <a:gd name="connsiteY1" fmla="*/ 0 h 711200"/>
              <a:gd name="connsiteX2" fmla="*/ 2063750 w 2063750"/>
              <a:gd name="connsiteY2" fmla="*/ 711200 h 711200"/>
              <a:gd name="connsiteX3" fmla="*/ 2035175 w 2063750"/>
              <a:gd name="connsiteY3" fmla="*/ 711200 h 711200"/>
              <a:gd name="connsiteX4" fmla="*/ 28575 w 2063750"/>
              <a:gd name="connsiteY4" fmla="*/ 711200 h 711200"/>
              <a:gd name="connsiteX5" fmla="*/ 0 w 2063750"/>
              <a:gd name="connsiteY5" fmla="*/ 711200 h 711200"/>
              <a:gd name="connsiteX6" fmla="*/ 0 w 2063750"/>
              <a:gd name="connsiteY6" fmla="*/ 0 h 711200"/>
              <a:gd name="connsiteX7" fmla="*/ 28575 w 2063750"/>
              <a:gd name="connsiteY7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63750" h="711200">
                <a:moveTo>
                  <a:pt x="2035175" y="0"/>
                </a:moveTo>
                <a:cubicBezTo>
                  <a:pt x="2050957" y="0"/>
                  <a:pt x="2063750" y="0"/>
                  <a:pt x="2063750" y="0"/>
                </a:cubicBezTo>
                <a:lnTo>
                  <a:pt x="2063750" y="711200"/>
                </a:lnTo>
                <a:cubicBezTo>
                  <a:pt x="2063750" y="711200"/>
                  <a:pt x="2050957" y="711200"/>
                  <a:pt x="2035175" y="711200"/>
                </a:cubicBezTo>
                <a:lnTo>
                  <a:pt x="28575" y="711200"/>
                </a:lnTo>
                <a:cubicBezTo>
                  <a:pt x="12793" y="711200"/>
                  <a:pt x="0" y="711200"/>
                  <a:pt x="0" y="711200"/>
                </a:cubicBezTo>
                <a:lnTo>
                  <a:pt x="0" y="0"/>
                </a:lnTo>
                <a:cubicBezTo>
                  <a:pt x="0" y="0"/>
                  <a:pt x="12793" y="0"/>
                  <a:pt x="28575" y="0"/>
                </a:cubicBezTo>
                <a:close/>
              </a:path>
            </a:pathLst>
          </a:custGeom>
          <a:solidFill>
            <a:srgbClr val="FFFFFF"/>
          </a:solidFill>
          <a:ln w="6350" cap="flat">
            <a:solidFill>
              <a:srgbClr val="D9D9D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C488007C-614A-CBB7-284C-7EB67FD2A99D}"/>
              </a:ext>
            </a:extLst>
          </p:cNvPr>
          <p:cNvSpPr/>
          <p:nvPr/>
        </p:nvSpPr>
        <p:spPr>
          <a:xfrm>
            <a:off x="4632325" y="1933575"/>
            <a:ext cx="2063750" cy="711200"/>
          </a:xfrm>
          <a:custGeom>
            <a:avLst/>
            <a:gdLst>
              <a:gd name="connsiteX0" fmla="*/ 2035175 w 2063750"/>
              <a:gd name="connsiteY0" fmla="*/ 0 h 711200"/>
              <a:gd name="connsiteX1" fmla="*/ 2063750 w 2063750"/>
              <a:gd name="connsiteY1" fmla="*/ 0 h 711200"/>
              <a:gd name="connsiteX2" fmla="*/ 2063750 w 2063750"/>
              <a:gd name="connsiteY2" fmla="*/ 711200 h 711200"/>
              <a:gd name="connsiteX3" fmla="*/ 2035175 w 2063750"/>
              <a:gd name="connsiteY3" fmla="*/ 711200 h 711200"/>
              <a:gd name="connsiteX4" fmla="*/ 28575 w 2063750"/>
              <a:gd name="connsiteY4" fmla="*/ 711200 h 711200"/>
              <a:gd name="connsiteX5" fmla="*/ 0 w 2063750"/>
              <a:gd name="connsiteY5" fmla="*/ 711200 h 711200"/>
              <a:gd name="connsiteX6" fmla="*/ 0 w 2063750"/>
              <a:gd name="connsiteY6" fmla="*/ 0 h 711200"/>
              <a:gd name="connsiteX7" fmla="*/ 28575 w 2063750"/>
              <a:gd name="connsiteY7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63750" h="711200">
                <a:moveTo>
                  <a:pt x="2035175" y="0"/>
                </a:moveTo>
                <a:cubicBezTo>
                  <a:pt x="2050956" y="0"/>
                  <a:pt x="2063750" y="0"/>
                  <a:pt x="2063750" y="0"/>
                </a:cubicBezTo>
                <a:lnTo>
                  <a:pt x="2063750" y="711200"/>
                </a:lnTo>
                <a:cubicBezTo>
                  <a:pt x="2063750" y="711200"/>
                  <a:pt x="2050956" y="711200"/>
                  <a:pt x="2035175" y="711200"/>
                </a:cubicBezTo>
                <a:lnTo>
                  <a:pt x="28575" y="711200"/>
                </a:lnTo>
                <a:cubicBezTo>
                  <a:pt x="12793" y="711200"/>
                  <a:pt x="0" y="711200"/>
                  <a:pt x="0" y="711200"/>
                </a:cubicBezTo>
                <a:lnTo>
                  <a:pt x="0" y="0"/>
                </a:lnTo>
                <a:cubicBezTo>
                  <a:pt x="0" y="0"/>
                  <a:pt x="12793" y="0"/>
                  <a:pt x="28575" y="0"/>
                </a:cubicBezTo>
                <a:close/>
              </a:path>
            </a:pathLst>
          </a:custGeom>
          <a:solidFill>
            <a:srgbClr val="FFFFFF"/>
          </a:solidFill>
          <a:ln w="6350" cap="flat">
            <a:solidFill>
              <a:srgbClr val="D9D9D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D8A93040-42D3-6DE3-00CB-B4EDD15C4FB1}"/>
              </a:ext>
            </a:extLst>
          </p:cNvPr>
          <p:cNvSpPr/>
          <p:nvPr/>
        </p:nvSpPr>
        <p:spPr>
          <a:xfrm>
            <a:off x="6810375" y="1933575"/>
            <a:ext cx="2654300" cy="711200"/>
          </a:xfrm>
          <a:custGeom>
            <a:avLst/>
            <a:gdLst>
              <a:gd name="connsiteX0" fmla="*/ 2625725 w 2654300"/>
              <a:gd name="connsiteY0" fmla="*/ 0 h 711200"/>
              <a:gd name="connsiteX1" fmla="*/ 2654300 w 2654300"/>
              <a:gd name="connsiteY1" fmla="*/ 0 h 711200"/>
              <a:gd name="connsiteX2" fmla="*/ 2654300 w 2654300"/>
              <a:gd name="connsiteY2" fmla="*/ 711200 h 711200"/>
              <a:gd name="connsiteX3" fmla="*/ 2625725 w 2654300"/>
              <a:gd name="connsiteY3" fmla="*/ 711200 h 711200"/>
              <a:gd name="connsiteX4" fmla="*/ 28575 w 2654300"/>
              <a:gd name="connsiteY4" fmla="*/ 711200 h 711200"/>
              <a:gd name="connsiteX5" fmla="*/ 0 w 2654300"/>
              <a:gd name="connsiteY5" fmla="*/ 711200 h 711200"/>
              <a:gd name="connsiteX6" fmla="*/ 0 w 2654300"/>
              <a:gd name="connsiteY6" fmla="*/ 0 h 711200"/>
              <a:gd name="connsiteX7" fmla="*/ 28575 w 2654300"/>
              <a:gd name="connsiteY7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4300" h="711200">
                <a:moveTo>
                  <a:pt x="2625725" y="0"/>
                </a:moveTo>
                <a:cubicBezTo>
                  <a:pt x="2641506" y="0"/>
                  <a:pt x="2654300" y="0"/>
                  <a:pt x="2654300" y="0"/>
                </a:cubicBezTo>
                <a:lnTo>
                  <a:pt x="2654300" y="711200"/>
                </a:lnTo>
                <a:cubicBezTo>
                  <a:pt x="2654300" y="711200"/>
                  <a:pt x="2641506" y="711200"/>
                  <a:pt x="2625725" y="711200"/>
                </a:cubicBezTo>
                <a:lnTo>
                  <a:pt x="28575" y="711200"/>
                </a:lnTo>
                <a:cubicBezTo>
                  <a:pt x="12794" y="711200"/>
                  <a:pt x="0" y="711200"/>
                  <a:pt x="0" y="711200"/>
                </a:cubicBezTo>
                <a:lnTo>
                  <a:pt x="0" y="0"/>
                </a:lnTo>
                <a:cubicBezTo>
                  <a:pt x="0" y="0"/>
                  <a:pt x="12794" y="0"/>
                  <a:pt x="28575" y="0"/>
                </a:cubicBezTo>
                <a:close/>
              </a:path>
            </a:pathLst>
          </a:custGeom>
          <a:solidFill>
            <a:srgbClr val="FFFFFF"/>
          </a:solidFill>
          <a:ln w="6350" cap="flat">
            <a:solidFill>
              <a:srgbClr val="D9D9D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32E40ED1-3501-0345-1C2B-430BCA97E47C}"/>
              </a:ext>
            </a:extLst>
          </p:cNvPr>
          <p:cNvSpPr/>
          <p:nvPr/>
        </p:nvSpPr>
        <p:spPr>
          <a:xfrm>
            <a:off x="9572625" y="1933575"/>
            <a:ext cx="1949450" cy="711200"/>
          </a:xfrm>
          <a:custGeom>
            <a:avLst/>
            <a:gdLst>
              <a:gd name="connsiteX0" fmla="*/ 1920875 w 1949450"/>
              <a:gd name="connsiteY0" fmla="*/ 0 h 711200"/>
              <a:gd name="connsiteX1" fmla="*/ 1949450 w 1949450"/>
              <a:gd name="connsiteY1" fmla="*/ 0 h 711200"/>
              <a:gd name="connsiteX2" fmla="*/ 1949450 w 1949450"/>
              <a:gd name="connsiteY2" fmla="*/ 711200 h 711200"/>
              <a:gd name="connsiteX3" fmla="*/ 1920875 w 1949450"/>
              <a:gd name="connsiteY3" fmla="*/ 711200 h 711200"/>
              <a:gd name="connsiteX4" fmla="*/ 28575 w 1949450"/>
              <a:gd name="connsiteY4" fmla="*/ 711200 h 711200"/>
              <a:gd name="connsiteX5" fmla="*/ 0 w 1949450"/>
              <a:gd name="connsiteY5" fmla="*/ 711200 h 711200"/>
              <a:gd name="connsiteX6" fmla="*/ 0 w 1949450"/>
              <a:gd name="connsiteY6" fmla="*/ 0 h 711200"/>
              <a:gd name="connsiteX7" fmla="*/ 28575 w 1949450"/>
              <a:gd name="connsiteY7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9450" h="711200">
                <a:moveTo>
                  <a:pt x="1920875" y="0"/>
                </a:moveTo>
                <a:cubicBezTo>
                  <a:pt x="1936656" y="0"/>
                  <a:pt x="1949450" y="0"/>
                  <a:pt x="1949450" y="0"/>
                </a:cubicBezTo>
                <a:lnTo>
                  <a:pt x="1949450" y="711200"/>
                </a:lnTo>
                <a:cubicBezTo>
                  <a:pt x="1949450" y="711200"/>
                  <a:pt x="1936656" y="711200"/>
                  <a:pt x="1920875" y="711200"/>
                </a:cubicBezTo>
                <a:lnTo>
                  <a:pt x="28575" y="711200"/>
                </a:lnTo>
                <a:cubicBezTo>
                  <a:pt x="12794" y="711200"/>
                  <a:pt x="0" y="711200"/>
                  <a:pt x="0" y="711200"/>
                </a:cubicBezTo>
                <a:lnTo>
                  <a:pt x="0" y="0"/>
                </a:lnTo>
                <a:cubicBezTo>
                  <a:pt x="0" y="0"/>
                  <a:pt x="12794" y="0"/>
                  <a:pt x="28575" y="0"/>
                </a:cubicBezTo>
                <a:close/>
              </a:path>
            </a:pathLst>
          </a:custGeom>
          <a:solidFill>
            <a:srgbClr val="FFFFFF"/>
          </a:solidFill>
          <a:ln w="6350" cap="flat">
            <a:solidFill>
              <a:srgbClr val="D9D9D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EB58AE1D-37CE-9E30-2B0A-273CE04EC414}"/>
              </a:ext>
            </a:extLst>
          </p:cNvPr>
          <p:cNvSpPr/>
          <p:nvPr/>
        </p:nvSpPr>
        <p:spPr>
          <a:xfrm>
            <a:off x="660400" y="2743200"/>
            <a:ext cx="1682750" cy="444500"/>
          </a:xfrm>
          <a:custGeom>
            <a:avLst/>
            <a:gdLst>
              <a:gd name="connsiteX0" fmla="*/ 1657350 w 1682750"/>
              <a:gd name="connsiteY0" fmla="*/ 0 h 444500"/>
              <a:gd name="connsiteX1" fmla="*/ 1682750 w 1682750"/>
              <a:gd name="connsiteY1" fmla="*/ 0 h 444500"/>
              <a:gd name="connsiteX2" fmla="*/ 1682750 w 1682750"/>
              <a:gd name="connsiteY2" fmla="*/ 444500 h 444500"/>
              <a:gd name="connsiteX3" fmla="*/ 1657350 w 1682750"/>
              <a:gd name="connsiteY3" fmla="*/ 444500 h 444500"/>
              <a:gd name="connsiteX4" fmla="*/ 25400 w 1682750"/>
              <a:gd name="connsiteY4" fmla="*/ 444500 h 444500"/>
              <a:gd name="connsiteX5" fmla="*/ 0 w 1682750"/>
              <a:gd name="connsiteY5" fmla="*/ 444500 h 444500"/>
              <a:gd name="connsiteX6" fmla="*/ 0 w 1682750"/>
              <a:gd name="connsiteY6" fmla="*/ 0 h 444500"/>
              <a:gd name="connsiteX7" fmla="*/ 25400 w 1682750"/>
              <a:gd name="connsiteY7" fmla="*/ 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2750" h="444500">
                <a:moveTo>
                  <a:pt x="1657350" y="0"/>
                </a:moveTo>
                <a:cubicBezTo>
                  <a:pt x="1671378" y="0"/>
                  <a:pt x="1682750" y="0"/>
                  <a:pt x="1682750" y="0"/>
                </a:cubicBezTo>
                <a:lnTo>
                  <a:pt x="1682750" y="444500"/>
                </a:lnTo>
                <a:cubicBezTo>
                  <a:pt x="1682750" y="444500"/>
                  <a:pt x="1671378" y="444500"/>
                  <a:pt x="1657350" y="444500"/>
                </a:cubicBezTo>
                <a:lnTo>
                  <a:pt x="25400" y="444500"/>
                </a:lnTo>
                <a:cubicBezTo>
                  <a:pt x="11372" y="444500"/>
                  <a:pt x="0" y="444500"/>
                  <a:pt x="0" y="444500"/>
                </a:cubicBezTo>
                <a:lnTo>
                  <a:pt x="0" y="0"/>
                </a:lnTo>
                <a:cubicBezTo>
                  <a:pt x="0" y="0"/>
                  <a:pt x="11372" y="0"/>
                  <a:pt x="25400" y="0"/>
                </a:cubicBezTo>
                <a:close/>
              </a:path>
            </a:pathLst>
          </a:custGeom>
          <a:gradFill>
            <a:gsLst>
              <a:gs pos="0">
                <a:srgbClr val="00D4C0">
                  <a:alpha val="10000"/>
                </a:srgbClr>
              </a:gs>
              <a:gs pos="100000">
                <a:srgbClr val="00D4C0">
                  <a:alpha val="0"/>
                </a:srgbClr>
              </a:gs>
            </a:gsLst>
            <a:lin ang="0" scaled="0"/>
          </a:gradFill>
          <a:ln w="6350" cap="flat">
            <a:solidFill>
              <a:srgbClr val="00D4C0">
                <a:alpha val="3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07975D16-62E0-AA67-6A06-110EF8B6A4C4}"/>
              </a:ext>
            </a:extLst>
          </p:cNvPr>
          <p:cNvSpPr/>
          <p:nvPr/>
        </p:nvSpPr>
        <p:spPr>
          <a:xfrm>
            <a:off x="663575" y="2746375"/>
            <a:ext cx="1676400" cy="438150"/>
          </a:xfrm>
          <a:custGeom>
            <a:avLst/>
            <a:gdLst>
              <a:gd name="connsiteX0" fmla="*/ 1654175 w 1676400"/>
              <a:gd name="connsiteY0" fmla="*/ 0 h 438150"/>
              <a:gd name="connsiteX1" fmla="*/ 1676400 w 1676400"/>
              <a:gd name="connsiteY1" fmla="*/ 0 h 438150"/>
              <a:gd name="connsiteX2" fmla="*/ 1676400 w 1676400"/>
              <a:gd name="connsiteY2" fmla="*/ 438150 h 438150"/>
              <a:gd name="connsiteX3" fmla="*/ 1654175 w 1676400"/>
              <a:gd name="connsiteY3" fmla="*/ 438150 h 438150"/>
              <a:gd name="connsiteX4" fmla="*/ 22225 w 1676400"/>
              <a:gd name="connsiteY4" fmla="*/ 438150 h 438150"/>
              <a:gd name="connsiteX5" fmla="*/ 0 w 1676400"/>
              <a:gd name="connsiteY5" fmla="*/ 438150 h 438150"/>
              <a:gd name="connsiteX6" fmla="*/ 0 w 1676400"/>
              <a:gd name="connsiteY6" fmla="*/ 0 h 438150"/>
              <a:gd name="connsiteX7" fmla="*/ 22225 w 1676400"/>
              <a:gd name="connsiteY7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76400" h="438150">
                <a:moveTo>
                  <a:pt x="1654175" y="0"/>
                </a:moveTo>
                <a:cubicBezTo>
                  <a:pt x="1666450" y="0"/>
                  <a:pt x="1676400" y="0"/>
                  <a:pt x="1676400" y="0"/>
                </a:cubicBezTo>
                <a:lnTo>
                  <a:pt x="1676400" y="438150"/>
                </a:lnTo>
                <a:cubicBezTo>
                  <a:pt x="1676400" y="438150"/>
                  <a:pt x="1666450" y="438150"/>
                  <a:pt x="1654175" y="438150"/>
                </a:cubicBezTo>
                <a:lnTo>
                  <a:pt x="22225" y="438150"/>
                </a:lnTo>
                <a:cubicBezTo>
                  <a:pt x="9950" y="438150"/>
                  <a:pt x="0" y="438150"/>
                  <a:pt x="0" y="438150"/>
                </a:cubicBezTo>
                <a:lnTo>
                  <a:pt x="0" y="0"/>
                </a:lnTo>
                <a:cubicBezTo>
                  <a:pt x="0" y="0"/>
                  <a:pt x="9950" y="0"/>
                  <a:pt x="22225" y="0"/>
                </a:cubicBezTo>
                <a:close/>
              </a:path>
            </a:pathLst>
          </a:custGeom>
          <a:noFill/>
          <a:ln w="6350" cap="flat">
            <a:solidFill>
              <a:srgbClr val="00D4C0">
                <a:alpha val="17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1D5F1049-F857-DE9B-579C-F720D691D433}"/>
              </a:ext>
            </a:extLst>
          </p:cNvPr>
          <p:cNvSpPr/>
          <p:nvPr/>
        </p:nvSpPr>
        <p:spPr>
          <a:xfrm>
            <a:off x="660400" y="3282950"/>
            <a:ext cx="1682750" cy="3022600"/>
          </a:xfrm>
          <a:custGeom>
            <a:avLst/>
            <a:gdLst>
              <a:gd name="connsiteX0" fmla="*/ 1657350 w 1682750"/>
              <a:gd name="connsiteY0" fmla="*/ 0 h 3022600"/>
              <a:gd name="connsiteX1" fmla="*/ 1682750 w 1682750"/>
              <a:gd name="connsiteY1" fmla="*/ 0 h 3022600"/>
              <a:gd name="connsiteX2" fmla="*/ 1682750 w 1682750"/>
              <a:gd name="connsiteY2" fmla="*/ 3022600 h 3022600"/>
              <a:gd name="connsiteX3" fmla="*/ 1657350 w 1682750"/>
              <a:gd name="connsiteY3" fmla="*/ 3022600 h 3022600"/>
              <a:gd name="connsiteX4" fmla="*/ 25400 w 1682750"/>
              <a:gd name="connsiteY4" fmla="*/ 3022600 h 3022600"/>
              <a:gd name="connsiteX5" fmla="*/ 0 w 1682750"/>
              <a:gd name="connsiteY5" fmla="*/ 3022600 h 3022600"/>
              <a:gd name="connsiteX6" fmla="*/ 0 w 1682750"/>
              <a:gd name="connsiteY6" fmla="*/ 0 h 3022600"/>
              <a:gd name="connsiteX7" fmla="*/ 25400 w 1682750"/>
              <a:gd name="connsiteY7" fmla="*/ 0 h 302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2750" h="3022600">
                <a:moveTo>
                  <a:pt x="1657350" y="0"/>
                </a:moveTo>
                <a:cubicBezTo>
                  <a:pt x="1671378" y="0"/>
                  <a:pt x="1682750" y="0"/>
                  <a:pt x="1682750" y="0"/>
                </a:cubicBezTo>
                <a:lnTo>
                  <a:pt x="1682750" y="3022600"/>
                </a:lnTo>
                <a:cubicBezTo>
                  <a:pt x="1682750" y="3022600"/>
                  <a:pt x="1671378" y="3022600"/>
                  <a:pt x="1657350" y="3022600"/>
                </a:cubicBezTo>
                <a:lnTo>
                  <a:pt x="25400" y="3022600"/>
                </a:lnTo>
                <a:cubicBezTo>
                  <a:pt x="11372" y="3022600"/>
                  <a:pt x="0" y="3022600"/>
                  <a:pt x="0" y="3022600"/>
                </a:cubicBezTo>
                <a:lnTo>
                  <a:pt x="0" y="0"/>
                </a:lnTo>
                <a:cubicBezTo>
                  <a:pt x="0" y="0"/>
                  <a:pt x="11372" y="0"/>
                  <a:pt x="25400" y="0"/>
                </a:cubicBezTo>
                <a:close/>
              </a:path>
            </a:pathLst>
          </a:custGeom>
          <a:gradFill>
            <a:gsLst>
              <a:gs pos="0">
                <a:srgbClr val="00D4C0">
                  <a:alpha val="10000"/>
                </a:srgbClr>
              </a:gs>
              <a:gs pos="100000">
                <a:srgbClr val="00D4C0">
                  <a:alpha val="0"/>
                </a:srgbClr>
              </a:gs>
            </a:gsLst>
            <a:lin ang="0" scaled="0"/>
          </a:gradFill>
          <a:ln w="6350" cap="flat">
            <a:solidFill>
              <a:srgbClr val="00D4C0">
                <a:alpha val="3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9821ACB4-CE3D-4FE1-8857-F187B53FCFB1}"/>
              </a:ext>
            </a:extLst>
          </p:cNvPr>
          <p:cNvSpPr/>
          <p:nvPr/>
        </p:nvSpPr>
        <p:spPr>
          <a:xfrm>
            <a:off x="663575" y="3286125"/>
            <a:ext cx="1676400" cy="3016250"/>
          </a:xfrm>
          <a:custGeom>
            <a:avLst/>
            <a:gdLst>
              <a:gd name="connsiteX0" fmla="*/ 1654175 w 1676400"/>
              <a:gd name="connsiteY0" fmla="*/ 0 h 3016250"/>
              <a:gd name="connsiteX1" fmla="*/ 1676400 w 1676400"/>
              <a:gd name="connsiteY1" fmla="*/ 0 h 3016250"/>
              <a:gd name="connsiteX2" fmla="*/ 1676400 w 1676400"/>
              <a:gd name="connsiteY2" fmla="*/ 3016250 h 3016250"/>
              <a:gd name="connsiteX3" fmla="*/ 1654175 w 1676400"/>
              <a:gd name="connsiteY3" fmla="*/ 3016250 h 3016250"/>
              <a:gd name="connsiteX4" fmla="*/ 22225 w 1676400"/>
              <a:gd name="connsiteY4" fmla="*/ 3016250 h 3016250"/>
              <a:gd name="connsiteX5" fmla="*/ 0 w 1676400"/>
              <a:gd name="connsiteY5" fmla="*/ 3016250 h 3016250"/>
              <a:gd name="connsiteX6" fmla="*/ 0 w 1676400"/>
              <a:gd name="connsiteY6" fmla="*/ 0 h 3016250"/>
              <a:gd name="connsiteX7" fmla="*/ 22225 w 1676400"/>
              <a:gd name="connsiteY7" fmla="*/ 0 h 301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76400" h="3016250">
                <a:moveTo>
                  <a:pt x="1654175" y="0"/>
                </a:moveTo>
                <a:cubicBezTo>
                  <a:pt x="1666450" y="0"/>
                  <a:pt x="1676400" y="0"/>
                  <a:pt x="1676400" y="0"/>
                </a:cubicBezTo>
                <a:lnTo>
                  <a:pt x="1676400" y="3016250"/>
                </a:lnTo>
                <a:cubicBezTo>
                  <a:pt x="1676400" y="3016250"/>
                  <a:pt x="1666450" y="3016250"/>
                  <a:pt x="1654175" y="3016250"/>
                </a:cubicBezTo>
                <a:lnTo>
                  <a:pt x="22225" y="3016250"/>
                </a:lnTo>
                <a:cubicBezTo>
                  <a:pt x="9950" y="3016250"/>
                  <a:pt x="0" y="3016250"/>
                  <a:pt x="0" y="3016250"/>
                </a:cubicBezTo>
                <a:lnTo>
                  <a:pt x="0" y="0"/>
                </a:lnTo>
                <a:cubicBezTo>
                  <a:pt x="0" y="0"/>
                  <a:pt x="9950" y="0"/>
                  <a:pt x="22225" y="0"/>
                </a:cubicBezTo>
                <a:close/>
              </a:path>
            </a:pathLst>
          </a:custGeom>
          <a:noFill/>
          <a:ln w="6350" cap="flat">
            <a:solidFill>
              <a:srgbClr val="00D4C0">
                <a:alpha val="17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F93A99D9-A29B-6018-C87D-49B7ED7E90E7}"/>
              </a:ext>
            </a:extLst>
          </p:cNvPr>
          <p:cNvSpPr/>
          <p:nvPr/>
        </p:nvSpPr>
        <p:spPr>
          <a:xfrm>
            <a:off x="2454275" y="3286125"/>
            <a:ext cx="9067800" cy="3016250"/>
          </a:xfrm>
          <a:custGeom>
            <a:avLst/>
            <a:gdLst>
              <a:gd name="connsiteX0" fmla="*/ 9039225 w 9067800"/>
              <a:gd name="connsiteY0" fmla="*/ 0 h 3016250"/>
              <a:gd name="connsiteX1" fmla="*/ 9067800 w 9067800"/>
              <a:gd name="connsiteY1" fmla="*/ 0 h 3016250"/>
              <a:gd name="connsiteX2" fmla="*/ 9067800 w 9067800"/>
              <a:gd name="connsiteY2" fmla="*/ 3016250 h 3016250"/>
              <a:gd name="connsiteX3" fmla="*/ 9039225 w 9067800"/>
              <a:gd name="connsiteY3" fmla="*/ 3016250 h 3016250"/>
              <a:gd name="connsiteX4" fmla="*/ 28575 w 9067800"/>
              <a:gd name="connsiteY4" fmla="*/ 3016250 h 3016250"/>
              <a:gd name="connsiteX5" fmla="*/ 0 w 9067800"/>
              <a:gd name="connsiteY5" fmla="*/ 3016250 h 3016250"/>
              <a:gd name="connsiteX6" fmla="*/ 0 w 9067800"/>
              <a:gd name="connsiteY6" fmla="*/ 0 h 3016250"/>
              <a:gd name="connsiteX7" fmla="*/ 28575 w 9067800"/>
              <a:gd name="connsiteY7" fmla="*/ 0 h 301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67800" h="3016250">
                <a:moveTo>
                  <a:pt x="9039225" y="0"/>
                </a:moveTo>
                <a:cubicBezTo>
                  <a:pt x="9055006" y="0"/>
                  <a:pt x="9067800" y="0"/>
                  <a:pt x="9067800" y="0"/>
                </a:cubicBezTo>
                <a:lnTo>
                  <a:pt x="9067800" y="3016250"/>
                </a:lnTo>
                <a:cubicBezTo>
                  <a:pt x="9067800" y="3016250"/>
                  <a:pt x="9055006" y="3016250"/>
                  <a:pt x="9039225" y="3016250"/>
                </a:cubicBezTo>
                <a:lnTo>
                  <a:pt x="28575" y="3016250"/>
                </a:lnTo>
                <a:cubicBezTo>
                  <a:pt x="12793" y="3016250"/>
                  <a:pt x="0" y="3016250"/>
                  <a:pt x="0" y="3016250"/>
                </a:cubicBezTo>
                <a:lnTo>
                  <a:pt x="0" y="0"/>
                </a:lnTo>
                <a:cubicBezTo>
                  <a:pt x="0" y="0"/>
                  <a:pt x="12793" y="0"/>
                  <a:pt x="28575" y="0"/>
                </a:cubicBezTo>
                <a:close/>
              </a:path>
            </a:pathLst>
          </a:custGeom>
          <a:solidFill>
            <a:srgbClr val="FFFFFF"/>
          </a:solidFill>
          <a:ln w="6350" cap="flat">
            <a:solidFill>
              <a:srgbClr val="D9D9D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07778F7-D2B6-8260-490E-2DB26F34C83B}"/>
              </a:ext>
            </a:extLst>
          </p:cNvPr>
          <p:cNvSpPr/>
          <p:nvPr/>
        </p:nvSpPr>
        <p:spPr>
          <a:xfrm>
            <a:off x="8483727" y="4289266"/>
            <a:ext cx="2476817" cy="1293653"/>
          </a:xfrm>
          <a:custGeom>
            <a:avLst/>
            <a:gdLst>
              <a:gd name="connsiteX0" fmla="*/ 0 w 2476817"/>
              <a:gd name="connsiteY0" fmla="*/ 1293654 h 1293653"/>
              <a:gd name="connsiteX1" fmla="*/ 2476817 w 2476817"/>
              <a:gd name="connsiteY1" fmla="*/ 1293654 h 1293653"/>
              <a:gd name="connsiteX2" fmla="*/ 2476817 w 2476817"/>
              <a:gd name="connsiteY2" fmla="*/ 0 h 1293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76817" h="1293653">
                <a:moveTo>
                  <a:pt x="0" y="1293654"/>
                </a:moveTo>
                <a:lnTo>
                  <a:pt x="2476817" y="1293654"/>
                </a:lnTo>
                <a:lnTo>
                  <a:pt x="2476817" y="0"/>
                </a:lnTo>
              </a:path>
            </a:pathLst>
          </a:custGeom>
          <a:noFill/>
          <a:ln w="63500" cap="flat">
            <a:solidFill>
              <a:srgbClr val="EAFAF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3D511848-AB53-1B72-3B40-6E4C65769336}"/>
              </a:ext>
            </a:extLst>
          </p:cNvPr>
          <p:cNvSpPr/>
          <p:nvPr/>
        </p:nvSpPr>
        <p:spPr>
          <a:xfrm>
            <a:off x="3009900" y="4280058"/>
            <a:ext cx="4244657" cy="1289050"/>
          </a:xfrm>
          <a:custGeom>
            <a:avLst/>
            <a:gdLst>
              <a:gd name="connsiteX0" fmla="*/ 0 w 4244657"/>
              <a:gd name="connsiteY0" fmla="*/ 0 h 1289050"/>
              <a:gd name="connsiteX1" fmla="*/ 0 w 4244657"/>
              <a:gd name="connsiteY1" fmla="*/ 1289050 h 1289050"/>
              <a:gd name="connsiteX2" fmla="*/ 1882934 w 4244657"/>
              <a:gd name="connsiteY2" fmla="*/ 1289050 h 1289050"/>
              <a:gd name="connsiteX3" fmla="*/ 1882934 w 4244657"/>
              <a:gd name="connsiteY3" fmla="*/ 0 h 1289050"/>
              <a:gd name="connsiteX4" fmla="*/ 4244657 w 4244657"/>
              <a:gd name="connsiteY4" fmla="*/ 0 h 128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4657" h="1289050">
                <a:moveTo>
                  <a:pt x="0" y="0"/>
                </a:moveTo>
                <a:lnTo>
                  <a:pt x="0" y="1289050"/>
                </a:lnTo>
                <a:lnTo>
                  <a:pt x="1882934" y="1289050"/>
                </a:lnTo>
                <a:lnTo>
                  <a:pt x="1882934" y="0"/>
                </a:lnTo>
                <a:lnTo>
                  <a:pt x="4244657" y="0"/>
                </a:lnTo>
              </a:path>
            </a:pathLst>
          </a:custGeom>
          <a:noFill/>
          <a:ln w="63500" cap="flat">
            <a:solidFill>
              <a:srgbClr val="EAFAF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88B433D7-6363-B2E2-A80B-704B324E0F5A}"/>
              </a:ext>
            </a:extLst>
          </p:cNvPr>
          <p:cNvSpPr/>
          <p:nvPr/>
        </p:nvSpPr>
        <p:spPr>
          <a:xfrm>
            <a:off x="7328217" y="3778250"/>
            <a:ext cx="1744852" cy="1841500"/>
          </a:xfrm>
          <a:custGeom>
            <a:avLst/>
            <a:gdLst>
              <a:gd name="connsiteX0" fmla="*/ 824102 w 1744852"/>
              <a:gd name="connsiteY0" fmla="*/ 1841500 h 1841500"/>
              <a:gd name="connsiteX1" fmla="*/ 1091120 w 1744852"/>
              <a:gd name="connsiteY1" fmla="*/ 1802187 h 1841500"/>
              <a:gd name="connsiteX2" fmla="*/ 1744852 w 1744852"/>
              <a:gd name="connsiteY2" fmla="*/ 920750 h 1841500"/>
              <a:gd name="connsiteX3" fmla="*/ 824102 w 1744852"/>
              <a:gd name="connsiteY3" fmla="*/ 0 h 1841500"/>
              <a:gd name="connsiteX4" fmla="*/ 0 w 1744852"/>
              <a:gd name="connsiteY4" fmla="*/ 509625 h 184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4852" h="1841500">
                <a:moveTo>
                  <a:pt x="824102" y="1841500"/>
                </a:moveTo>
                <a:cubicBezTo>
                  <a:pt x="916939" y="1841500"/>
                  <a:pt x="1006601" y="1827752"/>
                  <a:pt x="1091120" y="1802187"/>
                </a:cubicBezTo>
                <a:cubicBezTo>
                  <a:pt x="1469389" y="1687735"/>
                  <a:pt x="1744852" y="1336408"/>
                  <a:pt x="1744852" y="920750"/>
                </a:cubicBezTo>
                <a:cubicBezTo>
                  <a:pt x="1744852" y="412236"/>
                  <a:pt x="1332611" y="0"/>
                  <a:pt x="824102" y="0"/>
                </a:cubicBezTo>
                <a:cubicBezTo>
                  <a:pt x="463296" y="0"/>
                  <a:pt x="151002" y="207480"/>
                  <a:pt x="0" y="509625"/>
                </a:cubicBezTo>
              </a:path>
            </a:pathLst>
          </a:custGeom>
          <a:noFill/>
          <a:ln w="63500" cap="flat">
            <a:solidFill>
              <a:srgbClr val="EAFAF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D7D63B04-3CE7-6BFA-9577-FF79C6B4A0B2}"/>
              </a:ext>
            </a:extLst>
          </p:cNvPr>
          <p:cNvSpPr/>
          <p:nvPr/>
        </p:nvSpPr>
        <p:spPr>
          <a:xfrm>
            <a:off x="4902041" y="4919979"/>
            <a:ext cx="1058862" cy="648900"/>
          </a:xfrm>
          <a:custGeom>
            <a:avLst/>
            <a:gdLst>
              <a:gd name="connsiteX0" fmla="*/ 0 w 1058862"/>
              <a:gd name="connsiteY0" fmla="*/ 0 h 648900"/>
              <a:gd name="connsiteX1" fmla="*/ 1058863 w 1058862"/>
              <a:gd name="connsiteY1" fmla="*/ 0 h 648900"/>
              <a:gd name="connsiteX2" fmla="*/ 1058863 w 1058862"/>
              <a:gd name="connsiteY2" fmla="*/ 648900 h 648900"/>
              <a:gd name="connsiteX3" fmla="*/ 0 w 1058862"/>
              <a:gd name="connsiteY3" fmla="*/ 648900 h 64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8862" h="648900">
                <a:moveTo>
                  <a:pt x="0" y="0"/>
                </a:moveTo>
                <a:lnTo>
                  <a:pt x="1058863" y="0"/>
                </a:lnTo>
                <a:lnTo>
                  <a:pt x="1058863" y="648900"/>
                </a:lnTo>
                <a:lnTo>
                  <a:pt x="0" y="648900"/>
                </a:lnTo>
              </a:path>
            </a:pathLst>
          </a:custGeom>
          <a:noFill/>
          <a:ln w="63500" cap="flat">
            <a:solidFill>
              <a:srgbClr val="EAFAF8"/>
            </a:solidFill>
            <a:prstDash val="sysDot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3623BF2D-7997-5319-A0E9-14E47D7315EC}"/>
              </a:ext>
            </a:extLst>
          </p:cNvPr>
          <p:cNvSpPr/>
          <p:nvPr/>
        </p:nvSpPr>
        <p:spPr>
          <a:xfrm>
            <a:off x="2784475" y="4041775"/>
            <a:ext cx="476250" cy="476250"/>
          </a:xfrm>
          <a:custGeom>
            <a:avLst/>
            <a:gdLst>
              <a:gd name="connsiteX0" fmla="*/ 476250 w 476250"/>
              <a:gd name="connsiteY0" fmla="*/ 238125 h 476250"/>
              <a:gd name="connsiteX1" fmla="*/ 238125 w 476250"/>
              <a:gd name="connsiteY1" fmla="*/ 476250 h 476250"/>
              <a:gd name="connsiteX2" fmla="*/ 0 w 476250"/>
              <a:gd name="connsiteY2" fmla="*/ 238125 h 476250"/>
              <a:gd name="connsiteX3" fmla="*/ 238125 w 476250"/>
              <a:gd name="connsiteY3" fmla="*/ 0 h 476250"/>
              <a:gd name="connsiteX4" fmla="*/ 476250 w 476250"/>
              <a:gd name="connsiteY4" fmla="*/ 238125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0" h="476250">
                <a:moveTo>
                  <a:pt x="476250" y="238125"/>
                </a:moveTo>
                <a:cubicBezTo>
                  <a:pt x="476250" y="369638"/>
                  <a:pt x="369638" y="476250"/>
                  <a:pt x="238125" y="476250"/>
                </a:cubicBezTo>
                <a:cubicBezTo>
                  <a:pt x="106612" y="476250"/>
                  <a:pt x="0" y="369638"/>
                  <a:pt x="0" y="238125"/>
                </a:cubicBezTo>
                <a:cubicBezTo>
                  <a:pt x="0" y="106612"/>
                  <a:pt x="106612" y="0"/>
                  <a:pt x="238125" y="0"/>
                </a:cubicBezTo>
                <a:cubicBezTo>
                  <a:pt x="369638" y="0"/>
                  <a:pt x="476250" y="106612"/>
                  <a:pt x="476250" y="238125"/>
                </a:cubicBezTo>
                <a:close/>
              </a:path>
            </a:pathLst>
          </a:custGeom>
          <a:solidFill>
            <a:srgbClr val="E8FCFA"/>
          </a:solidFill>
          <a:ln w="6350" cap="flat">
            <a:solidFill>
              <a:srgbClr val="00D4C0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7E07CE52-925F-D42C-30C3-E39FB306DBDA}"/>
              </a:ext>
            </a:extLst>
          </p:cNvPr>
          <p:cNvSpPr/>
          <p:nvPr/>
        </p:nvSpPr>
        <p:spPr>
          <a:xfrm>
            <a:off x="2914650" y="4175125"/>
            <a:ext cx="190500" cy="190500"/>
          </a:xfrm>
          <a:custGeom>
            <a:avLst/>
            <a:gdLst>
              <a:gd name="connsiteX0" fmla="*/ 66675 w 190500"/>
              <a:gd name="connsiteY0" fmla="*/ 114300 h 190500"/>
              <a:gd name="connsiteX1" fmla="*/ 66675 w 190500"/>
              <a:gd name="connsiteY1" fmla="*/ 142875 h 190500"/>
              <a:gd name="connsiteX2" fmla="*/ 123825 w 190500"/>
              <a:gd name="connsiteY2" fmla="*/ 142875 h 190500"/>
              <a:gd name="connsiteX3" fmla="*/ 123825 w 190500"/>
              <a:gd name="connsiteY3" fmla="*/ 114300 h 190500"/>
              <a:gd name="connsiteX4" fmla="*/ 190500 w 190500"/>
              <a:gd name="connsiteY4" fmla="*/ 114300 h 190500"/>
              <a:gd name="connsiteX5" fmla="*/ 190500 w 190500"/>
              <a:gd name="connsiteY5" fmla="*/ 180975 h 190500"/>
              <a:gd name="connsiteX6" fmla="*/ 187712 w 190500"/>
              <a:gd name="connsiteY6" fmla="*/ 187712 h 190500"/>
              <a:gd name="connsiteX7" fmla="*/ 180975 w 190500"/>
              <a:gd name="connsiteY7" fmla="*/ 190500 h 190500"/>
              <a:gd name="connsiteX8" fmla="*/ 9525 w 190500"/>
              <a:gd name="connsiteY8" fmla="*/ 190500 h 190500"/>
              <a:gd name="connsiteX9" fmla="*/ 2788 w 190500"/>
              <a:gd name="connsiteY9" fmla="*/ 187712 h 190500"/>
              <a:gd name="connsiteX10" fmla="*/ 0 w 190500"/>
              <a:gd name="connsiteY10" fmla="*/ 180975 h 190500"/>
              <a:gd name="connsiteX11" fmla="*/ 0 w 190500"/>
              <a:gd name="connsiteY11" fmla="*/ 114300 h 190500"/>
              <a:gd name="connsiteX12" fmla="*/ 66675 w 190500"/>
              <a:gd name="connsiteY12" fmla="*/ 114300 h 190500"/>
              <a:gd name="connsiteX13" fmla="*/ 85725 w 190500"/>
              <a:gd name="connsiteY13" fmla="*/ 95250 h 190500"/>
              <a:gd name="connsiteX14" fmla="*/ 104775 w 190500"/>
              <a:gd name="connsiteY14" fmla="*/ 95250 h 190500"/>
              <a:gd name="connsiteX15" fmla="*/ 104775 w 190500"/>
              <a:gd name="connsiteY15" fmla="*/ 123825 h 190500"/>
              <a:gd name="connsiteX16" fmla="*/ 85725 w 190500"/>
              <a:gd name="connsiteY16" fmla="*/ 123825 h 190500"/>
              <a:gd name="connsiteX17" fmla="*/ 85725 w 190500"/>
              <a:gd name="connsiteY17" fmla="*/ 95250 h 190500"/>
              <a:gd name="connsiteX18" fmla="*/ 47625 w 190500"/>
              <a:gd name="connsiteY18" fmla="*/ 38100 h 190500"/>
              <a:gd name="connsiteX19" fmla="*/ 47625 w 190500"/>
              <a:gd name="connsiteY19" fmla="*/ 9525 h 190500"/>
              <a:gd name="connsiteX20" fmla="*/ 50413 w 190500"/>
              <a:gd name="connsiteY20" fmla="*/ 2788 h 190500"/>
              <a:gd name="connsiteX21" fmla="*/ 57150 w 190500"/>
              <a:gd name="connsiteY21" fmla="*/ 0 h 190500"/>
              <a:gd name="connsiteX22" fmla="*/ 133350 w 190500"/>
              <a:gd name="connsiteY22" fmla="*/ 0 h 190500"/>
              <a:gd name="connsiteX23" fmla="*/ 140087 w 190500"/>
              <a:gd name="connsiteY23" fmla="*/ 2788 h 190500"/>
              <a:gd name="connsiteX24" fmla="*/ 142875 w 190500"/>
              <a:gd name="connsiteY24" fmla="*/ 9525 h 190500"/>
              <a:gd name="connsiteX25" fmla="*/ 142875 w 190500"/>
              <a:gd name="connsiteY25" fmla="*/ 38100 h 190500"/>
              <a:gd name="connsiteX26" fmla="*/ 180975 w 190500"/>
              <a:gd name="connsiteY26" fmla="*/ 38100 h 190500"/>
              <a:gd name="connsiteX27" fmla="*/ 187712 w 190500"/>
              <a:gd name="connsiteY27" fmla="*/ 40888 h 190500"/>
              <a:gd name="connsiteX28" fmla="*/ 190500 w 190500"/>
              <a:gd name="connsiteY28" fmla="*/ 47625 h 190500"/>
              <a:gd name="connsiteX29" fmla="*/ 190500 w 190500"/>
              <a:gd name="connsiteY29" fmla="*/ 95250 h 190500"/>
              <a:gd name="connsiteX30" fmla="*/ 123825 w 190500"/>
              <a:gd name="connsiteY30" fmla="*/ 95250 h 190500"/>
              <a:gd name="connsiteX31" fmla="*/ 123825 w 190500"/>
              <a:gd name="connsiteY31" fmla="*/ 76200 h 190500"/>
              <a:gd name="connsiteX32" fmla="*/ 66675 w 190500"/>
              <a:gd name="connsiteY32" fmla="*/ 76200 h 190500"/>
              <a:gd name="connsiteX33" fmla="*/ 66675 w 190500"/>
              <a:gd name="connsiteY33" fmla="*/ 95250 h 190500"/>
              <a:gd name="connsiteX34" fmla="*/ 0 w 190500"/>
              <a:gd name="connsiteY34" fmla="*/ 95250 h 190500"/>
              <a:gd name="connsiteX35" fmla="*/ 0 w 190500"/>
              <a:gd name="connsiteY35" fmla="*/ 47625 h 190500"/>
              <a:gd name="connsiteX36" fmla="*/ 2788 w 190500"/>
              <a:gd name="connsiteY36" fmla="*/ 40888 h 190500"/>
              <a:gd name="connsiteX37" fmla="*/ 9525 w 190500"/>
              <a:gd name="connsiteY37" fmla="*/ 38100 h 190500"/>
              <a:gd name="connsiteX38" fmla="*/ 47625 w 190500"/>
              <a:gd name="connsiteY38" fmla="*/ 38100 h 190500"/>
              <a:gd name="connsiteX39" fmla="*/ 66675 w 190500"/>
              <a:gd name="connsiteY39" fmla="*/ 19050 h 190500"/>
              <a:gd name="connsiteX40" fmla="*/ 66675 w 190500"/>
              <a:gd name="connsiteY40" fmla="*/ 38100 h 190500"/>
              <a:gd name="connsiteX41" fmla="*/ 123825 w 190500"/>
              <a:gd name="connsiteY41" fmla="*/ 38100 h 190500"/>
              <a:gd name="connsiteX42" fmla="*/ 123825 w 190500"/>
              <a:gd name="connsiteY42" fmla="*/ 19050 h 190500"/>
              <a:gd name="connsiteX43" fmla="*/ 66675 w 190500"/>
              <a:gd name="connsiteY43" fmla="*/ 1905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0500" h="190500">
                <a:moveTo>
                  <a:pt x="66675" y="114300"/>
                </a:moveTo>
                <a:lnTo>
                  <a:pt x="66675" y="142875"/>
                </a:lnTo>
                <a:lnTo>
                  <a:pt x="123825" y="142875"/>
                </a:lnTo>
                <a:lnTo>
                  <a:pt x="123825" y="114300"/>
                </a:lnTo>
                <a:lnTo>
                  <a:pt x="190500" y="114300"/>
                </a:lnTo>
                <a:lnTo>
                  <a:pt x="190500" y="180975"/>
                </a:lnTo>
                <a:cubicBezTo>
                  <a:pt x="190500" y="183502"/>
                  <a:pt x="189497" y="185922"/>
                  <a:pt x="187712" y="187712"/>
                </a:cubicBezTo>
                <a:cubicBezTo>
                  <a:pt x="185922" y="189497"/>
                  <a:pt x="183502" y="190500"/>
                  <a:pt x="180975" y="190500"/>
                </a:cubicBezTo>
                <a:lnTo>
                  <a:pt x="9525" y="190500"/>
                </a:lnTo>
                <a:cubicBezTo>
                  <a:pt x="6998" y="190500"/>
                  <a:pt x="4578" y="189497"/>
                  <a:pt x="2788" y="187712"/>
                </a:cubicBezTo>
                <a:cubicBezTo>
                  <a:pt x="1003" y="185922"/>
                  <a:pt x="0" y="183502"/>
                  <a:pt x="0" y="180975"/>
                </a:cubicBezTo>
                <a:lnTo>
                  <a:pt x="0" y="114300"/>
                </a:lnTo>
                <a:lnTo>
                  <a:pt x="66675" y="114300"/>
                </a:lnTo>
                <a:close/>
                <a:moveTo>
                  <a:pt x="85725" y="95250"/>
                </a:moveTo>
                <a:lnTo>
                  <a:pt x="104775" y="95250"/>
                </a:lnTo>
                <a:lnTo>
                  <a:pt x="104775" y="123825"/>
                </a:lnTo>
                <a:lnTo>
                  <a:pt x="85725" y="123825"/>
                </a:lnTo>
                <a:lnTo>
                  <a:pt x="85725" y="95250"/>
                </a:lnTo>
                <a:close/>
                <a:moveTo>
                  <a:pt x="47625" y="38100"/>
                </a:moveTo>
                <a:lnTo>
                  <a:pt x="47625" y="9525"/>
                </a:lnTo>
                <a:cubicBezTo>
                  <a:pt x="47625" y="6998"/>
                  <a:pt x="48628" y="4578"/>
                  <a:pt x="50413" y="2788"/>
                </a:cubicBezTo>
                <a:cubicBezTo>
                  <a:pt x="52203" y="1003"/>
                  <a:pt x="54623" y="0"/>
                  <a:pt x="57150" y="0"/>
                </a:cubicBezTo>
                <a:lnTo>
                  <a:pt x="133350" y="0"/>
                </a:lnTo>
                <a:cubicBezTo>
                  <a:pt x="135877" y="0"/>
                  <a:pt x="138297" y="1003"/>
                  <a:pt x="140087" y="2788"/>
                </a:cubicBezTo>
                <a:cubicBezTo>
                  <a:pt x="141872" y="4578"/>
                  <a:pt x="142875" y="6998"/>
                  <a:pt x="142875" y="9525"/>
                </a:cubicBezTo>
                <a:lnTo>
                  <a:pt x="142875" y="38100"/>
                </a:lnTo>
                <a:lnTo>
                  <a:pt x="180975" y="38100"/>
                </a:lnTo>
                <a:cubicBezTo>
                  <a:pt x="183502" y="38100"/>
                  <a:pt x="185922" y="39103"/>
                  <a:pt x="187712" y="40888"/>
                </a:cubicBezTo>
                <a:cubicBezTo>
                  <a:pt x="189497" y="42678"/>
                  <a:pt x="190500" y="45098"/>
                  <a:pt x="190500" y="47625"/>
                </a:cubicBezTo>
                <a:lnTo>
                  <a:pt x="190500" y="95250"/>
                </a:lnTo>
                <a:lnTo>
                  <a:pt x="123825" y="95250"/>
                </a:lnTo>
                <a:lnTo>
                  <a:pt x="123825" y="76200"/>
                </a:lnTo>
                <a:lnTo>
                  <a:pt x="66675" y="76200"/>
                </a:lnTo>
                <a:lnTo>
                  <a:pt x="66675" y="95250"/>
                </a:lnTo>
                <a:lnTo>
                  <a:pt x="0" y="95250"/>
                </a:lnTo>
                <a:lnTo>
                  <a:pt x="0" y="47625"/>
                </a:lnTo>
                <a:cubicBezTo>
                  <a:pt x="0" y="45098"/>
                  <a:pt x="1003" y="42678"/>
                  <a:pt x="2788" y="40888"/>
                </a:cubicBezTo>
                <a:cubicBezTo>
                  <a:pt x="4578" y="39103"/>
                  <a:pt x="6998" y="38100"/>
                  <a:pt x="9525" y="38100"/>
                </a:cubicBezTo>
                <a:lnTo>
                  <a:pt x="47625" y="38100"/>
                </a:lnTo>
                <a:close/>
                <a:moveTo>
                  <a:pt x="66675" y="19050"/>
                </a:moveTo>
                <a:lnTo>
                  <a:pt x="66675" y="38100"/>
                </a:lnTo>
                <a:lnTo>
                  <a:pt x="123825" y="38100"/>
                </a:lnTo>
                <a:lnTo>
                  <a:pt x="123825" y="19050"/>
                </a:lnTo>
                <a:lnTo>
                  <a:pt x="66675" y="19050"/>
                </a:lnTo>
                <a:close/>
              </a:path>
            </a:pathLst>
          </a:custGeom>
          <a:solidFill>
            <a:srgbClr val="029E8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2F00C2B1-92B6-96FE-A7A9-235690040E54}"/>
              </a:ext>
            </a:extLst>
          </p:cNvPr>
          <p:cNvSpPr/>
          <p:nvPr/>
        </p:nvSpPr>
        <p:spPr>
          <a:xfrm>
            <a:off x="2784475" y="5330825"/>
            <a:ext cx="476250" cy="476250"/>
          </a:xfrm>
          <a:custGeom>
            <a:avLst/>
            <a:gdLst>
              <a:gd name="connsiteX0" fmla="*/ 476250 w 476250"/>
              <a:gd name="connsiteY0" fmla="*/ 238125 h 476250"/>
              <a:gd name="connsiteX1" fmla="*/ 238125 w 476250"/>
              <a:gd name="connsiteY1" fmla="*/ 476250 h 476250"/>
              <a:gd name="connsiteX2" fmla="*/ 0 w 476250"/>
              <a:gd name="connsiteY2" fmla="*/ 238125 h 476250"/>
              <a:gd name="connsiteX3" fmla="*/ 238125 w 476250"/>
              <a:gd name="connsiteY3" fmla="*/ 0 h 476250"/>
              <a:gd name="connsiteX4" fmla="*/ 476250 w 476250"/>
              <a:gd name="connsiteY4" fmla="*/ 238125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0" h="476250">
                <a:moveTo>
                  <a:pt x="476250" y="238125"/>
                </a:moveTo>
                <a:cubicBezTo>
                  <a:pt x="476250" y="369638"/>
                  <a:pt x="369638" y="476250"/>
                  <a:pt x="238125" y="476250"/>
                </a:cubicBezTo>
                <a:cubicBezTo>
                  <a:pt x="106612" y="476250"/>
                  <a:pt x="0" y="369638"/>
                  <a:pt x="0" y="238125"/>
                </a:cubicBezTo>
                <a:cubicBezTo>
                  <a:pt x="0" y="106612"/>
                  <a:pt x="106612" y="0"/>
                  <a:pt x="238125" y="0"/>
                </a:cubicBezTo>
                <a:cubicBezTo>
                  <a:pt x="369638" y="0"/>
                  <a:pt x="476250" y="106612"/>
                  <a:pt x="476250" y="238125"/>
                </a:cubicBezTo>
                <a:close/>
              </a:path>
            </a:pathLst>
          </a:custGeom>
          <a:solidFill>
            <a:srgbClr val="E8FCFA"/>
          </a:solidFill>
          <a:ln w="6350" cap="flat">
            <a:solidFill>
              <a:srgbClr val="00D4C0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9E51BF46-6EDC-F654-91E2-8E71F79E4783}"/>
              </a:ext>
            </a:extLst>
          </p:cNvPr>
          <p:cNvSpPr/>
          <p:nvPr/>
        </p:nvSpPr>
        <p:spPr>
          <a:xfrm>
            <a:off x="2936875" y="5473700"/>
            <a:ext cx="171450" cy="190500"/>
          </a:xfrm>
          <a:custGeom>
            <a:avLst/>
            <a:gdLst>
              <a:gd name="connsiteX0" fmla="*/ 123825 w 171450"/>
              <a:gd name="connsiteY0" fmla="*/ 0 h 190500"/>
              <a:gd name="connsiteX1" fmla="*/ 171450 w 171450"/>
              <a:gd name="connsiteY1" fmla="*/ 47625 h 190500"/>
              <a:gd name="connsiteX2" fmla="*/ 171450 w 171450"/>
              <a:gd name="connsiteY2" fmla="*/ 181051 h 190500"/>
              <a:gd name="connsiteX3" fmla="*/ 168675 w 171450"/>
              <a:gd name="connsiteY3" fmla="*/ 187732 h 190500"/>
              <a:gd name="connsiteX4" fmla="*/ 161989 w 171450"/>
              <a:gd name="connsiteY4" fmla="*/ 190500 h 190500"/>
              <a:gd name="connsiteX5" fmla="*/ 9461 w 171450"/>
              <a:gd name="connsiteY5" fmla="*/ 190500 h 190500"/>
              <a:gd name="connsiteX6" fmla="*/ 2794 w 171450"/>
              <a:gd name="connsiteY6" fmla="*/ 187712 h 190500"/>
              <a:gd name="connsiteX7" fmla="*/ 0 w 171450"/>
              <a:gd name="connsiteY7" fmla="*/ 181051 h 190500"/>
              <a:gd name="connsiteX8" fmla="*/ 0 w 171450"/>
              <a:gd name="connsiteY8" fmla="*/ 9449 h 190500"/>
              <a:gd name="connsiteX9" fmla="*/ 9461 w 171450"/>
              <a:gd name="connsiteY9" fmla="*/ 0 h 190500"/>
              <a:gd name="connsiteX10" fmla="*/ 123825 w 171450"/>
              <a:gd name="connsiteY10" fmla="*/ 0 h 190500"/>
              <a:gd name="connsiteX11" fmla="*/ 100292 w 171450"/>
              <a:gd name="connsiteY11" fmla="*/ 118548 h 190500"/>
              <a:gd name="connsiteX12" fmla="*/ 121342 w 171450"/>
              <a:gd name="connsiteY12" fmla="*/ 139598 h 190500"/>
              <a:gd name="connsiteX13" fmla="*/ 134817 w 171450"/>
              <a:gd name="connsiteY13" fmla="*/ 126143 h 190500"/>
              <a:gd name="connsiteX14" fmla="*/ 113767 w 171450"/>
              <a:gd name="connsiteY14" fmla="*/ 105086 h 190500"/>
              <a:gd name="connsiteX15" fmla="*/ 118326 w 171450"/>
              <a:gd name="connsiteY15" fmla="*/ 78575 h 190500"/>
              <a:gd name="connsiteX16" fmla="*/ 104235 w 171450"/>
              <a:gd name="connsiteY16" fmla="*/ 55651 h 190500"/>
              <a:gd name="connsiteX17" fmla="*/ 78518 w 171450"/>
              <a:gd name="connsiteY17" fmla="*/ 47746 h 190500"/>
              <a:gd name="connsiteX18" fmla="*/ 53988 w 171450"/>
              <a:gd name="connsiteY18" fmla="*/ 58788 h 190500"/>
              <a:gd name="connsiteX19" fmla="*/ 42894 w 171450"/>
              <a:gd name="connsiteY19" fmla="*/ 83331 h 190500"/>
              <a:gd name="connsiteX20" fmla="*/ 50800 w 171450"/>
              <a:gd name="connsiteY20" fmla="*/ 109074 h 190500"/>
              <a:gd name="connsiteX21" fmla="*/ 73755 w 171450"/>
              <a:gd name="connsiteY21" fmla="*/ 123158 h 190500"/>
              <a:gd name="connsiteX22" fmla="*/ 100292 w 171450"/>
              <a:gd name="connsiteY22" fmla="*/ 118548 h 190500"/>
              <a:gd name="connsiteX23" fmla="*/ 94405 w 171450"/>
              <a:gd name="connsiteY23" fmla="*/ 99193 h 190500"/>
              <a:gd name="connsiteX24" fmla="*/ 88221 w 171450"/>
              <a:gd name="connsiteY24" fmla="*/ 103461 h 190500"/>
              <a:gd name="connsiteX25" fmla="*/ 80867 w 171450"/>
              <a:gd name="connsiteY25" fmla="*/ 105010 h 190500"/>
              <a:gd name="connsiteX26" fmla="*/ 73489 w 171450"/>
              <a:gd name="connsiteY26" fmla="*/ 103587 h 190500"/>
              <a:gd name="connsiteX27" fmla="*/ 67227 w 171450"/>
              <a:gd name="connsiteY27" fmla="*/ 99428 h 190500"/>
              <a:gd name="connsiteX28" fmla="*/ 63068 w 171450"/>
              <a:gd name="connsiteY28" fmla="*/ 93173 h 190500"/>
              <a:gd name="connsiteX29" fmla="*/ 61652 w 171450"/>
              <a:gd name="connsiteY29" fmla="*/ 85795 h 190500"/>
              <a:gd name="connsiteX30" fmla="*/ 63195 w 171450"/>
              <a:gd name="connsiteY30" fmla="*/ 78442 h 190500"/>
              <a:gd name="connsiteX31" fmla="*/ 67469 w 171450"/>
              <a:gd name="connsiteY31" fmla="*/ 72257 h 190500"/>
              <a:gd name="connsiteX32" fmla="*/ 80867 w 171450"/>
              <a:gd name="connsiteY32" fmla="*/ 66910 h 190500"/>
              <a:gd name="connsiteX33" fmla="*/ 94170 w 171450"/>
              <a:gd name="connsiteY33" fmla="*/ 72492 h 190500"/>
              <a:gd name="connsiteX34" fmla="*/ 99752 w 171450"/>
              <a:gd name="connsiteY34" fmla="*/ 85795 h 190500"/>
              <a:gd name="connsiteX35" fmla="*/ 94405 w 171450"/>
              <a:gd name="connsiteY35" fmla="*/ 99193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71450" h="190500">
                <a:moveTo>
                  <a:pt x="123825" y="0"/>
                </a:moveTo>
                <a:lnTo>
                  <a:pt x="171450" y="47625"/>
                </a:lnTo>
                <a:lnTo>
                  <a:pt x="171450" y="181051"/>
                </a:lnTo>
                <a:cubicBezTo>
                  <a:pt x="171450" y="183559"/>
                  <a:pt x="170447" y="185960"/>
                  <a:pt x="168675" y="187732"/>
                </a:cubicBezTo>
                <a:cubicBezTo>
                  <a:pt x="166903" y="189503"/>
                  <a:pt x="164497" y="190500"/>
                  <a:pt x="161989" y="190500"/>
                </a:cubicBezTo>
                <a:lnTo>
                  <a:pt x="9461" y="190500"/>
                </a:lnTo>
                <a:cubicBezTo>
                  <a:pt x="6960" y="190481"/>
                  <a:pt x="4566" y="189484"/>
                  <a:pt x="2794" y="187712"/>
                </a:cubicBezTo>
                <a:cubicBezTo>
                  <a:pt x="1022" y="185947"/>
                  <a:pt x="19" y="183553"/>
                  <a:pt x="0" y="181051"/>
                </a:cubicBezTo>
                <a:lnTo>
                  <a:pt x="0" y="9449"/>
                </a:lnTo>
                <a:cubicBezTo>
                  <a:pt x="0" y="4229"/>
                  <a:pt x="4242" y="0"/>
                  <a:pt x="9461" y="0"/>
                </a:cubicBezTo>
                <a:lnTo>
                  <a:pt x="123825" y="0"/>
                </a:lnTo>
                <a:close/>
                <a:moveTo>
                  <a:pt x="100292" y="118548"/>
                </a:moveTo>
                <a:lnTo>
                  <a:pt x="121342" y="139598"/>
                </a:lnTo>
                <a:lnTo>
                  <a:pt x="134817" y="126143"/>
                </a:lnTo>
                <a:lnTo>
                  <a:pt x="113767" y="105086"/>
                </a:lnTo>
                <a:cubicBezTo>
                  <a:pt x="118459" y="97098"/>
                  <a:pt x="120079" y="87674"/>
                  <a:pt x="118326" y="78575"/>
                </a:cubicBezTo>
                <a:cubicBezTo>
                  <a:pt x="116567" y="69475"/>
                  <a:pt x="111563" y="61328"/>
                  <a:pt x="104235" y="55651"/>
                </a:cubicBezTo>
                <a:cubicBezTo>
                  <a:pt x="96907" y="49981"/>
                  <a:pt x="87770" y="47168"/>
                  <a:pt x="78518" y="47746"/>
                </a:cubicBezTo>
                <a:cubicBezTo>
                  <a:pt x="69272" y="48323"/>
                  <a:pt x="60554" y="52248"/>
                  <a:pt x="53988" y="58788"/>
                </a:cubicBezTo>
                <a:cubicBezTo>
                  <a:pt x="47428" y="65348"/>
                  <a:pt x="43478" y="74073"/>
                  <a:pt x="42894" y="83331"/>
                </a:cubicBezTo>
                <a:cubicBezTo>
                  <a:pt x="42304" y="92589"/>
                  <a:pt x="45117" y="101740"/>
                  <a:pt x="50800" y="109074"/>
                </a:cubicBezTo>
                <a:cubicBezTo>
                  <a:pt x="56483" y="116408"/>
                  <a:pt x="64643" y="121418"/>
                  <a:pt x="73755" y="123158"/>
                </a:cubicBezTo>
                <a:cubicBezTo>
                  <a:pt x="82867" y="124904"/>
                  <a:pt x="92304" y="123266"/>
                  <a:pt x="100292" y="118548"/>
                </a:cubicBezTo>
                <a:close/>
                <a:moveTo>
                  <a:pt x="94405" y="99193"/>
                </a:moveTo>
                <a:cubicBezTo>
                  <a:pt x="92646" y="101016"/>
                  <a:pt x="90545" y="102464"/>
                  <a:pt x="88221" y="103461"/>
                </a:cubicBezTo>
                <a:cubicBezTo>
                  <a:pt x="85897" y="104464"/>
                  <a:pt x="83395" y="104985"/>
                  <a:pt x="80867" y="105010"/>
                </a:cubicBezTo>
                <a:cubicBezTo>
                  <a:pt x="78334" y="105029"/>
                  <a:pt x="75825" y="104546"/>
                  <a:pt x="73489" y="103587"/>
                </a:cubicBezTo>
                <a:cubicBezTo>
                  <a:pt x="71145" y="102635"/>
                  <a:pt x="69018" y="101219"/>
                  <a:pt x="67227" y="99428"/>
                </a:cubicBezTo>
                <a:cubicBezTo>
                  <a:pt x="65443" y="97644"/>
                  <a:pt x="64027" y="95517"/>
                  <a:pt x="63068" y="93173"/>
                </a:cubicBezTo>
                <a:cubicBezTo>
                  <a:pt x="62109" y="90831"/>
                  <a:pt x="61627" y="88322"/>
                  <a:pt x="61652" y="85795"/>
                </a:cubicBezTo>
                <a:cubicBezTo>
                  <a:pt x="61671" y="83261"/>
                  <a:pt x="62198" y="80766"/>
                  <a:pt x="63195" y="78442"/>
                </a:cubicBezTo>
                <a:cubicBezTo>
                  <a:pt x="64192" y="76117"/>
                  <a:pt x="65646" y="74016"/>
                  <a:pt x="67469" y="72257"/>
                </a:cubicBezTo>
                <a:cubicBezTo>
                  <a:pt x="71057" y="68790"/>
                  <a:pt x="75870" y="66866"/>
                  <a:pt x="80867" y="66910"/>
                </a:cubicBezTo>
                <a:cubicBezTo>
                  <a:pt x="85858" y="66954"/>
                  <a:pt x="90640" y="68955"/>
                  <a:pt x="94170" y="72492"/>
                </a:cubicBezTo>
                <a:cubicBezTo>
                  <a:pt x="97701" y="76022"/>
                  <a:pt x="99708" y="80797"/>
                  <a:pt x="99752" y="85795"/>
                </a:cubicBezTo>
                <a:cubicBezTo>
                  <a:pt x="99790" y="90786"/>
                  <a:pt x="97873" y="95599"/>
                  <a:pt x="94405" y="99193"/>
                </a:cubicBezTo>
                <a:close/>
              </a:path>
            </a:pathLst>
          </a:custGeom>
          <a:solidFill>
            <a:srgbClr val="029E8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42292F64-2AFC-F391-C79F-C7894B24573C}"/>
              </a:ext>
            </a:extLst>
          </p:cNvPr>
          <p:cNvSpPr/>
          <p:nvPr/>
        </p:nvSpPr>
        <p:spPr>
          <a:xfrm>
            <a:off x="4664075" y="5330825"/>
            <a:ext cx="476250" cy="476250"/>
          </a:xfrm>
          <a:custGeom>
            <a:avLst/>
            <a:gdLst>
              <a:gd name="connsiteX0" fmla="*/ 476250 w 476250"/>
              <a:gd name="connsiteY0" fmla="*/ 238125 h 476250"/>
              <a:gd name="connsiteX1" fmla="*/ 238125 w 476250"/>
              <a:gd name="connsiteY1" fmla="*/ 476250 h 476250"/>
              <a:gd name="connsiteX2" fmla="*/ 0 w 476250"/>
              <a:gd name="connsiteY2" fmla="*/ 238125 h 476250"/>
              <a:gd name="connsiteX3" fmla="*/ 238125 w 476250"/>
              <a:gd name="connsiteY3" fmla="*/ 0 h 476250"/>
              <a:gd name="connsiteX4" fmla="*/ 476250 w 476250"/>
              <a:gd name="connsiteY4" fmla="*/ 238125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0" h="476250">
                <a:moveTo>
                  <a:pt x="476250" y="238125"/>
                </a:moveTo>
                <a:cubicBezTo>
                  <a:pt x="476250" y="369638"/>
                  <a:pt x="369638" y="476250"/>
                  <a:pt x="238125" y="476250"/>
                </a:cubicBezTo>
                <a:cubicBezTo>
                  <a:pt x="106612" y="476250"/>
                  <a:pt x="0" y="369638"/>
                  <a:pt x="0" y="238125"/>
                </a:cubicBezTo>
                <a:cubicBezTo>
                  <a:pt x="0" y="106612"/>
                  <a:pt x="106612" y="0"/>
                  <a:pt x="238125" y="0"/>
                </a:cubicBezTo>
                <a:cubicBezTo>
                  <a:pt x="369638" y="0"/>
                  <a:pt x="476250" y="106612"/>
                  <a:pt x="476250" y="238125"/>
                </a:cubicBezTo>
                <a:close/>
              </a:path>
            </a:pathLst>
          </a:custGeom>
          <a:solidFill>
            <a:srgbClr val="E8FCFA"/>
          </a:solidFill>
          <a:ln w="6350" cap="flat">
            <a:solidFill>
              <a:srgbClr val="00D4C0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8F7FC3C3-CED7-39DE-6C5B-C275EDF66205}"/>
              </a:ext>
            </a:extLst>
          </p:cNvPr>
          <p:cNvSpPr/>
          <p:nvPr/>
        </p:nvSpPr>
        <p:spPr>
          <a:xfrm>
            <a:off x="4816475" y="5483225"/>
            <a:ext cx="171450" cy="171450"/>
          </a:xfrm>
          <a:custGeom>
            <a:avLst/>
            <a:gdLst>
              <a:gd name="connsiteX0" fmla="*/ 9525 w 171450"/>
              <a:gd name="connsiteY0" fmla="*/ 0 h 171450"/>
              <a:gd name="connsiteX1" fmla="*/ 161925 w 171450"/>
              <a:gd name="connsiteY1" fmla="*/ 0 h 171450"/>
              <a:gd name="connsiteX2" fmla="*/ 168662 w 171450"/>
              <a:gd name="connsiteY2" fmla="*/ 2788 h 171450"/>
              <a:gd name="connsiteX3" fmla="*/ 171450 w 171450"/>
              <a:gd name="connsiteY3" fmla="*/ 9525 h 171450"/>
              <a:gd name="connsiteX4" fmla="*/ 171450 w 171450"/>
              <a:gd name="connsiteY4" fmla="*/ 76200 h 171450"/>
              <a:gd name="connsiteX5" fmla="*/ 0 w 171450"/>
              <a:gd name="connsiteY5" fmla="*/ 76200 h 171450"/>
              <a:gd name="connsiteX6" fmla="*/ 0 w 171450"/>
              <a:gd name="connsiteY6" fmla="*/ 9525 h 171450"/>
              <a:gd name="connsiteX7" fmla="*/ 2788 w 171450"/>
              <a:gd name="connsiteY7" fmla="*/ 2788 h 171450"/>
              <a:gd name="connsiteX8" fmla="*/ 9525 w 171450"/>
              <a:gd name="connsiteY8" fmla="*/ 0 h 171450"/>
              <a:gd name="connsiteX9" fmla="*/ 0 w 171450"/>
              <a:gd name="connsiteY9" fmla="*/ 95250 h 171450"/>
              <a:gd name="connsiteX10" fmla="*/ 171450 w 171450"/>
              <a:gd name="connsiteY10" fmla="*/ 95250 h 171450"/>
              <a:gd name="connsiteX11" fmla="*/ 171450 w 171450"/>
              <a:gd name="connsiteY11" fmla="*/ 161925 h 171450"/>
              <a:gd name="connsiteX12" fmla="*/ 168662 w 171450"/>
              <a:gd name="connsiteY12" fmla="*/ 168662 h 171450"/>
              <a:gd name="connsiteX13" fmla="*/ 161925 w 171450"/>
              <a:gd name="connsiteY13" fmla="*/ 171450 h 171450"/>
              <a:gd name="connsiteX14" fmla="*/ 9525 w 171450"/>
              <a:gd name="connsiteY14" fmla="*/ 171450 h 171450"/>
              <a:gd name="connsiteX15" fmla="*/ 2788 w 171450"/>
              <a:gd name="connsiteY15" fmla="*/ 168662 h 171450"/>
              <a:gd name="connsiteX16" fmla="*/ 0 w 171450"/>
              <a:gd name="connsiteY16" fmla="*/ 161925 h 171450"/>
              <a:gd name="connsiteX17" fmla="*/ 0 w 171450"/>
              <a:gd name="connsiteY17" fmla="*/ 95250 h 171450"/>
              <a:gd name="connsiteX18" fmla="*/ 38100 w 171450"/>
              <a:gd name="connsiteY18" fmla="*/ 123825 h 171450"/>
              <a:gd name="connsiteX19" fmla="*/ 38100 w 171450"/>
              <a:gd name="connsiteY19" fmla="*/ 142875 h 171450"/>
              <a:gd name="connsiteX20" fmla="*/ 66675 w 171450"/>
              <a:gd name="connsiteY20" fmla="*/ 142875 h 171450"/>
              <a:gd name="connsiteX21" fmla="*/ 66675 w 171450"/>
              <a:gd name="connsiteY21" fmla="*/ 123825 h 171450"/>
              <a:gd name="connsiteX22" fmla="*/ 38100 w 171450"/>
              <a:gd name="connsiteY22" fmla="*/ 123825 h 171450"/>
              <a:gd name="connsiteX23" fmla="*/ 38100 w 171450"/>
              <a:gd name="connsiteY23" fmla="*/ 28575 h 171450"/>
              <a:gd name="connsiteX24" fmla="*/ 38100 w 171450"/>
              <a:gd name="connsiteY24" fmla="*/ 47625 h 171450"/>
              <a:gd name="connsiteX25" fmla="*/ 66675 w 171450"/>
              <a:gd name="connsiteY25" fmla="*/ 47625 h 171450"/>
              <a:gd name="connsiteX26" fmla="*/ 66675 w 171450"/>
              <a:gd name="connsiteY26" fmla="*/ 28575 h 171450"/>
              <a:gd name="connsiteX27" fmla="*/ 38100 w 171450"/>
              <a:gd name="connsiteY27" fmla="*/ 2857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1450" h="171450">
                <a:moveTo>
                  <a:pt x="9525" y="0"/>
                </a:moveTo>
                <a:lnTo>
                  <a:pt x="161925" y="0"/>
                </a:lnTo>
                <a:cubicBezTo>
                  <a:pt x="164452" y="0"/>
                  <a:pt x="166872" y="1003"/>
                  <a:pt x="168662" y="2788"/>
                </a:cubicBezTo>
                <a:cubicBezTo>
                  <a:pt x="170447" y="4578"/>
                  <a:pt x="171450" y="6998"/>
                  <a:pt x="171450" y="9525"/>
                </a:cubicBezTo>
                <a:lnTo>
                  <a:pt x="171450" y="76200"/>
                </a:lnTo>
                <a:lnTo>
                  <a:pt x="0" y="76200"/>
                </a:lnTo>
                <a:lnTo>
                  <a:pt x="0" y="9525"/>
                </a:lnTo>
                <a:cubicBezTo>
                  <a:pt x="0" y="6998"/>
                  <a:pt x="1003" y="4578"/>
                  <a:pt x="2788" y="2788"/>
                </a:cubicBezTo>
                <a:cubicBezTo>
                  <a:pt x="4578" y="1003"/>
                  <a:pt x="6998" y="0"/>
                  <a:pt x="9525" y="0"/>
                </a:cubicBezTo>
                <a:close/>
                <a:moveTo>
                  <a:pt x="0" y="95250"/>
                </a:moveTo>
                <a:lnTo>
                  <a:pt x="171450" y="95250"/>
                </a:lnTo>
                <a:lnTo>
                  <a:pt x="171450" y="161925"/>
                </a:lnTo>
                <a:cubicBezTo>
                  <a:pt x="171450" y="164452"/>
                  <a:pt x="170447" y="166872"/>
                  <a:pt x="168662" y="168662"/>
                </a:cubicBezTo>
                <a:cubicBezTo>
                  <a:pt x="166872" y="170447"/>
                  <a:pt x="164452" y="171450"/>
                  <a:pt x="161925" y="171450"/>
                </a:cubicBezTo>
                <a:lnTo>
                  <a:pt x="9525" y="171450"/>
                </a:lnTo>
                <a:cubicBezTo>
                  <a:pt x="6998" y="171450"/>
                  <a:pt x="4578" y="170447"/>
                  <a:pt x="2788" y="168662"/>
                </a:cubicBezTo>
                <a:cubicBezTo>
                  <a:pt x="1003" y="166872"/>
                  <a:pt x="0" y="164452"/>
                  <a:pt x="0" y="161925"/>
                </a:cubicBezTo>
                <a:lnTo>
                  <a:pt x="0" y="95250"/>
                </a:lnTo>
                <a:close/>
                <a:moveTo>
                  <a:pt x="38100" y="123825"/>
                </a:moveTo>
                <a:lnTo>
                  <a:pt x="38100" y="142875"/>
                </a:lnTo>
                <a:lnTo>
                  <a:pt x="66675" y="142875"/>
                </a:lnTo>
                <a:lnTo>
                  <a:pt x="66675" y="123825"/>
                </a:lnTo>
                <a:lnTo>
                  <a:pt x="38100" y="123825"/>
                </a:lnTo>
                <a:close/>
                <a:moveTo>
                  <a:pt x="38100" y="28575"/>
                </a:moveTo>
                <a:lnTo>
                  <a:pt x="38100" y="47625"/>
                </a:lnTo>
                <a:lnTo>
                  <a:pt x="66675" y="47625"/>
                </a:lnTo>
                <a:lnTo>
                  <a:pt x="66675" y="28575"/>
                </a:lnTo>
                <a:lnTo>
                  <a:pt x="38100" y="28575"/>
                </a:lnTo>
                <a:close/>
              </a:path>
            </a:pathLst>
          </a:custGeom>
          <a:solidFill>
            <a:srgbClr val="029E8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47AFCF37-73C6-3E46-2D3A-EDFB9023675F}"/>
              </a:ext>
            </a:extLst>
          </p:cNvPr>
          <p:cNvSpPr/>
          <p:nvPr/>
        </p:nvSpPr>
        <p:spPr>
          <a:xfrm>
            <a:off x="5724525" y="5330825"/>
            <a:ext cx="476250" cy="476250"/>
          </a:xfrm>
          <a:custGeom>
            <a:avLst/>
            <a:gdLst>
              <a:gd name="connsiteX0" fmla="*/ 476250 w 476250"/>
              <a:gd name="connsiteY0" fmla="*/ 238125 h 476250"/>
              <a:gd name="connsiteX1" fmla="*/ 238125 w 476250"/>
              <a:gd name="connsiteY1" fmla="*/ 476250 h 476250"/>
              <a:gd name="connsiteX2" fmla="*/ 0 w 476250"/>
              <a:gd name="connsiteY2" fmla="*/ 238125 h 476250"/>
              <a:gd name="connsiteX3" fmla="*/ 238125 w 476250"/>
              <a:gd name="connsiteY3" fmla="*/ 0 h 476250"/>
              <a:gd name="connsiteX4" fmla="*/ 476250 w 476250"/>
              <a:gd name="connsiteY4" fmla="*/ 238125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0" h="476250">
                <a:moveTo>
                  <a:pt x="476250" y="238125"/>
                </a:moveTo>
                <a:cubicBezTo>
                  <a:pt x="476250" y="369638"/>
                  <a:pt x="369638" y="476250"/>
                  <a:pt x="238125" y="476250"/>
                </a:cubicBezTo>
                <a:cubicBezTo>
                  <a:pt x="106612" y="476250"/>
                  <a:pt x="0" y="369638"/>
                  <a:pt x="0" y="238125"/>
                </a:cubicBezTo>
                <a:cubicBezTo>
                  <a:pt x="0" y="106612"/>
                  <a:pt x="106612" y="0"/>
                  <a:pt x="238125" y="0"/>
                </a:cubicBezTo>
                <a:cubicBezTo>
                  <a:pt x="369638" y="0"/>
                  <a:pt x="476250" y="106612"/>
                  <a:pt x="476250" y="238125"/>
                </a:cubicBezTo>
                <a:close/>
              </a:path>
            </a:pathLst>
          </a:custGeom>
          <a:solidFill>
            <a:srgbClr val="E8FCFA"/>
          </a:solidFill>
          <a:ln w="6350" cap="flat">
            <a:solidFill>
              <a:srgbClr val="00D4C0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F0F7F4EF-C86F-BD31-BF1A-8A6049574A29}"/>
              </a:ext>
            </a:extLst>
          </p:cNvPr>
          <p:cNvSpPr/>
          <p:nvPr/>
        </p:nvSpPr>
        <p:spPr>
          <a:xfrm>
            <a:off x="5876925" y="5473700"/>
            <a:ext cx="171450" cy="190500"/>
          </a:xfrm>
          <a:custGeom>
            <a:avLst/>
            <a:gdLst>
              <a:gd name="connsiteX0" fmla="*/ 9525 w 171450"/>
              <a:gd name="connsiteY0" fmla="*/ 95250 h 190500"/>
              <a:gd name="connsiteX1" fmla="*/ 161925 w 171450"/>
              <a:gd name="connsiteY1" fmla="*/ 95250 h 190500"/>
              <a:gd name="connsiteX2" fmla="*/ 168662 w 171450"/>
              <a:gd name="connsiteY2" fmla="*/ 98038 h 190500"/>
              <a:gd name="connsiteX3" fmla="*/ 171450 w 171450"/>
              <a:gd name="connsiteY3" fmla="*/ 104775 h 190500"/>
              <a:gd name="connsiteX4" fmla="*/ 171450 w 171450"/>
              <a:gd name="connsiteY4" fmla="*/ 180975 h 190500"/>
              <a:gd name="connsiteX5" fmla="*/ 168662 w 171450"/>
              <a:gd name="connsiteY5" fmla="*/ 187712 h 190500"/>
              <a:gd name="connsiteX6" fmla="*/ 161925 w 171450"/>
              <a:gd name="connsiteY6" fmla="*/ 190500 h 190500"/>
              <a:gd name="connsiteX7" fmla="*/ 9525 w 171450"/>
              <a:gd name="connsiteY7" fmla="*/ 190500 h 190500"/>
              <a:gd name="connsiteX8" fmla="*/ 2788 w 171450"/>
              <a:gd name="connsiteY8" fmla="*/ 187712 h 190500"/>
              <a:gd name="connsiteX9" fmla="*/ 0 w 171450"/>
              <a:gd name="connsiteY9" fmla="*/ 180975 h 190500"/>
              <a:gd name="connsiteX10" fmla="*/ 0 w 171450"/>
              <a:gd name="connsiteY10" fmla="*/ 104775 h 190500"/>
              <a:gd name="connsiteX11" fmla="*/ 2788 w 171450"/>
              <a:gd name="connsiteY11" fmla="*/ 98038 h 190500"/>
              <a:gd name="connsiteX12" fmla="*/ 9525 w 171450"/>
              <a:gd name="connsiteY12" fmla="*/ 95250 h 190500"/>
              <a:gd name="connsiteX13" fmla="*/ 19050 w 171450"/>
              <a:gd name="connsiteY13" fmla="*/ 0 h 190500"/>
              <a:gd name="connsiteX14" fmla="*/ 152400 w 171450"/>
              <a:gd name="connsiteY14" fmla="*/ 0 h 190500"/>
              <a:gd name="connsiteX15" fmla="*/ 152400 w 171450"/>
              <a:gd name="connsiteY15" fmla="*/ 76200 h 190500"/>
              <a:gd name="connsiteX16" fmla="*/ 19050 w 171450"/>
              <a:gd name="connsiteY16" fmla="*/ 76200 h 190500"/>
              <a:gd name="connsiteX17" fmla="*/ 19050 w 171450"/>
              <a:gd name="connsiteY17" fmla="*/ 0 h 190500"/>
              <a:gd name="connsiteX18" fmla="*/ 57150 w 171450"/>
              <a:gd name="connsiteY18" fmla="*/ 28575 h 190500"/>
              <a:gd name="connsiteX19" fmla="*/ 57150 w 171450"/>
              <a:gd name="connsiteY19" fmla="*/ 47625 h 190500"/>
              <a:gd name="connsiteX20" fmla="*/ 76200 w 171450"/>
              <a:gd name="connsiteY20" fmla="*/ 47625 h 190500"/>
              <a:gd name="connsiteX21" fmla="*/ 76200 w 171450"/>
              <a:gd name="connsiteY21" fmla="*/ 28575 h 190500"/>
              <a:gd name="connsiteX22" fmla="*/ 57150 w 171450"/>
              <a:gd name="connsiteY22" fmla="*/ 28575 h 190500"/>
              <a:gd name="connsiteX23" fmla="*/ 95250 w 171450"/>
              <a:gd name="connsiteY23" fmla="*/ 28575 h 190500"/>
              <a:gd name="connsiteX24" fmla="*/ 95250 w 171450"/>
              <a:gd name="connsiteY24" fmla="*/ 47625 h 190500"/>
              <a:gd name="connsiteX25" fmla="*/ 114300 w 171450"/>
              <a:gd name="connsiteY25" fmla="*/ 47625 h 190500"/>
              <a:gd name="connsiteX26" fmla="*/ 114300 w 171450"/>
              <a:gd name="connsiteY26" fmla="*/ 28575 h 190500"/>
              <a:gd name="connsiteX27" fmla="*/ 95250 w 171450"/>
              <a:gd name="connsiteY27" fmla="*/ 28575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1450" h="190500">
                <a:moveTo>
                  <a:pt x="9525" y="95250"/>
                </a:moveTo>
                <a:lnTo>
                  <a:pt x="161925" y="95250"/>
                </a:lnTo>
                <a:cubicBezTo>
                  <a:pt x="164452" y="95250"/>
                  <a:pt x="166872" y="96253"/>
                  <a:pt x="168662" y="98038"/>
                </a:cubicBezTo>
                <a:cubicBezTo>
                  <a:pt x="170447" y="99828"/>
                  <a:pt x="171450" y="102248"/>
                  <a:pt x="171450" y="104775"/>
                </a:cubicBezTo>
                <a:lnTo>
                  <a:pt x="171450" y="180975"/>
                </a:lnTo>
                <a:cubicBezTo>
                  <a:pt x="171450" y="183502"/>
                  <a:pt x="170447" y="185922"/>
                  <a:pt x="168662" y="187712"/>
                </a:cubicBezTo>
                <a:cubicBezTo>
                  <a:pt x="166872" y="189497"/>
                  <a:pt x="164452" y="190500"/>
                  <a:pt x="161925" y="190500"/>
                </a:cubicBezTo>
                <a:lnTo>
                  <a:pt x="9525" y="190500"/>
                </a:lnTo>
                <a:cubicBezTo>
                  <a:pt x="6998" y="190500"/>
                  <a:pt x="4578" y="189497"/>
                  <a:pt x="2788" y="187712"/>
                </a:cubicBezTo>
                <a:cubicBezTo>
                  <a:pt x="1003" y="185922"/>
                  <a:pt x="0" y="183502"/>
                  <a:pt x="0" y="180975"/>
                </a:cubicBezTo>
                <a:lnTo>
                  <a:pt x="0" y="104775"/>
                </a:lnTo>
                <a:cubicBezTo>
                  <a:pt x="0" y="102248"/>
                  <a:pt x="1003" y="99828"/>
                  <a:pt x="2788" y="98038"/>
                </a:cubicBezTo>
                <a:cubicBezTo>
                  <a:pt x="4578" y="96253"/>
                  <a:pt x="6998" y="95250"/>
                  <a:pt x="9525" y="95250"/>
                </a:cubicBezTo>
                <a:close/>
                <a:moveTo>
                  <a:pt x="19050" y="0"/>
                </a:moveTo>
                <a:lnTo>
                  <a:pt x="152400" y="0"/>
                </a:lnTo>
                <a:lnTo>
                  <a:pt x="152400" y="76200"/>
                </a:lnTo>
                <a:lnTo>
                  <a:pt x="19050" y="76200"/>
                </a:lnTo>
                <a:lnTo>
                  <a:pt x="19050" y="0"/>
                </a:lnTo>
                <a:close/>
                <a:moveTo>
                  <a:pt x="57150" y="28575"/>
                </a:moveTo>
                <a:lnTo>
                  <a:pt x="57150" y="47625"/>
                </a:lnTo>
                <a:lnTo>
                  <a:pt x="76200" y="47625"/>
                </a:lnTo>
                <a:lnTo>
                  <a:pt x="76200" y="28575"/>
                </a:lnTo>
                <a:lnTo>
                  <a:pt x="57150" y="28575"/>
                </a:lnTo>
                <a:close/>
                <a:moveTo>
                  <a:pt x="95250" y="28575"/>
                </a:moveTo>
                <a:lnTo>
                  <a:pt x="95250" y="47625"/>
                </a:lnTo>
                <a:lnTo>
                  <a:pt x="114300" y="47625"/>
                </a:lnTo>
                <a:lnTo>
                  <a:pt x="114300" y="28575"/>
                </a:lnTo>
                <a:lnTo>
                  <a:pt x="95250" y="28575"/>
                </a:lnTo>
                <a:close/>
              </a:path>
            </a:pathLst>
          </a:custGeom>
          <a:solidFill>
            <a:srgbClr val="029E8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任意多边形: 形状 55">
            <a:extLst>
              <a:ext uri="{FF2B5EF4-FFF2-40B4-BE49-F238E27FC236}">
                <a16:creationId xmlns:a16="http://schemas.microsoft.com/office/drawing/2014/main" id="{1E7AF4DA-500D-C4F2-BD40-4A5FFBC25C27}"/>
              </a:ext>
            </a:extLst>
          </p:cNvPr>
          <p:cNvSpPr/>
          <p:nvPr/>
        </p:nvSpPr>
        <p:spPr>
          <a:xfrm>
            <a:off x="4664075" y="4041775"/>
            <a:ext cx="476250" cy="476250"/>
          </a:xfrm>
          <a:custGeom>
            <a:avLst/>
            <a:gdLst>
              <a:gd name="connsiteX0" fmla="*/ 476250 w 476250"/>
              <a:gd name="connsiteY0" fmla="*/ 238125 h 476250"/>
              <a:gd name="connsiteX1" fmla="*/ 238125 w 476250"/>
              <a:gd name="connsiteY1" fmla="*/ 476250 h 476250"/>
              <a:gd name="connsiteX2" fmla="*/ 0 w 476250"/>
              <a:gd name="connsiteY2" fmla="*/ 238125 h 476250"/>
              <a:gd name="connsiteX3" fmla="*/ 238125 w 476250"/>
              <a:gd name="connsiteY3" fmla="*/ 0 h 476250"/>
              <a:gd name="connsiteX4" fmla="*/ 476250 w 476250"/>
              <a:gd name="connsiteY4" fmla="*/ 238125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0" h="476250">
                <a:moveTo>
                  <a:pt x="476250" y="238125"/>
                </a:moveTo>
                <a:cubicBezTo>
                  <a:pt x="476250" y="369638"/>
                  <a:pt x="369638" y="476250"/>
                  <a:pt x="238125" y="476250"/>
                </a:cubicBezTo>
                <a:cubicBezTo>
                  <a:pt x="106612" y="476250"/>
                  <a:pt x="0" y="369638"/>
                  <a:pt x="0" y="238125"/>
                </a:cubicBezTo>
                <a:cubicBezTo>
                  <a:pt x="0" y="106612"/>
                  <a:pt x="106612" y="0"/>
                  <a:pt x="238125" y="0"/>
                </a:cubicBezTo>
                <a:cubicBezTo>
                  <a:pt x="369638" y="0"/>
                  <a:pt x="476250" y="106612"/>
                  <a:pt x="476250" y="238125"/>
                </a:cubicBezTo>
                <a:close/>
              </a:path>
            </a:pathLst>
          </a:custGeom>
          <a:solidFill>
            <a:srgbClr val="E8FCFA"/>
          </a:solidFill>
          <a:ln w="6350" cap="flat">
            <a:solidFill>
              <a:srgbClr val="00D4C0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47D9FB30-8DF4-2E04-6F72-52F47B59210A}"/>
              </a:ext>
            </a:extLst>
          </p:cNvPr>
          <p:cNvSpPr/>
          <p:nvPr/>
        </p:nvSpPr>
        <p:spPr>
          <a:xfrm>
            <a:off x="4807775" y="4194175"/>
            <a:ext cx="188849" cy="171450"/>
          </a:xfrm>
          <a:custGeom>
            <a:avLst/>
            <a:gdLst>
              <a:gd name="connsiteX0" fmla="*/ 107893 w 188849"/>
              <a:gd name="connsiteY0" fmla="*/ 19050 h 171450"/>
              <a:gd name="connsiteX1" fmla="*/ 170625 w 188849"/>
              <a:gd name="connsiteY1" fmla="*/ 19050 h 171450"/>
              <a:gd name="connsiteX2" fmla="*/ 177362 w 188849"/>
              <a:gd name="connsiteY2" fmla="*/ 21838 h 171450"/>
              <a:gd name="connsiteX3" fmla="*/ 180150 w 188849"/>
              <a:gd name="connsiteY3" fmla="*/ 28575 h 171450"/>
              <a:gd name="connsiteX4" fmla="*/ 180150 w 188849"/>
              <a:gd name="connsiteY4" fmla="*/ 38100 h 171450"/>
              <a:gd name="connsiteX5" fmla="*/ 8700 w 188849"/>
              <a:gd name="connsiteY5" fmla="*/ 38100 h 171450"/>
              <a:gd name="connsiteX6" fmla="*/ 8700 w 188849"/>
              <a:gd name="connsiteY6" fmla="*/ 9525 h 171450"/>
              <a:gd name="connsiteX7" fmla="*/ 11488 w 188849"/>
              <a:gd name="connsiteY7" fmla="*/ 2788 h 171450"/>
              <a:gd name="connsiteX8" fmla="*/ 18225 w 188849"/>
              <a:gd name="connsiteY8" fmla="*/ 0 h 171450"/>
              <a:gd name="connsiteX9" fmla="*/ 88843 w 188849"/>
              <a:gd name="connsiteY9" fmla="*/ 0 h 171450"/>
              <a:gd name="connsiteX10" fmla="*/ 107893 w 188849"/>
              <a:gd name="connsiteY10" fmla="*/ 19050 h 171450"/>
              <a:gd name="connsiteX11" fmla="*/ 9532 w 188849"/>
              <a:gd name="connsiteY11" fmla="*/ 57150 h 171450"/>
              <a:gd name="connsiteX12" fmla="*/ 179324 w 188849"/>
              <a:gd name="connsiteY12" fmla="*/ 57150 h 171450"/>
              <a:gd name="connsiteX13" fmla="*/ 183147 w 188849"/>
              <a:gd name="connsiteY13" fmla="*/ 57950 h 171450"/>
              <a:gd name="connsiteX14" fmla="*/ 186335 w 188849"/>
              <a:gd name="connsiteY14" fmla="*/ 60223 h 171450"/>
              <a:gd name="connsiteX15" fmla="*/ 188335 w 188849"/>
              <a:gd name="connsiteY15" fmla="*/ 63583 h 171450"/>
              <a:gd name="connsiteX16" fmla="*/ 188818 w 188849"/>
              <a:gd name="connsiteY16" fmla="*/ 67469 h 171450"/>
              <a:gd name="connsiteX17" fmla="*/ 180874 w 188849"/>
              <a:gd name="connsiteY17" fmla="*/ 162719 h 171450"/>
              <a:gd name="connsiteX18" fmla="*/ 177832 w 188849"/>
              <a:gd name="connsiteY18" fmla="*/ 168935 h 171450"/>
              <a:gd name="connsiteX19" fmla="*/ 171387 w 188849"/>
              <a:gd name="connsiteY19" fmla="*/ 171450 h 171450"/>
              <a:gd name="connsiteX20" fmla="*/ 17463 w 188849"/>
              <a:gd name="connsiteY20" fmla="*/ 171450 h 171450"/>
              <a:gd name="connsiteX21" fmla="*/ 11018 w 188849"/>
              <a:gd name="connsiteY21" fmla="*/ 168935 h 171450"/>
              <a:gd name="connsiteX22" fmla="*/ 7976 w 188849"/>
              <a:gd name="connsiteY22" fmla="*/ 162719 h 171450"/>
              <a:gd name="connsiteX23" fmla="*/ 32 w 188849"/>
              <a:gd name="connsiteY23" fmla="*/ 67469 h 171450"/>
              <a:gd name="connsiteX24" fmla="*/ 515 w 188849"/>
              <a:gd name="connsiteY24" fmla="*/ 63583 h 171450"/>
              <a:gd name="connsiteX25" fmla="*/ 2515 w 188849"/>
              <a:gd name="connsiteY25" fmla="*/ 60223 h 171450"/>
              <a:gd name="connsiteX26" fmla="*/ 5703 w 188849"/>
              <a:gd name="connsiteY26" fmla="*/ 57950 h 171450"/>
              <a:gd name="connsiteX27" fmla="*/ 9532 w 188849"/>
              <a:gd name="connsiteY27" fmla="*/ 571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88849" h="171450">
                <a:moveTo>
                  <a:pt x="107893" y="19050"/>
                </a:moveTo>
                <a:lnTo>
                  <a:pt x="170625" y="19050"/>
                </a:lnTo>
                <a:cubicBezTo>
                  <a:pt x="173152" y="19050"/>
                  <a:pt x="175571" y="20053"/>
                  <a:pt x="177362" y="21838"/>
                </a:cubicBezTo>
                <a:cubicBezTo>
                  <a:pt x="179146" y="23628"/>
                  <a:pt x="180150" y="26048"/>
                  <a:pt x="180150" y="28575"/>
                </a:cubicBezTo>
                <a:lnTo>
                  <a:pt x="180150" y="38100"/>
                </a:lnTo>
                <a:lnTo>
                  <a:pt x="8700" y="38100"/>
                </a:lnTo>
                <a:lnTo>
                  <a:pt x="8700" y="9525"/>
                </a:lnTo>
                <a:cubicBezTo>
                  <a:pt x="8700" y="6998"/>
                  <a:pt x="9703" y="4578"/>
                  <a:pt x="11488" y="2788"/>
                </a:cubicBezTo>
                <a:cubicBezTo>
                  <a:pt x="13278" y="1003"/>
                  <a:pt x="15698" y="0"/>
                  <a:pt x="18225" y="0"/>
                </a:cubicBezTo>
                <a:lnTo>
                  <a:pt x="88843" y="0"/>
                </a:lnTo>
                <a:lnTo>
                  <a:pt x="107893" y="19050"/>
                </a:lnTo>
                <a:close/>
                <a:moveTo>
                  <a:pt x="9532" y="57150"/>
                </a:moveTo>
                <a:lnTo>
                  <a:pt x="179324" y="57150"/>
                </a:lnTo>
                <a:cubicBezTo>
                  <a:pt x="180639" y="57150"/>
                  <a:pt x="181940" y="57423"/>
                  <a:pt x="183147" y="57950"/>
                </a:cubicBezTo>
                <a:cubicBezTo>
                  <a:pt x="184360" y="58484"/>
                  <a:pt x="185439" y="59252"/>
                  <a:pt x="186335" y="60223"/>
                </a:cubicBezTo>
                <a:cubicBezTo>
                  <a:pt x="187224" y="61195"/>
                  <a:pt x="187909" y="62338"/>
                  <a:pt x="188335" y="63583"/>
                </a:cubicBezTo>
                <a:cubicBezTo>
                  <a:pt x="188761" y="64834"/>
                  <a:pt x="188926" y="66154"/>
                  <a:pt x="188818" y="67469"/>
                </a:cubicBezTo>
                <a:lnTo>
                  <a:pt x="180874" y="162719"/>
                </a:lnTo>
                <a:cubicBezTo>
                  <a:pt x="180677" y="165094"/>
                  <a:pt x="179591" y="167316"/>
                  <a:pt x="177832" y="168935"/>
                </a:cubicBezTo>
                <a:cubicBezTo>
                  <a:pt x="176080" y="170548"/>
                  <a:pt x="173774" y="171450"/>
                  <a:pt x="171387" y="171450"/>
                </a:cubicBezTo>
                <a:lnTo>
                  <a:pt x="17463" y="171450"/>
                </a:lnTo>
                <a:cubicBezTo>
                  <a:pt x="15075" y="171450"/>
                  <a:pt x="12777" y="170548"/>
                  <a:pt x="11018" y="168935"/>
                </a:cubicBezTo>
                <a:cubicBezTo>
                  <a:pt x="9259" y="167316"/>
                  <a:pt x="8173" y="165094"/>
                  <a:pt x="7976" y="162719"/>
                </a:cubicBezTo>
                <a:lnTo>
                  <a:pt x="32" y="67469"/>
                </a:lnTo>
                <a:cubicBezTo>
                  <a:pt x="-76" y="66154"/>
                  <a:pt x="89" y="64834"/>
                  <a:pt x="515" y="63583"/>
                </a:cubicBezTo>
                <a:cubicBezTo>
                  <a:pt x="940" y="62338"/>
                  <a:pt x="1626" y="61195"/>
                  <a:pt x="2515" y="60223"/>
                </a:cubicBezTo>
                <a:cubicBezTo>
                  <a:pt x="3410" y="59252"/>
                  <a:pt x="4496" y="58484"/>
                  <a:pt x="5703" y="57950"/>
                </a:cubicBezTo>
                <a:cubicBezTo>
                  <a:pt x="6909" y="57423"/>
                  <a:pt x="8211" y="57150"/>
                  <a:pt x="9532" y="57150"/>
                </a:cubicBezTo>
                <a:close/>
              </a:path>
            </a:pathLst>
          </a:custGeom>
          <a:solidFill>
            <a:srgbClr val="029E8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0B02FA66-3E2A-9229-F8BC-CB7F00E4911E}"/>
              </a:ext>
            </a:extLst>
          </p:cNvPr>
          <p:cNvSpPr/>
          <p:nvPr/>
        </p:nvSpPr>
        <p:spPr>
          <a:xfrm>
            <a:off x="7077075" y="4041775"/>
            <a:ext cx="476250" cy="476250"/>
          </a:xfrm>
          <a:custGeom>
            <a:avLst/>
            <a:gdLst>
              <a:gd name="connsiteX0" fmla="*/ 476250 w 476250"/>
              <a:gd name="connsiteY0" fmla="*/ 238125 h 476250"/>
              <a:gd name="connsiteX1" fmla="*/ 238125 w 476250"/>
              <a:gd name="connsiteY1" fmla="*/ 476250 h 476250"/>
              <a:gd name="connsiteX2" fmla="*/ 0 w 476250"/>
              <a:gd name="connsiteY2" fmla="*/ 238125 h 476250"/>
              <a:gd name="connsiteX3" fmla="*/ 238125 w 476250"/>
              <a:gd name="connsiteY3" fmla="*/ 0 h 476250"/>
              <a:gd name="connsiteX4" fmla="*/ 476250 w 476250"/>
              <a:gd name="connsiteY4" fmla="*/ 238125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0" h="476250">
                <a:moveTo>
                  <a:pt x="476250" y="238125"/>
                </a:moveTo>
                <a:cubicBezTo>
                  <a:pt x="476250" y="369638"/>
                  <a:pt x="369638" y="476250"/>
                  <a:pt x="238125" y="476250"/>
                </a:cubicBezTo>
                <a:cubicBezTo>
                  <a:pt x="106612" y="476250"/>
                  <a:pt x="0" y="369638"/>
                  <a:pt x="0" y="238125"/>
                </a:cubicBezTo>
                <a:cubicBezTo>
                  <a:pt x="0" y="106612"/>
                  <a:pt x="106612" y="0"/>
                  <a:pt x="238125" y="0"/>
                </a:cubicBezTo>
                <a:cubicBezTo>
                  <a:pt x="369638" y="0"/>
                  <a:pt x="476250" y="106612"/>
                  <a:pt x="476250" y="238125"/>
                </a:cubicBezTo>
                <a:close/>
              </a:path>
            </a:pathLst>
          </a:custGeom>
          <a:solidFill>
            <a:srgbClr val="E8FCFA"/>
          </a:solidFill>
          <a:ln w="6350" cap="flat">
            <a:solidFill>
              <a:srgbClr val="00D4C0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id="{403E04A8-6845-A130-1265-5ACF7C7D58E0}"/>
              </a:ext>
            </a:extLst>
          </p:cNvPr>
          <p:cNvSpPr/>
          <p:nvPr/>
        </p:nvSpPr>
        <p:spPr>
          <a:xfrm>
            <a:off x="7219950" y="4184650"/>
            <a:ext cx="190500" cy="190500"/>
          </a:xfrm>
          <a:custGeom>
            <a:avLst/>
            <a:gdLst>
              <a:gd name="connsiteX0" fmla="*/ 18097 w 190500"/>
              <a:gd name="connsiteY0" fmla="*/ 151066 h 190500"/>
              <a:gd name="connsiteX1" fmla="*/ 55308 w 190500"/>
              <a:gd name="connsiteY1" fmla="*/ 113824 h 190500"/>
              <a:gd name="connsiteX2" fmla="*/ 82232 w 190500"/>
              <a:gd name="connsiteY2" fmla="*/ 140760 h 190500"/>
              <a:gd name="connsiteX3" fmla="*/ 125794 w 190500"/>
              <a:gd name="connsiteY3" fmla="*/ 97231 h 190500"/>
              <a:gd name="connsiteX4" fmla="*/ 142875 w 190500"/>
              <a:gd name="connsiteY4" fmla="*/ 114300 h 190500"/>
              <a:gd name="connsiteX5" fmla="*/ 142875 w 190500"/>
              <a:gd name="connsiteY5" fmla="*/ 66675 h 190500"/>
              <a:gd name="connsiteX6" fmla="*/ 95250 w 190500"/>
              <a:gd name="connsiteY6" fmla="*/ 66675 h 190500"/>
              <a:gd name="connsiteX7" fmla="*/ 112331 w 190500"/>
              <a:gd name="connsiteY7" fmla="*/ 83757 h 190500"/>
              <a:gd name="connsiteX8" fmla="*/ 82232 w 190500"/>
              <a:gd name="connsiteY8" fmla="*/ 113824 h 190500"/>
              <a:gd name="connsiteX9" fmla="*/ 55308 w 190500"/>
              <a:gd name="connsiteY9" fmla="*/ 86881 h 190500"/>
              <a:gd name="connsiteX10" fmla="*/ 8192 w 190500"/>
              <a:gd name="connsiteY10" fmla="*/ 133985 h 190500"/>
              <a:gd name="connsiteX11" fmla="*/ 0 w 190500"/>
              <a:gd name="connsiteY11" fmla="*/ 95250 h 190500"/>
              <a:gd name="connsiteX12" fmla="*/ 95250 w 190500"/>
              <a:gd name="connsiteY12" fmla="*/ 0 h 190500"/>
              <a:gd name="connsiteX13" fmla="*/ 190500 w 190500"/>
              <a:gd name="connsiteY13" fmla="*/ 95250 h 190500"/>
              <a:gd name="connsiteX14" fmla="*/ 95250 w 190500"/>
              <a:gd name="connsiteY14" fmla="*/ 190500 h 190500"/>
              <a:gd name="connsiteX15" fmla="*/ 51880 w 190500"/>
              <a:gd name="connsiteY15" fmla="*/ 180086 h 190500"/>
              <a:gd name="connsiteX16" fmla="*/ 18097 w 190500"/>
              <a:gd name="connsiteY16" fmla="*/ 15106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0500" h="190500">
                <a:moveTo>
                  <a:pt x="18097" y="151066"/>
                </a:moveTo>
                <a:lnTo>
                  <a:pt x="55308" y="113824"/>
                </a:lnTo>
                <a:lnTo>
                  <a:pt x="82232" y="140760"/>
                </a:lnTo>
                <a:lnTo>
                  <a:pt x="125794" y="97231"/>
                </a:lnTo>
                <a:lnTo>
                  <a:pt x="142875" y="114300"/>
                </a:lnTo>
                <a:lnTo>
                  <a:pt x="142875" y="66675"/>
                </a:lnTo>
                <a:lnTo>
                  <a:pt x="95250" y="66675"/>
                </a:lnTo>
                <a:lnTo>
                  <a:pt x="112331" y="83757"/>
                </a:lnTo>
                <a:lnTo>
                  <a:pt x="82232" y="113824"/>
                </a:lnTo>
                <a:lnTo>
                  <a:pt x="55308" y="86881"/>
                </a:lnTo>
                <a:lnTo>
                  <a:pt x="8192" y="133985"/>
                </a:lnTo>
                <a:cubicBezTo>
                  <a:pt x="2794" y="121800"/>
                  <a:pt x="0" y="108598"/>
                  <a:pt x="0" y="95250"/>
                </a:cubicBezTo>
                <a:cubicBezTo>
                  <a:pt x="0" y="42647"/>
                  <a:pt x="42672" y="0"/>
                  <a:pt x="95250" y="0"/>
                </a:cubicBezTo>
                <a:cubicBezTo>
                  <a:pt x="147828" y="0"/>
                  <a:pt x="190500" y="42647"/>
                  <a:pt x="190500" y="95250"/>
                </a:cubicBezTo>
                <a:cubicBezTo>
                  <a:pt x="190500" y="147860"/>
                  <a:pt x="147828" y="190500"/>
                  <a:pt x="95250" y="190500"/>
                </a:cubicBezTo>
                <a:cubicBezTo>
                  <a:pt x="80201" y="190513"/>
                  <a:pt x="65342" y="186938"/>
                  <a:pt x="51880" y="180086"/>
                </a:cubicBezTo>
                <a:cubicBezTo>
                  <a:pt x="38481" y="173228"/>
                  <a:pt x="26860" y="163284"/>
                  <a:pt x="18097" y="151066"/>
                </a:cubicBezTo>
                <a:close/>
              </a:path>
            </a:pathLst>
          </a:custGeom>
          <a:solidFill>
            <a:srgbClr val="029E8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A94F9077-B98A-520B-0B02-B593414F3DCC}"/>
              </a:ext>
            </a:extLst>
          </p:cNvPr>
          <p:cNvSpPr/>
          <p:nvPr/>
        </p:nvSpPr>
        <p:spPr>
          <a:xfrm>
            <a:off x="8696325" y="4041775"/>
            <a:ext cx="476250" cy="476250"/>
          </a:xfrm>
          <a:custGeom>
            <a:avLst/>
            <a:gdLst>
              <a:gd name="connsiteX0" fmla="*/ 476250 w 476250"/>
              <a:gd name="connsiteY0" fmla="*/ 238125 h 476250"/>
              <a:gd name="connsiteX1" fmla="*/ 238125 w 476250"/>
              <a:gd name="connsiteY1" fmla="*/ 476250 h 476250"/>
              <a:gd name="connsiteX2" fmla="*/ 0 w 476250"/>
              <a:gd name="connsiteY2" fmla="*/ 238125 h 476250"/>
              <a:gd name="connsiteX3" fmla="*/ 238125 w 476250"/>
              <a:gd name="connsiteY3" fmla="*/ 0 h 476250"/>
              <a:gd name="connsiteX4" fmla="*/ 476250 w 476250"/>
              <a:gd name="connsiteY4" fmla="*/ 238125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0" h="476250">
                <a:moveTo>
                  <a:pt x="476250" y="238125"/>
                </a:moveTo>
                <a:cubicBezTo>
                  <a:pt x="476250" y="369638"/>
                  <a:pt x="369638" y="476250"/>
                  <a:pt x="238125" y="476250"/>
                </a:cubicBezTo>
                <a:cubicBezTo>
                  <a:pt x="106612" y="476250"/>
                  <a:pt x="0" y="369638"/>
                  <a:pt x="0" y="238125"/>
                </a:cubicBezTo>
                <a:cubicBezTo>
                  <a:pt x="0" y="106612"/>
                  <a:pt x="106612" y="0"/>
                  <a:pt x="238125" y="0"/>
                </a:cubicBezTo>
                <a:cubicBezTo>
                  <a:pt x="369638" y="0"/>
                  <a:pt x="476250" y="106612"/>
                  <a:pt x="476250" y="238125"/>
                </a:cubicBezTo>
                <a:close/>
              </a:path>
            </a:pathLst>
          </a:custGeom>
          <a:solidFill>
            <a:srgbClr val="E8FCFA"/>
          </a:solidFill>
          <a:ln w="6350" cap="flat">
            <a:solidFill>
              <a:srgbClr val="00D4C0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1BAEF8B3-2B6C-F39B-713F-DCBDB45358B4}"/>
              </a:ext>
            </a:extLst>
          </p:cNvPr>
          <p:cNvSpPr/>
          <p:nvPr/>
        </p:nvSpPr>
        <p:spPr>
          <a:xfrm>
            <a:off x="8848736" y="4184650"/>
            <a:ext cx="171426" cy="206959"/>
          </a:xfrm>
          <a:custGeom>
            <a:avLst/>
            <a:gdLst>
              <a:gd name="connsiteX0" fmla="*/ 134164 w 171426"/>
              <a:gd name="connsiteY0" fmla="*/ 131559 h 206959"/>
              <a:gd name="connsiteX1" fmla="*/ 151372 w 171426"/>
              <a:gd name="connsiteY1" fmla="*/ 97384 h 206959"/>
              <a:gd name="connsiteX2" fmla="*/ 146927 w 171426"/>
              <a:gd name="connsiteY2" fmla="*/ 59366 h 206959"/>
              <a:gd name="connsiteX3" fmla="*/ 122353 w 171426"/>
              <a:gd name="connsiteY3" fmla="*/ 30035 h 206959"/>
              <a:gd name="connsiteX4" fmla="*/ 85713 w 171426"/>
              <a:gd name="connsiteY4" fmla="*/ 19050 h 206959"/>
              <a:gd name="connsiteX5" fmla="*/ 49074 w 171426"/>
              <a:gd name="connsiteY5" fmla="*/ 30035 h 206959"/>
              <a:gd name="connsiteX6" fmla="*/ 24499 w 171426"/>
              <a:gd name="connsiteY6" fmla="*/ 59366 h 206959"/>
              <a:gd name="connsiteX7" fmla="*/ 20054 w 171426"/>
              <a:gd name="connsiteY7" fmla="*/ 97384 h 206959"/>
              <a:gd name="connsiteX8" fmla="*/ 37263 w 171426"/>
              <a:gd name="connsiteY8" fmla="*/ 131559 h 206959"/>
              <a:gd name="connsiteX9" fmla="*/ 58027 w 171426"/>
              <a:gd name="connsiteY9" fmla="*/ 111913 h 206959"/>
              <a:gd name="connsiteX10" fmla="*/ 85713 w 171426"/>
              <a:gd name="connsiteY10" fmla="*/ 104775 h 206959"/>
              <a:gd name="connsiteX11" fmla="*/ 113399 w 171426"/>
              <a:gd name="connsiteY11" fmla="*/ 111913 h 206959"/>
              <a:gd name="connsiteX12" fmla="*/ 134164 w 171426"/>
              <a:gd name="connsiteY12" fmla="*/ 131559 h 206959"/>
              <a:gd name="connsiteX13" fmla="*/ 85713 w 171426"/>
              <a:gd name="connsiteY13" fmla="*/ 206959 h 206959"/>
              <a:gd name="connsiteX14" fmla="*/ 25070 w 171426"/>
              <a:gd name="connsiteY14" fmla="*/ 146342 h 206959"/>
              <a:gd name="connsiteX15" fmla="*/ 1639 w 171426"/>
              <a:gd name="connsiteY15" fmla="*/ 102451 h 206959"/>
              <a:gd name="connsiteX16" fmla="*/ 6529 w 171426"/>
              <a:gd name="connsiteY16" fmla="*/ 52921 h 206959"/>
              <a:gd name="connsiteX17" fmla="*/ 38088 w 171426"/>
              <a:gd name="connsiteY17" fmla="*/ 14446 h 206959"/>
              <a:gd name="connsiteX18" fmla="*/ 85713 w 171426"/>
              <a:gd name="connsiteY18" fmla="*/ 0 h 206959"/>
              <a:gd name="connsiteX19" fmla="*/ 133338 w 171426"/>
              <a:gd name="connsiteY19" fmla="*/ 14446 h 206959"/>
              <a:gd name="connsiteX20" fmla="*/ 164898 w 171426"/>
              <a:gd name="connsiteY20" fmla="*/ 52921 h 206959"/>
              <a:gd name="connsiteX21" fmla="*/ 169787 w 171426"/>
              <a:gd name="connsiteY21" fmla="*/ 102451 h 206959"/>
              <a:gd name="connsiteX22" fmla="*/ 146356 w 171426"/>
              <a:gd name="connsiteY22" fmla="*/ 146342 h 206959"/>
              <a:gd name="connsiteX23" fmla="*/ 85713 w 171426"/>
              <a:gd name="connsiteY23" fmla="*/ 206959 h 206959"/>
              <a:gd name="connsiteX24" fmla="*/ 85713 w 171426"/>
              <a:gd name="connsiteY24" fmla="*/ 95250 h 206959"/>
              <a:gd name="connsiteX25" fmla="*/ 65520 w 171426"/>
              <a:gd name="connsiteY25" fmla="*/ 86881 h 206959"/>
              <a:gd name="connsiteX26" fmla="*/ 57138 w 171426"/>
              <a:gd name="connsiteY26" fmla="*/ 66675 h 206959"/>
              <a:gd name="connsiteX27" fmla="*/ 65520 w 171426"/>
              <a:gd name="connsiteY27" fmla="*/ 46469 h 206959"/>
              <a:gd name="connsiteX28" fmla="*/ 85713 w 171426"/>
              <a:gd name="connsiteY28" fmla="*/ 38100 h 206959"/>
              <a:gd name="connsiteX29" fmla="*/ 105907 w 171426"/>
              <a:gd name="connsiteY29" fmla="*/ 46469 h 206959"/>
              <a:gd name="connsiteX30" fmla="*/ 114288 w 171426"/>
              <a:gd name="connsiteY30" fmla="*/ 66675 h 206959"/>
              <a:gd name="connsiteX31" fmla="*/ 105907 w 171426"/>
              <a:gd name="connsiteY31" fmla="*/ 86881 h 206959"/>
              <a:gd name="connsiteX32" fmla="*/ 85713 w 171426"/>
              <a:gd name="connsiteY32" fmla="*/ 95250 h 206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71426" h="206959">
                <a:moveTo>
                  <a:pt x="134164" y="131559"/>
                </a:moveTo>
                <a:cubicBezTo>
                  <a:pt x="143118" y="122098"/>
                  <a:pt x="149086" y="110211"/>
                  <a:pt x="151372" y="97384"/>
                </a:cubicBezTo>
                <a:cubicBezTo>
                  <a:pt x="153658" y="84550"/>
                  <a:pt x="152134" y="71336"/>
                  <a:pt x="146927" y="59366"/>
                </a:cubicBezTo>
                <a:cubicBezTo>
                  <a:pt x="141783" y="47396"/>
                  <a:pt x="133275" y="37198"/>
                  <a:pt x="122353" y="30035"/>
                </a:cubicBezTo>
                <a:cubicBezTo>
                  <a:pt x="111495" y="22873"/>
                  <a:pt x="98731" y="19050"/>
                  <a:pt x="85713" y="19050"/>
                </a:cubicBezTo>
                <a:cubicBezTo>
                  <a:pt x="72695" y="19050"/>
                  <a:pt x="59932" y="22873"/>
                  <a:pt x="49074" y="30035"/>
                </a:cubicBezTo>
                <a:cubicBezTo>
                  <a:pt x="38152" y="37198"/>
                  <a:pt x="29643" y="47396"/>
                  <a:pt x="24499" y="59366"/>
                </a:cubicBezTo>
                <a:cubicBezTo>
                  <a:pt x="19293" y="71336"/>
                  <a:pt x="17769" y="84550"/>
                  <a:pt x="20054" y="97384"/>
                </a:cubicBezTo>
                <a:cubicBezTo>
                  <a:pt x="22340" y="110211"/>
                  <a:pt x="28309" y="122098"/>
                  <a:pt x="37263" y="131559"/>
                </a:cubicBezTo>
                <a:cubicBezTo>
                  <a:pt x="42407" y="123355"/>
                  <a:pt x="49582" y="116592"/>
                  <a:pt x="58027" y="111913"/>
                </a:cubicBezTo>
                <a:cubicBezTo>
                  <a:pt x="66536" y="107226"/>
                  <a:pt x="76061" y="104769"/>
                  <a:pt x="85713" y="104775"/>
                </a:cubicBezTo>
                <a:cubicBezTo>
                  <a:pt x="95365" y="104769"/>
                  <a:pt x="104890" y="107226"/>
                  <a:pt x="113399" y="111913"/>
                </a:cubicBezTo>
                <a:cubicBezTo>
                  <a:pt x="121844" y="116592"/>
                  <a:pt x="129020" y="123355"/>
                  <a:pt x="134164" y="131559"/>
                </a:cubicBezTo>
                <a:close/>
                <a:moveTo>
                  <a:pt x="85713" y="206959"/>
                </a:moveTo>
                <a:lnTo>
                  <a:pt x="25070" y="146342"/>
                </a:lnTo>
                <a:cubicBezTo>
                  <a:pt x="13132" y="134353"/>
                  <a:pt x="4941" y="119081"/>
                  <a:pt x="1639" y="102451"/>
                </a:cubicBezTo>
                <a:cubicBezTo>
                  <a:pt x="-1663" y="85820"/>
                  <a:pt x="52" y="68587"/>
                  <a:pt x="6529" y="52921"/>
                </a:cubicBezTo>
                <a:cubicBezTo>
                  <a:pt x="13006" y="37255"/>
                  <a:pt x="23991" y="23869"/>
                  <a:pt x="38088" y="14446"/>
                </a:cubicBezTo>
                <a:cubicBezTo>
                  <a:pt x="52185" y="5029"/>
                  <a:pt x="68758" y="0"/>
                  <a:pt x="85713" y="0"/>
                </a:cubicBezTo>
                <a:cubicBezTo>
                  <a:pt x="102668" y="0"/>
                  <a:pt x="119241" y="5029"/>
                  <a:pt x="133338" y="14446"/>
                </a:cubicBezTo>
                <a:cubicBezTo>
                  <a:pt x="147435" y="23869"/>
                  <a:pt x="158420" y="37255"/>
                  <a:pt x="164898" y="52921"/>
                </a:cubicBezTo>
                <a:cubicBezTo>
                  <a:pt x="171375" y="68587"/>
                  <a:pt x="173089" y="85820"/>
                  <a:pt x="169787" y="102451"/>
                </a:cubicBezTo>
                <a:cubicBezTo>
                  <a:pt x="166485" y="119081"/>
                  <a:pt x="158294" y="134353"/>
                  <a:pt x="146356" y="146342"/>
                </a:cubicBezTo>
                <a:lnTo>
                  <a:pt x="85713" y="206959"/>
                </a:lnTo>
                <a:close/>
                <a:moveTo>
                  <a:pt x="85713" y="95250"/>
                </a:moveTo>
                <a:cubicBezTo>
                  <a:pt x="78157" y="95250"/>
                  <a:pt x="70854" y="92240"/>
                  <a:pt x="65520" y="86881"/>
                </a:cubicBezTo>
                <a:cubicBezTo>
                  <a:pt x="60123" y="81521"/>
                  <a:pt x="57138" y="74251"/>
                  <a:pt x="57138" y="66675"/>
                </a:cubicBezTo>
                <a:cubicBezTo>
                  <a:pt x="57138" y="59099"/>
                  <a:pt x="60123" y="51829"/>
                  <a:pt x="65520" y="46469"/>
                </a:cubicBezTo>
                <a:cubicBezTo>
                  <a:pt x="70854" y="41110"/>
                  <a:pt x="78157" y="38100"/>
                  <a:pt x="85713" y="38100"/>
                </a:cubicBezTo>
                <a:cubicBezTo>
                  <a:pt x="93269" y="38100"/>
                  <a:pt x="100572" y="41110"/>
                  <a:pt x="105907" y="46469"/>
                </a:cubicBezTo>
                <a:cubicBezTo>
                  <a:pt x="111304" y="51829"/>
                  <a:pt x="114288" y="59099"/>
                  <a:pt x="114288" y="66675"/>
                </a:cubicBezTo>
                <a:cubicBezTo>
                  <a:pt x="114288" y="74251"/>
                  <a:pt x="111304" y="81521"/>
                  <a:pt x="105907" y="86881"/>
                </a:cubicBezTo>
                <a:cubicBezTo>
                  <a:pt x="100572" y="92240"/>
                  <a:pt x="93269" y="95250"/>
                  <a:pt x="85713" y="95250"/>
                </a:cubicBezTo>
                <a:close/>
              </a:path>
            </a:pathLst>
          </a:custGeom>
          <a:solidFill>
            <a:srgbClr val="029E8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5A47A8FD-8819-C091-028A-E7AF9C820727}"/>
              </a:ext>
            </a:extLst>
          </p:cNvPr>
          <p:cNvSpPr/>
          <p:nvPr/>
        </p:nvSpPr>
        <p:spPr>
          <a:xfrm>
            <a:off x="10721975" y="4041775"/>
            <a:ext cx="476250" cy="476250"/>
          </a:xfrm>
          <a:custGeom>
            <a:avLst/>
            <a:gdLst>
              <a:gd name="connsiteX0" fmla="*/ 476250 w 476250"/>
              <a:gd name="connsiteY0" fmla="*/ 238125 h 476250"/>
              <a:gd name="connsiteX1" fmla="*/ 238125 w 476250"/>
              <a:gd name="connsiteY1" fmla="*/ 476250 h 476250"/>
              <a:gd name="connsiteX2" fmla="*/ 0 w 476250"/>
              <a:gd name="connsiteY2" fmla="*/ 238125 h 476250"/>
              <a:gd name="connsiteX3" fmla="*/ 238125 w 476250"/>
              <a:gd name="connsiteY3" fmla="*/ 0 h 476250"/>
              <a:gd name="connsiteX4" fmla="*/ 476250 w 476250"/>
              <a:gd name="connsiteY4" fmla="*/ 238125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0" h="476250">
                <a:moveTo>
                  <a:pt x="476250" y="238125"/>
                </a:moveTo>
                <a:cubicBezTo>
                  <a:pt x="476250" y="369638"/>
                  <a:pt x="369638" y="476250"/>
                  <a:pt x="238125" y="476250"/>
                </a:cubicBezTo>
                <a:cubicBezTo>
                  <a:pt x="106612" y="476250"/>
                  <a:pt x="0" y="369638"/>
                  <a:pt x="0" y="238125"/>
                </a:cubicBezTo>
                <a:cubicBezTo>
                  <a:pt x="0" y="106612"/>
                  <a:pt x="106612" y="0"/>
                  <a:pt x="238125" y="0"/>
                </a:cubicBezTo>
                <a:cubicBezTo>
                  <a:pt x="369638" y="0"/>
                  <a:pt x="476250" y="106612"/>
                  <a:pt x="476250" y="238125"/>
                </a:cubicBezTo>
                <a:close/>
              </a:path>
            </a:pathLst>
          </a:custGeom>
          <a:solidFill>
            <a:srgbClr val="E8FCFA"/>
          </a:solidFill>
          <a:ln w="6350" cap="flat">
            <a:solidFill>
              <a:srgbClr val="00D4C0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AE5CB366-9FFF-8FF7-6EC8-30B5474CFA31}"/>
              </a:ext>
            </a:extLst>
          </p:cNvPr>
          <p:cNvSpPr/>
          <p:nvPr/>
        </p:nvSpPr>
        <p:spPr>
          <a:xfrm>
            <a:off x="10874375" y="4194175"/>
            <a:ext cx="171450" cy="180975"/>
          </a:xfrm>
          <a:custGeom>
            <a:avLst/>
            <a:gdLst>
              <a:gd name="connsiteX0" fmla="*/ 135255 w 171450"/>
              <a:gd name="connsiteY0" fmla="*/ 161925 h 180975"/>
              <a:gd name="connsiteX1" fmla="*/ 152400 w 171450"/>
              <a:gd name="connsiteY1" fmla="*/ 176213 h 180975"/>
              <a:gd name="connsiteX2" fmla="*/ 152400 w 171450"/>
              <a:gd name="connsiteY2" fmla="*/ 180975 h 180975"/>
              <a:gd name="connsiteX3" fmla="*/ 19050 w 171450"/>
              <a:gd name="connsiteY3" fmla="*/ 180975 h 180975"/>
              <a:gd name="connsiteX4" fmla="*/ 19050 w 171450"/>
              <a:gd name="connsiteY4" fmla="*/ 176213 h 180975"/>
              <a:gd name="connsiteX5" fmla="*/ 36195 w 171450"/>
              <a:gd name="connsiteY5" fmla="*/ 161925 h 180975"/>
              <a:gd name="connsiteX6" fmla="*/ 19050 w 171450"/>
              <a:gd name="connsiteY6" fmla="*/ 161925 h 180975"/>
              <a:gd name="connsiteX7" fmla="*/ 5588 w 171450"/>
              <a:gd name="connsiteY7" fmla="*/ 156343 h 180975"/>
              <a:gd name="connsiteX8" fmla="*/ 0 w 171450"/>
              <a:gd name="connsiteY8" fmla="*/ 142875 h 180975"/>
              <a:gd name="connsiteX9" fmla="*/ 0 w 171450"/>
              <a:gd name="connsiteY9" fmla="*/ 38100 h 180975"/>
              <a:gd name="connsiteX10" fmla="*/ 11176 w 171450"/>
              <a:gd name="connsiteY10" fmla="*/ 11157 h 180975"/>
              <a:gd name="connsiteX11" fmla="*/ 38100 w 171450"/>
              <a:gd name="connsiteY11" fmla="*/ 0 h 180975"/>
              <a:gd name="connsiteX12" fmla="*/ 133350 w 171450"/>
              <a:gd name="connsiteY12" fmla="*/ 0 h 180975"/>
              <a:gd name="connsiteX13" fmla="*/ 160274 w 171450"/>
              <a:gd name="connsiteY13" fmla="*/ 11157 h 180975"/>
              <a:gd name="connsiteX14" fmla="*/ 171450 w 171450"/>
              <a:gd name="connsiteY14" fmla="*/ 38100 h 180975"/>
              <a:gd name="connsiteX15" fmla="*/ 171450 w 171450"/>
              <a:gd name="connsiteY15" fmla="*/ 142875 h 180975"/>
              <a:gd name="connsiteX16" fmla="*/ 165862 w 171450"/>
              <a:gd name="connsiteY16" fmla="*/ 156343 h 180975"/>
              <a:gd name="connsiteX17" fmla="*/ 152400 w 171450"/>
              <a:gd name="connsiteY17" fmla="*/ 161925 h 180975"/>
              <a:gd name="connsiteX18" fmla="*/ 135255 w 171450"/>
              <a:gd name="connsiteY18" fmla="*/ 161925 h 180975"/>
              <a:gd name="connsiteX19" fmla="*/ 76200 w 171450"/>
              <a:gd name="connsiteY19" fmla="*/ 85725 h 180975"/>
              <a:gd name="connsiteX20" fmla="*/ 76200 w 171450"/>
              <a:gd name="connsiteY20" fmla="*/ 19050 h 180975"/>
              <a:gd name="connsiteX21" fmla="*/ 38100 w 171450"/>
              <a:gd name="connsiteY21" fmla="*/ 19050 h 180975"/>
              <a:gd name="connsiteX22" fmla="*/ 24638 w 171450"/>
              <a:gd name="connsiteY22" fmla="*/ 24632 h 180975"/>
              <a:gd name="connsiteX23" fmla="*/ 19050 w 171450"/>
              <a:gd name="connsiteY23" fmla="*/ 38100 h 180975"/>
              <a:gd name="connsiteX24" fmla="*/ 19050 w 171450"/>
              <a:gd name="connsiteY24" fmla="*/ 85725 h 180975"/>
              <a:gd name="connsiteX25" fmla="*/ 76200 w 171450"/>
              <a:gd name="connsiteY25" fmla="*/ 85725 h 180975"/>
              <a:gd name="connsiteX26" fmla="*/ 95250 w 171450"/>
              <a:gd name="connsiteY26" fmla="*/ 85725 h 180975"/>
              <a:gd name="connsiteX27" fmla="*/ 152400 w 171450"/>
              <a:gd name="connsiteY27" fmla="*/ 85725 h 180975"/>
              <a:gd name="connsiteX28" fmla="*/ 152400 w 171450"/>
              <a:gd name="connsiteY28" fmla="*/ 38100 h 180975"/>
              <a:gd name="connsiteX29" fmla="*/ 146812 w 171450"/>
              <a:gd name="connsiteY29" fmla="*/ 24632 h 180975"/>
              <a:gd name="connsiteX30" fmla="*/ 133350 w 171450"/>
              <a:gd name="connsiteY30" fmla="*/ 19050 h 180975"/>
              <a:gd name="connsiteX31" fmla="*/ 95250 w 171450"/>
              <a:gd name="connsiteY31" fmla="*/ 19050 h 180975"/>
              <a:gd name="connsiteX32" fmla="*/ 95250 w 171450"/>
              <a:gd name="connsiteY32" fmla="*/ 85725 h 180975"/>
              <a:gd name="connsiteX33" fmla="*/ 42863 w 171450"/>
              <a:gd name="connsiteY33" fmla="*/ 142875 h 180975"/>
              <a:gd name="connsiteX34" fmla="*/ 52959 w 171450"/>
              <a:gd name="connsiteY34" fmla="*/ 138690 h 180975"/>
              <a:gd name="connsiteX35" fmla="*/ 57150 w 171450"/>
              <a:gd name="connsiteY35" fmla="*/ 128588 h 180975"/>
              <a:gd name="connsiteX36" fmla="*/ 52959 w 171450"/>
              <a:gd name="connsiteY36" fmla="*/ 118485 h 180975"/>
              <a:gd name="connsiteX37" fmla="*/ 42863 w 171450"/>
              <a:gd name="connsiteY37" fmla="*/ 114300 h 180975"/>
              <a:gd name="connsiteX38" fmla="*/ 32766 w 171450"/>
              <a:gd name="connsiteY38" fmla="*/ 118485 h 180975"/>
              <a:gd name="connsiteX39" fmla="*/ 28575 w 171450"/>
              <a:gd name="connsiteY39" fmla="*/ 128588 h 180975"/>
              <a:gd name="connsiteX40" fmla="*/ 32766 w 171450"/>
              <a:gd name="connsiteY40" fmla="*/ 138690 h 180975"/>
              <a:gd name="connsiteX41" fmla="*/ 42863 w 171450"/>
              <a:gd name="connsiteY41" fmla="*/ 142875 h 180975"/>
              <a:gd name="connsiteX42" fmla="*/ 128588 w 171450"/>
              <a:gd name="connsiteY42" fmla="*/ 142875 h 180975"/>
              <a:gd name="connsiteX43" fmla="*/ 138684 w 171450"/>
              <a:gd name="connsiteY43" fmla="*/ 138690 h 180975"/>
              <a:gd name="connsiteX44" fmla="*/ 142875 w 171450"/>
              <a:gd name="connsiteY44" fmla="*/ 128588 h 180975"/>
              <a:gd name="connsiteX45" fmla="*/ 138684 w 171450"/>
              <a:gd name="connsiteY45" fmla="*/ 118485 h 180975"/>
              <a:gd name="connsiteX46" fmla="*/ 128588 w 171450"/>
              <a:gd name="connsiteY46" fmla="*/ 114300 h 180975"/>
              <a:gd name="connsiteX47" fmla="*/ 118491 w 171450"/>
              <a:gd name="connsiteY47" fmla="*/ 118485 h 180975"/>
              <a:gd name="connsiteX48" fmla="*/ 114300 w 171450"/>
              <a:gd name="connsiteY48" fmla="*/ 128588 h 180975"/>
              <a:gd name="connsiteX49" fmla="*/ 118491 w 171450"/>
              <a:gd name="connsiteY49" fmla="*/ 138690 h 180975"/>
              <a:gd name="connsiteX50" fmla="*/ 128588 w 171450"/>
              <a:gd name="connsiteY50" fmla="*/ 142875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71450" h="180975">
                <a:moveTo>
                  <a:pt x="135255" y="161925"/>
                </a:moveTo>
                <a:lnTo>
                  <a:pt x="152400" y="176213"/>
                </a:lnTo>
                <a:lnTo>
                  <a:pt x="152400" y="180975"/>
                </a:lnTo>
                <a:lnTo>
                  <a:pt x="19050" y="180975"/>
                </a:lnTo>
                <a:lnTo>
                  <a:pt x="19050" y="176213"/>
                </a:lnTo>
                <a:lnTo>
                  <a:pt x="36195" y="161925"/>
                </a:lnTo>
                <a:lnTo>
                  <a:pt x="19050" y="161925"/>
                </a:lnTo>
                <a:cubicBezTo>
                  <a:pt x="13970" y="161925"/>
                  <a:pt x="9144" y="159919"/>
                  <a:pt x="5588" y="156343"/>
                </a:cubicBezTo>
                <a:cubicBezTo>
                  <a:pt x="2032" y="152775"/>
                  <a:pt x="0" y="147930"/>
                  <a:pt x="0" y="142875"/>
                </a:cubicBezTo>
                <a:lnTo>
                  <a:pt x="0" y="38100"/>
                </a:lnTo>
                <a:cubicBezTo>
                  <a:pt x="0" y="27997"/>
                  <a:pt x="4001" y="18307"/>
                  <a:pt x="11176" y="11157"/>
                </a:cubicBezTo>
                <a:cubicBezTo>
                  <a:pt x="18288" y="4013"/>
                  <a:pt x="28004" y="0"/>
                  <a:pt x="38100" y="0"/>
                </a:cubicBezTo>
                <a:lnTo>
                  <a:pt x="133350" y="0"/>
                </a:lnTo>
                <a:cubicBezTo>
                  <a:pt x="143446" y="0"/>
                  <a:pt x="153162" y="4013"/>
                  <a:pt x="160274" y="11157"/>
                </a:cubicBezTo>
                <a:cubicBezTo>
                  <a:pt x="167449" y="18307"/>
                  <a:pt x="171450" y="27997"/>
                  <a:pt x="171450" y="38100"/>
                </a:cubicBezTo>
                <a:lnTo>
                  <a:pt x="171450" y="142875"/>
                </a:lnTo>
                <a:cubicBezTo>
                  <a:pt x="171450" y="147930"/>
                  <a:pt x="169418" y="152775"/>
                  <a:pt x="165862" y="156343"/>
                </a:cubicBezTo>
                <a:cubicBezTo>
                  <a:pt x="162306" y="159919"/>
                  <a:pt x="157480" y="161925"/>
                  <a:pt x="152400" y="161925"/>
                </a:cubicBezTo>
                <a:lnTo>
                  <a:pt x="135255" y="161925"/>
                </a:lnTo>
                <a:close/>
                <a:moveTo>
                  <a:pt x="76200" y="85725"/>
                </a:moveTo>
                <a:lnTo>
                  <a:pt x="76200" y="19050"/>
                </a:lnTo>
                <a:lnTo>
                  <a:pt x="38100" y="19050"/>
                </a:lnTo>
                <a:cubicBezTo>
                  <a:pt x="33020" y="19050"/>
                  <a:pt x="28194" y="21056"/>
                  <a:pt x="24638" y="24632"/>
                </a:cubicBezTo>
                <a:cubicBezTo>
                  <a:pt x="21082" y="28200"/>
                  <a:pt x="19050" y="33045"/>
                  <a:pt x="19050" y="38100"/>
                </a:cubicBezTo>
                <a:lnTo>
                  <a:pt x="19050" y="85725"/>
                </a:lnTo>
                <a:lnTo>
                  <a:pt x="76200" y="85725"/>
                </a:lnTo>
                <a:close/>
                <a:moveTo>
                  <a:pt x="95250" y="85725"/>
                </a:moveTo>
                <a:lnTo>
                  <a:pt x="152400" y="85725"/>
                </a:lnTo>
                <a:lnTo>
                  <a:pt x="152400" y="38100"/>
                </a:lnTo>
                <a:cubicBezTo>
                  <a:pt x="152400" y="33045"/>
                  <a:pt x="150368" y="28200"/>
                  <a:pt x="146812" y="24632"/>
                </a:cubicBezTo>
                <a:cubicBezTo>
                  <a:pt x="143256" y="21056"/>
                  <a:pt x="138430" y="19050"/>
                  <a:pt x="133350" y="19050"/>
                </a:cubicBezTo>
                <a:lnTo>
                  <a:pt x="95250" y="19050"/>
                </a:lnTo>
                <a:lnTo>
                  <a:pt x="95250" y="85725"/>
                </a:lnTo>
                <a:close/>
                <a:moveTo>
                  <a:pt x="42863" y="142875"/>
                </a:moveTo>
                <a:cubicBezTo>
                  <a:pt x="46672" y="142875"/>
                  <a:pt x="50292" y="141370"/>
                  <a:pt x="52959" y="138690"/>
                </a:cubicBezTo>
                <a:cubicBezTo>
                  <a:pt x="55626" y="136011"/>
                  <a:pt x="57150" y="132378"/>
                  <a:pt x="57150" y="128588"/>
                </a:cubicBezTo>
                <a:cubicBezTo>
                  <a:pt x="57150" y="124797"/>
                  <a:pt x="55626" y="121164"/>
                  <a:pt x="52959" y="118485"/>
                </a:cubicBezTo>
                <a:cubicBezTo>
                  <a:pt x="50292" y="115805"/>
                  <a:pt x="46672" y="114300"/>
                  <a:pt x="42863" y="114300"/>
                </a:cubicBezTo>
                <a:cubicBezTo>
                  <a:pt x="39053" y="114300"/>
                  <a:pt x="35433" y="115805"/>
                  <a:pt x="32766" y="118485"/>
                </a:cubicBezTo>
                <a:cubicBezTo>
                  <a:pt x="30099" y="121164"/>
                  <a:pt x="28575" y="124797"/>
                  <a:pt x="28575" y="128588"/>
                </a:cubicBezTo>
                <a:cubicBezTo>
                  <a:pt x="28575" y="132378"/>
                  <a:pt x="30099" y="136011"/>
                  <a:pt x="32766" y="138690"/>
                </a:cubicBezTo>
                <a:cubicBezTo>
                  <a:pt x="35433" y="141370"/>
                  <a:pt x="39053" y="142875"/>
                  <a:pt x="42863" y="142875"/>
                </a:cubicBezTo>
                <a:close/>
                <a:moveTo>
                  <a:pt x="128588" y="142875"/>
                </a:moveTo>
                <a:cubicBezTo>
                  <a:pt x="132397" y="142875"/>
                  <a:pt x="136017" y="141370"/>
                  <a:pt x="138684" y="138690"/>
                </a:cubicBezTo>
                <a:cubicBezTo>
                  <a:pt x="141351" y="136011"/>
                  <a:pt x="142875" y="132378"/>
                  <a:pt x="142875" y="128588"/>
                </a:cubicBezTo>
                <a:cubicBezTo>
                  <a:pt x="142875" y="124797"/>
                  <a:pt x="141351" y="121164"/>
                  <a:pt x="138684" y="118485"/>
                </a:cubicBezTo>
                <a:cubicBezTo>
                  <a:pt x="136017" y="115805"/>
                  <a:pt x="132397" y="114300"/>
                  <a:pt x="128588" y="114300"/>
                </a:cubicBezTo>
                <a:cubicBezTo>
                  <a:pt x="124778" y="114300"/>
                  <a:pt x="121158" y="115805"/>
                  <a:pt x="118491" y="118485"/>
                </a:cubicBezTo>
                <a:cubicBezTo>
                  <a:pt x="115824" y="121164"/>
                  <a:pt x="114300" y="124797"/>
                  <a:pt x="114300" y="128588"/>
                </a:cubicBezTo>
                <a:cubicBezTo>
                  <a:pt x="114300" y="132378"/>
                  <a:pt x="115824" y="136011"/>
                  <a:pt x="118491" y="138690"/>
                </a:cubicBezTo>
                <a:cubicBezTo>
                  <a:pt x="121158" y="141370"/>
                  <a:pt x="124778" y="142875"/>
                  <a:pt x="128588" y="142875"/>
                </a:cubicBezTo>
                <a:close/>
              </a:path>
            </a:pathLst>
          </a:custGeom>
          <a:solidFill>
            <a:srgbClr val="029E8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6C3A5A64-D60A-9C1A-EB1C-404E43054C88}"/>
              </a:ext>
            </a:extLst>
          </p:cNvPr>
          <p:cNvSpPr/>
          <p:nvPr/>
        </p:nvSpPr>
        <p:spPr>
          <a:xfrm>
            <a:off x="10721975" y="5330825"/>
            <a:ext cx="476250" cy="476250"/>
          </a:xfrm>
          <a:custGeom>
            <a:avLst/>
            <a:gdLst>
              <a:gd name="connsiteX0" fmla="*/ 476250 w 476250"/>
              <a:gd name="connsiteY0" fmla="*/ 238125 h 476250"/>
              <a:gd name="connsiteX1" fmla="*/ 238125 w 476250"/>
              <a:gd name="connsiteY1" fmla="*/ 476250 h 476250"/>
              <a:gd name="connsiteX2" fmla="*/ 0 w 476250"/>
              <a:gd name="connsiteY2" fmla="*/ 238125 h 476250"/>
              <a:gd name="connsiteX3" fmla="*/ 238125 w 476250"/>
              <a:gd name="connsiteY3" fmla="*/ 0 h 476250"/>
              <a:gd name="connsiteX4" fmla="*/ 476250 w 476250"/>
              <a:gd name="connsiteY4" fmla="*/ 238125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0" h="476250">
                <a:moveTo>
                  <a:pt x="476250" y="238125"/>
                </a:moveTo>
                <a:cubicBezTo>
                  <a:pt x="476250" y="369638"/>
                  <a:pt x="369638" y="476250"/>
                  <a:pt x="238125" y="476250"/>
                </a:cubicBezTo>
                <a:cubicBezTo>
                  <a:pt x="106612" y="476250"/>
                  <a:pt x="0" y="369638"/>
                  <a:pt x="0" y="238125"/>
                </a:cubicBezTo>
                <a:cubicBezTo>
                  <a:pt x="0" y="106612"/>
                  <a:pt x="106612" y="0"/>
                  <a:pt x="238125" y="0"/>
                </a:cubicBezTo>
                <a:cubicBezTo>
                  <a:pt x="369638" y="0"/>
                  <a:pt x="476250" y="106612"/>
                  <a:pt x="476250" y="238125"/>
                </a:cubicBezTo>
                <a:close/>
              </a:path>
            </a:pathLst>
          </a:custGeom>
          <a:solidFill>
            <a:srgbClr val="E8FCFA"/>
          </a:solidFill>
          <a:ln w="6350" cap="flat">
            <a:solidFill>
              <a:srgbClr val="00D4C0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0717FE89-66FF-1D49-6418-6080BC6805C5}"/>
              </a:ext>
            </a:extLst>
          </p:cNvPr>
          <p:cNvSpPr/>
          <p:nvPr/>
        </p:nvSpPr>
        <p:spPr>
          <a:xfrm>
            <a:off x="10864850" y="5473700"/>
            <a:ext cx="190500" cy="190500"/>
          </a:xfrm>
          <a:custGeom>
            <a:avLst/>
            <a:gdLst>
              <a:gd name="connsiteX0" fmla="*/ 95250 w 190500"/>
              <a:gd name="connsiteY0" fmla="*/ 190500 h 190500"/>
              <a:gd name="connsiteX1" fmla="*/ 0 w 190500"/>
              <a:gd name="connsiteY1" fmla="*/ 95250 h 190500"/>
              <a:gd name="connsiteX2" fmla="*/ 95250 w 190500"/>
              <a:gd name="connsiteY2" fmla="*/ 0 h 190500"/>
              <a:gd name="connsiteX3" fmla="*/ 190500 w 190500"/>
              <a:gd name="connsiteY3" fmla="*/ 95250 h 190500"/>
              <a:gd name="connsiteX4" fmla="*/ 95250 w 190500"/>
              <a:gd name="connsiteY4" fmla="*/ 190500 h 190500"/>
              <a:gd name="connsiteX5" fmla="*/ 65659 w 190500"/>
              <a:gd name="connsiteY5" fmla="*/ 106394 h 190500"/>
              <a:gd name="connsiteX6" fmla="*/ 65722 w 190500"/>
              <a:gd name="connsiteY6" fmla="*/ 106325 h 190500"/>
              <a:gd name="connsiteX7" fmla="*/ 74041 w 190500"/>
              <a:gd name="connsiteY7" fmla="*/ 133667 h 190500"/>
              <a:gd name="connsiteX8" fmla="*/ 78359 w 190500"/>
              <a:gd name="connsiteY8" fmla="*/ 136912 h 190500"/>
              <a:gd name="connsiteX9" fmla="*/ 82232 w 190500"/>
              <a:gd name="connsiteY9" fmla="*/ 134588 h 190500"/>
              <a:gd name="connsiteX10" fmla="*/ 93599 w 190500"/>
              <a:gd name="connsiteY10" fmla="*/ 123654 h 190500"/>
              <a:gd name="connsiteX11" fmla="*/ 117856 w 190500"/>
              <a:gd name="connsiteY11" fmla="*/ 141637 h 190500"/>
              <a:gd name="connsiteX12" fmla="*/ 126619 w 190500"/>
              <a:gd name="connsiteY12" fmla="*/ 137522 h 190500"/>
              <a:gd name="connsiteX13" fmla="*/ 142367 w 190500"/>
              <a:gd name="connsiteY13" fmla="*/ 63017 h 190500"/>
              <a:gd name="connsiteX14" fmla="*/ 135699 w 190500"/>
              <a:gd name="connsiteY14" fmla="*/ 55512 h 190500"/>
              <a:gd name="connsiteX15" fmla="*/ 42990 w 190500"/>
              <a:gd name="connsiteY15" fmla="*/ 91326 h 190500"/>
              <a:gd name="connsiteX16" fmla="*/ 41846 w 190500"/>
              <a:gd name="connsiteY16" fmla="*/ 98977 h 190500"/>
              <a:gd name="connsiteX17" fmla="*/ 65659 w 190500"/>
              <a:gd name="connsiteY17" fmla="*/ 106407 h 190500"/>
              <a:gd name="connsiteX18" fmla="*/ 65659 w 190500"/>
              <a:gd name="connsiteY18" fmla="*/ 106394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90500" h="190500">
                <a:moveTo>
                  <a:pt x="95250" y="190500"/>
                </a:moveTo>
                <a:cubicBezTo>
                  <a:pt x="42672" y="190500"/>
                  <a:pt x="0" y="147860"/>
                  <a:pt x="0" y="95250"/>
                </a:cubicBezTo>
                <a:cubicBezTo>
                  <a:pt x="0" y="42647"/>
                  <a:pt x="42672" y="0"/>
                  <a:pt x="95250" y="0"/>
                </a:cubicBezTo>
                <a:cubicBezTo>
                  <a:pt x="147828" y="0"/>
                  <a:pt x="190500" y="42647"/>
                  <a:pt x="190500" y="95250"/>
                </a:cubicBezTo>
                <a:cubicBezTo>
                  <a:pt x="190500" y="147860"/>
                  <a:pt x="147828" y="190500"/>
                  <a:pt x="95250" y="190500"/>
                </a:cubicBezTo>
                <a:close/>
                <a:moveTo>
                  <a:pt x="65659" y="106394"/>
                </a:moveTo>
                <a:lnTo>
                  <a:pt x="65722" y="106325"/>
                </a:lnTo>
                <a:lnTo>
                  <a:pt x="74041" y="133667"/>
                </a:lnTo>
                <a:cubicBezTo>
                  <a:pt x="75120" y="136627"/>
                  <a:pt x="76581" y="137160"/>
                  <a:pt x="78359" y="136912"/>
                </a:cubicBezTo>
                <a:cubicBezTo>
                  <a:pt x="80137" y="136677"/>
                  <a:pt x="81090" y="135712"/>
                  <a:pt x="82232" y="134588"/>
                </a:cubicBezTo>
                <a:lnTo>
                  <a:pt x="93599" y="123654"/>
                </a:lnTo>
                <a:lnTo>
                  <a:pt x="117856" y="141637"/>
                </a:lnTo>
                <a:cubicBezTo>
                  <a:pt x="122301" y="144088"/>
                  <a:pt x="125476" y="142818"/>
                  <a:pt x="126619" y="137522"/>
                </a:cubicBezTo>
                <a:lnTo>
                  <a:pt x="142367" y="63017"/>
                </a:lnTo>
                <a:cubicBezTo>
                  <a:pt x="144145" y="56083"/>
                  <a:pt x="141097" y="53302"/>
                  <a:pt x="135699" y="55512"/>
                </a:cubicBezTo>
                <a:lnTo>
                  <a:pt x="42990" y="91326"/>
                </a:lnTo>
                <a:cubicBezTo>
                  <a:pt x="36640" y="93859"/>
                  <a:pt x="36703" y="97403"/>
                  <a:pt x="41846" y="98977"/>
                </a:cubicBezTo>
                <a:lnTo>
                  <a:pt x="65659" y="106407"/>
                </a:lnTo>
                <a:lnTo>
                  <a:pt x="65659" y="106394"/>
                </a:lnTo>
                <a:close/>
              </a:path>
            </a:pathLst>
          </a:custGeom>
          <a:solidFill>
            <a:srgbClr val="029E8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50332657-93A1-9CF4-93CB-60513DBD2582}"/>
              </a:ext>
            </a:extLst>
          </p:cNvPr>
          <p:cNvSpPr/>
          <p:nvPr/>
        </p:nvSpPr>
        <p:spPr>
          <a:xfrm>
            <a:off x="8099425" y="5330825"/>
            <a:ext cx="476250" cy="476250"/>
          </a:xfrm>
          <a:custGeom>
            <a:avLst/>
            <a:gdLst>
              <a:gd name="connsiteX0" fmla="*/ 476250 w 476250"/>
              <a:gd name="connsiteY0" fmla="*/ 238125 h 476250"/>
              <a:gd name="connsiteX1" fmla="*/ 238125 w 476250"/>
              <a:gd name="connsiteY1" fmla="*/ 476250 h 476250"/>
              <a:gd name="connsiteX2" fmla="*/ 0 w 476250"/>
              <a:gd name="connsiteY2" fmla="*/ 238125 h 476250"/>
              <a:gd name="connsiteX3" fmla="*/ 238125 w 476250"/>
              <a:gd name="connsiteY3" fmla="*/ 0 h 476250"/>
              <a:gd name="connsiteX4" fmla="*/ 476250 w 476250"/>
              <a:gd name="connsiteY4" fmla="*/ 238125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0" h="476250">
                <a:moveTo>
                  <a:pt x="476250" y="238125"/>
                </a:moveTo>
                <a:cubicBezTo>
                  <a:pt x="476250" y="369638"/>
                  <a:pt x="369638" y="476250"/>
                  <a:pt x="238125" y="476250"/>
                </a:cubicBezTo>
                <a:cubicBezTo>
                  <a:pt x="106612" y="476250"/>
                  <a:pt x="0" y="369638"/>
                  <a:pt x="0" y="238125"/>
                </a:cubicBezTo>
                <a:cubicBezTo>
                  <a:pt x="0" y="106612"/>
                  <a:pt x="106612" y="0"/>
                  <a:pt x="238125" y="0"/>
                </a:cubicBezTo>
                <a:cubicBezTo>
                  <a:pt x="369638" y="0"/>
                  <a:pt x="476250" y="106612"/>
                  <a:pt x="476250" y="238125"/>
                </a:cubicBezTo>
                <a:close/>
              </a:path>
            </a:pathLst>
          </a:custGeom>
          <a:solidFill>
            <a:srgbClr val="E8FCFA"/>
          </a:solidFill>
          <a:ln w="6350" cap="flat">
            <a:solidFill>
              <a:srgbClr val="00D4C0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C89182F6-B40D-F9CE-AB55-94D7ADF4F0B7}"/>
              </a:ext>
            </a:extLst>
          </p:cNvPr>
          <p:cNvSpPr/>
          <p:nvPr/>
        </p:nvSpPr>
        <p:spPr>
          <a:xfrm>
            <a:off x="8242300" y="5473700"/>
            <a:ext cx="190500" cy="190500"/>
          </a:xfrm>
          <a:custGeom>
            <a:avLst/>
            <a:gdLst>
              <a:gd name="connsiteX0" fmla="*/ 0 w 190500"/>
              <a:gd name="connsiteY0" fmla="*/ 28575 h 190500"/>
              <a:gd name="connsiteX1" fmla="*/ 66675 w 190500"/>
              <a:gd name="connsiteY1" fmla="*/ 0 h 190500"/>
              <a:gd name="connsiteX2" fmla="*/ 123825 w 190500"/>
              <a:gd name="connsiteY2" fmla="*/ 28575 h 190500"/>
              <a:gd name="connsiteX3" fmla="*/ 183832 w 190500"/>
              <a:gd name="connsiteY3" fmla="*/ 2851 h 190500"/>
              <a:gd name="connsiteX4" fmla="*/ 186182 w 190500"/>
              <a:gd name="connsiteY4" fmla="*/ 2483 h 190500"/>
              <a:gd name="connsiteX5" fmla="*/ 188341 w 190500"/>
              <a:gd name="connsiteY5" fmla="*/ 3251 h 190500"/>
              <a:gd name="connsiteX6" fmla="*/ 189929 w 190500"/>
              <a:gd name="connsiteY6" fmla="*/ 4972 h 190500"/>
              <a:gd name="connsiteX7" fmla="*/ 190500 w 190500"/>
              <a:gd name="connsiteY7" fmla="*/ 7233 h 190500"/>
              <a:gd name="connsiteX8" fmla="*/ 190500 w 190500"/>
              <a:gd name="connsiteY8" fmla="*/ 161925 h 190500"/>
              <a:gd name="connsiteX9" fmla="*/ 123825 w 190500"/>
              <a:gd name="connsiteY9" fmla="*/ 190500 h 190500"/>
              <a:gd name="connsiteX10" fmla="*/ 66675 w 190500"/>
              <a:gd name="connsiteY10" fmla="*/ 161925 h 190500"/>
              <a:gd name="connsiteX11" fmla="*/ 6668 w 190500"/>
              <a:gd name="connsiteY11" fmla="*/ 187655 h 190500"/>
              <a:gd name="connsiteX12" fmla="*/ 4318 w 190500"/>
              <a:gd name="connsiteY12" fmla="*/ 188017 h 190500"/>
              <a:gd name="connsiteX13" fmla="*/ 2159 w 190500"/>
              <a:gd name="connsiteY13" fmla="*/ 187249 h 190500"/>
              <a:gd name="connsiteX14" fmla="*/ 571 w 190500"/>
              <a:gd name="connsiteY14" fmla="*/ 185528 h 190500"/>
              <a:gd name="connsiteX15" fmla="*/ 0 w 190500"/>
              <a:gd name="connsiteY15" fmla="*/ 183268 h 190500"/>
              <a:gd name="connsiteX16" fmla="*/ 0 w 190500"/>
              <a:gd name="connsiteY16" fmla="*/ 28575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0500" h="190500">
                <a:moveTo>
                  <a:pt x="0" y="28575"/>
                </a:moveTo>
                <a:lnTo>
                  <a:pt x="66675" y="0"/>
                </a:lnTo>
                <a:lnTo>
                  <a:pt x="123825" y="28575"/>
                </a:lnTo>
                <a:lnTo>
                  <a:pt x="183832" y="2851"/>
                </a:lnTo>
                <a:cubicBezTo>
                  <a:pt x="184594" y="2540"/>
                  <a:pt x="185356" y="2413"/>
                  <a:pt x="186182" y="2483"/>
                </a:cubicBezTo>
                <a:cubicBezTo>
                  <a:pt x="186944" y="2553"/>
                  <a:pt x="187706" y="2813"/>
                  <a:pt x="188341" y="3251"/>
                </a:cubicBezTo>
                <a:cubicBezTo>
                  <a:pt x="189040" y="3683"/>
                  <a:pt x="189547" y="4273"/>
                  <a:pt x="189929" y="4972"/>
                </a:cubicBezTo>
                <a:cubicBezTo>
                  <a:pt x="190309" y="5664"/>
                  <a:pt x="190500" y="6439"/>
                  <a:pt x="190500" y="7233"/>
                </a:cubicBezTo>
                <a:lnTo>
                  <a:pt x="190500" y="161925"/>
                </a:lnTo>
                <a:lnTo>
                  <a:pt x="123825" y="190500"/>
                </a:lnTo>
                <a:lnTo>
                  <a:pt x="66675" y="161925"/>
                </a:lnTo>
                <a:lnTo>
                  <a:pt x="6668" y="187655"/>
                </a:lnTo>
                <a:cubicBezTo>
                  <a:pt x="5906" y="187960"/>
                  <a:pt x="5144" y="188087"/>
                  <a:pt x="4318" y="188017"/>
                </a:cubicBezTo>
                <a:cubicBezTo>
                  <a:pt x="3556" y="187947"/>
                  <a:pt x="2794" y="187687"/>
                  <a:pt x="2159" y="187249"/>
                </a:cubicBezTo>
                <a:cubicBezTo>
                  <a:pt x="1460" y="186817"/>
                  <a:pt x="953" y="186227"/>
                  <a:pt x="571" y="185528"/>
                </a:cubicBezTo>
                <a:cubicBezTo>
                  <a:pt x="191" y="184836"/>
                  <a:pt x="0" y="184061"/>
                  <a:pt x="0" y="183268"/>
                </a:cubicBezTo>
                <a:lnTo>
                  <a:pt x="0" y="28575"/>
                </a:lnTo>
                <a:close/>
              </a:path>
            </a:pathLst>
          </a:custGeom>
          <a:solidFill>
            <a:srgbClr val="029E8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F92895DB-59BE-7D8F-D8EE-EEF4439CEFDE}"/>
              </a:ext>
            </a:extLst>
          </p:cNvPr>
          <p:cNvSpPr/>
          <p:nvPr/>
        </p:nvSpPr>
        <p:spPr>
          <a:xfrm>
            <a:off x="2451100" y="2743200"/>
            <a:ext cx="2070100" cy="444500"/>
          </a:xfrm>
          <a:custGeom>
            <a:avLst/>
            <a:gdLst>
              <a:gd name="connsiteX0" fmla="*/ 0 w 2070100"/>
              <a:gd name="connsiteY0" fmla="*/ 0 h 444500"/>
              <a:gd name="connsiteX1" fmla="*/ 1819961 w 2070100"/>
              <a:gd name="connsiteY1" fmla="*/ 0 h 444500"/>
              <a:gd name="connsiteX2" fmla="*/ 2070100 w 2070100"/>
              <a:gd name="connsiteY2" fmla="*/ 222250 h 444500"/>
              <a:gd name="connsiteX3" fmla="*/ 1819961 w 2070100"/>
              <a:gd name="connsiteY3" fmla="*/ 444500 h 444500"/>
              <a:gd name="connsiteX4" fmla="*/ 0 w 2070100"/>
              <a:gd name="connsiteY4" fmla="*/ 444500 h 444500"/>
              <a:gd name="connsiteX5" fmla="*/ 0 w 2070100"/>
              <a:gd name="connsiteY5" fmla="*/ 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70100" h="444500">
                <a:moveTo>
                  <a:pt x="0" y="0"/>
                </a:moveTo>
                <a:lnTo>
                  <a:pt x="1819961" y="0"/>
                </a:lnTo>
                <a:lnTo>
                  <a:pt x="2070100" y="222250"/>
                </a:lnTo>
                <a:lnTo>
                  <a:pt x="1819961" y="444500"/>
                </a:lnTo>
                <a:lnTo>
                  <a:pt x="0" y="4445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D3C0"/>
              </a:gs>
              <a:gs pos="100000">
                <a:srgbClr val="00B9BE"/>
              </a:gs>
            </a:gsLst>
            <a:lin ang="0" scaled="0"/>
          </a:gradFill>
          <a:ln w="6350" cap="flat">
            <a:noFill/>
            <a:prstDash val="solid"/>
            <a:miter/>
          </a:ln>
          <a:effectLst>
            <a:outerShdw blurRad="431800" dist="139700" dir="5400000" algn="t" rotWithShape="0">
              <a:srgbClr val="007174">
                <a:alpha val="35000"/>
              </a:srgb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F56E6D75-8633-B469-6B94-91965B1D79F3}"/>
              </a:ext>
            </a:extLst>
          </p:cNvPr>
          <p:cNvSpPr/>
          <p:nvPr/>
        </p:nvSpPr>
        <p:spPr>
          <a:xfrm>
            <a:off x="4629150" y="2743200"/>
            <a:ext cx="2070100" cy="444500"/>
          </a:xfrm>
          <a:custGeom>
            <a:avLst/>
            <a:gdLst>
              <a:gd name="connsiteX0" fmla="*/ 0 w 2070100"/>
              <a:gd name="connsiteY0" fmla="*/ 0 h 444500"/>
              <a:gd name="connsiteX1" fmla="*/ 1832356 w 2070100"/>
              <a:gd name="connsiteY1" fmla="*/ 0 h 444500"/>
              <a:gd name="connsiteX2" fmla="*/ 2070100 w 2070100"/>
              <a:gd name="connsiteY2" fmla="*/ 222250 h 444500"/>
              <a:gd name="connsiteX3" fmla="*/ 1832356 w 2070100"/>
              <a:gd name="connsiteY3" fmla="*/ 444500 h 444500"/>
              <a:gd name="connsiteX4" fmla="*/ 0 w 2070100"/>
              <a:gd name="connsiteY4" fmla="*/ 444500 h 444500"/>
              <a:gd name="connsiteX5" fmla="*/ 0 w 2070100"/>
              <a:gd name="connsiteY5" fmla="*/ 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70100" h="444500">
                <a:moveTo>
                  <a:pt x="0" y="0"/>
                </a:moveTo>
                <a:lnTo>
                  <a:pt x="1832356" y="0"/>
                </a:lnTo>
                <a:lnTo>
                  <a:pt x="2070100" y="222250"/>
                </a:lnTo>
                <a:lnTo>
                  <a:pt x="1832356" y="444500"/>
                </a:lnTo>
                <a:lnTo>
                  <a:pt x="0" y="4445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D3C0"/>
              </a:gs>
              <a:gs pos="100000">
                <a:srgbClr val="00B9BE"/>
              </a:gs>
            </a:gsLst>
            <a:lin ang="0" scaled="0"/>
          </a:gradFill>
          <a:ln w="6350" cap="flat">
            <a:noFill/>
            <a:prstDash val="solid"/>
            <a:miter/>
          </a:ln>
          <a:effectLst>
            <a:outerShdw blurRad="431800" dist="139700" dir="5400000" algn="t" rotWithShape="0">
              <a:srgbClr val="007174">
                <a:alpha val="35000"/>
              </a:srgb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B81920D4-D343-8BB0-B98D-4FBF98B04C05}"/>
              </a:ext>
            </a:extLst>
          </p:cNvPr>
          <p:cNvSpPr/>
          <p:nvPr/>
        </p:nvSpPr>
        <p:spPr>
          <a:xfrm>
            <a:off x="6807200" y="2743200"/>
            <a:ext cx="2660650" cy="444500"/>
          </a:xfrm>
          <a:custGeom>
            <a:avLst/>
            <a:gdLst>
              <a:gd name="connsiteX0" fmla="*/ 0 w 2660650"/>
              <a:gd name="connsiteY0" fmla="*/ 0 h 444500"/>
              <a:gd name="connsiteX1" fmla="*/ 2421763 w 2660650"/>
              <a:gd name="connsiteY1" fmla="*/ 0 h 444500"/>
              <a:gd name="connsiteX2" fmla="*/ 2660650 w 2660650"/>
              <a:gd name="connsiteY2" fmla="*/ 222250 h 444500"/>
              <a:gd name="connsiteX3" fmla="*/ 2421763 w 2660650"/>
              <a:gd name="connsiteY3" fmla="*/ 444500 h 444500"/>
              <a:gd name="connsiteX4" fmla="*/ 0 w 2660650"/>
              <a:gd name="connsiteY4" fmla="*/ 444500 h 444500"/>
              <a:gd name="connsiteX5" fmla="*/ 0 w 2660650"/>
              <a:gd name="connsiteY5" fmla="*/ 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0650" h="444500">
                <a:moveTo>
                  <a:pt x="0" y="0"/>
                </a:moveTo>
                <a:lnTo>
                  <a:pt x="2421763" y="0"/>
                </a:lnTo>
                <a:lnTo>
                  <a:pt x="2660650" y="222250"/>
                </a:lnTo>
                <a:lnTo>
                  <a:pt x="2421763" y="444500"/>
                </a:lnTo>
                <a:lnTo>
                  <a:pt x="0" y="4445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D3C0"/>
              </a:gs>
              <a:gs pos="100000">
                <a:srgbClr val="00B9BE"/>
              </a:gs>
            </a:gsLst>
            <a:lin ang="0" scaled="0"/>
          </a:gradFill>
          <a:ln w="6350" cap="flat">
            <a:noFill/>
            <a:prstDash val="solid"/>
            <a:miter/>
          </a:ln>
          <a:effectLst>
            <a:outerShdw blurRad="431800" dist="139700" dir="5400000" algn="t" rotWithShape="0">
              <a:srgbClr val="007174">
                <a:alpha val="35000"/>
              </a:srgb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3B3EC8EB-4C62-12D3-A3E7-A3D2486D40E5}"/>
              </a:ext>
            </a:extLst>
          </p:cNvPr>
          <p:cNvSpPr/>
          <p:nvPr/>
        </p:nvSpPr>
        <p:spPr>
          <a:xfrm>
            <a:off x="9569450" y="2743200"/>
            <a:ext cx="1955800" cy="444500"/>
          </a:xfrm>
          <a:custGeom>
            <a:avLst/>
            <a:gdLst>
              <a:gd name="connsiteX0" fmla="*/ 0 w 1955800"/>
              <a:gd name="connsiteY0" fmla="*/ 0 h 444500"/>
              <a:gd name="connsiteX1" fmla="*/ 1719961 w 1955800"/>
              <a:gd name="connsiteY1" fmla="*/ 0 h 444500"/>
              <a:gd name="connsiteX2" fmla="*/ 1955800 w 1955800"/>
              <a:gd name="connsiteY2" fmla="*/ 222250 h 444500"/>
              <a:gd name="connsiteX3" fmla="*/ 1719961 w 1955800"/>
              <a:gd name="connsiteY3" fmla="*/ 444500 h 444500"/>
              <a:gd name="connsiteX4" fmla="*/ 0 w 1955800"/>
              <a:gd name="connsiteY4" fmla="*/ 444500 h 444500"/>
              <a:gd name="connsiteX5" fmla="*/ 0 w 1955800"/>
              <a:gd name="connsiteY5" fmla="*/ 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5800" h="444500">
                <a:moveTo>
                  <a:pt x="0" y="0"/>
                </a:moveTo>
                <a:lnTo>
                  <a:pt x="1719961" y="0"/>
                </a:lnTo>
                <a:lnTo>
                  <a:pt x="1955800" y="222250"/>
                </a:lnTo>
                <a:lnTo>
                  <a:pt x="1719961" y="444500"/>
                </a:lnTo>
                <a:lnTo>
                  <a:pt x="0" y="4445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D3C0"/>
              </a:gs>
              <a:gs pos="100000">
                <a:srgbClr val="00B9BE"/>
              </a:gs>
            </a:gsLst>
            <a:lin ang="0" scaled="0"/>
          </a:gradFill>
          <a:ln w="6350" cap="flat">
            <a:noFill/>
            <a:prstDash val="solid"/>
            <a:miter/>
          </a:ln>
          <a:effectLst>
            <a:outerShdw blurRad="431800" dist="139700" dir="5400000" algn="t" rotWithShape="0">
              <a:srgbClr val="007174">
                <a:alpha val="35000"/>
              </a:srgb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AC3E062A-F720-17B9-B812-55E857CA80E7}"/>
              </a:ext>
            </a:extLst>
          </p:cNvPr>
          <p:cNvSpPr/>
          <p:nvPr/>
        </p:nvSpPr>
        <p:spPr>
          <a:xfrm>
            <a:off x="11163300" y="723900"/>
            <a:ext cx="406400" cy="241300"/>
          </a:xfrm>
          <a:custGeom>
            <a:avLst/>
            <a:gdLst>
              <a:gd name="connsiteX0" fmla="*/ 203200 w 406400"/>
              <a:gd name="connsiteY0" fmla="*/ 190214 h 241300"/>
              <a:gd name="connsiteX1" fmla="*/ 212916 w 406400"/>
              <a:gd name="connsiteY1" fmla="*/ 182023 h 241300"/>
              <a:gd name="connsiteX2" fmla="*/ 203200 w 406400"/>
              <a:gd name="connsiteY2" fmla="*/ 170517 h 241300"/>
              <a:gd name="connsiteX3" fmla="*/ 193484 w 406400"/>
              <a:gd name="connsiteY3" fmla="*/ 182023 h 241300"/>
              <a:gd name="connsiteX4" fmla="*/ 203200 w 406400"/>
              <a:gd name="connsiteY4" fmla="*/ 190214 h 241300"/>
              <a:gd name="connsiteX5" fmla="*/ 203200 w 406400"/>
              <a:gd name="connsiteY5" fmla="*/ 51086 h 241300"/>
              <a:gd name="connsiteX6" fmla="*/ 193484 w 406400"/>
              <a:gd name="connsiteY6" fmla="*/ 59277 h 241300"/>
              <a:gd name="connsiteX7" fmla="*/ 203200 w 406400"/>
              <a:gd name="connsiteY7" fmla="*/ 70783 h 241300"/>
              <a:gd name="connsiteX8" fmla="*/ 212916 w 406400"/>
              <a:gd name="connsiteY8" fmla="*/ 59277 h 241300"/>
              <a:gd name="connsiteX9" fmla="*/ 203200 w 406400"/>
              <a:gd name="connsiteY9" fmla="*/ 51086 h 241300"/>
              <a:gd name="connsiteX10" fmla="*/ 193484 w 406400"/>
              <a:gd name="connsiteY10" fmla="*/ 182023 h 241300"/>
              <a:gd name="connsiteX11" fmla="*/ 120650 w 406400"/>
              <a:gd name="connsiteY11" fmla="*/ 215900 h 241300"/>
              <a:gd name="connsiteX12" fmla="*/ 120650 w 406400"/>
              <a:gd name="connsiteY12" fmla="*/ 241300 h 241300"/>
              <a:gd name="connsiteX13" fmla="*/ 212916 w 406400"/>
              <a:gd name="connsiteY13" fmla="*/ 198399 h 241300"/>
              <a:gd name="connsiteX14" fmla="*/ 193484 w 406400"/>
              <a:gd name="connsiteY14" fmla="*/ 182023 h 241300"/>
              <a:gd name="connsiteX15" fmla="*/ 120650 w 406400"/>
              <a:gd name="connsiteY15" fmla="*/ 215900 h 241300"/>
              <a:gd name="connsiteX16" fmla="*/ 25400 w 406400"/>
              <a:gd name="connsiteY16" fmla="*/ 120650 h 241300"/>
              <a:gd name="connsiteX17" fmla="*/ 0 w 406400"/>
              <a:gd name="connsiteY17" fmla="*/ 120650 h 241300"/>
              <a:gd name="connsiteX18" fmla="*/ 120650 w 406400"/>
              <a:gd name="connsiteY18" fmla="*/ 241300 h 241300"/>
              <a:gd name="connsiteX19" fmla="*/ 120650 w 406400"/>
              <a:gd name="connsiteY19" fmla="*/ 215900 h 241300"/>
              <a:gd name="connsiteX20" fmla="*/ 25400 w 406400"/>
              <a:gd name="connsiteY20" fmla="*/ 120650 h 241300"/>
              <a:gd name="connsiteX21" fmla="*/ 120650 w 406400"/>
              <a:gd name="connsiteY21" fmla="*/ 25400 h 241300"/>
              <a:gd name="connsiteX22" fmla="*/ 120650 w 406400"/>
              <a:gd name="connsiteY22" fmla="*/ 0 h 241300"/>
              <a:gd name="connsiteX23" fmla="*/ 0 w 406400"/>
              <a:gd name="connsiteY23" fmla="*/ 120650 h 241300"/>
              <a:gd name="connsiteX24" fmla="*/ 25400 w 406400"/>
              <a:gd name="connsiteY24" fmla="*/ 120650 h 241300"/>
              <a:gd name="connsiteX25" fmla="*/ 120650 w 406400"/>
              <a:gd name="connsiteY25" fmla="*/ 25400 h 241300"/>
              <a:gd name="connsiteX26" fmla="*/ 193484 w 406400"/>
              <a:gd name="connsiteY26" fmla="*/ 59277 h 241300"/>
              <a:gd name="connsiteX27" fmla="*/ 212916 w 406400"/>
              <a:gd name="connsiteY27" fmla="*/ 42901 h 241300"/>
              <a:gd name="connsiteX28" fmla="*/ 120650 w 406400"/>
              <a:gd name="connsiteY28" fmla="*/ 0 h 241300"/>
              <a:gd name="connsiteX29" fmla="*/ 120650 w 406400"/>
              <a:gd name="connsiteY29" fmla="*/ 25400 h 241300"/>
              <a:gd name="connsiteX30" fmla="*/ 212916 w 406400"/>
              <a:gd name="connsiteY30" fmla="*/ 59277 h 241300"/>
              <a:gd name="connsiteX31" fmla="*/ 285750 w 406400"/>
              <a:gd name="connsiteY31" fmla="*/ 25400 h 241300"/>
              <a:gd name="connsiteX32" fmla="*/ 285750 w 406400"/>
              <a:gd name="connsiteY32" fmla="*/ 0 h 241300"/>
              <a:gd name="connsiteX33" fmla="*/ 193484 w 406400"/>
              <a:gd name="connsiteY33" fmla="*/ 42901 h 241300"/>
              <a:gd name="connsiteX34" fmla="*/ 212916 w 406400"/>
              <a:gd name="connsiteY34" fmla="*/ 59277 h 241300"/>
              <a:gd name="connsiteX35" fmla="*/ 285750 w 406400"/>
              <a:gd name="connsiteY35" fmla="*/ 25400 h 241300"/>
              <a:gd name="connsiteX36" fmla="*/ 381000 w 406400"/>
              <a:gd name="connsiteY36" fmla="*/ 120650 h 241300"/>
              <a:gd name="connsiteX37" fmla="*/ 406400 w 406400"/>
              <a:gd name="connsiteY37" fmla="*/ 120650 h 241300"/>
              <a:gd name="connsiteX38" fmla="*/ 285750 w 406400"/>
              <a:gd name="connsiteY38" fmla="*/ 0 h 241300"/>
              <a:gd name="connsiteX39" fmla="*/ 285750 w 406400"/>
              <a:gd name="connsiteY39" fmla="*/ 25400 h 241300"/>
              <a:gd name="connsiteX40" fmla="*/ 381000 w 406400"/>
              <a:gd name="connsiteY40" fmla="*/ 120650 h 241300"/>
              <a:gd name="connsiteX41" fmla="*/ 285750 w 406400"/>
              <a:gd name="connsiteY41" fmla="*/ 215900 h 241300"/>
              <a:gd name="connsiteX42" fmla="*/ 285750 w 406400"/>
              <a:gd name="connsiteY42" fmla="*/ 241300 h 241300"/>
              <a:gd name="connsiteX43" fmla="*/ 406400 w 406400"/>
              <a:gd name="connsiteY43" fmla="*/ 120650 h 241300"/>
              <a:gd name="connsiteX44" fmla="*/ 381000 w 406400"/>
              <a:gd name="connsiteY44" fmla="*/ 120650 h 241300"/>
              <a:gd name="connsiteX45" fmla="*/ 285750 w 406400"/>
              <a:gd name="connsiteY45" fmla="*/ 215900 h 241300"/>
              <a:gd name="connsiteX46" fmla="*/ 212916 w 406400"/>
              <a:gd name="connsiteY46" fmla="*/ 182023 h 241300"/>
              <a:gd name="connsiteX47" fmla="*/ 193484 w 406400"/>
              <a:gd name="connsiteY47" fmla="*/ 198399 h 241300"/>
              <a:gd name="connsiteX48" fmla="*/ 285750 w 406400"/>
              <a:gd name="connsiteY48" fmla="*/ 241300 h 241300"/>
              <a:gd name="connsiteX49" fmla="*/ 285750 w 406400"/>
              <a:gd name="connsiteY49" fmla="*/ 215900 h 24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06400" h="241300">
                <a:moveTo>
                  <a:pt x="203200" y="190214"/>
                </a:moveTo>
                <a:lnTo>
                  <a:pt x="212916" y="182023"/>
                </a:lnTo>
                <a:lnTo>
                  <a:pt x="203200" y="170517"/>
                </a:lnTo>
                <a:lnTo>
                  <a:pt x="193484" y="182023"/>
                </a:lnTo>
                <a:lnTo>
                  <a:pt x="203200" y="190214"/>
                </a:lnTo>
                <a:close/>
                <a:moveTo>
                  <a:pt x="203200" y="51086"/>
                </a:moveTo>
                <a:lnTo>
                  <a:pt x="193484" y="59277"/>
                </a:lnTo>
                <a:lnTo>
                  <a:pt x="203200" y="70783"/>
                </a:lnTo>
                <a:lnTo>
                  <a:pt x="212916" y="59277"/>
                </a:lnTo>
                <a:lnTo>
                  <a:pt x="203200" y="51086"/>
                </a:lnTo>
                <a:close/>
                <a:moveTo>
                  <a:pt x="193484" y="182023"/>
                </a:moveTo>
                <a:cubicBezTo>
                  <a:pt x="176022" y="202762"/>
                  <a:pt x="149860" y="215900"/>
                  <a:pt x="120650" y="215900"/>
                </a:cubicBezTo>
                <a:lnTo>
                  <a:pt x="120650" y="241300"/>
                </a:lnTo>
                <a:cubicBezTo>
                  <a:pt x="157670" y="241300"/>
                  <a:pt x="190818" y="224619"/>
                  <a:pt x="212916" y="198399"/>
                </a:cubicBezTo>
                <a:lnTo>
                  <a:pt x="193484" y="182023"/>
                </a:lnTo>
                <a:close/>
                <a:moveTo>
                  <a:pt x="120650" y="215900"/>
                </a:moveTo>
                <a:cubicBezTo>
                  <a:pt x="68072" y="215900"/>
                  <a:pt x="25400" y="173253"/>
                  <a:pt x="25400" y="120650"/>
                </a:cubicBezTo>
                <a:lnTo>
                  <a:pt x="0" y="120650"/>
                </a:lnTo>
                <a:cubicBezTo>
                  <a:pt x="0" y="187281"/>
                  <a:pt x="54039" y="241300"/>
                  <a:pt x="120650" y="241300"/>
                </a:cubicBezTo>
                <a:lnTo>
                  <a:pt x="120650" y="215900"/>
                </a:lnTo>
                <a:close/>
                <a:moveTo>
                  <a:pt x="25400" y="120650"/>
                </a:moveTo>
                <a:cubicBezTo>
                  <a:pt x="25400" y="68047"/>
                  <a:pt x="68072" y="25400"/>
                  <a:pt x="120650" y="25400"/>
                </a:cubicBezTo>
                <a:lnTo>
                  <a:pt x="120650" y="0"/>
                </a:lnTo>
                <a:cubicBezTo>
                  <a:pt x="54039" y="0"/>
                  <a:pt x="0" y="54019"/>
                  <a:pt x="0" y="120650"/>
                </a:cubicBezTo>
                <a:lnTo>
                  <a:pt x="25400" y="120650"/>
                </a:lnTo>
                <a:close/>
                <a:moveTo>
                  <a:pt x="120650" y="25400"/>
                </a:moveTo>
                <a:cubicBezTo>
                  <a:pt x="149860" y="25400"/>
                  <a:pt x="176022" y="38538"/>
                  <a:pt x="193484" y="59277"/>
                </a:cubicBezTo>
                <a:lnTo>
                  <a:pt x="212916" y="42901"/>
                </a:lnTo>
                <a:cubicBezTo>
                  <a:pt x="190818" y="16681"/>
                  <a:pt x="157670" y="0"/>
                  <a:pt x="120650" y="0"/>
                </a:cubicBezTo>
                <a:lnTo>
                  <a:pt x="120650" y="25400"/>
                </a:lnTo>
                <a:close/>
                <a:moveTo>
                  <a:pt x="212916" y="59277"/>
                </a:moveTo>
                <a:cubicBezTo>
                  <a:pt x="230378" y="38538"/>
                  <a:pt x="256540" y="25400"/>
                  <a:pt x="285750" y="25400"/>
                </a:cubicBezTo>
                <a:lnTo>
                  <a:pt x="285750" y="0"/>
                </a:lnTo>
                <a:cubicBezTo>
                  <a:pt x="248730" y="0"/>
                  <a:pt x="215582" y="16681"/>
                  <a:pt x="193484" y="42901"/>
                </a:cubicBezTo>
                <a:lnTo>
                  <a:pt x="212916" y="59277"/>
                </a:lnTo>
                <a:close/>
                <a:moveTo>
                  <a:pt x="285750" y="25400"/>
                </a:moveTo>
                <a:cubicBezTo>
                  <a:pt x="338328" y="25400"/>
                  <a:pt x="381000" y="68047"/>
                  <a:pt x="381000" y="120650"/>
                </a:cubicBezTo>
                <a:lnTo>
                  <a:pt x="406400" y="120650"/>
                </a:lnTo>
                <a:cubicBezTo>
                  <a:pt x="406400" y="54019"/>
                  <a:pt x="352361" y="0"/>
                  <a:pt x="285750" y="0"/>
                </a:cubicBezTo>
                <a:lnTo>
                  <a:pt x="285750" y="25400"/>
                </a:lnTo>
                <a:close/>
                <a:moveTo>
                  <a:pt x="381000" y="120650"/>
                </a:moveTo>
                <a:cubicBezTo>
                  <a:pt x="381000" y="173253"/>
                  <a:pt x="338328" y="215900"/>
                  <a:pt x="285750" y="215900"/>
                </a:cubicBezTo>
                <a:lnTo>
                  <a:pt x="285750" y="241300"/>
                </a:lnTo>
                <a:cubicBezTo>
                  <a:pt x="352361" y="241300"/>
                  <a:pt x="406400" y="187281"/>
                  <a:pt x="406400" y="120650"/>
                </a:cubicBezTo>
                <a:lnTo>
                  <a:pt x="381000" y="120650"/>
                </a:lnTo>
                <a:close/>
                <a:moveTo>
                  <a:pt x="285750" y="215900"/>
                </a:moveTo>
                <a:cubicBezTo>
                  <a:pt x="256540" y="215900"/>
                  <a:pt x="230378" y="202762"/>
                  <a:pt x="212916" y="182023"/>
                </a:cubicBezTo>
                <a:lnTo>
                  <a:pt x="193484" y="198399"/>
                </a:lnTo>
                <a:cubicBezTo>
                  <a:pt x="215582" y="224619"/>
                  <a:pt x="248730" y="241300"/>
                  <a:pt x="285750" y="241300"/>
                </a:cubicBezTo>
                <a:lnTo>
                  <a:pt x="285750" y="215900"/>
                </a:lnTo>
                <a:close/>
              </a:path>
            </a:pathLst>
          </a:custGeom>
          <a:solidFill>
            <a:srgbClr val="00D4C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DF3810B9-42B6-D93B-D3BB-E6016F454133}"/>
              </a:ext>
            </a:extLst>
          </p:cNvPr>
          <p:cNvSpPr/>
          <p:nvPr/>
        </p:nvSpPr>
        <p:spPr>
          <a:xfrm>
            <a:off x="11347450" y="742950"/>
            <a:ext cx="203200" cy="203200"/>
          </a:xfrm>
          <a:custGeom>
            <a:avLst/>
            <a:gdLst>
              <a:gd name="connsiteX0" fmla="*/ 203200 w 203200"/>
              <a:gd name="connsiteY0" fmla="*/ 101600 h 203200"/>
              <a:gd name="connsiteX1" fmla="*/ 101600 w 203200"/>
              <a:gd name="connsiteY1" fmla="*/ 203200 h 203200"/>
              <a:gd name="connsiteX2" fmla="*/ 0 w 203200"/>
              <a:gd name="connsiteY2" fmla="*/ 101600 h 203200"/>
              <a:gd name="connsiteX3" fmla="*/ 101600 w 203200"/>
              <a:gd name="connsiteY3" fmla="*/ 0 h 203200"/>
              <a:gd name="connsiteX4" fmla="*/ 203200 w 203200"/>
              <a:gd name="connsiteY4" fmla="*/ 10160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00" h="203200">
                <a:moveTo>
                  <a:pt x="203200" y="101600"/>
                </a:moveTo>
                <a:cubicBezTo>
                  <a:pt x="203200" y="157712"/>
                  <a:pt x="157712" y="203200"/>
                  <a:pt x="101600" y="203200"/>
                </a:cubicBezTo>
                <a:cubicBezTo>
                  <a:pt x="45488" y="203200"/>
                  <a:pt x="0" y="157712"/>
                  <a:pt x="0" y="101600"/>
                </a:cubicBezTo>
                <a:cubicBezTo>
                  <a:pt x="0" y="45488"/>
                  <a:pt x="45488" y="0"/>
                  <a:pt x="101600" y="0"/>
                </a:cubicBezTo>
                <a:cubicBezTo>
                  <a:pt x="157712" y="0"/>
                  <a:pt x="203200" y="45488"/>
                  <a:pt x="203200" y="101600"/>
                </a:cubicBezTo>
                <a:close/>
              </a:path>
            </a:pathLst>
          </a:custGeom>
          <a:noFill/>
          <a:ln w="12700" cap="flat">
            <a:solidFill>
              <a:srgbClr val="91F6ED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B6CBBF42-1CCC-6AAE-6181-BD0E4FBFBDE9}"/>
              </a:ext>
            </a:extLst>
          </p:cNvPr>
          <p:cNvSpPr txBox="1"/>
          <p:nvPr/>
        </p:nvSpPr>
        <p:spPr>
          <a:xfrm>
            <a:off x="511232" y="694643"/>
            <a:ext cx="34660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+mj-ea"/>
                <a:ea typeface="+mj-ea"/>
              </a:rPr>
              <a:t>User Experience Map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56AD1B37-903E-5510-4478-C292A34582D4}"/>
              </a:ext>
            </a:extLst>
          </p:cNvPr>
          <p:cNvSpPr txBox="1"/>
          <p:nvPr/>
        </p:nvSpPr>
        <p:spPr>
          <a:xfrm>
            <a:off x="511232" y="1162598"/>
            <a:ext cx="1547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+mn-ea"/>
              </a:rPr>
              <a:t>/ </a:t>
            </a:r>
            <a:r>
              <a:rPr lang="zh-CN" altLang="en-US" sz="1600" dirty="0">
                <a:latin typeface="+mn-ea"/>
              </a:rPr>
              <a:t>用户体验地图</a:t>
            </a:r>
            <a:endParaRPr lang="en-US" sz="1600" dirty="0">
              <a:latin typeface="+mn-ea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724DBDC0-424D-4CA6-0DB3-C7A5CAAEB7FD}"/>
              </a:ext>
            </a:extLst>
          </p:cNvPr>
          <p:cNvSpPr txBox="1"/>
          <p:nvPr/>
        </p:nvSpPr>
        <p:spPr>
          <a:xfrm>
            <a:off x="847725" y="210182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39E8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用户需求</a:t>
            </a:r>
            <a:endParaRPr lang="en-US" sz="1200" dirty="0">
              <a:solidFill>
                <a:srgbClr val="039E8F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9E9E5733-9F61-F094-F83F-A8A0A536DACF}"/>
              </a:ext>
            </a:extLst>
          </p:cNvPr>
          <p:cNvSpPr txBox="1"/>
          <p:nvPr/>
        </p:nvSpPr>
        <p:spPr>
          <a:xfrm>
            <a:off x="847725" y="2291397"/>
            <a:ext cx="5437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00">
                <a:solidFill>
                  <a:srgbClr val="022828">
                    <a:alpha val="40000"/>
                  </a:srgbClr>
                </a:solidFill>
                <a:latin typeface="+mn-ea"/>
              </a:defRPr>
            </a:lvl1pPr>
          </a:lstStyle>
          <a:p>
            <a:pPr algn="l"/>
            <a:r>
              <a:rPr lang="en-US" altLang="zh-CN" sz="900" dirty="0"/>
              <a:t>Needs</a:t>
            </a:r>
            <a:endParaRPr lang="en-US" sz="900" dirty="0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3709525F-F5E3-67A2-524D-DD122308A33B}"/>
              </a:ext>
            </a:extLst>
          </p:cNvPr>
          <p:cNvSpPr txBox="1"/>
          <p:nvPr/>
        </p:nvSpPr>
        <p:spPr>
          <a:xfrm>
            <a:off x="847725" y="276914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39E8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阶段</a:t>
            </a:r>
            <a:endParaRPr lang="en-US" sz="1200" dirty="0">
              <a:solidFill>
                <a:srgbClr val="039E8F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2CA90599-7AF7-8D8F-BEBE-DA547AC20C9E}"/>
              </a:ext>
            </a:extLst>
          </p:cNvPr>
          <p:cNvSpPr txBox="1"/>
          <p:nvPr/>
        </p:nvSpPr>
        <p:spPr>
          <a:xfrm>
            <a:off x="847725" y="2953924"/>
            <a:ext cx="5437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00">
                <a:solidFill>
                  <a:srgbClr val="022828">
                    <a:alpha val="40000"/>
                  </a:srgbClr>
                </a:solidFill>
                <a:latin typeface="+mn-ea"/>
              </a:defRPr>
            </a:lvl1pPr>
          </a:lstStyle>
          <a:p>
            <a:pPr algn="l"/>
            <a:r>
              <a:rPr lang="en-US" altLang="zh-CN" sz="900" dirty="0"/>
              <a:t>Stage</a:t>
            </a:r>
            <a:endParaRPr lang="en-US" sz="900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9C4ED81E-D9DF-85AC-7005-375CAC48AA05}"/>
              </a:ext>
            </a:extLst>
          </p:cNvPr>
          <p:cNvSpPr txBox="1"/>
          <p:nvPr/>
        </p:nvSpPr>
        <p:spPr>
          <a:xfrm>
            <a:off x="847725" y="466382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39E8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行为</a:t>
            </a:r>
            <a:endParaRPr lang="en-US" sz="1200" dirty="0">
              <a:solidFill>
                <a:srgbClr val="039E8F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B620545E-C836-1E28-F8B0-ADED899C21B0}"/>
              </a:ext>
            </a:extLst>
          </p:cNvPr>
          <p:cNvSpPr txBox="1"/>
          <p:nvPr/>
        </p:nvSpPr>
        <p:spPr>
          <a:xfrm>
            <a:off x="847725" y="4852726"/>
            <a:ext cx="5437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00">
                <a:solidFill>
                  <a:srgbClr val="022828">
                    <a:alpha val="40000"/>
                  </a:srgbClr>
                </a:solidFill>
                <a:latin typeface="+mn-ea"/>
              </a:defRPr>
            </a:lvl1pPr>
          </a:lstStyle>
          <a:p>
            <a:pPr algn="l"/>
            <a:r>
              <a:rPr lang="en-US" altLang="zh-CN" sz="900" dirty="0"/>
              <a:t>Doing</a:t>
            </a:r>
            <a:endParaRPr lang="en-US" sz="900" dirty="0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AC1D8F51-5E9B-2928-13E4-171243081951}"/>
              </a:ext>
            </a:extLst>
          </p:cNvPr>
          <p:cNvSpPr txBox="1"/>
          <p:nvPr/>
        </p:nvSpPr>
        <p:spPr>
          <a:xfrm>
            <a:off x="2738566" y="2173759"/>
            <a:ext cx="15311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dirty="0">
                <a:latin typeface="+mn-ea"/>
              </a:rPr>
              <a:t>1.</a:t>
            </a:r>
            <a:r>
              <a:rPr lang="zh-CN" altLang="en-US" sz="900" dirty="0">
                <a:latin typeface="+mn-ea"/>
              </a:rPr>
              <a:t>小王需要买往上海的车票</a:t>
            </a:r>
            <a:endParaRPr lang="en-US" sz="900" dirty="0">
              <a:latin typeface="+mn-ea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7A8167DD-953E-656C-B047-CFFDF6FFA507}"/>
              </a:ext>
            </a:extLst>
          </p:cNvPr>
          <p:cNvSpPr txBox="1"/>
          <p:nvPr/>
        </p:nvSpPr>
        <p:spPr>
          <a:xfrm>
            <a:off x="4717761" y="2063493"/>
            <a:ext cx="1609467" cy="48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>
                <a:latin typeface="+mn-ea"/>
              </a:rPr>
              <a:t>1.</a:t>
            </a:r>
            <a:r>
              <a:rPr lang="zh-CN" altLang="en-US" sz="900" dirty="0">
                <a:latin typeface="+mn-ea"/>
              </a:rPr>
              <a:t>依据出发地、目的地、时间、价格、有无票查询车次 </a:t>
            </a:r>
            <a:endParaRPr lang="en-US" sz="900" dirty="0">
              <a:latin typeface="+mn-ea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F684440E-2981-5309-77E8-21E817E16B0A}"/>
              </a:ext>
            </a:extLst>
          </p:cNvPr>
          <p:cNvSpPr txBox="1"/>
          <p:nvPr/>
        </p:nvSpPr>
        <p:spPr>
          <a:xfrm>
            <a:off x="6950464" y="2101246"/>
            <a:ext cx="9541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dirty="0">
                <a:latin typeface="+mn-ea"/>
              </a:rPr>
              <a:t>1.</a:t>
            </a:r>
            <a:r>
              <a:rPr lang="zh-CN" altLang="en-US" sz="900" dirty="0">
                <a:latin typeface="+mn-ea"/>
              </a:rPr>
              <a:t>确认车次信息</a:t>
            </a:r>
            <a:endParaRPr lang="en-US" sz="900" dirty="0">
              <a:latin typeface="+mn-ea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1E8C55C1-B589-9672-EA4E-5E9094D82092}"/>
              </a:ext>
            </a:extLst>
          </p:cNvPr>
          <p:cNvSpPr txBox="1"/>
          <p:nvPr/>
        </p:nvSpPr>
        <p:spPr>
          <a:xfrm>
            <a:off x="9722135" y="2090070"/>
            <a:ext cx="12186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dirty="0">
                <a:latin typeface="+mn-ea"/>
              </a:rPr>
              <a:t>1.</a:t>
            </a:r>
            <a:r>
              <a:rPr lang="zh-CN" altLang="en-US" sz="900" dirty="0">
                <a:latin typeface="+mn-ea"/>
              </a:rPr>
              <a:t>再次确认订单信息 </a:t>
            </a:r>
            <a:endParaRPr lang="en-US" sz="900" dirty="0">
              <a:latin typeface="+mn-ea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F933029B-BD84-644F-62EA-7312CCFBE501}"/>
              </a:ext>
            </a:extLst>
          </p:cNvPr>
          <p:cNvSpPr txBox="1"/>
          <p:nvPr/>
        </p:nvSpPr>
        <p:spPr>
          <a:xfrm>
            <a:off x="8092969" y="2101246"/>
            <a:ext cx="86273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dirty="0">
                <a:latin typeface="+mn-ea"/>
              </a:rPr>
              <a:t>3.</a:t>
            </a:r>
            <a:r>
              <a:rPr lang="zh-CN" altLang="en-US" sz="900" dirty="0">
                <a:latin typeface="+mn-ea"/>
              </a:rPr>
              <a:t>选择乘车人</a:t>
            </a:r>
            <a:endParaRPr lang="en-US" sz="900" dirty="0">
              <a:latin typeface="+mn-ea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61124254-B5A9-6713-902B-73EF915BF127}"/>
              </a:ext>
            </a:extLst>
          </p:cNvPr>
          <p:cNvSpPr txBox="1"/>
          <p:nvPr/>
        </p:nvSpPr>
        <p:spPr>
          <a:xfrm>
            <a:off x="6950464" y="2343381"/>
            <a:ext cx="9781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dirty="0">
                <a:latin typeface="+mn-ea"/>
              </a:rPr>
              <a:t>2.</a:t>
            </a:r>
            <a:r>
              <a:rPr lang="zh-CN" altLang="en-US" sz="900" dirty="0">
                <a:latin typeface="+mn-ea"/>
              </a:rPr>
              <a:t>身份信息填写</a:t>
            </a:r>
            <a:endParaRPr lang="en-US" sz="900" dirty="0">
              <a:latin typeface="+mn-ea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5FAF4FD6-E463-9CF4-B454-ECC367399878}"/>
              </a:ext>
            </a:extLst>
          </p:cNvPr>
          <p:cNvSpPr txBox="1"/>
          <p:nvPr/>
        </p:nvSpPr>
        <p:spPr>
          <a:xfrm>
            <a:off x="8092969" y="2343381"/>
            <a:ext cx="9781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dirty="0">
                <a:latin typeface="+mn-ea"/>
              </a:rPr>
              <a:t>4.</a:t>
            </a:r>
            <a:r>
              <a:rPr lang="zh-CN" altLang="en-US" sz="900" dirty="0">
                <a:latin typeface="+mn-ea"/>
              </a:rPr>
              <a:t>选择理想坐席</a:t>
            </a:r>
            <a:endParaRPr lang="en-US" sz="900" dirty="0">
              <a:latin typeface="+mn-ea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1875823A-845A-B539-12C8-9FB8ADE5B2B7}"/>
              </a:ext>
            </a:extLst>
          </p:cNvPr>
          <p:cNvSpPr txBox="1"/>
          <p:nvPr/>
        </p:nvSpPr>
        <p:spPr>
          <a:xfrm>
            <a:off x="9722135" y="2319583"/>
            <a:ext cx="12186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dirty="0">
                <a:latin typeface="+mn-ea"/>
              </a:rPr>
              <a:t>2.</a:t>
            </a:r>
            <a:r>
              <a:rPr lang="zh-CN" altLang="en-US" sz="900" dirty="0">
                <a:latin typeface="+mn-ea"/>
              </a:rPr>
              <a:t>考虑是否购买保险</a:t>
            </a:r>
            <a:endParaRPr lang="en-US" sz="900" dirty="0">
              <a:latin typeface="+mn-ea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9C869EEB-C2EE-BADD-66E3-51FFD5B405F8}"/>
              </a:ext>
            </a:extLst>
          </p:cNvPr>
          <p:cNvSpPr txBox="1"/>
          <p:nvPr/>
        </p:nvSpPr>
        <p:spPr>
          <a:xfrm>
            <a:off x="2814036" y="2844498"/>
            <a:ext cx="8883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打开</a:t>
            </a:r>
            <a:r>
              <a:rPr lang="en-US" altLang="zh-CN" sz="11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12306</a:t>
            </a:r>
            <a:endParaRPr lang="en-US" sz="11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D8B56837-D155-DFA8-268D-D5DA899E71C1}"/>
              </a:ext>
            </a:extLst>
          </p:cNvPr>
          <p:cNvSpPr txBox="1"/>
          <p:nvPr/>
        </p:nvSpPr>
        <p:spPr>
          <a:xfrm>
            <a:off x="5053394" y="2844498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查询车次列表</a:t>
            </a:r>
            <a:endParaRPr lang="en-US" sz="11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98FE3937-E868-AEAB-65F8-FDAFD64E536F}"/>
              </a:ext>
            </a:extLst>
          </p:cNvPr>
          <p:cNvSpPr txBox="1"/>
          <p:nvPr/>
        </p:nvSpPr>
        <p:spPr>
          <a:xfrm>
            <a:off x="7315200" y="2844498"/>
            <a:ext cx="1454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已选定车次的详情页</a:t>
            </a:r>
            <a:endParaRPr lang="en-US" sz="11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326174F3-58E6-3967-1CA4-004DE9AC5DC8}"/>
              </a:ext>
            </a:extLst>
          </p:cNvPr>
          <p:cNvSpPr txBox="1"/>
          <p:nvPr/>
        </p:nvSpPr>
        <p:spPr>
          <a:xfrm>
            <a:off x="9975850" y="2844498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订单确认</a:t>
            </a:r>
            <a:endParaRPr lang="en-US" sz="11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FA3DA310-D014-B634-6FA2-5F608A1756EC}"/>
              </a:ext>
            </a:extLst>
          </p:cNvPr>
          <p:cNvSpPr txBox="1"/>
          <p:nvPr/>
        </p:nvSpPr>
        <p:spPr>
          <a:xfrm>
            <a:off x="2628981" y="3705939"/>
            <a:ext cx="798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rgbClr val="022828">
                    <a:alpha val="40000"/>
                  </a:srgbClr>
                </a:solidFill>
                <a:latin typeface="+mn-ea"/>
              </a:defRPr>
            </a:lvl1pPr>
          </a:lstStyle>
          <a:p>
            <a:pPr algn="ctr"/>
            <a:r>
              <a:rPr lang="zh-CN" altLang="en-US" sz="1000" dirty="0"/>
              <a:t>确定行程</a:t>
            </a:r>
            <a:endParaRPr lang="en-US" sz="1000" dirty="0"/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E15175D6-9D1E-B96E-118F-F72D36CBBC5E}"/>
              </a:ext>
            </a:extLst>
          </p:cNvPr>
          <p:cNvSpPr txBox="1"/>
          <p:nvPr/>
        </p:nvSpPr>
        <p:spPr>
          <a:xfrm>
            <a:off x="2519393" y="5949950"/>
            <a:ext cx="10173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rgbClr val="022828">
                    <a:alpha val="40000"/>
                  </a:srgbClr>
                </a:solidFill>
                <a:latin typeface="+mn-ea"/>
              </a:defRPr>
            </a:lvl1pPr>
          </a:lstStyle>
          <a:p>
            <a:pPr algn="ctr"/>
            <a:r>
              <a:rPr lang="zh-CN" altLang="en-US" sz="1000" dirty="0"/>
              <a:t>输入搜索条件</a:t>
            </a:r>
            <a:endParaRPr lang="en-US" sz="1000" dirty="0"/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C050D2CE-A710-843F-26A1-C5251BA7B798}"/>
              </a:ext>
            </a:extLst>
          </p:cNvPr>
          <p:cNvSpPr txBox="1"/>
          <p:nvPr/>
        </p:nvSpPr>
        <p:spPr>
          <a:xfrm>
            <a:off x="4535348" y="3705939"/>
            <a:ext cx="798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rgbClr val="022828">
                    <a:alpha val="40000"/>
                  </a:srgbClr>
                </a:solidFill>
                <a:latin typeface="+mn-ea"/>
              </a:defRPr>
            </a:lvl1pPr>
          </a:lstStyle>
          <a:p>
            <a:pPr algn="ctr"/>
            <a:r>
              <a:rPr lang="zh-CN" altLang="en-US" sz="1000" dirty="0"/>
              <a:t>车次选定</a:t>
            </a:r>
            <a:endParaRPr lang="en-US" sz="1000" dirty="0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17D1C397-BF30-5F98-1FD8-0422A83BD64F}"/>
              </a:ext>
            </a:extLst>
          </p:cNvPr>
          <p:cNvSpPr txBox="1"/>
          <p:nvPr/>
        </p:nvSpPr>
        <p:spPr>
          <a:xfrm>
            <a:off x="4503838" y="5945501"/>
            <a:ext cx="798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rgbClr val="022828">
                    <a:alpha val="40000"/>
                  </a:srgbClr>
                </a:solidFill>
                <a:latin typeface="+mn-ea"/>
              </a:defRPr>
            </a:lvl1pPr>
          </a:lstStyle>
          <a:p>
            <a:pPr algn="ctr"/>
            <a:r>
              <a:rPr lang="zh-CN" altLang="en-US" sz="1000" dirty="0"/>
              <a:t>筛选车次</a:t>
            </a:r>
            <a:endParaRPr lang="en-US" sz="1000" dirty="0"/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CD492ECA-08DE-4FA3-4C23-35E65A17A534}"/>
              </a:ext>
            </a:extLst>
          </p:cNvPr>
          <p:cNvSpPr txBox="1"/>
          <p:nvPr/>
        </p:nvSpPr>
        <p:spPr>
          <a:xfrm>
            <a:off x="5561822" y="5945501"/>
            <a:ext cx="798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rgbClr val="022828">
                    <a:alpha val="40000"/>
                  </a:srgbClr>
                </a:solidFill>
                <a:latin typeface="+mn-ea"/>
              </a:defRPr>
            </a:lvl1pPr>
          </a:lstStyle>
          <a:p>
            <a:pPr algn="ctr"/>
            <a:r>
              <a:rPr lang="zh-CN" altLang="en-US" sz="1000" dirty="0"/>
              <a:t>中转可能</a:t>
            </a:r>
            <a:endParaRPr lang="en-US" sz="1000" dirty="0"/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14262159-A1A9-AAEC-9048-3F2A479744C6}"/>
              </a:ext>
            </a:extLst>
          </p:cNvPr>
          <p:cNvSpPr txBox="1"/>
          <p:nvPr/>
        </p:nvSpPr>
        <p:spPr>
          <a:xfrm>
            <a:off x="7928617" y="5945501"/>
            <a:ext cx="798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rgbClr val="022828">
                    <a:alpha val="40000"/>
                  </a:srgbClr>
                </a:solidFill>
                <a:latin typeface="+mn-ea"/>
              </a:defRPr>
            </a:lvl1pPr>
          </a:lstStyle>
          <a:p>
            <a:pPr algn="ctr"/>
            <a:r>
              <a:rPr lang="zh-CN" altLang="en-US" sz="1000" dirty="0"/>
              <a:t>选择坐席</a:t>
            </a:r>
            <a:endParaRPr lang="en-US" sz="1000" dirty="0"/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68B3B102-B70A-F9F9-B571-AC891F0D8D74}"/>
              </a:ext>
            </a:extLst>
          </p:cNvPr>
          <p:cNvSpPr txBox="1"/>
          <p:nvPr/>
        </p:nvSpPr>
        <p:spPr>
          <a:xfrm>
            <a:off x="10544365" y="5945501"/>
            <a:ext cx="798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rgbClr val="022828">
                    <a:alpha val="40000"/>
                  </a:srgbClr>
                </a:solidFill>
                <a:latin typeface="+mn-ea"/>
              </a:defRPr>
            </a:lvl1pPr>
          </a:lstStyle>
          <a:p>
            <a:pPr algn="ctr"/>
            <a:r>
              <a:rPr lang="zh-CN" altLang="en-US" sz="1000" dirty="0"/>
              <a:t>提交订单</a:t>
            </a:r>
            <a:endParaRPr lang="en-US" sz="1000" dirty="0"/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ABE7E187-2412-6B3B-FC78-66F051E947DE}"/>
              </a:ext>
            </a:extLst>
          </p:cNvPr>
          <p:cNvSpPr txBox="1"/>
          <p:nvPr/>
        </p:nvSpPr>
        <p:spPr>
          <a:xfrm>
            <a:off x="10361010" y="3643131"/>
            <a:ext cx="11177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rgbClr val="022828">
                    <a:alpha val="40000"/>
                  </a:srgbClr>
                </a:solidFill>
                <a:latin typeface="+mn-ea"/>
              </a:defRPr>
            </a:lvl1pPr>
          </a:lstStyle>
          <a:p>
            <a:pPr algn="ctr"/>
            <a:r>
              <a:rPr lang="zh-CN" altLang="en-US" sz="1000" dirty="0"/>
              <a:t>确认信息并支付</a:t>
            </a:r>
            <a:endParaRPr lang="en-US" sz="1000" dirty="0"/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E098C3B9-8022-4965-B034-712D5C8FFFA0}"/>
              </a:ext>
            </a:extLst>
          </p:cNvPr>
          <p:cNvSpPr txBox="1"/>
          <p:nvPr/>
        </p:nvSpPr>
        <p:spPr>
          <a:xfrm>
            <a:off x="8507214" y="3643131"/>
            <a:ext cx="10326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rgbClr val="022828">
                    <a:alpha val="40000"/>
                  </a:srgbClr>
                </a:solidFill>
                <a:latin typeface="+mn-ea"/>
              </a:defRPr>
            </a:lvl1pPr>
          </a:lstStyle>
          <a:p>
            <a:pPr algn="ctr"/>
            <a:r>
              <a:rPr lang="zh-CN" altLang="en-US" sz="1000" dirty="0"/>
              <a:t>选择乘客信息</a:t>
            </a:r>
            <a:endParaRPr lang="en-US" sz="1000" dirty="0"/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D8FA616A-B00F-BF43-8E85-1B21B0D85AD7}"/>
              </a:ext>
            </a:extLst>
          </p:cNvPr>
          <p:cNvSpPr txBox="1"/>
          <p:nvPr/>
        </p:nvSpPr>
        <p:spPr>
          <a:xfrm>
            <a:off x="6652385" y="3643131"/>
            <a:ext cx="120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rgbClr val="022828">
                    <a:alpha val="40000"/>
                  </a:srgbClr>
                </a:solidFill>
                <a:latin typeface="+mn-ea"/>
              </a:defRPr>
            </a:lvl1pPr>
          </a:lstStyle>
          <a:p>
            <a:pPr algn="ctr"/>
            <a:r>
              <a:rPr lang="zh-CN" altLang="en-US" sz="1000" dirty="0"/>
              <a:t>选择座位等级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801068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3F7FA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E158283E-619E-EF7A-29BC-6F150711B69F}"/>
              </a:ext>
            </a:extLst>
          </p:cNvPr>
          <p:cNvSpPr/>
          <p:nvPr/>
        </p:nvSpPr>
        <p:spPr>
          <a:xfrm>
            <a:off x="2454275" y="1717675"/>
            <a:ext cx="2184400" cy="546100"/>
          </a:xfrm>
          <a:custGeom>
            <a:avLst/>
            <a:gdLst>
              <a:gd name="connsiteX0" fmla="*/ 2155825 w 2184400"/>
              <a:gd name="connsiteY0" fmla="*/ 0 h 546100"/>
              <a:gd name="connsiteX1" fmla="*/ 2184400 w 2184400"/>
              <a:gd name="connsiteY1" fmla="*/ 0 h 546100"/>
              <a:gd name="connsiteX2" fmla="*/ 2184400 w 2184400"/>
              <a:gd name="connsiteY2" fmla="*/ 546100 h 546100"/>
              <a:gd name="connsiteX3" fmla="*/ 2155825 w 2184400"/>
              <a:gd name="connsiteY3" fmla="*/ 546100 h 546100"/>
              <a:gd name="connsiteX4" fmla="*/ 28575 w 2184400"/>
              <a:gd name="connsiteY4" fmla="*/ 546100 h 546100"/>
              <a:gd name="connsiteX5" fmla="*/ 0 w 2184400"/>
              <a:gd name="connsiteY5" fmla="*/ 546100 h 546100"/>
              <a:gd name="connsiteX6" fmla="*/ 0 w 2184400"/>
              <a:gd name="connsiteY6" fmla="*/ 0 h 546100"/>
              <a:gd name="connsiteX7" fmla="*/ 28575 w 2184400"/>
              <a:gd name="connsiteY7" fmla="*/ 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84400" h="546100">
                <a:moveTo>
                  <a:pt x="2155825" y="0"/>
                </a:moveTo>
                <a:cubicBezTo>
                  <a:pt x="2171607" y="0"/>
                  <a:pt x="2184400" y="0"/>
                  <a:pt x="2184400" y="0"/>
                </a:cubicBezTo>
                <a:lnTo>
                  <a:pt x="2184400" y="546100"/>
                </a:lnTo>
                <a:cubicBezTo>
                  <a:pt x="2184400" y="546100"/>
                  <a:pt x="2171607" y="546100"/>
                  <a:pt x="2155825" y="546100"/>
                </a:cubicBezTo>
                <a:lnTo>
                  <a:pt x="28575" y="546100"/>
                </a:lnTo>
                <a:cubicBezTo>
                  <a:pt x="12793" y="546100"/>
                  <a:pt x="0" y="546100"/>
                  <a:pt x="0" y="546100"/>
                </a:cubicBezTo>
                <a:lnTo>
                  <a:pt x="0" y="0"/>
                </a:lnTo>
                <a:cubicBezTo>
                  <a:pt x="0" y="0"/>
                  <a:pt x="12793" y="0"/>
                  <a:pt x="28575" y="0"/>
                </a:cubicBezTo>
                <a:close/>
              </a:path>
            </a:pathLst>
          </a:custGeom>
          <a:solidFill>
            <a:srgbClr val="FFFFFF"/>
          </a:solidFill>
          <a:ln w="6350" cap="flat">
            <a:solidFill>
              <a:srgbClr val="D9D9D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C73F9F0E-F8E4-E9DD-D50C-3CE7CBADC2E8}"/>
              </a:ext>
            </a:extLst>
          </p:cNvPr>
          <p:cNvSpPr/>
          <p:nvPr/>
        </p:nvSpPr>
        <p:spPr>
          <a:xfrm>
            <a:off x="2454275" y="5661025"/>
            <a:ext cx="2184400" cy="914400"/>
          </a:xfrm>
          <a:custGeom>
            <a:avLst/>
            <a:gdLst>
              <a:gd name="connsiteX0" fmla="*/ 2155825 w 2184400"/>
              <a:gd name="connsiteY0" fmla="*/ 0 h 914400"/>
              <a:gd name="connsiteX1" fmla="*/ 2184400 w 2184400"/>
              <a:gd name="connsiteY1" fmla="*/ 0 h 914400"/>
              <a:gd name="connsiteX2" fmla="*/ 2184400 w 2184400"/>
              <a:gd name="connsiteY2" fmla="*/ 914400 h 914400"/>
              <a:gd name="connsiteX3" fmla="*/ 2155825 w 2184400"/>
              <a:gd name="connsiteY3" fmla="*/ 914400 h 914400"/>
              <a:gd name="connsiteX4" fmla="*/ 28575 w 2184400"/>
              <a:gd name="connsiteY4" fmla="*/ 914400 h 914400"/>
              <a:gd name="connsiteX5" fmla="*/ 0 w 2184400"/>
              <a:gd name="connsiteY5" fmla="*/ 914400 h 914400"/>
              <a:gd name="connsiteX6" fmla="*/ 0 w 2184400"/>
              <a:gd name="connsiteY6" fmla="*/ 0 h 914400"/>
              <a:gd name="connsiteX7" fmla="*/ 28575 w 2184400"/>
              <a:gd name="connsiteY7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84400" h="914400">
                <a:moveTo>
                  <a:pt x="2155825" y="0"/>
                </a:moveTo>
                <a:cubicBezTo>
                  <a:pt x="2171607" y="0"/>
                  <a:pt x="2184400" y="0"/>
                  <a:pt x="2184400" y="0"/>
                </a:cubicBezTo>
                <a:lnTo>
                  <a:pt x="2184400" y="914400"/>
                </a:lnTo>
                <a:cubicBezTo>
                  <a:pt x="2184400" y="914400"/>
                  <a:pt x="2171607" y="914400"/>
                  <a:pt x="2155825" y="914400"/>
                </a:cubicBezTo>
                <a:lnTo>
                  <a:pt x="28575" y="914400"/>
                </a:lnTo>
                <a:cubicBezTo>
                  <a:pt x="12793" y="914400"/>
                  <a:pt x="0" y="914400"/>
                  <a:pt x="0" y="914400"/>
                </a:cubicBezTo>
                <a:lnTo>
                  <a:pt x="0" y="0"/>
                </a:lnTo>
                <a:cubicBezTo>
                  <a:pt x="0" y="0"/>
                  <a:pt x="12793" y="0"/>
                  <a:pt x="28575" y="0"/>
                </a:cubicBezTo>
                <a:close/>
              </a:path>
            </a:pathLst>
          </a:custGeom>
          <a:solidFill>
            <a:srgbClr val="FFFFFF"/>
          </a:solidFill>
          <a:ln w="6350" cap="flat">
            <a:solidFill>
              <a:srgbClr val="D9D9D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E3F10C39-F211-3BD7-BEB7-2C84BCFA62DE}"/>
              </a:ext>
            </a:extLst>
          </p:cNvPr>
          <p:cNvSpPr/>
          <p:nvPr/>
        </p:nvSpPr>
        <p:spPr>
          <a:xfrm>
            <a:off x="4746625" y="5661025"/>
            <a:ext cx="2184400" cy="914400"/>
          </a:xfrm>
          <a:custGeom>
            <a:avLst/>
            <a:gdLst>
              <a:gd name="connsiteX0" fmla="*/ 2155825 w 2184400"/>
              <a:gd name="connsiteY0" fmla="*/ 0 h 914400"/>
              <a:gd name="connsiteX1" fmla="*/ 2184400 w 2184400"/>
              <a:gd name="connsiteY1" fmla="*/ 0 h 914400"/>
              <a:gd name="connsiteX2" fmla="*/ 2184400 w 2184400"/>
              <a:gd name="connsiteY2" fmla="*/ 914400 h 914400"/>
              <a:gd name="connsiteX3" fmla="*/ 2155825 w 2184400"/>
              <a:gd name="connsiteY3" fmla="*/ 914400 h 914400"/>
              <a:gd name="connsiteX4" fmla="*/ 28575 w 2184400"/>
              <a:gd name="connsiteY4" fmla="*/ 914400 h 914400"/>
              <a:gd name="connsiteX5" fmla="*/ 0 w 2184400"/>
              <a:gd name="connsiteY5" fmla="*/ 914400 h 914400"/>
              <a:gd name="connsiteX6" fmla="*/ 0 w 2184400"/>
              <a:gd name="connsiteY6" fmla="*/ 0 h 914400"/>
              <a:gd name="connsiteX7" fmla="*/ 28575 w 2184400"/>
              <a:gd name="connsiteY7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84400" h="914400">
                <a:moveTo>
                  <a:pt x="2155825" y="0"/>
                </a:moveTo>
                <a:cubicBezTo>
                  <a:pt x="2171606" y="0"/>
                  <a:pt x="2184400" y="0"/>
                  <a:pt x="2184400" y="0"/>
                </a:cubicBezTo>
                <a:lnTo>
                  <a:pt x="2184400" y="914400"/>
                </a:lnTo>
                <a:cubicBezTo>
                  <a:pt x="2184400" y="914400"/>
                  <a:pt x="2171606" y="914400"/>
                  <a:pt x="2155825" y="914400"/>
                </a:cubicBezTo>
                <a:lnTo>
                  <a:pt x="28575" y="914400"/>
                </a:lnTo>
                <a:cubicBezTo>
                  <a:pt x="12793" y="914400"/>
                  <a:pt x="0" y="914400"/>
                  <a:pt x="0" y="914400"/>
                </a:cubicBezTo>
                <a:lnTo>
                  <a:pt x="0" y="0"/>
                </a:lnTo>
                <a:cubicBezTo>
                  <a:pt x="0" y="0"/>
                  <a:pt x="12793" y="0"/>
                  <a:pt x="28575" y="0"/>
                </a:cubicBezTo>
                <a:close/>
              </a:path>
            </a:pathLst>
          </a:custGeom>
          <a:solidFill>
            <a:srgbClr val="FFFFFF"/>
          </a:solidFill>
          <a:ln w="6350" cap="flat">
            <a:solidFill>
              <a:srgbClr val="D9D9D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AE55FF6C-4EA4-C526-41E0-DF8D54F963F2}"/>
              </a:ext>
            </a:extLst>
          </p:cNvPr>
          <p:cNvSpPr/>
          <p:nvPr/>
        </p:nvSpPr>
        <p:spPr>
          <a:xfrm>
            <a:off x="7038975" y="5661025"/>
            <a:ext cx="2184400" cy="914400"/>
          </a:xfrm>
          <a:custGeom>
            <a:avLst/>
            <a:gdLst>
              <a:gd name="connsiteX0" fmla="*/ 2155825 w 2184400"/>
              <a:gd name="connsiteY0" fmla="*/ 0 h 914400"/>
              <a:gd name="connsiteX1" fmla="*/ 2184400 w 2184400"/>
              <a:gd name="connsiteY1" fmla="*/ 0 h 914400"/>
              <a:gd name="connsiteX2" fmla="*/ 2184400 w 2184400"/>
              <a:gd name="connsiteY2" fmla="*/ 914400 h 914400"/>
              <a:gd name="connsiteX3" fmla="*/ 2155825 w 2184400"/>
              <a:gd name="connsiteY3" fmla="*/ 914400 h 914400"/>
              <a:gd name="connsiteX4" fmla="*/ 28575 w 2184400"/>
              <a:gd name="connsiteY4" fmla="*/ 914400 h 914400"/>
              <a:gd name="connsiteX5" fmla="*/ 0 w 2184400"/>
              <a:gd name="connsiteY5" fmla="*/ 914400 h 914400"/>
              <a:gd name="connsiteX6" fmla="*/ 0 w 2184400"/>
              <a:gd name="connsiteY6" fmla="*/ 0 h 914400"/>
              <a:gd name="connsiteX7" fmla="*/ 28575 w 2184400"/>
              <a:gd name="connsiteY7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84400" h="914400">
                <a:moveTo>
                  <a:pt x="2155825" y="0"/>
                </a:moveTo>
                <a:cubicBezTo>
                  <a:pt x="2171606" y="0"/>
                  <a:pt x="2184400" y="0"/>
                  <a:pt x="2184400" y="0"/>
                </a:cubicBezTo>
                <a:lnTo>
                  <a:pt x="2184400" y="914400"/>
                </a:lnTo>
                <a:cubicBezTo>
                  <a:pt x="2184400" y="914400"/>
                  <a:pt x="2171606" y="914400"/>
                  <a:pt x="2155825" y="914400"/>
                </a:cubicBezTo>
                <a:lnTo>
                  <a:pt x="28575" y="914400"/>
                </a:lnTo>
                <a:cubicBezTo>
                  <a:pt x="12794" y="914400"/>
                  <a:pt x="0" y="914400"/>
                  <a:pt x="0" y="914400"/>
                </a:cubicBezTo>
                <a:lnTo>
                  <a:pt x="0" y="0"/>
                </a:lnTo>
                <a:cubicBezTo>
                  <a:pt x="0" y="0"/>
                  <a:pt x="12794" y="0"/>
                  <a:pt x="28575" y="0"/>
                </a:cubicBezTo>
                <a:close/>
              </a:path>
            </a:pathLst>
          </a:custGeom>
          <a:solidFill>
            <a:srgbClr val="FFFFFF"/>
          </a:solidFill>
          <a:ln w="6350" cap="flat">
            <a:solidFill>
              <a:srgbClr val="D9D9D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0C24AC67-940F-5DBB-4C79-B0498A6A58F3}"/>
              </a:ext>
            </a:extLst>
          </p:cNvPr>
          <p:cNvSpPr/>
          <p:nvPr/>
        </p:nvSpPr>
        <p:spPr>
          <a:xfrm>
            <a:off x="9331325" y="5661025"/>
            <a:ext cx="2184400" cy="914400"/>
          </a:xfrm>
          <a:custGeom>
            <a:avLst/>
            <a:gdLst>
              <a:gd name="connsiteX0" fmla="*/ 2155825 w 2184400"/>
              <a:gd name="connsiteY0" fmla="*/ 0 h 914400"/>
              <a:gd name="connsiteX1" fmla="*/ 2184400 w 2184400"/>
              <a:gd name="connsiteY1" fmla="*/ 0 h 914400"/>
              <a:gd name="connsiteX2" fmla="*/ 2184400 w 2184400"/>
              <a:gd name="connsiteY2" fmla="*/ 914400 h 914400"/>
              <a:gd name="connsiteX3" fmla="*/ 2155825 w 2184400"/>
              <a:gd name="connsiteY3" fmla="*/ 914400 h 914400"/>
              <a:gd name="connsiteX4" fmla="*/ 28575 w 2184400"/>
              <a:gd name="connsiteY4" fmla="*/ 914400 h 914400"/>
              <a:gd name="connsiteX5" fmla="*/ 0 w 2184400"/>
              <a:gd name="connsiteY5" fmla="*/ 914400 h 914400"/>
              <a:gd name="connsiteX6" fmla="*/ 0 w 2184400"/>
              <a:gd name="connsiteY6" fmla="*/ 0 h 914400"/>
              <a:gd name="connsiteX7" fmla="*/ 28575 w 2184400"/>
              <a:gd name="connsiteY7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84400" h="914400">
                <a:moveTo>
                  <a:pt x="2155825" y="0"/>
                </a:moveTo>
                <a:cubicBezTo>
                  <a:pt x="2171606" y="0"/>
                  <a:pt x="2184400" y="0"/>
                  <a:pt x="2184400" y="0"/>
                </a:cubicBezTo>
                <a:lnTo>
                  <a:pt x="2184400" y="914400"/>
                </a:lnTo>
                <a:cubicBezTo>
                  <a:pt x="2184400" y="914400"/>
                  <a:pt x="2171606" y="914400"/>
                  <a:pt x="2155825" y="914400"/>
                </a:cubicBezTo>
                <a:lnTo>
                  <a:pt x="28575" y="914400"/>
                </a:lnTo>
                <a:cubicBezTo>
                  <a:pt x="12794" y="914400"/>
                  <a:pt x="0" y="914400"/>
                  <a:pt x="0" y="914400"/>
                </a:cubicBezTo>
                <a:lnTo>
                  <a:pt x="0" y="0"/>
                </a:lnTo>
                <a:cubicBezTo>
                  <a:pt x="0" y="0"/>
                  <a:pt x="12794" y="0"/>
                  <a:pt x="28575" y="0"/>
                </a:cubicBezTo>
                <a:close/>
              </a:path>
            </a:pathLst>
          </a:custGeom>
          <a:solidFill>
            <a:srgbClr val="FFFFFF"/>
          </a:solidFill>
          <a:ln w="6350" cap="flat">
            <a:solidFill>
              <a:srgbClr val="D9D9D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D85B58E-91DF-1FA9-E632-D94FA8F40A3C}"/>
              </a:ext>
            </a:extLst>
          </p:cNvPr>
          <p:cNvSpPr/>
          <p:nvPr/>
        </p:nvSpPr>
        <p:spPr>
          <a:xfrm>
            <a:off x="4746625" y="1717675"/>
            <a:ext cx="2190750" cy="546100"/>
          </a:xfrm>
          <a:custGeom>
            <a:avLst/>
            <a:gdLst>
              <a:gd name="connsiteX0" fmla="*/ 2162175 w 2190750"/>
              <a:gd name="connsiteY0" fmla="*/ 0 h 546100"/>
              <a:gd name="connsiteX1" fmla="*/ 2190750 w 2190750"/>
              <a:gd name="connsiteY1" fmla="*/ 0 h 546100"/>
              <a:gd name="connsiteX2" fmla="*/ 2190750 w 2190750"/>
              <a:gd name="connsiteY2" fmla="*/ 546100 h 546100"/>
              <a:gd name="connsiteX3" fmla="*/ 2162175 w 2190750"/>
              <a:gd name="connsiteY3" fmla="*/ 546100 h 546100"/>
              <a:gd name="connsiteX4" fmla="*/ 28575 w 2190750"/>
              <a:gd name="connsiteY4" fmla="*/ 546100 h 546100"/>
              <a:gd name="connsiteX5" fmla="*/ 0 w 2190750"/>
              <a:gd name="connsiteY5" fmla="*/ 546100 h 546100"/>
              <a:gd name="connsiteX6" fmla="*/ 0 w 2190750"/>
              <a:gd name="connsiteY6" fmla="*/ 0 h 546100"/>
              <a:gd name="connsiteX7" fmla="*/ 28575 w 2190750"/>
              <a:gd name="connsiteY7" fmla="*/ 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0750" h="546100">
                <a:moveTo>
                  <a:pt x="2162175" y="0"/>
                </a:moveTo>
                <a:cubicBezTo>
                  <a:pt x="2177956" y="0"/>
                  <a:pt x="2190750" y="0"/>
                  <a:pt x="2190750" y="0"/>
                </a:cubicBezTo>
                <a:lnTo>
                  <a:pt x="2190750" y="546100"/>
                </a:lnTo>
                <a:cubicBezTo>
                  <a:pt x="2190750" y="546100"/>
                  <a:pt x="2177956" y="546100"/>
                  <a:pt x="2162175" y="546100"/>
                </a:cubicBezTo>
                <a:lnTo>
                  <a:pt x="28575" y="546100"/>
                </a:lnTo>
                <a:cubicBezTo>
                  <a:pt x="12793" y="546100"/>
                  <a:pt x="0" y="546100"/>
                  <a:pt x="0" y="546100"/>
                </a:cubicBezTo>
                <a:lnTo>
                  <a:pt x="0" y="0"/>
                </a:lnTo>
                <a:cubicBezTo>
                  <a:pt x="0" y="0"/>
                  <a:pt x="12793" y="0"/>
                  <a:pt x="28575" y="0"/>
                </a:cubicBezTo>
                <a:close/>
              </a:path>
            </a:pathLst>
          </a:custGeom>
          <a:solidFill>
            <a:srgbClr val="FFFFFF"/>
          </a:solidFill>
          <a:ln w="6350" cap="flat">
            <a:solidFill>
              <a:srgbClr val="D9D9D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85DA7EA7-C57D-55B6-67A7-4B7C53C84F67}"/>
              </a:ext>
            </a:extLst>
          </p:cNvPr>
          <p:cNvSpPr/>
          <p:nvPr/>
        </p:nvSpPr>
        <p:spPr>
          <a:xfrm>
            <a:off x="7045325" y="1717675"/>
            <a:ext cx="2184400" cy="546100"/>
          </a:xfrm>
          <a:custGeom>
            <a:avLst/>
            <a:gdLst>
              <a:gd name="connsiteX0" fmla="*/ 2155825 w 2184400"/>
              <a:gd name="connsiteY0" fmla="*/ 0 h 546100"/>
              <a:gd name="connsiteX1" fmla="*/ 2184400 w 2184400"/>
              <a:gd name="connsiteY1" fmla="*/ 0 h 546100"/>
              <a:gd name="connsiteX2" fmla="*/ 2184400 w 2184400"/>
              <a:gd name="connsiteY2" fmla="*/ 546100 h 546100"/>
              <a:gd name="connsiteX3" fmla="*/ 2155825 w 2184400"/>
              <a:gd name="connsiteY3" fmla="*/ 546100 h 546100"/>
              <a:gd name="connsiteX4" fmla="*/ 28575 w 2184400"/>
              <a:gd name="connsiteY4" fmla="*/ 546100 h 546100"/>
              <a:gd name="connsiteX5" fmla="*/ 0 w 2184400"/>
              <a:gd name="connsiteY5" fmla="*/ 546100 h 546100"/>
              <a:gd name="connsiteX6" fmla="*/ 0 w 2184400"/>
              <a:gd name="connsiteY6" fmla="*/ 0 h 546100"/>
              <a:gd name="connsiteX7" fmla="*/ 28575 w 2184400"/>
              <a:gd name="connsiteY7" fmla="*/ 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84400" h="546100">
                <a:moveTo>
                  <a:pt x="2155825" y="0"/>
                </a:moveTo>
                <a:cubicBezTo>
                  <a:pt x="2171606" y="0"/>
                  <a:pt x="2184400" y="0"/>
                  <a:pt x="2184400" y="0"/>
                </a:cubicBezTo>
                <a:lnTo>
                  <a:pt x="2184400" y="546100"/>
                </a:lnTo>
                <a:cubicBezTo>
                  <a:pt x="2184400" y="546100"/>
                  <a:pt x="2171606" y="546100"/>
                  <a:pt x="2155825" y="546100"/>
                </a:cubicBezTo>
                <a:lnTo>
                  <a:pt x="28575" y="546100"/>
                </a:lnTo>
                <a:cubicBezTo>
                  <a:pt x="12794" y="546100"/>
                  <a:pt x="0" y="546100"/>
                  <a:pt x="0" y="546100"/>
                </a:cubicBezTo>
                <a:lnTo>
                  <a:pt x="0" y="0"/>
                </a:lnTo>
                <a:cubicBezTo>
                  <a:pt x="0" y="0"/>
                  <a:pt x="12794" y="0"/>
                  <a:pt x="28575" y="0"/>
                </a:cubicBezTo>
                <a:close/>
              </a:path>
            </a:pathLst>
          </a:custGeom>
          <a:solidFill>
            <a:srgbClr val="FFFFFF"/>
          </a:solidFill>
          <a:ln w="6350" cap="flat">
            <a:solidFill>
              <a:srgbClr val="D9D9D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40CB5D4F-3B58-1250-053D-B89D681FA079}"/>
              </a:ext>
            </a:extLst>
          </p:cNvPr>
          <p:cNvSpPr/>
          <p:nvPr/>
        </p:nvSpPr>
        <p:spPr>
          <a:xfrm>
            <a:off x="9337675" y="1717675"/>
            <a:ext cx="2184400" cy="546100"/>
          </a:xfrm>
          <a:custGeom>
            <a:avLst/>
            <a:gdLst>
              <a:gd name="connsiteX0" fmla="*/ 2155825 w 2184400"/>
              <a:gd name="connsiteY0" fmla="*/ 0 h 546100"/>
              <a:gd name="connsiteX1" fmla="*/ 2184400 w 2184400"/>
              <a:gd name="connsiteY1" fmla="*/ 0 h 546100"/>
              <a:gd name="connsiteX2" fmla="*/ 2184400 w 2184400"/>
              <a:gd name="connsiteY2" fmla="*/ 546100 h 546100"/>
              <a:gd name="connsiteX3" fmla="*/ 2155825 w 2184400"/>
              <a:gd name="connsiteY3" fmla="*/ 546100 h 546100"/>
              <a:gd name="connsiteX4" fmla="*/ 28575 w 2184400"/>
              <a:gd name="connsiteY4" fmla="*/ 546100 h 546100"/>
              <a:gd name="connsiteX5" fmla="*/ 0 w 2184400"/>
              <a:gd name="connsiteY5" fmla="*/ 546100 h 546100"/>
              <a:gd name="connsiteX6" fmla="*/ 0 w 2184400"/>
              <a:gd name="connsiteY6" fmla="*/ 0 h 546100"/>
              <a:gd name="connsiteX7" fmla="*/ 28575 w 2184400"/>
              <a:gd name="connsiteY7" fmla="*/ 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84400" h="546100">
                <a:moveTo>
                  <a:pt x="2155825" y="0"/>
                </a:moveTo>
                <a:cubicBezTo>
                  <a:pt x="2171606" y="0"/>
                  <a:pt x="2184400" y="0"/>
                  <a:pt x="2184400" y="0"/>
                </a:cubicBezTo>
                <a:lnTo>
                  <a:pt x="2184400" y="546100"/>
                </a:lnTo>
                <a:cubicBezTo>
                  <a:pt x="2184400" y="546100"/>
                  <a:pt x="2171606" y="546100"/>
                  <a:pt x="2155825" y="546100"/>
                </a:cubicBezTo>
                <a:lnTo>
                  <a:pt x="28575" y="546100"/>
                </a:lnTo>
                <a:cubicBezTo>
                  <a:pt x="12794" y="546100"/>
                  <a:pt x="0" y="546100"/>
                  <a:pt x="0" y="546100"/>
                </a:cubicBezTo>
                <a:lnTo>
                  <a:pt x="0" y="0"/>
                </a:lnTo>
                <a:cubicBezTo>
                  <a:pt x="0" y="0"/>
                  <a:pt x="12794" y="0"/>
                  <a:pt x="28575" y="0"/>
                </a:cubicBezTo>
                <a:close/>
              </a:path>
            </a:pathLst>
          </a:custGeom>
          <a:solidFill>
            <a:srgbClr val="FFFFFF"/>
          </a:solidFill>
          <a:ln w="6350" cap="flat">
            <a:solidFill>
              <a:srgbClr val="D9D9D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140C0B92-D8D6-E705-52F5-E4ADC04BAECC}"/>
              </a:ext>
            </a:extLst>
          </p:cNvPr>
          <p:cNvSpPr/>
          <p:nvPr/>
        </p:nvSpPr>
        <p:spPr>
          <a:xfrm>
            <a:off x="660400" y="1714500"/>
            <a:ext cx="1682750" cy="552450"/>
          </a:xfrm>
          <a:custGeom>
            <a:avLst/>
            <a:gdLst>
              <a:gd name="connsiteX0" fmla="*/ 1657350 w 1682750"/>
              <a:gd name="connsiteY0" fmla="*/ 0 h 552450"/>
              <a:gd name="connsiteX1" fmla="*/ 1682750 w 1682750"/>
              <a:gd name="connsiteY1" fmla="*/ 0 h 552450"/>
              <a:gd name="connsiteX2" fmla="*/ 1682750 w 1682750"/>
              <a:gd name="connsiteY2" fmla="*/ 552450 h 552450"/>
              <a:gd name="connsiteX3" fmla="*/ 1657350 w 1682750"/>
              <a:gd name="connsiteY3" fmla="*/ 552450 h 552450"/>
              <a:gd name="connsiteX4" fmla="*/ 25400 w 1682750"/>
              <a:gd name="connsiteY4" fmla="*/ 552450 h 552450"/>
              <a:gd name="connsiteX5" fmla="*/ 0 w 1682750"/>
              <a:gd name="connsiteY5" fmla="*/ 552450 h 552450"/>
              <a:gd name="connsiteX6" fmla="*/ 0 w 1682750"/>
              <a:gd name="connsiteY6" fmla="*/ 0 h 552450"/>
              <a:gd name="connsiteX7" fmla="*/ 25400 w 1682750"/>
              <a:gd name="connsiteY7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2750" h="552450">
                <a:moveTo>
                  <a:pt x="1657350" y="0"/>
                </a:moveTo>
                <a:cubicBezTo>
                  <a:pt x="1671378" y="0"/>
                  <a:pt x="1682750" y="0"/>
                  <a:pt x="1682750" y="0"/>
                </a:cubicBezTo>
                <a:lnTo>
                  <a:pt x="1682750" y="552450"/>
                </a:lnTo>
                <a:cubicBezTo>
                  <a:pt x="1682750" y="552450"/>
                  <a:pt x="1671378" y="552450"/>
                  <a:pt x="1657350" y="552450"/>
                </a:cubicBezTo>
                <a:lnTo>
                  <a:pt x="25400" y="552450"/>
                </a:lnTo>
                <a:cubicBezTo>
                  <a:pt x="11372" y="552450"/>
                  <a:pt x="0" y="552450"/>
                  <a:pt x="0" y="552450"/>
                </a:cubicBezTo>
                <a:lnTo>
                  <a:pt x="0" y="0"/>
                </a:lnTo>
                <a:cubicBezTo>
                  <a:pt x="0" y="0"/>
                  <a:pt x="11372" y="0"/>
                  <a:pt x="25400" y="0"/>
                </a:cubicBezTo>
                <a:close/>
              </a:path>
            </a:pathLst>
          </a:custGeom>
          <a:gradFill>
            <a:gsLst>
              <a:gs pos="0">
                <a:srgbClr val="00D4C0">
                  <a:alpha val="10000"/>
                </a:srgbClr>
              </a:gs>
              <a:gs pos="100000">
                <a:srgbClr val="00D4C0">
                  <a:alpha val="0"/>
                </a:srgbClr>
              </a:gs>
            </a:gsLst>
            <a:lin ang="0" scaled="0"/>
          </a:gradFill>
          <a:ln w="6350" cap="flat">
            <a:solidFill>
              <a:srgbClr val="00D4C0">
                <a:alpha val="30000"/>
              </a:srgb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F835E9DE-0E21-0870-D9A5-609E0C7F589F}"/>
              </a:ext>
            </a:extLst>
          </p:cNvPr>
          <p:cNvSpPr/>
          <p:nvPr/>
        </p:nvSpPr>
        <p:spPr>
          <a:xfrm>
            <a:off x="663575" y="1717675"/>
            <a:ext cx="1676400" cy="546100"/>
          </a:xfrm>
          <a:custGeom>
            <a:avLst/>
            <a:gdLst>
              <a:gd name="connsiteX0" fmla="*/ 1654175 w 1676400"/>
              <a:gd name="connsiteY0" fmla="*/ 0 h 546100"/>
              <a:gd name="connsiteX1" fmla="*/ 1676400 w 1676400"/>
              <a:gd name="connsiteY1" fmla="*/ 0 h 546100"/>
              <a:gd name="connsiteX2" fmla="*/ 1676400 w 1676400"/>
              <a:gd name="connsiteY2" fmla="*/ 546100 h 546100"/>
              <a:gd name="connsiteX3" fmla="*/ 1654175 w 1676400"/>
              <a:gd name="connsiteY3" fmla="*/ 546100 h 546100"/>
              <a:gd name="connsiteX4" fmla="*/ 22225 w 1676400"/>
              <a:gd name="connsiteY4" fmla="*/ 546100 h 546100"/>
              <a:gd name="connsiteX5" fmla="*/ 0 w 1676400"/>
              <a:gd name="connsiteY5" fmla="*/ 546100 h 546100"/>
              <a:gd name="connsiteX6" fmla="*/ 0 w 1676400"/>
              <a:gd name="connsiteY6" fmla="*/ 0 h 546100"/>
              <a:gd name="connsiteX7" fmla="*/ 22225 w 1676400"/>
              <a:gd name="connsiteY7" fmla="*/ 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76400" h="546100">
                <a:moveTo>
                  <a:pt x="1654175" y="0"/>
                </a:moveTo>
                <a:cubicBezTo>
                  <a:pt x="1666450" y="0"/>
                  <a:pt x="1676400" y="0"/>
                  <a:pt x="1676400" y="0"/>
                </a:cubicBezTo>
                <a:lnTo>
                  <a:pt x="1676400" y="546100"/>
                </a:lnTo>
                <a:cubicBezTo>
                  <a:pt x="1676400" y="546100"/>
                  <a:pt x="1666450" y="546100"/>
                  <a:pt x="1654175" y="546100"/>
                </a:cubicBezTo>
                <a:lnTo>
                  <a:pt x="22225" y="546100"/>
                </a:lnTo>
                <a:cubicBezTo>
                  <a:pt x="9950" y="546100"/>
                  <a:pt x="0" y="546100"/>
                  <a:pt x="0" y="546100"/>
                </a:cubicBezTo>
                <a:lnTo>
                  <a:pt x="0" y="0"/>
                </a:lnTo>
                <a:cubicBezTo>
                  <a:pt x="0" y="0"/>
                  <a:pt x="9950" y="0"/>
                  <a:pt x="22225" y="0"/>
                </a:cubicBezTo>
                <a:close/>
              </a:path>
            </a:pathLst>
          </a:custGeom>
          <a:noFill/>
          <a:ln w="6350" cap="flat">
            <a:solidFill>
              <a:srgbClr val="00D4C0">
                <a:alpha val="17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441F457C-47D7-C303-E45C-739CC56B8677}"/>
              </a:ext>
            </a:extLst>
          </p:cNvPr>
          <p:cNvSpPr/>
          <p:nvPr/>
        </p:nvSpPr>
        <p:spPr>
          <a:xfrm>
            <a:off x="660400" y="5657850"/>
            <a:ext cx="1682750" cy="920750"/>
          </a:xfrm>
          <a:custGeom>
            <a:avLst/>
            <a:gdLst>
              <a:gd name="connsiteX0" fmla="*/ 1657350 w 1682750"/>
              <a:gd name="connsiteY0" fmla="*/ 0 h 920750"/>
              <a:gd name="connsiteX1" fmla="*/ 1682750 w 1682750"/>
              <a:gd name="connsiteY1" fmla="*/ 0 h 920750"/>
              <a:gd name="connsiteX2" fmla="*/ 1682750 w 1682750"/>
              <a:gd name="connsiteY2" fmla="*/ 920750 h 920750"/>
              <a:gd name="connsiteX3" fmla="*/ 1657350 w 1682750"/>
              <a:gd name="connsiteY3" fmla="*/ 920750 h 920750"/>
              <a:gd name="connsiteX4" fmla="*/ 25400 w 1682750"/>
              <a:gd name="connsiteY4" fmla="*/ 920750 h 920750"/>
              <a:gd name="connsiteX5" fmla="*/ 0 w 1682750"/>
              <a:gd name="connsiteY5" fmla="*/ 920750 h 920750"/>
              <a:gd name="connsiteX6" fmla="*/ 0 w 1682750"/>
              <a:gd name="connsiteY6" fmla="*/ 0 h 920750"/>
              <a:gd name="connsiteX7" fmla="*/ 25400 w 1682750"/>
              <a:gd name="connsiteY7" fmla="*/ 0 h 92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2750" h="920750">
                <a:moveTo>
                  <a:pt x="1657350" y="0"/>
                </a:moveTo>
                <a:cubicBezTo>
                  <a:pt x="1671378" y="0"/>
                  <a:pt x="1682750" y="0"/>
                  <a:pt x="1682750" y="0"/>
                </a:cubicBezTo>
                <a:lnTo>
                  <a:pt x="1682750" y="920750"/>
                </a:lnTo>
                <a:cubicBezTo>
                  <a:pt x="1682750" y="920750"/>
                  <a:pt x="1671378" y="920750"/>
                  <a:pt x="1657350" y="920750"/>
                </a:cubicBezTo>
                <a:lnTo>
                  <a:pt x="25400" y="920750"/>
                </a:lnTo>
                <a:cubicBezTo>
                  <a:pt x="11372" y="920750"/>
                  <a:pt x="0" y="920750"/>
                  <a:pt x="0" y="920750"/>
                </a:cubicBezTo>
                <a:lnTo>
                  <a:pt x="0" y="0"/>
                </a:lnTo>
                <a:cubicBezTo>
                  <a:pt x="0" y="0"/>
                  <a:pt x="11372" y="0"/>
                  <a:pt x="25400" y="0"/>
                </a:cubicBezTo>
                <a:close/>
              </a:path>
            </a:pathLst>
          </a:custGeom>
          <a:gradFill>
            <a:gsLst>
              <a:gs pos="0">
                <a:srgbClr val="00D4C0">
                  <a:alpha val="10000"/>
                </a:srgbClr>
              </a:gs>
              <a:gs pos="100000">
                <a:srgbClr val="00D4C0">
                  <a:alpha val="0"/>
                </a:srgbClr>
              </a:gs>
            </a:gsLst>
            <a:lin ang="0" scaled="0"/>
          </a:gradFill>
          <a:ln w="6350" cap="flat">
            <a:solidFill>
              <a:srgbClr val="00D4C0">
                <a:alpha val="30000"/>
              </a:srgb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C2A57508-8534-5C3B-BE9E-B0AAE944D176}"/>
              </a:ext>
            </a:extLst>
          </p:cNvPr>
          <p:cNvSpPr/>
          <p:nvPr/>
        </p:nvSpPr>
        <p:spPr>
          <a:xfrm>
            <a:off x="663575" y="5661025"/>
            <a:ext cx="1676400" cy="914400"/>
          </a:xfrm>
          <a:custGeom>
            <a:avLst/>
            <a:gdLst>
              <a:gd name="connsiteX0" fmla="*/ 1654175 w 1676400"/>
              <a:gd name="connsiteY0" fmla="*/ 0 h 914400"/>
              <a:gd name="connsiteX1" fmla="*/ 1676400 w 1676400"/>
              <a:gd name="connsiteY1" fmla="*/ 0 h 914400"/>
              <a:gd name="connsiteX2" fmla="*/ 1676400 w 1676400"/>
              <a:gd name="connsiteY2" fmla="*/ 914400 h 914400"/>
              <a:gd name="connsiteX3" fmla="*/ 1654175 w 1676400"/>
              <a:gd name="connsiteY3" fmla="*/ 914400 h 914400"/>
              <a:gd name="connsiteX4" fmla="*/ 22225 w 1676400"/>
              <a:gd name="connsiteY4" fmla="*/ 914400 h 914400"/>
              <a:gd name="connsiteX5" fmla="*/ 0 w 1676400"/>
              <a:gd name="connsiteY5" fmla="*/ 914400 h 914400"/>
              <a:gd name="connsiteX6" fmla="*/ 0 w 1676400"/>
              <a:gd name="connsiteY6" fmla="*/ 0 h 914400"/>
              <a:gd name="connsiteX7" fmla="*/ 22225 w 1676400"/>
              <a:gd name="connsiteY7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76400" h="914400">
                <a:moveTo>
                  <a:pt x="1654175" y="0"/>
                </a:moveTo>
                <a:cubicBezTo>
                  <a:pt x="1666450" y="0"/>
                  <a:pt x="1676400" y="0"/>
                  <a:pt x="1676400" y="0"/>
                </a:cubicBezTo>
                <a:lnTo>
                  <a:pt x="1676400" y="914400"/>
                </a:lnTo>
                <a:cubicBezTo>
                  <a:pt x="1676400" y="914400"/>
                  <a:pt x="1666450" y="914400"/>
                  <a:pt x="1654175" y="914400"/>
                </a:cubicBezTo>
                <a:lnTo>
                  <a:pt x="22225" y="914400"/>
                </a:lnTo>
                <a:cubicBezTo>
                  <a:pt x="9950" y="914400"/>
                  <a:pt x="0" y="914400"/>
                  <a:pt x="0" y="914400"/>
                </a:cubicBezTo>
                <a:lnTo>
                  <a:pt x="0" y="0"/>
                </a:lnTo>
                <a:cubicBezTo>
                  <a:pt x="0" y="0"/>
                  <a:pt x="9950" y="0"/>
                  <a:pt x="22225" y="0"/>
                </a:cubicBezTo>
                <a:close/>
              </a:path>
            </a:pathLst>
          </a:custGeom>
          <a:noFill/>
          <a:ln w="6350" cap="flat">
            <a:solidFill>
              <a:srgbClr val="00D4C0">
                <a:alpha val="17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ED730B45-FAEC-0AC0-2E36-FDFA0E5E855B}"/>
              </a:ext>
            </a:extLst>
          </p:cNvPr>
          <p:cNvSpPr/>
          <p:nvPr/>
        </p:nvSpPr>
        <p:spPr>
          <a:xfrm>
            <a:off x="660400" y="2349500"/>
            <a:ext cx="1682750" cy="3225800"/>
          </a:xfrm>
          <a:custGeom>
            <a:avLst/>
            <a:gdLst>
              <a:gd name="connsiteX0" fmla="*/ 1657350 w 1682750"/>
              <a:gd name="connsiteY0" fmla="*/ 0 h 3225800"/>
              <a:gd name="connsiteX1" fmla="*/ 1682750 w 1682750"/>
              <a:gd name="connsiteY1" fmla="*/ 0 h 3225800"/>
              <a:gd name="connsiteX2" fmla="*/ 1682750 w 1682750"/>
              <a:gd name="connsiteY2" fmla="*/ 3225800 h 3225800"/>
              <a:gd name="connsiteX3" fmla="*/ 1657350 w 1682750"/>
              <a:gd name="connsiteY3" fmla="*/ 3225800 h 3225800"/>
              <a:gd name="connsiteX4" fmla="*/ 25400 w 1682750"/>
              <a:gd name="connsiteY4" fmla="*/ 3225800 h 3225800"/>
              <a:gd name="connsiteX5" fmla="*/ 0 w 1682750"/>
              <a:gd name="connsiteY5" fmla="*/ 3225800 h 3225800"/>
              <a:gd name="connsiteX6" fmla="*/ 0 w 1682750"/>
              <a:gd name="connsiteY6" fmla="*/ 0 h 3225800"/>
              <a:gd name="connsiteX7" fmla="*/ 25400 w 1682750"/>
              <a:gd name="connsiteY7" fmla="*/ 0 h 322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2750" h="3225800">
                <a:moveTo>
                  <a:pt x="1657350" y="0"/>
                </a:moveTo>
                <a:cubicBezTo>
                  <a:pt x="1671378" y="0"/>
                  <a:pt x="1682750" y="0"/>
                  <a:pt x="1682750" y="0"/>
                </a:cubicBezTo>
                <a:lnTo>
                  <a:pt x="1682750" y="3225800"/>
                </a:lnTo>
                <a:cubicBezTo>
                  <a:pt x="1682750" y="3225800"/>
                  <a:pt x="1671378" y="3225800"/>
                  <a:pt x="1657350" y="3225800"/>
                </a:cubicBezTo>
                <a:lnTo>
                  <a:pt x="25400" y="3225800"/>
                </a:lnTo>
                <a:cubicBezTo>
                  <a:pt x="11372" y="3225800"/>
                  <a:pt x="0" y="3225800"/>
                  <a:pt x="0" y="3225800"/>
                </a:cubicBezTo>
                <a:lnTo>
                  <a:pt x="0" y="0"/>
                </a:lnTo>
                <a:cubicBezTo>
                  <a:pt x="0" y="0"/>
                  <a:pt x="11372" y="0"/>
                  <a:pt x="25400" y="0"/>
                </a:cubicBezTo>
                <a:close/>
              </a:path>
            </a:pathLst>
          </a:custGeom>
          <a:gradFill>
            <a:gsLst>
              <a:gs pos="0">
                <a:srgbClr val="00D4C0">
                  <a:alpha val="10000"/>
                </a:srgbClr>
              </a:gs>
              <a:gs pos="100000">
                <a:srgbClr val="00D4C0">
                  <a:alpha val="0"/>
                </a:srgbClr>
              </a:gs>
            </a:gsLst>
            <a:lin ang="0" scaled="0"/>
          </a:gradFill>
          <a:ln w="6350" cap="flat">
            <a:solidFill>
              <a:srgbClr val="00D4C0">
                <a:alpha val="30000"/>
              </a:srgb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5D046ECD-719F-E286-E9DB-FA40256F7F98}"/>
              </a:ext>
            </a:extLst>
          </p:cNvPr>
          <p:cNvSpPr/>
          <p:nvPr/>
        </p:nvSpPr>
        <p:spPr>
          <a:xfrm>
            <a:off x="663575" y="2352675"/>
            <a:ext cx="1676400" cy="3219450"/>
          </a:xfrm>
          <a:custGeom>
            <a:avLst/>
            <a:gdLst>
              <a:gd name="connsiteX0" fmla="*/ 1654175 w 1676400"/>
              <a:gd name="connsiteY0" fmla="*/ 0 h 3219450"/>
              <a:gd name="connsiteX1" fmla="*/ 1676400 w 1676400"/>
              <a:gd name="connsiteY1" fmla="*/ 0 h 3219450"/>
              <a:gd name="connsiteX2" fmla="*/ 1676400 w 1676400"/>
              <a:gd name="connsiteY2" fmla="*/ 3219450 h 3219450"/>
              <a:gd name="connsiteX3" fmla="*/ 1654175 w 1676400"/>
              <a:gd name="connsiteY3" fmla="*/ 3219450 h 3219450"/>
              <a:gd name="connsiteX4" fmla="*/ 22225 w 1676400"/>
              <a:gd name="connsiteY4" fmla="*/ 3219450 h 3219450"/>
              <a:gd name="connsiteX5" fmla="*/ 0 w 1676400"/>
              <a:gd name="connsiteY5" fmla="*/ 3219450 h 3219450"/>
              <a:gd name="connsiteX6" fmla="*/ 0 w 1676400"/>
              <a:gd name="connsiteY6" fmla="*/ 0 h 3219450"/>
              <a:gd name="connsiteX7" fmla="*/ 22225 w 1676400"/>
              <a:gd name="connsiteY7" fmla="*/ 0 h 321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76400" h="3219450">
                <a:moveTo>
                  <a:pt x="1654175" y="0"/>
                </a:moveTo>
                <a:cubicBezTo>
                  <a:pt x="1666450" y="0"/>
                  <a:pt x="1676400" y="0"/>
                  <a:pt x="1676400" y="0"/>
                </a:cubicBezTo>
                <a:lnTo>
                  <a:pt x="1676400" y="3219450"/>
                </a:lnTo>
                <a:cubicBezTo>
                  <a:pt x="1676400" y="3219450"/>
                  <a:pt x="1666450" y="3219450"/>
                  <a:pt x="1654175" y="3219450"/>
                </a:cubicBezTo>
                <a:lnTo>
                  <a:pt x="22225" y="3219450"/>
                </a:lnTo>
                <a:cubicBezTo>
                  <a:pt x="9950" y="3219450"/>
                  <a:pt x="0" y="3219450"/>
                  <a:pt x="0" y="3219450"/>
                </a:cubicBezTo>
                <a:lnTo>
                  <a:pt x="0" y="0"/>
                </a:lnTo>
                <a:cubicBezTo>
                  <a:pt x="0" y="0"/>
                  <a:pt x="9950" y="0"/>
                  <a:pt x="22225" y="0"/>
                </a:cubicBezTo>
                <a:close/>
              </a:path>
            </a:pathLst>
          </a:custGeom>
          <a:noFill/>
          <a:ln w="6350" cap="flat">
            <a:solidFill>
              <a:srgbClr val="00D4C0">
                <a:alpha val="17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3F79932F-0C4E-DF52-49DD-50F5461990A1}"/>
              </a:ext>
            </a:extLst>
          </p:cNvPr>
          <p:cNvSpPr/>
          <p:nvPr/>
        </p:nvSpPr>
        <p:spPr>
          <a:xfrm>
            <a:off x="2454275" y="2352675"/>
            <a:ext cx="9067800" cy="3219450"/>
          </a:xfrm>
          <a:custGeom>
            <a:avLst/>
            <a:gdLst>
              <a:gd name="connsiteX0" fmla="*/ 9039225 w 9067800"/>
              <a:gd name="connsiteY0" fmla="*/ 0 h 3219450"/>
              <a:gd name="connsiteX1" fmla="*/ 9067800 w 9067800"/>
              <a:gd name="connsiteY1" fmla="*/ 0 h 3219450"/>
              <a:gd name="connsiteX2" fmla="*/ 9067800 w 9067800"/>
              <a:gd name="connsiteY2" fmla="*/ 3219450 h 3219450"/>
              <a:gd name="connsiteX3" fmla="*/ 9039225 w 9067800"/>
              <a:gd name="connsiteY3" fmla="*/ 3219450 h 3219450"/>
              <a:gd name="connsiteX4" fmla="*/ 28575 w 9067800"/>
              <a:gd name="connsiteY4" fmla="*/ 3219450 h 3219450"/>
              <a:gd name="connsiteX5" fmla="*/ 0 w 9067800"/>
              <a:gd name="connsiteY5" fmla="*/ 3219450 h 3219450"/>
              <a:gd name="connsiteX6" fmla="*/ 0 w 9067800"/>
              <a:gd name="connsiteY6" fmla="*/ 0 h 3219450"/>
              <a:gd name="connsiteX7" fmla="*/ 28575 w 9067800"/>
              <a:gd name="connsiteY7" fmla="*/ 0 h 321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67800" h="3219450">
                <a:moveTo>
                  <a:pt x="9039225" y="0"/>
                </a:moveTo>
                <a:cubicBezTo>
                  <a:pt x="9055006" y="0"/>
                  <a:pt x="9067800" y="0"/>
                  <a:pt x="9067800" y="0"/>
                </a:cubicBezTo>
                <a:lnTo>
                  <a:pt x="9067800" y="3219450"/>
                </a:lnTo>
                <a:cubicBezTo>
                  <a:pt x="9067800" y="3219450"/>
                  <a:pt x="9055006" y="3219450"/>
                  <a:pt x="9039225" y="3219450"/>
                </a:cubicBezTo>
                <a:lnTo>
                  <a:pt x="28575" y="3219450"/>
                </a:lnTo>
                <a:cubicBezTo>
                  <a:pt x="12793" y="3219450"/>
                  <a:pt x="0" y="3219450"/>
                  <a:pt x="0" y="3219450"/>
                </a:cubicBezTo>
                <a:lnTo>
                  <a:pt x="0" y="0"/>
                </a:lnTo>
                <a:cubicBezTo>
                  <a:pt x="0" y="0"/>
                  <a:pt x="12793" y="0"/>
                  <a:pt x="28575" y="0"/>
                </a:cubicBezTo>
                <a:close/>
              </a:path>
            </a:pathLst>
          </a:custGeom>
          <a:solidFill>
            <a:srgbClr val="FFFFFF"/>
          </a:solidFill>
          <a:ln w="6350" cap="flat">
            <a:solidFill>
              <a:srgbClr val="D9D9D9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56265108-BF32-6636-5641-6A953146E546}"/>
              </a:ext>
            </a:extLst>
          </p:cNvPr>
          <p:cNvSpPr/>
          <p:nvPr/>
        </p:nvSpPr>
        <p:spPr>
          <a:xfrm>
            <a:off x="11131550" y="723900"/>
            <a:ext cx="406400" cy="241300"/>
          </a:xfrm>
          <a:custGeom>
            <a:avLst/>
            <a:gdLst>
              <a:gd name="connsiteX0" fmla="*/ 203200 w 406400"/>
              <a:gd name="connsiteY0" fmla="*/ 190214 h 241300"/>
              <a:gd name="connsiteX1" fmla="*/ 212916 w 406400"/>
              <a:gd name="connsiteY1" fmla="*/ 182023 h 241300"/>
              <a:gd name="connsiteX2" fmla="*/ 203200 w 406400"/>
              <a:gd name="connsiteY2" fmla="*/ 170517 h 241300"/>
              <a:gd name="connsiteX3" fmla="*/ 193484 w 406400"/>
              <a:gd name="connsiteY3" fmla="*/ 182023 h 241300"/>
              <a:gd name="connsiteX4" fmla="*/ 203200 w 406400"/>
              <a:gd name="connsiteY4" fmla="*/ 190214 h 241300"/>
              <a:gd name="connsiteX5" fmla="*/ 203200 w 406400"/>
              <a:gd name="connsiteY5" fmla="*/ 51086 h 241300"/>
              <a:gd name="connsiteX6" fmla="*/ 193484 w 406400"/>
              <a:gd name="connsiteY6" fmla="*/ 59277 h 241300"/>
              <a:gd name="connsiteX7" fmla="*/ 203200 w 406400"/>
              <a:gd name="connsiteY7" fmla="*/ 70783 h 241300"/>
              <a:gd name="connsiteX8" fmla="*/ 212916 w 406400"/>
              <a:gd name="connsiteY8" fmla="*/ 59277 h 241300"/>
              <a:gd name="connsiteX9" fmla="*/ 203200 w 406400"/>
              <a:gd name="connsiteY9" fmla="*/ 51086 h 241300"/>
              <a:gd name="connsiteX10" fmla="*/ 193484 w 406400"/>
              <a:gd name="connsiteY10" fmla="*/ 182023 h 241300"/>
              <a:gd name="connsiteX11" fmla="*/ 120650 w 406400"/>
              <a:gd name="connsiteY11" fmla="*/ 215900 h 241300"/>
              <a:gd name="connsiteX12" fmla="*/ 120650 w 406400"/>
              <a:gd name="connsiteY12" fmla="*/ 241300 h 241300"/>
              <a:gd name="connsiteX13" fmla="*/ 212916 w 406400"/>
              <a:gd name="connsiteY13" fmla="*/ 198399 h 241300"/>
              <a:gd name="connsiteX14" fmla="*/ 193484 w 406400"/>
              <a:gd name="connsiteY14" fmla="*/ 182023 h 241300"/>
              <a:gd name="connsiteX15" fmla="*/ 120650 w 406400"/>
              <a:gd name="connsiteY15" fmla="*/ 215900 h 241300"/>
              <a:gd name="connsiteX16" fmla="*/ 25400 w 406400"/>
              <a:gd name="connsiteY16" fmla="*/ 120650 h 241300"/>
              <a:gd name="connsiteX17" fmla="*/ 0 w 406400"/>
              <a:gd name="connsiteY17" fmla="*/ 120650 h 241300"/>
              <a:gd name="connsiteX18" fmla="*/ 120650 w 406400"/>
              <a:gd name="connsiteY18" fmla="*/ 241300 h 241300"/>
              <a:gd name="connsiteX19" fmla="*/ 120650 w 406400"/>
              <a:gd name="connsiteY19" fmla="*/ 215900 h 241300"/>
              <a:gd name="connsiteX20" fmla="*/ 25400 w 406400"/>
              <a:gd name="connsiteY20" fmla="*/ 120650 h 241300"/>
              <a:gd name="connsiteX21" fmla="*/ 120650 w 406400"/>
              <a:gd name="connsiteY21" fmla="*/ 25400 h 241300"/>
              <a:gd name="connsiteX22" fmla="*/ 120650 w 406400"/>
              <a:gd name="connsiteY22" fmla="*/ 0 h 241300"/>
              <a:gd name="connsiteX23" fmla="*/ 0 w 406400"/>
              <a:gd name="connsiteY23" fmla="*/ 120650 h 241300"/>
              <a:gd name="connsiteX24" fmla="*/ 25400 w 406400"/>
              <a:gd name="connsiteY24" fmla="*/ 120650 h 241300"/>
              <a:gd name="connsiteX25" fmla="*/ 120650 w 406400"/>
              <a:gd name="connsiteY25" fmla="*/ 25400 h 241300"/>
              <a:gd name="connsiteX26" fmla="*/ 193484 w 406400"/>
              <a:gd name="connsiteY26" fmla="*/ 59277 h 241300"/>
              <a:gd name="connsiteX27" fmla="*/ 212916 w 406400"/>
              <a:gd name="connsiteY27" fmla="*/ 42901 h 241300"/>
              <a:gd name="connsiteX28" fmla="*/ 120650 w 406400"/>
              <a:gd name="connsiteY28" fmla="*/ 0 h 241300"/>
              <a:gd name="connsiteX29" fmla="*/ 120650 w 406400"/>
              <a:gd name="connsiteY29" fmla="*/ 25400 h 241300"/>
              <a:gd name="connsiteX30" fmla="*/ 212916 w 406400"/>
              <a:gd name="connsiteY30" fmla="*/ 59277 h 241300"/>
              <a:gd name="connsiteX31" fmla="*/ 285750 w 406400"/>
              <a:gd name="connsiteY31" fmla="*/ 25400 h 241300"/>
              <a:gd name="connsiteX32" fmla="*/ 285750 w 406400"/>
              <a:gd name="connsiteY32" fmla="*/ 0 h 241300"/>
              <a:gd name="connsiteX33" fmla="*/ 193484 w 406400"/>
              <a:gd name="connsiteY33" fmla="*/ 42901 h 241300"/>
              <a:gd name="connsiteX34" fmla="*/ 212916 w 406400"/>
              <a:gd name="connsiteY34" fmla="*/ 59277 h 241300"/>
              <a:gd name="connsiteX35" fmla="*/ 285750 w 406400"/>
              <a:gd name="connsiteY35" fmla="*/ 25400 h 241300"/>
              <a:gd name="connsiteX36" fmla="*/ 381000 w 406400"/>
              <a:gd name="connsiteY36" fmla="*/ 120650 h 241300"/>
              <a:gd name="connsiteX37" fmla="*/ 406400 w 406400"/>
              <a:gd name="connsiteY37" fmla="*/ 120650 h 241300"/>
              <a:gd name="connsiteX38" fmla="*/ 285750 w 406400"/>
              <a:gd name="connsiteY38" fmla="*/ 0 h 241300"/>
              <a:gd name="connsiteX39" fmla="*/ 285750 w 406400"/>
              <a:gd name="connsiteY39" fmla="*/ 25400 h 241300"/>
              <a:gd name="connsiteX40" fmla="*/ 381000 w 406400"/>
              <a:gd name="connsiteY40" fmla="*/ 120650 h 241300"/>
              <a:gd name="connsiteX41" fmla="*/ 285750 w 406400"/>
              <a:gd name="connsiteY41" fmla="*/ 215900 h 241300"/>
              <a:gd name="connsiteX42" fmla="*/ 285750 w 406400"/>
              <a:gd name="connsiteY42" fmla="*/ 241300 h 241300"/>
              <a:gd name="connsiteX43" fmla="*/ 406400 w 406400"/>
              <a:gd name="connsiteY43" fmla="*/ 120650 h 241300"/>
              <a:gd name="connsiteX44" fmla="*/ 381000 w 406400"/>
              <a:gd name="connsiteY44" fmla="*/ 120650 h 241300"/>
              <a:gd name="connsiteX45" fmla="*/ 285750 w 406400"/>
              <a:gd name="connsiteY45" fmla="*/ 215900 h 241300"/>
              <a:gd name="connsiteX46" fmla="*/ 212916 w 406400"/>
              <a:gd name="connsiteY46" fmla="*/ 182023 h 241300"/>
              <a:gd name="connsiteX47" fmla="*/ 193484 w 406400"/>
              <a:gd name="connsiteY47" fmla="*/ 198399 h 241300"/>
              <a:gd name="connsiteX48" fmla="*/ 285750 w 406400"/>
              <a:gd name="connsiteY48" fmla="*/ 241300 h 241300"/>
              <a:gd name="connsiteX49" fmla="*/ 285750 w 406400"/>
              <a:gd name="connsiteY49" fmla="*/ 215900 h 24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06400" h="241300">
                <a:moveTo>
                  <a:pt x="203200" y="190214"/>
                </a:moveTo>
                <a:lnTo>
                  <a:pt x="212916" y="182023"/>
                </a:lnTo>
                <a:lnTo>
                  <a:pt x="203200" y="170517"/>
                </a:lnTo>
                <a:lnTo>
                  <a:pt x="193484" y="182023"/>
                </a:lnTo>
                <a:lnTo>
                  <a:pt x="203200" y="190214"/>
                </a:lnTo>
                <a:close/>
                <a:moveTo>
                  <a:pt x="203200" y="51086"/>
                </a:moveTo>
                <a:lnTo>
                  <a:pt x="193484" y="59277"/>
                </a:lnTo>
                <a:lnTo>
                  <a:pt x="203200" y="70783"/>
                </a:lnTo>
                <a:lnTo>
                  <a:pt x="212916" y="59277"/>
                </a:lnTo>
                <a:lnTo>
                  <a:pt x="203200" y="51086"/>
                </a:lnTo>
                <a:close/>
                <a:moveTo>
                  <a:pt x="193484" y="182023"/>
                </a:moveTo>
                <a:cubicBezTo>
                  <a:pt x="176022" y="202762"/>
                  <a:pt x="149860" y="215900"/>
                  <a:pt x="120650" y="215900"/>
                </a:cubicBezTo>
                <a:lnTo>
                  <a:pt x="120650" y="241300"/>
                </a:lnTo>
                <a:cubicBezTo>
                  <a:pt x="157670" y="241300"/>
                  <a:pt x="190818" y="224619"/>
                  <a:pt x="212916" y="198399"/>
                </a:cubicBezTo>
                <a:lnTo>
                  <a:pt x="193484" y="182023"/>
                </a:lnTo>
                <a:close/>
                <a:moveTo>
                  <a:pt x="120650" y="215900"/>
                </a:moveTo>
                <a:cubicBezTo>
                  <a:pt x="68072" y="215900"/>
                  <a:pt x="25400" y="173253"/>
                  <a:pt x="25400" y="120650"/>
                </a:cubicBezTo>
                <a:lnTo>
                  <a:pt x="0" y="120650"/>
                </a:lnTo>
                <a:cubicBezTo>
                  <a:pt x="0" y="187281"/>
                  <a:pt x="54039" y="241300"/>
                  <a:pt x="120650" y="241300"/>
                </a:cubicBezTo>
                <a:lnTo>
                  <a:pt x="120650" y="215900"/>
                </a:lnTo>
                <a:close/>
                <a:moveTo>
                  <a:pt x="25400" y="120650"/>
                </a:moveTo>
                <a:cubicBezTo>
                  <a:pt x="25400" y="68047"/>
                  <a:pt x="68072" y="25400"/>
                  <a:pt x="120650" y="25400"/>
                </a:cubicBezTo>
                <a:lnTo>
                  <a:pt x="120650" y="0"/>
                </a:lnTo>
                <a:cubicBezTo>
                  <a:pt x="54039" y="0"/>
                  <a:pt x="0" y="54019"/>
                  <a:pt x="0" y="120650"/>
                </a:cubicBezTo>
                <a:lnTo>
                  <a:pt x="25400" y="120650"/>
                </a:lnTo>
                <a:close/>
                <a:moveTo>
                  <a:pt x="120650" y="25400"/>
                </a:moveTo>
                <a:cubicBezTo>
                  <a:pt x="149860" y="25400"/>
                  <a:pt x="176022" y="38538"/>
                  <a:pt x="193484" y="59277"/>
                </a:cubicBezTo>
                <a:lnTo>
                  <a:pt x="212916" y="42901"/>
                </a:lnTo>
                <a:cubicBezTo>
                  <a:pt x="190818" y="16681"/>
                  <a:pt x="157670" y="0"/>
                  <a:pt x="120650" y="0"/>
                </a:cubicBezTo>
                <a:lnTo>
                  <a:pt x="120650" y="25400"/>
                </a:lnTo>
                <a:close/>
                <a:moveTo>
                  <a:pt x="212916" y="59277"/>
                </a:moveTo>
                <a:cubicBezTo>
                  <a:pt x="230378" y="38538"/>
                  <a:pt x="256540" y="25400"/>
                  <a:pt x="285750" y="25400"/>
                </a:cubicBezTo>
                <a:lnTo>
                  <a:pt x="285750" y="0"/>
                </a:lnTo>
                <a:cubicBezTo>
                  <a:pt x="248730" y="0"/>
                  <a:pt x="215582" y="16681"/>
                  <a:pt x="193484" y="42901"/>
                </a:cubicBezTo>
                <a:lnTo>
                  <a:pt x="212916" y="59277"/>
                </a:lnTo>
                <a:close/>
                <a:moveTo>
                  <a:pt x="285750" y="25400"/>
                </a:moveTo>
                <a:cubicBezTo>
                  <a:pt x="338328" y="25400"/>
                  <a:pt x="381000" y="68047"/>
                  <a:pt x="381000" y="120650"/>
                </a:cubicBezTo>
                <a:lnTo>
                  <a:pt x="406400" y="120650"/>
                </a:lnTo>
                <a:cubicBezTo>
                  <a:pt x="406400" y="54019"/>
                  <a:pt x="352361" y="0"/>
                  <a:pt x="285750" y="0"/>
                </a:cubicBezTo>
                <a:lnTo>
                  <a:pt x="285750" y="25400"/>
                </a:lnTo>
                <a:close/>
                <a:moveTo>
                  <a:pt x="381000" y="120650"/>
                </a:moveTo>
                <a:cubicBezTo>
                  <a:pt x="381000" y="173253"/>
                  <a:pt x="338328" y="215900"/>
                  <a:pt x="285750" y="215900"/>
                </a:cubicBezTo>
                <a:lnTo>
                  <a:pt x="285750" y="241300"/>
                </a:lnTo>
                <a:cubicBezTo>
                  <a:pt x="352361" y="241300"/>
                  <a:pt x="406400" y="187281"/>
                  <a:pt x="406400" y="120650"/>
                </a:cubicBezTo>
                <a:lnTo>
                  <a:pt x="381000" y="120650"/>
                </a:lnTo>
                <a:close/>
                <a:moveTo>
                  <a:pt x="285750" y="215900"/>
                </a:moveTo>
                <a:cubicBezTo>
                  <a:pt x="256540" y="215900"/>
                  <a:pt x="230378" y="202762"/>
                  <a:pt x="212916" y="182023"/>
                </a:cubicBezTo>
                <a:lnTo>
                  <a:pt x="193484" y="198399"/>
                </a:lnTo>
                <a:cubicBezTo>
                  <a:pt x="215582" y="224619"/>
                  <a:pt x="248730" y="241300"/>
                  <a:pt x="285750" y="241300"/>
                </a:cubicBezTo>
                <a:lnTo>
                  <a:pt x="285750" y="215900"/>
                </a:lnTo>
                <a:close/>
              </a:path>
            </a:pathLst>
          </a:custGeom>
          <a:solidFill>
            <a:srgbClr val="00D4C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B54AC474-AC25-0883-76AC-F427130742E0}"/>
              </a:ext>
            </a:extLst>
          </p:cNvPr>
          <p:cNvSpPr/>
          <p:nvPr/>
        </p:nvSpPr>
        <p:spPr>
          <a:xfrm>
            <a:off x="11315700" y="742950"/>
            <a:ext cx="203200" cy="203200"/>
          </a:xfrm>
          <a:custGeom>
            <a:avLst/>
            <a:gdLst>
              <a:gd name="connsiteX0" fmla="*/ 203200 w 203200"/>
              <a:gd name="connsiteY0" fmla="*/ 101600 h 203200"/>
              <a:gd name="connsiteX1" fmla="*/ 101600 w 203200"/>
              <a:gd name="connsiteY1" fmla="*/ 203200 h 203200"/>
              <a:gd name="connsiteX2" fmla="*/ 0 w 203200"/>
              <a:gd name="connsiteY2" fmla="*/ 101600 h 203200"/>
              <a:gd name="connsiteX3" fmla="*/ 101600 w 203200"/>
              <a:gd name="connsiteY3" fmla="*/ 0 h 203200"/>
              <a:gd name="connsiteX4" fmla="*/ 203200 w 203200"/>
              <a:gd name="connsiteY4" fmla="*/ 10160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00" h="203200">
                <a:moveTo>
                  <a:pt x="203200" y="101600"/>
                </a:moveTo>
                <a:cubicBezTo>
                  <a:pt x="203200" y="157712"/>
                  <a:pt x="157712" y="203200"/>
                  <a:pt x="101600" y="203200"/>
                </a:cubicBezTo>
                <a:cubicBezTo>
                  <a:pt x="45488" y="203200"/>
                  <a:pt x="0" y="157712"/>
                  <a:pt x="0" y="101600"/>
                </a:cubicBezTo>
                <a:cubicBezTo>
                  <a:pt x="0" y="45488"/>
                  <a:pt x="45488" y="0"/>
                  <a:pt x="101600" y="0"/>
                </a:cubicBezTo>
                <a:cubicBezTo>
                  <a:pt x="157712" y="0"/>
                  <a:pt x="203200" y="45488"/>
                  <a:pt x="203200" y="101600"/>
                </a:cubicBezTo>
                <a:close/>
              </a:path>
            </a:pathLst>
          </a:custGeom>
          <a:noFill/>
          <a:ln w="12700" cap="flat">
            <a:solidFill>
              <a:srgbClr val="91F6ED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D39AFB98-39F2-AA15-BD85-C4506A1F8D2A}"/>
              </a:ext>
            </a:extLst>
          </p:cNvPr>
          <p:cNvSpPr/>
          <p:nvPr/>
        </p:nvSpPr>
        <p:spPr>
          <a:xfrm>
            <a:off x="6910768" y="4799584"/>
            <a:ext cx="6350" cy="385190"/>
          </a:xfrm>
          <a:custGeom>
            <a:avLst/>
            <a:gdLst>
              <a:gd name="connsiteX0" fmla="*/ 0 w 6350"/>
              <a:gd name="connsiteY0" fmla="*/ 0 h 385190"/>
              <a:gd name="connsiteX1" fmla="*/ 0 w 6350"/>
              <a:gd name="connsiteY1" fmla="*/ 385191 h 3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0" h="385190">
                <a:moveTo>
                  <a:pt x="0" y="0"/>
                </a:moveTo>
                <a:lnTo>
                  <a:pt x="0" y="385191"/>
                </a:lnTo>
              </a:path>
            </a:pathLst>
          </a:custGeom>
          <a:noFill/>
          <a:ln w="6350" cap="flat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0B9BE"/>
                </a:gs>
              </a:gsLst>
              <a:lin ang="5400000" scaled="1"/>
            </a:gra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02B7BD4D-D3F5-397B-4E41-182C8683930F}"/>
              </a:ext>
            </a:extLst>
          </p:cNvPr>
          <p:cNvSpPr/>
          <p:nvPr/>
        </p:nvSpPr>
        <p:spPr>
          <a:xfrm>
            <a:off x="7696644" y="4032231"/>
            <a:ext cx="6350" cy="567175"/>
          </a:xfrm>
          <a:custGeom>
            <a:avLst/>
            <a:gdLst>
              <a:gd name="connsiteX0" fmla="*/ 0 w 6350"/>
              <a:gd name="connsiteY0" fmla="*/ 0 h 567175"/>
              <a:gd name="connsiteX1" fmla="*/ 0 w 6350"/>
              <a:gd name="connsiteY1" fmla="*/ 567175 h 56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0" h="567175">
                <a:moveTo>
                  <a:pt x="0" y="0"/>
                </a:moveTo>
                <a:lnTo>
                  <a:pt x="0" y="567175"/>
                </a:lnTo>
              </a:path>
            </a:pathLst>
          </a:custGeom>
          <a:noFill/>
          <a:ln w="6350" cap="flat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0B9BE"/>
                </a:gs>
              </a:gsLst>
              <a:lin ang="5400000" scaled="1"/>
            </a:gra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F085CE48-8419-627F-0A59-DFEA5D0D8EA8}"/>
              </a:ext>
            </a:extLst>
          </p:cNvPr>
          <p:cNvSpPr/>
          <p:nvPr/>
        </p:nvSpPr>
        <p:spPr>
          <a:xfrm>
            <a:off x="8238553" y="2773527"/>
            <a:ext cx="6350" cy="655135"/>
          </a:xfrm>
          <a:custGeom>
            <a:avLst/>
            <a:gdLst>
              <a:gd name="connsiteX0" fmla="*/ 0 w 6350"/>
              <a:gd name="connsiteY0" fmla="*/ 655136 h 655135"/>
              <a:gd name="connsiteX1" fmla="*/ 0 w 6350"/>
              <a:gd name="connsiteY1" fmla="*/ 0 h 65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0" h="655135">
                <a:moveTo>
                  <a:pt x="0" y="655136"/>
                </a:moveTo>
                <a:lnTo>
                  <a:pt x="0" y="0"/>
                </a:lnTo>
              </a:path>
            </a:pathLst>
          </a:custGeom>
          <a:noFill/>
          <a:ln w="6350" cap="flat">
            <a:gradFill>
              <a:gsLst>
                <a:gs pos="0">
                  <a:srgbClr val="00B9BE"/>
                </a:gs>
                <a:gs pos="94000">
                  <a:srgbClr val="00B9BE">
                    <a:alpha val="0"/>
                  </a:srgbClr>
                </a:gs>
              </a:gsLst>
              <a:lin ang="5400000" scaled="1"/>
            </a:gra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9AC89048-3CAE-96AC-1012-D9B1267C571A}"/>
              </a:ext>
            </a:extLst>
          </p:cNvPr>
          <p:cNvSpPr/>
          <p:nvPr/>
        </p:nvSpPr>
        <p:spPr>
          <a:xfrm>
            <a:off x="8854884" y="3352837"/>
            <a:ext cx="6350" cy="658158"/>
          </a:xfrm>
          <a:custGeom>
            <a:avLst/>
            <a:gdLst>
              <a:gd name="connsiteX0" fmla="*/ 0 w 6350"/>
              <a:gd name="connsiteY0" fmla="*/ 658159 h 658158"/>
              <a:gd name="connsiteX1" fmla="*/ 0 w 6350"/>
              <a:gd name="connsiteY1" fmla="*/ 0 h 658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0" h="658158">
                <a:moveTo>
                  <a:pt x="0" y="658159"/>
                </a:moveTo>
                <a:lnTo>
                  <a:pt x="0" y="0"/>
                </a:lnTo>
              </a:path>
            </a:pathLst>
          </a:custGeom>
          <a:noFill/>
          <a:ln w="6350" cap="flat">
            <a:gradFill>
              <a:gsLst>
                <a:gs pos="0">
                  <a:srgbClr val="00B9BE"/>
                </a:gs>
                <a:gs pos="94000">
                  <a:srgbClr val="00B9BE">
                    <a:alpha val="0"/>
                  </a:srgbClr>
                </a:gs>
              </a:gsLst>
              <a:lin ang="5400000" scaled="1"/>
            </a:gra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4040734D-812B-9F4E-EDC7-E83024D4C618}"/>
              </a:ext>
            </a:extLst>
          </p:cNvPr>
          <p:cNvSpPr/>
          <p:nvPr/>
        </p:nvSpPr>
        <p:spPr>
          <a:xfrm>
            <a:off x="9922065" y="4189945"/>
            <a:ext cx="6350" cy="545941"/>
          </a:xfrm>
          <a:custGeom>
            <a:avLst/>
            <a:gdLst>
              <a:gd name="connsiteX0" fmla="*/ 0 w 6350"/>
              <a:gd name="connsiteY0" fmla="*/ 0 h 545941"/>
              <a:gd name="connsiteX1" fmla="*/ 0 w 6350"/>
              <a:gd name="connsiteY1" fmla="*/ 545942 h 545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0" h="545941">
                <a:moveTo>
                  <a:pt x="0" y="0"/>
                </a:moveTo>
                <a:lnTo>
                  <a:pt x="0" y="545942"/>
                </a:lnTo>
              </a:path>
            </a:pathLst>
          </a:custGeom>
          <a:noFill/>
          <a:ln w="6350" cap="flat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0B9BE"/>
                </a:gs>
              </a:gsLst>
              <a:lin ang="5400000" scaled="1"/>
            </a:gra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9EB6ACAC-6187-F469-6AA2-A9EE39E03F90}"/>
              </a:ext>
            </a:extLst>
          </p:cNvPr>
          <p:cNvSpPr/>
          <p:nvPr/>
        </p:nvSpPr>
        <p:spPr>
          <a:xfrm>
            <a:off x="10534268" y="3137211"/>
            <a:ext cx="6350" cy="718820"/>
          </a:xfrm>
          <a:custGeom>
            <a:avLst/>
            <a:gdLst>
              <a:gd name="connsiteX0" fmla="*/ 0 w 6350"/>
              <a:gd name="connsiteY0" fmla="*/ 718820 h 718820"/>
              <a:gd name="connsiteX1" fmla="*/ 0 w 6350"/>
              <a:gd name="connsiteY1" fmla="*/ 0 h 718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0" h="718820">
                <a:moveTo>
                  <a:pt x="0" y="718820"/>
                </a:moveTo>
                <a:lnTo>
                  <a:pt x="0" y="0"/>
                </a:lnTo>
              </a:path>
            </a:pathLst>
          </a:custGeom>
          <a:noFill/>
          <a:ln w="6350" cap="flat">
            <a:gradFill>
              <a:gsLst>
                <a:gs pos="0">
                  <a:srgbClr val="00B9BE"/>
                </a:gs>
                <a:gs pos="94000">
                  <a:srgbClr val="00B9BE">
                    <a:alpha val="0"/>
                  </a:srgbClr>
                </a:gs>
              </a:gsLst>
              <a:lin ang="5400000" scaled="1"/>
            </a:gra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D10C7C6F-6A67-218C-CC52-1315E958149F}"/>
              </a:ext>
            </a:extLst>
          </p:cNvPr>
          <p:cNvSpPr/>
          <p:nvPr/>
        </p:nvSpPr>
        <p:spPr>
          <a:xfrm>
            <a:off x="2927350" y="3428656"/>
            <a:ext cx="8223250" cy="1364945"/>
          </a:xfrm>
          <a:custGeom>
            <a:avLst/>
            <a:gdLst>
              <a:gd name="connsiteX0" fmla="*/ 0 w 8223250"/>
              <a:gd name="connsiteY0" fmla="*/ 721862 h 1364945"/>
              <a:gd name="connsiteX1" fmla="*/ 653561 w 8223250"/>
              <a:gd name="connsiteY1" fmla="*/ 239611 h 1364945"/>
              <a:gd name="connsiteX2" fmla="*/ 1604937 w 8223250"/>
              <a:gd name="connsiteY2" fmla="*/ 1176814 h 1364945"/>
              <a:gd name="connsiteX3" fmla="*/ 2610098 w 8223250"/>
              <a:gd name="connsiteY3" fmla="*/ 582340 h 1364945"/>
              <a:gd name="connsiteX4" fmla="*/ 3970972 w 8223250"/>
              <a:gd name="connsiteY4" fmla="*/ 1364856 h 1364945"/>
              <a:gd name="connsiteX5" fmla="*/ 5307076 w 8223250"/>
              <a:gd name="connsiteY5" fmla="*/ 0 h 1364945"/>
              <a:gd name="connsiteX6" fmla="*/ 6510782 w 8223250"/>
              <a:gd name="connsiteY6" fmla="*/ 1019092 h 1364945"/>
              <a:gd name="connsiteX7" fmla="*/ 7478713 w 8223250"/>
              <a:gd name="connsiteY7" fmla="*/ 427654 h 1364945"/>
              <a:gd name="connsiteX8" fmla="*/ 8223250 w 8223250"/>
              <a:gd name="connsiteY8" fmla="*/ 718826 h 1364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23250" h="1364945">
                <a:moveTo>
                  <a:pt x="0" y="721862"/>
                </a:moveTo>
                <a:cubicBezTo>
                  <a:pt x="182004" y="721862"/>
                  <a:pt x="388823" y="239611"/>
                  <a:pt x="653561" y="239611"/>
                </a:cubicBezTo>
                <a:cubicBezTo>
                  <a:pt x="1071340" y="239611"/>
                  <a:pt x="1187158" y="1176814"/>
                  <a:pt x="1604937" y="1176814"/>
                </a:cubicBezTo>
                <a:cubicBezTo>
                  <a:pt x="2059946" y="1176814"/>
                  <a:pt x="2072361" y="582340"/>
                  <a:pt x="2610098" y="582340"/>
                </a:cubicBezTo>
                <a:cubicBezTo>
                  <a:pt x="3164377" y="582340"/>
                  <a:pt x="3462401" y="1374623"/>
                  <a:pt x="3970972" y="1364856"/>
                </a:cubicBezTo>
                <a:cubicBezTo>
                  <a:pt x="4761040" y="1349692"/>
                  <a:pt x="4752785" y="0"/>
                  <a:pt x="5307076" y="0"/>
                </a:cubicBezTo>
                <a:cubicBezTo>
                  <a:pt x="5882006" y="0"/>
                  <a:pt x="5865495" y="1019092"/>
                  <a:pt x="6510782" y="1019092"/>
                </a:cubicBezTo>
                <a:cubicBezTo>
                  <a:pt x="7052628" y="1019092"/>
                  <a:pt x="7008495" y="463848"/>
                  <a:pt x="7478713" y="427654"/>
                </a:cubicBezTo>
                <a:cubicBezTo>
                  <a:pt x="8039100" y="384518"/>
                  <a:pt x="8057769" y="718826"/>
                  <a:pt x="8223250" y="718826"/>
                </a:cubicBezTo>
              </a:path>
            </a:pathLst>
          </a:custGeom>
          <a:noFill/>
          <a:ln w="12700" cap="flat">
            <a:solidFill>
              <a:srgbClr val="00D4C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13942369-39A9-5381-BD91-3D6F5520FC7B}"/>
              </a:ext>
            </a:extLst>
          </p:cNvPr>
          <p:cNvSpPr/>
          <p:nvPr/>
        </p:nvSpPr>
        <p:spPr>
          <a:xfrm>
            <a:off x="3585044" y="2776562"/>
            <a:ext cx="6350" cy="888669"/>
          </a:xfrm>
          <a:custGeom>
            <a:avLst/>
            <a:gdLst>
              <a:gd name="connsiteX0" fmla="*/ 0 w 6350"/>
              <a:gd name="connsiteY0" fmla="*/ 888670 h 888669"/>
              <a:gd name="connsiteX1" fmla="*/ 0 w 6350"/>
              <a:gd name="connsiteY1" fmla="*/ 0 h 888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0" h="888669">
                <a:moveTo>
                  <a:pt x="0" y="888670"/>
                </a:moveTo>
                <a:lnTo>
                  <a:pt x="0" y="0"/>
                </a:lnTo>
              </a:path>
            </a:pathLst>
          </a:custGeom>
          <a:noFill/>
          <a:ln w="6350" cap="flat">
            <a:gradFill>
              <a:gsLst>
                <a:gs pos="0">
                  <a:srgbClr val="00B9BE"/>
                </a:gs>
                <a:gs pos="94000">
                  <a:srgbClr val="00B9BE">
                    <a:alpha val="0"/>
                  </a:srgbClr>
                </a:gs>
              </a:gsLst>
              <a:lin ang="5400000" scaled="1"/>
            </a:gra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D744947E-EB68-3249-87CD-21B7635E3F2D}"/>
              </a:ext>
            </a:extLst>
          </p:cNvPr>
          <p:cNvSpPr/>
          <p:nvPr/>
        </p:nvSpPr>
        <p:spPr>
          <a:xfrm>
            <a:off x="4536420" y="4608499"/>
            <a:ext cx="6350" cy="348799"/>
          </a:xfrm>
          <a:custGeom>
            <a:avLst/>
            <a:gdLst>
              <a:gd name="connsiteX0" fmla="*/ 0 w 6350"/>
              <a:gd name="connsiteY0" fmla="*/ 0 h 348799"/>
              <a:gd name="connsiteX1" fmla="*/ 0 w 6350"/>
              <a:gd name="connsiteY1" fmla="*/ 348799 h 348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0" h="348799">
                <a:moveTo>
                  <a:pt x="0" y="0"/>
                </a:moveTo>
                <a:lnTo>
                  <a:pt x="0" y="348799"/>
                </a:lnTo>
              </a:path>
            </a:pathLst>
          </a:custGeom>
          <a:noFill/>
          <a:ln w="6350" cap="flat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0B9BE"/>
                </a:gs>
              </a:gsLst>
              <a:lin ang="5400000" scaled="1"/>
            </a:gra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9618CFE3-0F37-E949-55AC-5D24CFB15F3A}"/>
              </a:ext>
            </a:extLst>
          </p:cNvPr>
          <p:cNvSpPr/>
          <p:nvPr/>
        </p:nvSpPr>
        <p:spPr>
          <a:xfrm>
            <a:off x="5136216" y="3213315"/>
            <a:ext cx="6350" cy="952366"/>
          </a:xfrm>
          <a:custGeom>
            <a:avLst/>
            <a:gdLst>
              <a:gd name="connsiteX0" fmla="*/ 0 w 6350"/>
              <a:gd name="connsiteY0" fmla="*/ 952367 h 952366"/>
              <a:gd name="connsiteX1" fmla="*/ 0 w 6350"/>
              <a:gd name="connsiteY1" fmla="*/ 0 h 952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0" h="952366">
                <a:moveTo>
                  <a:pt x="0" y="952367"/>
                </a:moveTo>
                <a:lnTo>
                  <a:pt x="0" y="0"/>
                </a:lnTo>
              </a:path>
            </a:pathLst>
          </a:custGeom>
          <a:noFill/>
          <a:ln w="6350" cap="flat">
            <a:gradFill>
              <a:gsLst>
                <a:gs pos="0">
                  <a:srgbClr val="00B9BE"/>
                </a:gs>
                <a:gs pos="94000">
                  <a:srgbClr val="00B9BE">
                    <a:alpha val="0"/>
                  </a:srgbClr>
                </a:gs>
              </a:gsLst>
              <a:lin ang="5400000" scaled="1"/>
            </a:gra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D110252F-C414-E6D8-38E4-1D10F36B432B}"/>
              </a:ext>
            </a:extLst>
          </p:cNvPr>
          <p:cNvSpPr/>
          <p:nvPr/>
        </p:nvSpPr>
        <p:spPr>
          <a:xfrm>
            <a:off x="6240633" y="3562115"/>
            <a:ext cx="6350" cy="840142"/>
          </a:xfrm>
          <a:custGeom>
            <a:avLst/>
            <a:gdLst>
              <a:gd name="connsiteX0" fmla="*/ 0 w 6350"/>
              <a:gd name="connsiteY0" fmla="*/ 0 h 840142"/>
              <a:gd name="connsiteX1" fmla="*/ 0 w 6350"/>
              <a:gd name="connsiteY1" fmla="*/ 840143 h 840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0" h="840142">
                <a:moveTo>
                  <a:pt x="0" y="0"/>
                </a:moveTo>
                <a:lnTo>
                  <a:pt x="0" y="840143"/>
                </a:lnTo>
              </a:path>
            </a:pathLst>
          </a:custGeom>
          <a:noFill/>
          <a:ln w="6350" cap="flat">
            <a:gradFill>
              <a:gsLst>
                <a:gs pos="0">
                  <a:srgbClr val="00B9BE"/>
                </a:gs>
                <a:gs pos="94000">
                  <a:srgbClr val="00B9BE">
                    <a:alpha val="0"/>
                  </a:srgbClr>
                </a:gs>
              </a:gsLst>
              <a:lin ang="5400000" scaled="1"/>
            </a:gra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7CAA3DF1-BF82-A66E-9CC3-FFB44C5FF27C}"/>
              </a:ext>
            </a:extLst>
          </p:cNvPr>
          <p:cNvSpPr/>
          <p:nvPr/>
        </p:nvSpPr>
        <p:spPr>
          <a:xfrm>
            <a:off x="3568700" y="2736850"/>
            <a:ext cx="38100" cy="38100"/>
          </a:xfrm>
          <a:custGeom>
            <a:avLst/>
            <a:gdLst>
              <a:gd name="connsiteX0" fmla="*/ 38100 w 38100"/>
              <a:gd name="connsiteY0" fmla="*/ 19050 h 38100"/>
              <a:gd name="connsiteX1" fmla="*/ 19050 w 38100"/>
              <a:gd name="connsiteY1" fmla="*/ 38100 h 38100"/>
              <a:gd name="connsiteX2" fmla="*/ 0 w 38100"/>
              <a:gd name="connsiteY2" fmla="*/ 19050 h 38100"/>
              <a:gd name="connsiteX3" fmla="*/ 19050 w 38100"/>
              <a:gd name="connsiteY3" fmla="*/ 0 h 38100"/>
              <a:gd name="connsiteX4" fmla="*/ 38100 w 38100"/>
              <a:gd name="connsiteY4" fmla="*/ 1905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8100">
                <a:moveTo>
                  <a:pt x="38100" y="19050"/>
                </a:moveTo>
                <a:cubicBezTo>
                  <a:pt x="38100" y="29571"/>
                  <a:pt x="29571" y="38100"/>
                  <a:pt x="19050" y="38100"/>
                </a:cubicBezTo>
                <a:cubicBezTo>
                  <a:pt x="8529" y="38100"/>
                  <a:pt x="0" y="29571"/>
                  <a:pt x="0" y="19050"/>
                </a:cubicBezTo>
                <a:cubicBezTo>
                  <a:pt x="0" y="8529"/>
                  <a:pt x="8529" y="0"/>
                  <a:pt x="19050" y="0"/>
                </a:cubicBezTo>
                <a:cubicBezTo>
                  <a:pt x="29571" y="0"/>
                  <a:pt x="38100" y="8529"/>
                  <a:pt x="38100" y="19050"/>
                </a:cubicBezTo>
                <a:close/>
              </a:path>
            </a:pathLst>
          </a:custGeom>
          <a:solidFill>
            <a:srgbClr val="00D4C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任意多边形: 形状 55">
            <a:extLst>
              <a:ext uri="{FF2B5EF4-FFF2-40B4-BE49-F238E27FC236}">
                <a16:creationId xmlns:a16="http://schemas.microsoft.com/office/drawing/2014/main" id="{A471BB23-5061-C787-A2C2-61A25EC116B3}"/>
              </a:ext>
            </a:extLst>
          </p:cNvPr>
          <p:cNvSpPr/>
          <p:nvPr/>
        </p:nvSpPr>
        <p:spPr>
          <a:xfrm>
            <a:off x="4514850" y="4953000"/>
            <a:ext cx="38100" cy="38100"/>
          </a:xfrm>
          <a:custGeom>
            <a:avLst/>
            <a:gdLst>
              <a:gd name="connsiteX0" fmla="*/ 38100 w 38100"/>
              <a:gd name="connsiteY0" fmla="*/ 19050 h 38100"/>
              <a:gd name="connsiteX1" fmla="*/ 19050 w 38100"/>
              <a:gd name="connsiteY1" fmla="*/ 38100 h 38100"/>
              <a:gd name="connsiteX2" fmla="*/ 0 w 38100"/>
              <a:gd name="connsiteY2" fmla="*/ 19050 h 38100"/>
              <a:gd name="connsiteX3" fmla="*/ 19050 w 38100"/>
              <a:gd name="connsiteY3" fmla="*/ 0 h 38100"/>
              <a:gd name="connsiteX4" fmla="*/ 38100 w 38100"/>
              <a:gd name="connsiteY4" fmla="*/ 1905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8100">
                <a:moveTo>
                  <a:pt x="38100" y="19050"/>
                </a:moveTo>
                <a:cubicBezTo>
                  <a:pt x="38100" y="29571"/>
                  <a:pt x="29571" y="38100"/>
                  <a:pt x="19050" y="38100"/>
                </a:cubicBezTo>
                <a:cubicBezTo>
                  <a:pt x="8529" y="38100"/>
                  <a:pt x="0" y="29571"/>
                  <a:pt x="0" y="19050"/>
                </a:cubicBezTo>
                <a:cubicBezTo>
                  <a:pt x="0" y="8529"/>
                  <a:pt x="8529" y="0"/>
                  <a:pt x="19050" y="0"/>
                </a:cubicBezTo>
                <a:cubicBezTo>
                  <a:pt x="29571" y="0"/>
                  <a:pt x="38100" y="8529"/>
                  <a:pt x="38100" y="19050"/>
                </a:cubicBezTo>
                <a:close/>
              </a:path>
            </a:pathLst>
          </a:custGeom>
          <a:solidFill>
            <a:srgbClr val="00D4C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1AA59219-4500-6A1E-7EB1-B6FAA8817978}"/>
              </a:ext>
            </a:extLst>
          </p:cNvPr>
          <p:cNvSpPr/>
          <p:nvPr/>
        </p:nvSpPr>
        <p:spPr>
          <a:xfrm>
            <a:off x="5118100" y="3213100"/>
            <a:ext cx="38100" cy="38100"/>
          </a:xfrm>
          <a:custGeom>
            <a:avLst/>
            <a:gdLst>
              <a:gd name="connsiteX0" fmla="*/ 38100 w 38100"/>
              <a:gd name="connsiteY0" fmla="*/ 19050 h 38100"/>
              <a:gd name="connsiteX1" fmla="*/ 19050 w 38100"/>
              <a:gd name="connsiteY1" fmla="*/ 38100 h 38100"/>
              <a:gd name="connsiteX2" fmla="*/ 0 w 38100"/>
              <a:gd name="connsiteY2" fmla="*/ 19050 h 38100"/>
              <a:gd name="connsiteX3" fmla="*/ 19050 w 38100"/>
              <a:gd name="connsiteY3" fmla="*/ 0 h 38100"/>
              <a:gd name="connsiteX4" fmla="*/ 38100 w 38100"/>
              <a:gd name="connsiteY4" fmla="*/ 1905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8100">
                <a:moveTo>
                  <a:pt x="38100" y="19050"/>
                </a:moveTo>
                <a:cubicBezTo>
                  <a:pt x="38100" y="29571"/>
                  <a:pt x="29571" y="38100"/>
                  <a:pt x="19050" y="38100"/>
                </a:cubicBezTo>
                <a:cubicBezTo>
                  <a:pt x="8529" y="38100"/>
                  <a:pt x="0" y="29571"/>
                  <a:pt x="0" y="19050"/>
                </a:cubicBezTo>
                <a:cubicBezTo>
                  <a:pt x="0" y="8529"/>
                  <a:pt x="8529" y="0"/>
                  <a:pt x="19050" y="0"/>
                </a:cubicBezTo>
                <a:cubicBezTo>
                  <a:pt x="29571" y="0"/>
                  <a:pt x="38100" y="8529"/>
                  <a:pt x="38100" y="19050"/>
                </a:cubicBezTo>
                <a:close/>
              </a:path>
            </a:pathLst>
          </a:custGeom>
          <a:solidFill>
            <a:srgbClr val="00D4C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E80B16C4-6E50-69C4-414D-838EFD590736}"/>
              </a:ext>
            </a:extLst>
          </p:cNvPr>
          <p:cNvSpPr/>
          <p:nvPr/>
        </p:nvSpPr>
        <p:spPr>
          <a:xfrm>
            <a:off x="6223000" y="3543300"/>
            <a:ext cx="38100" cy="38100"/>
          </a:xfrm>
          <a:custGeom>
            <a:avLst/>
            <a:gdLst>
              <a:gd name="connsiteX0" fmla="*/ 38100 w 38100"/>
              <a:gd name="connsiteY0" fmla="*/ 19050 h 38100"/>
              <a:gd name="connsiteX1" fmla="*/ 19050 w 38100"/>
              <a:gd name="connsiteY1" fmla="*/ 38100 h 38100"/>
              <a:gd name="connsiteX2" fmla="*/ 0 w 38100"/>
              <a:gd name="connsiteY2" fmla="*/ 19050 h 38100"/>
              <a:gd name="connsiteX3" fmla="*/ 19050 w 38100"/>
              <a:gd name="connsiteY3" fmla="*/ 0 h 38100"/>
              <a:gd name="connsiteX4" fmla="*/ 38100 w 38100"/>
              <a:gd name="connsiteY4" fmla="*/ 1905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8100">
                <a:moveTo>
                  <a:pt x="38100" y="19050"/>
                </a:moveTo>
                <a:cubicBezTo>
                  <a:pt x="38100" y="29571"/>
                  <a:pt x="29571" y="38100"/>
                  <a:pt x="19050" y="38100"/>
                </a:cubicBezTo>
                <a:cubicBezTo>
                  <a:pt x="8529" y="38100"/>
                  <a:pt x="0" y="29571"/>
                  <a:pt x="0" y="19050"/>
                </a:cubicBezTo>
                <a:cubicBezTo>
                  <a:pt x="0" y="8529"/>
                  <a:pt x="8529" y="0"/>
                  <a:pt x="19050" y="0"/>
                </a:cubicBezTo>
                <a:cubicBezTo>
                  <a:pt x="29571" y="0"/>
                  <a:pt x="38100" y="8529"/>
                  <a:pt x="38100" y="19050"/>
                </a:cubicBezTo>
                <a:close/>
              </a:path>
            </a:pathLst>
          </a:custGeom>
          <a:solidFill>
            <a:srgbClr val="00D4C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id="{D4ACDA20-5EE4-5DEE-4646-946BE7924BF8}"/>
              </a:ext>
            </a:extLst>
          </p:cNvPr>
          <p:cNvSpPr/>
          <p:nvPr/>
        </p:nvSpPr>
        <p:spPr>
          <a:xfrm>
            <a:off x="6896100" y="5168900"/>
            <a:ext cx="38100" cy="38100"/>
          </a:xfrm>
          <a:custGeom>
            <a:avLst/>
            <a:gdLst>
              <a:gd name="connsiteX0" fmla="*/ 38100 w 38100"/>
              <a:gd name="connsiteY0" fmla="*/ 19050 h 38100"/>
              <a:gd name="connsiteX1" fmla="*/ 19050 w 38100"/>
              <a:gd name="connsiteY1" fmla="*/ 38100 h 38100"/>
              <a:gd name="connsiteX2" fmla="*/ 0 w 38100"/>
              <a:gd name="connsiteY2" fmla="*/ 19050 h 38100"/>
              <a:gd name="connsiteX3" fmla="*/ 19050 w 38100"/>
              <a:gd name="connsiteY3" fmla="*/ 0 h 38100"/>
              <a:gd name="connsiteX4" fmla="*/ 38100 w 38100"/>
              <a:gd name="connsiteY4" fmla="*/ 1905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8100">
                <a:moveTo>
                  <a:pt x="38100" y="19050"/>
                </a:moveTo>
                <a:cubicBezTo>
                  <a:pt x="38100" y="29571"/>
                  <a:pt x="29571" y="38100"/>
                  <a:pt x="19050" y="38100"/>
                </a:cubicBezTo>
                <a:cubicBezTo>
                  <a:pt x="8529" y="38100"/>
                  <a:pt x="0" y="29571"/>
                  <a:pt x="0" y="19050"/>
                </a:cubicBezTo>
                <a:cubicBezTo>
                  <a:pt x="0" y="8529"/>
                  <a:pt x="8529" y="0"/>
                  <a:pt x="19050" y="0"/>
                </a:cubicBezTo>
                <a:cubicBezTo>
                  <a:pt x="29571" y="0"/>
                  <a:pt x="38100" y="8529"/>
                  <a:pt x="38100" y="19050"/>
                </a:cubicBezTo>
                <a:close/>
              </a:path>
            </a:pathLst>
          </a:custGeom>
          <a:solidFill>
            <a:srgbClr val="00D4C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8A50E2C0-9C54-9255-7CCC-D99E56B89330}"/>
              </a:ext>
            </a:extLst>
          </p:cNvPr>
          <p:cNvSpPr/>
          <p:nvPr/>
        </p:nvSpPr>
        <p:spPr>
          <a:xfrm>
            <a:off x="7677150" y="4578350"/>
            <a:ext cx="38100" cy="38100"/>
          </a:xfrm>
          <a:custGeom>
            <a:avLst/>
            <a:gdLst>
              <a:gd name="connsiteX0" fmla="*/ 38100 w 38100"/>
              <a:gd name="connsiteY0" fmla="*/ 19050 h 38100"/>
              <a:gd name="connsiteX1" fmla="*/ 19050 w 38100"/>
              <a:gd name="connsiteY1" fmla="*/ 38100 h 38100"/>
              <a:gd name="connsiteX2" fmla="*/ 0 w 38100"/>
              <a:gd name="connsiteY2" fmla="*/ 19050 h 38100"/>
              <a:gd name="connsiteX3" fmla="*/ 19050 w 38100"/>
              <a:gd name="connsiteY3" fmla="*/ 0 h 38100"/>
              <a:gd name="connsiteX4" fmla="*/ 38100 w 38100"/>
              <a:gd name="connsiteY4" fmla="*/ 1905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8100">
                <a:moveTo>
                  <a:pt x="38100" y="19050"/>
                </a:moveTo>
                <a:cubicBezTo>
                  <a:pt x="38100" y="29571"/>
                  <a:pt x="29571" y="38100"/>
                  <a:pt x="19050" y="38100"/>
                </a:cubicBezTo>
                <a:cubicBezTo>
                  <a:pt x="8529" y="38100"/>
                  <a:pt x="0" y="29571"/>
                  <a:pt x="0" y="19050"/>
                </a:cubicBezTo>
                <a:cubicBezTo>
                  <a:pt x="0" y="8529"/>
                  <a:pt x="8529" y="0"/>
                  <a:pt x="19050" y="0"/>
                </a:cubicBezTo>
                <a:cubicBezTo>
                  <a:pt x="29571" y="0"/>
                  <a:pt x="38100" y="8529"/>
                  <a:pt x="38100" y="19050"/>
                </a:cubicBezTo>
                <a:close/>
              </a:path>
            </a:pathLst>
          </a:custGeom>
          <a:solidFill>
            <a:srgbClr val="00D4C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0A12C91C-2C66-B026-8C3E-DD19AF1DE682}"/>
              </a:ext>
            </a:extLst>
          </p:cNvPr>
          <p:cNvSpPr/>
          <p:nvPr/>
        </p:nvSpPr>
        <p:spPr>
          <a:xfrm>
            <a:off x="8216900" y="2755900"/>
            <a:ext cx="38100" cy="38100"/>
          </a:xfrm>
          <a:custGeom>
            <a:avLst/>
            <a:gdLst>
              <a:gd name="connsiteX0" fmla="*/ 38100 w 38100"/>
              <a:gd name="connsiteY0" fmla="*/ 19050 h 38100"/>
              <a:gd name="connsiteX1" fmla="*/ 19050 w 38100"/>
              <a:gd name="connsiteY1" fmla="*/ 38100 h 38100"/>
              <a:gd name="connsiteX2" fmla="*/ 0 w 38100"/>
              <a:gd name="connsiteY2" fmla="*/ 19050 h 38100"/>
              <a:gd name="connsiteX3" fmla="*/ 19050 w 38100"/>
              <a:gd name="connsiteY3" fmla="*/ 0 h 38100"/>
              <a:gd name="connsiteX4" fmla="*/ 38100 w 38100"/>
              <a:gd name="connsiteY4" fmla="*/ 1905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8100">
                <a:moveTo>
                  <a:pt x="38100" y="19050"/>
                </a:moveTo>
                <a:cubicBezTo>
                  <a:pt x="38100" y="29571"/>
                  <a:pt x="29571" y="38100"/>
                  <a:pt x="19050" y="38100"/>
                </a:cubicBezTo>
                <a:cubicBezTo>
                  <a:pt x="8529" y="38100"/>
                  <a:pt x="0" y="29571"/>
                  <a:pt x="0" y="19050"/>
                </a:cubicBezTo>
                <a:cubicBezTo>
                  <a:pt x="0" y="8529"/>
                  <a:pt x="8529" y="0"/>
                  <a:pt x="19050" y="0"/>
                </a:cubicBezTo>
                <a:cubicBezTo>
                  <a:pt x="29571" y="0"/>
                  <a:pt x="38100" y="8529"/>
                  <a:pt x="38100" y="19050"/>
                </a:cubicBezTo>
                <a:close/>
              </a:path>
            </a:pathLst>
          </a:custGeom>
          <a:solidFill>
            <a:srgbClr val="00D4C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32C0D194-6CCC-C9F5-3A0B-96CB0C60671D}"/>
              </a:ext>
            </a:extLst>
          </p:cNvPr>
          <p:cNvSpPr/>
          <p:nvPr/>
        </p:nvSpPr>
        <p:spPr>
          <a:xfrm>
            <a:off x="8832850" y="3333750"/>
            <a:ext cx="38100" cy="38100"/>
          </a:xfrm>
          <a:custGeom>
            <a:avLst/>
            <a:gdLst>
              <a:gd name="connsiteX0" fmla="*/ 38100 w 38100"/>
              <a:gd name="connsiteY0" fmla="*/ 19050 h 38100"/>
              <a:gd name="connsiteX1" fmla="*/ 19050 w 38100"/>
              <a:gd name="connsiteY1" fmla="*/ 38100 h 38100"/>
              <a:gd name="connsiteX2" fmla="*/ 0 w 38100"/>
              <a:gd name="connsiteY2" fmla="*/ 19050 h 38100"/>
              <a:gd name="connsiteX3" fmla="*/ 19050 w 38100"/>
              <a:gd name="connsiteY3" fmla="*/ 0 h 38100"/>
              <a:gd name="connsiteX4" fmla="*/ 38100 w 38100"/>
              <a:gd name="connsiteY4" fmla="*/ 1905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8100">
                <a:moveTo>
                  <a:pt x="38100" y="19050"/>
                </a:moveTo>
                <a:cubicBezTo>
                  <a:pt x="38100" y="29571"/>
                  <a:pt x="29571" y="38100"/>
                  <a:pt x="19050" y="38100"/>
                </a:cubicBezTo>
                <a:cubicBezTo>
                  <a:pt x="8529" y="38100"/>
                  <a:pt x="0" y="29571"/>
                  <a:pt x="0" y="19050"/>
                </a:cubicBezTo>
                <a:cubicBezTo>
                  <a:pt x="0" y="8529"/>
                  <a:pt x="8529" y="0"/>
                  <a:pt x="19050" y="0"/>
                </a:cubicBezTo>
                <a:cubicBezTo>
                  <a:pt x="29571" y="0"/>
                  <a:pt x="38100" y="8529"/>
                  <a:pt x="38100" y="19050"/>
                </a:cubicBezTo>
                <a:close/>
              </a:path>
            </a:pathLst>
          </a:custGeom>
          <a:solidFill>
            <a:srgbClr val="00D4C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8CCCE9F9-668C-98C1-3FD5-BED576279811}"/>
              </a:ext>
            </a:extLst>
          </p:cNvPr>
          <p:cNvSpPr/>
          <p:nvPr/>
        </p:nvSpPr>
        <p:spPr>
          <a:xfrm>
            <a:off x="9906000" y="4699000"/>
            <a:ext cx="38100" cy="38100"/>
          </a:xfrm>
          <a:custGeom>
            <a:avLst/>
            <a:gdLst>
              <a:gd name="connsiteX0" fmla="*/ 38100 w 38100"/>
              <a:gd name="connsiteY0" fmla="*/ 19050 h 38100"/>
              <a:gd name="connsiteX1" fmla="*/ 19050 w 38100"/>
              <a:gd name="connsiteY1" fmla="*/ 38100 h 38100"/>
              <a:gd name="connsiteX2" fmla="*/ 0 w 38100"/>
              <a:gd name="connsiteY2" fmla="*/ 19050 h 38100"/>
              <a:gd name="connsiteX3" fmla="*/ 19050 w 38100"/>
              <a:gd name="connsiteY3" fmla="*/ 0 h 38100"/>
              <a:gd name="connsiteX4" fmla="*/ 38100 w 38100"/>
              <a:gd name="connsiteY4" fmla="*/ 1905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8100">
                <a:moveTo>
                  <a:pt x="38100" y="19050"/>
                </a:moveTo>
                <a:cubicBezTo>
                  <a:pt x="38100" y="29571"/>
                  <a:pt x="29571" y="38100"/>
                  <a:pt x="19050" y="38100"/>
                </a:cubicBezTo>
                <a:cubicBezTo>
                  <a:pt x="8529" y="38100"/>
                  <a:pt x="0" y="29571"/>
                  <a:pt x="0" y="19050"/>
                </a:cubicBezTo>
                <a:cubicBezTo>
                  <a:pt x="0" y="8529"/>
                  <a:pt x="8529" y="0"/>
                  <a:pt x="19050" y="0"/>
                </a:cubicBezTo>
                <a:cubicBezTo>
                  <a:pt x="29571" y="0"/>
                  <a:pt x="38100" y="8529"/>
                  <a:pt x="38100" y="19050"/>
                </a:cubicBezTo>
                <a:close/>
              </a:path>
            </a:pathLst>
          </a:custGeom>
          <a:solidFill>
            <a:srgbClr val="00D4C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1B63F68D-EDF8-82E3-FE8B-9C3C0C86FBE2}"/>
              </a:ext>
            </a:extLst>
          </p:cNvPr>
          <p:cNvSpPr/>
          <p:nvPr/>
        </p:nvSpPr>
        <p:spPr>
          <a:xfrm>
            <a:off x="10515600" y="3117850"/>
            <a:ext cx="38100" cy="38100"/>
          </a:xfrm>
          <a:custGeom>
            <a:avLst/>
            <a:gdLst>
              <a:gd name="connsiteX0" fmla="*/ 38100 w 38100"/>
              <a:gd name="connsiteY0" fmla="*/ 19050 h 38100"/>
              <a:gd name="connsiteX1" fmla="*/ 19050 w 38100"/>
              <a:gd name="connsiteY1" fmla="*/ 38100 h 38100"/>
              <a:gd name="connsiteX2" fmla="*/ 0 w 38100"/>
              <a:gd name="connsiteY2" fmla="*/ 19050 h 38100"/>
              <a:gd name="connsiteX3" fmla="*/ 19050 w 38100"/>
              <a:gd name="connsiteY3" fmla="*/ 0 h 38100"/>
              <a:gd name="connsiteX4" fmla="*/ 38100 w 38100"/>
              <a:gd name="connsiteY4" fmla="*/ 1905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8100">
                <a:moveTo>
                  <a:pt x="38100" y="19050"/>
                </a:moveTo>
                <a:cubicBezTo>
                  <a:pt x="38100" y="29571"/>
                  <a:pt x="29571" y="38100"/>
                  <a:pt x="19050" y="38100"/>
                </a:cubicBezTo>
                <a:cubicBezTo>
                  <a:pt x="8529" y="38100"/>
                  <a:pt x="0" y="29571"/>
                  <a:pt x="0" y="19050"/>
                </a:cubicBezTo>
                <a:cubicBezTo>
                  <a:pt x="0" y="8529"/>
                  <a:pt x="8529" y="0"/>
                  <a:pt x="19050" y="0"/>
                </a:cubicBezTo>
                <a:cubicBezTo>
                  <a:pt x="29571" y="0"/>
                  <a:pt x="38100" y="8529"/>
                  <a:pt x="38100" y="19050"/>
                </a:cubicBezTo>
                <a:close/>
              </a:path>
            </a:pathLst>
          </a:custGeom>
          <a:solidFill>
            <a:srgbClr val="00D4C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73FF6095-1368-E3DB-84AA-A618AC49BB3F}"/>
              </a:ext>
            </a:extLst>
          </p:cNvPr>
          <p:cNvSpPr/>
          <p:nvPr/>
        </p:nvSpPr>
        <p:spPr>
          <a:xfrm>
            <a:off x="2959093" y="3429000"/>
            <a:ext cx="8175250" cy="717550"/>
          </a:xfrm>
          <a:custGeom>
            <a:avLst/>
            <a:gdLst>
              <a:gd name="connsiteX0" fmla="*/ 1103973 w 8175250"/>
              <a:gd name="connsiteY0" fmla="*/ 717550 h 717550"/>
              <a:gd name="connsiteX1" fmla="*/ 0 w 8175250"/>
              <a:gd name="connsiteY1" fmla="*/ 717550 h 717550"/>
              <a:gd name="connsiteX2" fmla="*/ 235293 w 8175250"/>
              <a:gd name="connsiteY2" fmla="*/ 514414 h 717550"/>
              <a:gd name="connsiteX3" fmla="*/ 622961 w 8175250"/>
              <a:gd name="connsiteY3" fmla="*/ 239611 h 717550"/>
              <a:gd name="connsiteX4" fmla="*/ 1098652 w 8175250"/>
              <a:gd name="connsiteY4" fmla="*/ 708209 h 717550"/>
              <a:gd name="connsiteX5" fmla="*/ 1103973 w 8175250"/>
              <a:gd name="connsiteY5" fmla="*/ 717550 h 717550"/>
              <a:gd name="connsiteX6" fmla="*/ 2971863 w 8175250"/>
              <a:gd name="connsiteY6" fmla="*/ 717550 h 717550"/>
              <a:gd name="connsiteX7" fmla="*/ 2202929 w 8175250"/>
              <a:gd name="connsiteY7" fmla="*/ 717550 h 717550"/>
              <a:gd name="connsiteX8" fmla="*/ 2579497 w 8175250"/>
              <a:gd name="connsiteY8" fmla="*/ 582339 h 717550"/>
              <a:gd name="connsiteX9" fmla="*/ 2971863 w 8175250"/>
              <a:gd name="connsiteY9" fmla="*/ 717550 h 717550"/>
              <a:gd name="connsiteX10" fmla="*/ 5981834 w 8175250"/>
              <a:gd name="connsiteY10" fmla="*/ 717550 h 717550"/>
              <a:gd name="connsiteX11" fmla="*/ 4676718 w 8175250"/>
              <a:gd name="connsiteY11" fmla="*/ 717550 h 717550"/>
              <a:gd name="connsiteX12" fmla="*/ 4739138 w 8175250"/>
              <a:gd name="connsiteY12" fmla="*/ 589381 h 717550"/>
              <a:gd name="connsiteX13" fmla="*/ 5276475 w 8175250"/>
              <a:gd name="connsiteY13" fmla="*/ 0 h 717550"/>
              <a:gd name="connsiteX14" fmla="*/ 5839149 w 8175250"/>
              <a:gd name="connsiteY14" fmla="*/ 487509 h 717550"/>
              <a:gd name="connsiteX15" fmla="*/ 5981834 w 8175250"/>
              <a:gd name="connsiteY15" fmla="*/ 717550 h 717550"/>
              <a:gd name="connsiteX16" fmla="*/ 8175250 w 8175250"/>
              <a:gd name="connsiteY16" fmla="*/ 717550 h 717550"/>
              <a:gd name="connsiteX17" fmla="*/ 7006597 w 8175250"/>
              <a:gd name="connsiteY17" fmla="*/ 717550 h 717550"/>
              <a:gd name="connsiteX18" fmla="*/ 7008756 w 8175250"/>
              <a:gd name="connsiteY18" fmla="*/ 714845 h 717550"/>
              <a:gd name="connsiteX19" fmla="*/ 7448112 w 8175250"/>
              <a:gd name="connsiteY19" fmla="*/ 427653 h 717550"/>
              <a:gd name="connsiteX20" fmla="*/ 8046155 w 8175250"/>
              <a:gd name="connsiteY20" fmla="*/ 629272 h 717550"/>
              <a:gd name="connsiteX21" fmla="*/ 8175250 w 8175250"/>
              <a:gd name="connsiteY21" fmla="*/ 717550 h 71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175250" h="717550">
                <a:moveTo>
                  <a:pt x="1103973" y="717550"/>
                </a:moveTo>
                <a:lnTo>
                  <a:pt x="0" y="717550"/>
                </a:lnTo>
                <a:cubicBezTo>
                  <a:pt x="73520" y="697408"/>
                  <a:pt x="151257" y="609473"/>
                  <a:pt x="235293" y="514414"/>
                </a:cubicBezTo>
                <a:cubicBezTo>
                  <a:pt x="350812" y="383743"/>
                  <a:pt x="478231" y="239611"/>
                  <a:pt x="622961" y="239611"/>
                </a:cubicBezTo>
                <a:cubicBezTo>
                  <a:pt x="831850" y="239611"/>
                  <a:pt x="965251" y="473907"/>
                  <a:pt x="1098652" y="708209"/>
                </a:cubicBezTo>
                <a:cubicBezTo>
                  <a:pt x="1100423" y="711321"/>
                  <a:pt x="1102201" y="714439"/>
                  <a:pt x="1103973" y="717550"/>
                </a:cubicBezTo>
                <a:close/>
                <a:moveTo>
                  <a:pt x="2971863" y="717550"/>
                </a:moveTo>
                <a:lnTo>
                  <a:pt x="2202929" y="717550"/>
                </a:lnTo>
                <a:cubicBezTo>
                  <a:pt x="2297329" y="639102"/>
                  <a:pt x="2413331" y="582339"/>
                  <a:pt x="2579497" y="582339"/>
                </a:cubicBezTo>
                <a:cubicBezTo>
                  <a:pt x="2725160" y="582339"/>
                  <a:pt x="2853125" y="637051"/>
                  <a:pt x="2971863" y="717550"/>
                </a:cubicBezTo>
                <a:close/>
                <a:moveTo>
                  <a:pt x="5981834" y="717550"/>
                </a:moveTo>
                <a:lnTo>
                  <a:pt x="4676718" y="717550"/>
                </a:lnTo>
                <a:cubicBezTo>
                  <a:pt x="4697990" y="674789"/>
                  <a:pt x="4718691" y="631838"/>
                  <a:pt x="4739138" y="589381"/>
                </a:cubicBezTo>
                <a:cubicBezTo>
                  <a:pt x="4887348" y="281838"/>
                  <a:pt x="5023174" y="0"/>
                  <a:pt x="5276475" y="0"/>
                </a:cubicBezTo>
                <a:cubicBezTo>
                  <a:pt x="5555685" y="0"/>
                  <a:pt x="5695385" y="240290"/>
                  <a:pt x="5839149" y="487509"/>
                </a:cubicBezTo>
                <a:cubicBezTo>
                  <a:pt x="5884742" y="565982"/>
                  <a:pt x="5930780" y="645147"/>
                  <a:pt x="5981834" y="717550"/>
                </a:cubicBezTo>
                <a:close/>
                <a:moveTo>
                  <a:pt x="8175250" y="717550"/>
                </a:moveTo>
                <a:lnTo>
                  <a:pt x="7006597" y="717550"/>
                </a:lnTo>
                <a:lnTo>
                  <a:pt x="7008756" y="714845"/>
                </a:lnTo>
                <a:cubicBezTo>
                  <a:pt x="7117785" y="578764"/>
                  <a:pt x="7225101" y="444824"/>
                  <a:pt x="7448112" y="427653"/>
                </a:cubicBezTo>
                <a:cubicBezTo>
                  <a:pt x="7815904" y="399339"/>
                  <a:pt x="7950397" y="533629"/>
                  <a:pt x="8046155" y="629272"/>
                </a:cubicBezTo>
                <a:cubicBezTo>
                  <a:pt x="8090986" y="674084"/>
                  <a:pt x="8127372" y="710412"/>
                  <a:pt x="8175250" y="717550"/>
                </a:cubicBezTo>
                <a:close/>
              </a:path>
            </a:pathLst>
          </a:custGeom>
          <a:gradFill>
            <a:gsLst>
              <a:gs pos="0">
                <a:srgbClr val="00B9BE">
                  <a:alpha val="30000"/>
                </a:srgbClr>
              </a:gs>
              <a:gs pos="100000">
                <a:schemeClr val="bg1"/>
              </a:gs>
            </a:gsLst>
            <a:lin ang="5400000" scaled="1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E9AC63C8-FB53-3906-17F7-B9BCFE0F3111}"/>
              </a:ext>
            </a:extLst>
          </p:cNvPr>
          <p:cNvSpPr/>
          <p:nvPr/>
        </p:nvSpPr>
        <p:spPr>
          <a:xfrm>
            <a:off x="2927426" y="4146550"/>
            <a:ext cx="8223173" cy="647395"/>
          </a:xfrm>
          <a:custGeom>
            <a:avLst/>
            <a:gdLst>
              <a:gd name="connsiteX0" fmla="*/ 30518 w 8223173"/>
              <a:gd name="connsiteY0" fmla="*/ 0 h 647395"/>
              <a:gd name="connsiteX1" fmla="*/ 0 w 8223173"/>
              <a:gd name="connsiteY1" fmla="*/ 4305 h 647395"/>
              <a:gd name="connsiteX2" fmla="*/ 1136707 w 8223173"/>
              <a:gd name="connsiteY2" fmla="*/ 3886 h 647395"/>
              <a:gd name="connsiteX3" fmla="*/ 1604861 w 8223173"/>
              <a:gd name="connsiteY3" fmla="*/ 459257 h 647395"/>
              <a:gd name="connsiteX4" fmla="*/ 2060537 w 8223173"/>
              <a:gd name="connsiteY4" fmla="*/ 180619 h 647395"/>
              <a:gd name="connsiteX5" fmla="*/ 2229282 w 8223173"/>
              <a:gd name="connsiteY5" fmla="*/ 3486 h 647395"/>
              <a:gd name="connsiteX6" fmla="*/ 3007075 w 8223173"/>
              <a:gd name="connsiteY6" fmla="*/ 3201 h 647395"/>
              <a:gd name="connsiteX7" fmla="*/ 3317850 w 8223173"/>
              <a:gd name="connsiteY7" fmla="*/ 269449 h 647395"/>
              <a:gd name="connsiteX8" fmla="*/ 3970896 w 8223173"/>
              <a:gd name="connsiteY8" fmla="*/ 647306 h 647395"/>
              <a:gd name="connsiteX9" fmla="*/ 4705972 w 8223173"/>
              <a:gd name="connsiteY9" fmla="*/ 2572 h 647395"/>
              <a:gd name="connsiteX10" fmla="*/ 6013818 w 8223173"/>
              <a:gd name="connsiteY10" fmla="*/ 2089 h 647395"/>
              <a:gd name="connsiteX11" fmla="*/ 6510706 w 8223173"/>
              <a:gd name="connsiteY11" fmla="*/ 301542 h 647395"/>
              <a:gd name="connsiteX12" fmla="*/ 7035724 w 8223173"/>
              <a:gd name="connsiteY12" fmla="*/ 1715 h 647395"/>
              <a:gd name="connsiteX13" fmla="*/ 8223174 w 8223173"/>
              <a:gd name="connsiteY13" fmla="*/ 1276 h 647395"/>
              <a:gd name="connsiteX14" fmla="*/ 8205775 w 8223173"/>
              <a:gd name="connsiteY14" fmla="*/ 0 h 647395"/>
              <a:gd name="connsiteX15" fmla="*/ 7037121 w 8223173"/>
              <a:gd name="connsiteY15" fmla="*/ 0 h 647395"/>
              <a:gd name="connsiteX16" fmla="*/ 7035724 w 8223173"/>
              <a:gd name="connsiteY16" fmla="*/ 1715 h 647395"/>
              <a:gd name="connsiteX17" fmla="*/ 6013818 w 8223173"/>
              <a:gd name="connsiteY17" fmla="*/ 2089 h 647395"/>
              <a:gd name="connsiteX18" fmla="*/ 6012358 w 8223173"/>
              <a:gd name="connsiteY18" fmla="*/ 0 h 647395"/>
              <a:gd name="connsiteX19" fmla="*/ 4707243 w 8223173"/>
              <a:gd name="connsiteY19" fmla="*/ 0 h 647395"/>
              <a:gd name="connsiteX20" fmla="*/ 4705972 w 8223173"/>
              <a:gd name="connsiteY20" fmla="*/ 2572 h 647395"/>
              <a:gd name="connsiteX21" fmla="*/ 3007075 w 8223173"/>
              <a:gd name="connsiteY21" fmla="*/ 3201 h 647395"/>
              <a:gd name="connsiteX22" fmla="*/ 3002382 w 8223173"/>
              <a:gd name="connsiteY22" fmla="*/ 0 h 647395"/>
              <a:gd name="connsiteX23" fmla="*/ 2233448 w 8223173"/>
              <a:gd name="connsiteY23" fmla="*/ 0 h 647395"/>
              <a:gd name="connsiteX24" fmla="*/ 2229282 w 8223173"/>
              <a:gd name="connsiteY24" fmla="*/ 3486 h 647395"/>
              <a:gd name="connsiteX25" fmla="*/ 1136707 w 8223173"/>
              <a:gd name="connsiteY25" fmla="*/ 3886 h 647395"/>
              <a:gd name="connsiteX26" fmla="*/ 1134491 w 8223173"/>
              <a:gd name="connsiteY26" fmla="*/ 0 h 647395"/>
              <a:gd name="connsiteX27" fmla="*/ 30518 w 8223173"/>
              <a:gd name="connsiteY27" fmla="*/ 0 h 647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223173" h="647395">
                <a:moveTo>
                  <a:pt x="30518" y="0"/>
                </a:moveTo>
                <a:cubicBezTo>
                  <a:pt x="20263" y="2807"/>
                  <a:pt x="10096" y="4299"/>
                  <a:pt x="0" y="4305"/>
                </a:cubicBezTo>
                <a:lnTo>
                  <a:pt x="1136707" y="3886"/>
                </a:lnTo>
                <a:cubicBezTo>
                  <a:pt x="1267625" y="233699"/>
                  <a:pt x="1399908" y="459257"/>
                  <a:pt x="1604861" y="459257"/>
                </a:cubicBezTo>
                <a:cubicBezTo>
                  <a:pt x="1822869" y="459257"/>
                  <a:pt x="1939277" y="322790"/>
                  <a:pt x="2060537" y="180619"/>
                </a:cubicBezTo>
                <a:cubicBezTo>
                  <a:pt x="2113001" y="119113"/>
                  <a:pt x="2166379" y="56534"/>
                  <a:pt x="2229282" y="3486"/>
                </a:cubicBezTo>
                <a:lnTo>
                  <a:pt x="3007075" y="3201"/>
                </a:lnTo>
                <a:cubicBezTo>
                  <a:pt x="3116193" y="77940"/>
                  <a:pt x="3217577" y="174225"/>
                  <a:pt x="3317850" y="269449"/>
                </a:cubicBezTo>
                <a:cubicBezTo>
                  <a:pt x="3521634" y="462959"/>
                  <a:pt x="3720770" y="652107"/>
                  <a:pt x="3970896" y="647306"/>
                </a:cubicBezTo>
                <a:cubicBezTo>
                  <a:pt x="4349103" y="640048"/>
                  <a:pt x="4544365" y="326993"/>
                  <a:pt x="4705972" y="2572"/>
                </a:cubicBezTo>
                <a:lnTo>
                  <a:pt x="6013818" y="2089"/>
                </a:lnTo>
                <a:cubicBezTo>
                  <a:pt x="6132818" y="170339"/>
                  <a:pt x="6279121" y="301542"/>
                  <a:pt x="6510706" y="301542"/>
                </a:cubicBezTo>
                <a:cubicBezTo>
                  <a:pt x="6792773" y="301542"/>
                  <a:pt x="6916027" y="151086"/>
                  <a:pt x="7035724" y="1715"/>
                </a:cubicBezTo>
                <a:lnTo>
                  <a:pt x="8223174" y="1276"/>
                </a:lnTo>
                <a:cubicBezTo>
                  <a:pt x="8217205" y="1276"/>
                  <a:pt x="8211427" y="838"/>
                  <a:pt x="8205775" y="0"/>
                </a:cubicBezTo>
                <a:lnTo>
                  <a:pt x="7037121" y="0"/>
                </a:lnTo>
                <a:lnTo>
                  <a:pt x="7035724" y="1715"/>
                </a:lnTo>
                <a:lnTo>
                  <a:pt x="6013818" y="2089"/>
                </a:lnTo>
                <a:cubicBezTo>
                  <a:pt x="6013311" y="1391"/>
                  <a:pt x="6012803" y="698"/>
                  <a:pt x="6012358" y="0"/>
                </a:cubicBezTo>
                <a:lnTo>
                  <a:pt x="4707243" y="0"/>
                </a:lnTo>
                <a:cubicBezTo>
                  <a:pt x="4706798" y="857"/>
                  <a:pt x="4706417" y="1715"/>
                  <a:pt x="4705972" y="2572"/>
                </a:cubicBezTo>
                <a:lnTo>
                  <a:pt x="3007075" y="3201"/>
                </a:lnTo>
                <a:cubicBezTo>
                  <a:pt x="3005512" y="2127"/>
                  <a:pt x="3003950" y="1060"/>
                  <a:pt x="3002382" y="0"/>
                </a:cubicBezTo>
                <a:lnTo>
                  <a:pt x="2233448" y="0"/>
                </a:lnTo>
                <a:cubicBezTo>
                  <a:pt x="2232057" y="1156"/>
                  <a:pt x="2230666" y="2318"/>
                  <a:pt x="2229282" y="3486"/>
                </a:cubicBezTo>
                <a:lnTo>
                  <a:pt x="1136707" y="3886"/>
                </a:lnTo>
                <a:cubicBezTo>
                  <a:pt x="1135971" y="2591"/>
                  <a:pt x="1135228" y="1295"/>
                  <a:pt x="1134491" y="0"/>
                </a:cubicBezTo>
                <a:lnTo>
                  <a:pt x="30518" y="0"/>
                </a:lnTo>
                <a:close/>
              </a:path>
            </a:pathLst>
          </a:custGeom>
          <a:gradFill>
            <a:gsLst>
              <a:gs pos="12000">
                <a:srgbClr val="F39252">
                  <a:alpha val="0"/>
                </a:srgbClr>
              </a:gs>
              <a:gs pos="100000">
                <a:srgbClr val="F39252">
                  <a:alpha val="30000"/>
                </a:srgbClr>
              </a:gs>
            </a:gsLst>
            <a:lin ang="5400000" scaled="1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7A3A3FF4-67C9-61B1-B3E8-1950E5F52015}"/>
              </a:ext>
            </a:extLst>
          </p:cNvPr>
          <p:cNvSpPr/>
          <p:nvPr/>
        </p:nvSpPr>
        <p:spPr>
          <a:xfrm>
            <a:off x="2730500" y="4146550"/>
            <a:ext cx="8623300" cy="6350"/>
          </a:xfrm>
          <a:custGeom>
            <a:avLst/>
            <a:gdLst>
              <a:gd name="connsiteX0" fmla="*/ 0 w 8623300"/>
              <a:gd name="connsiteY0" fmla="*/ 0 h 6350"/>
              <a:gd name="connsiteX1" fmla="*/ 8623300 w 8623300"/>
              <a:gd name="connsiteY1" fmla="*/ 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23300" h="6350">
                <a:moveTo>
                  <a:pt x="0" y="0"/>
                </a:moveTo>
                <a:lnTo>
                  <a:pt x="8623300" y="0"/>
                </a:lnTo>
              </a:path>
            </a:pathLst>
          </a:custGeom>
          <a:noFill/>
          <a:ln w="6350" cap="flat">
            <a:solidFill>
              <a:srgbClr val="D9D9D9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8F6D4950-5763-252B-CDC7-8CD394791E5F}"/>
              </a:ext>
            </a:extLst>
          </p:cNvPr>
          <p:cNvSpPr/>
          <p:nvPr/>
        </p:nvSpPr>
        <p:spPr>
          <a:xfrm>
            <a:off x="4381500" y="4438650"/>
            <a:ext cx="303236" cy="304800"/>
          </a:xfrm>
          <a:custGeom>
            <a:avLst/>
            <a:gdLst>
              <a:gd name="connsiteX0" fmla="*/ 0 w 303236"/>
              <a:gd name="connsiteY0" fmla="*/ 0 h 304800"/>
              <a:gd name="connsiteX1" fmla="*/ 303237 w 303236"/>
              <a:gd name="connsiteY1" fmla="*/ 0 h 304800"/>
              <a:gd name="connsiteX2" fmla="*/ 303237 w 303236"/>
              <a:gd name="connsiteY2" fmla="*/ 304800 h 304800"/>
              <a:gd name="connsiteX3" fmla="*/ 0 w 303236"/>
              <a:gd name="connsiteY3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236" h="304800">
                <a:moveTo>
                  <a:pt x="0" y="0"/>
                </a:moveTo>
                <a:lnTo>
                  <a:pt x="303237" y="0"/>
                </a:lnTo>
                <a:lnTo>
                  <a:pt x="303237" y="304800"/>
                </a:lnTo>
                <a:lnTo>
                  <a:pt x="0" y="304800"/>
                </a:lnTo>
                <a:close/>
              </a:path>
            </a:pathLst>
          </a:custGeom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E5D5827C-9F5C-F905-E78C-AB3312A40F7E}"/>
              </a:ext>
            </a:extLst>
          </p:cNvPr>
          <p:cNvSpPr/>
          <p:nvPr/>
        </p:nvSpPr>
        <p:spPr>
          <a:xfrm>
            <a:off x="6756400" y="4584700"/>
            <a:ext cx="303236" cy="304800"/>
          </a:xfrm>
          <a:custGeom>
            <a:avLst/>
            <a:gdLst>
              <a:gd name="connsiteX0" fmla="*/ 0 w 303236"/>
              <a:gd name="connsiteY0" fmla="*/ 0 h 304800"/>
              <a:gd name="connsiteX1" fmla="*/ 303237 w 303236"/>
              <a:gd name="connsiteY1" fmla="*/ 0 h 304800"/>
              <a:gd name="connsiteX2" fmla="*/ 303237 w 303236"/>
              <a:gd name="connsiteY2" fmla="*/ 304800 h 304800"/>
              <a:gd name="connsiteX3" fmla="*/ 0 w 303236"/>
              <a:gd name="connsiteY3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236" h="304800">
                <a:moveTo>
                  <a:pt x="0" y="0"/>
                </a:moveTo>
                <a:lnTo>
                  <a:pt x="303237" y="0"/>
                </a:lnTo>
                <a:lnTo>
                  <a:pt x="303237" y="304800"/>
                </a:lnTo>
                <a:lnTo>
                  <a:pt x="0" y="304800"/>
                </a:lnTo>
                <a:close/>
              </a:path>
            </a:pathLst>
          </a:custGeom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C827DE94-126A-34A7-114A-F565A531BD48}"/>
              </a:ext>
            </a:extLst>
          </p:cNvPr>
          <p:cNvSpPr/>
          <p:nvPr/>
        </p:nvSpPr>
        <p:spPr>
          <a:xfrm>
            <a:off x="4984750" y="4013200"/>
            <a:ext cx="303236" cy="304800"/>
          </a:xfrm>
          <a:custGeom>
            <a:avLst/>
            <a:gdLst>
              <a:gd name="connsiteX0" fmla="*/ 0 w 303236"/>
              <a:gd name="connsiteY0" fmla="*/ 0 h 304800"/>
              <a:gd name="connsiteX1" fmla="*/ 303237 w 303236"/>
              <a:gd name="connsiteY1" fmla="*/ 0 h 304800"/>
              <a:gd name="connsiteX2" fmla="*/ 303237 w 303236"/>
              <a:gd name="connsiteY2" fmla="*/ 304800 h 304800"/>
              <a:gd name="connsiteX3" fmla="*/ 0 w 303236"/>
              <a:gd name="connsiteY3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236" h="304800">
                <a:moveTo>
                  <a:pt x="0" y="0"/>
                </a:moveTo>
                <a:lnTo>
                  <a:pt x="303237" y="0"/>
                </a:lnTo>
                <a:lnTo>
                  <a:pt x="303237" y="304800"/>
                </a:lnTo>
                <a:lnTo>
                  <a:pt x="0" y="304800"/>
                </a:lnTo>
                <a:close/>
              </a:path>
            </a:pathLst>
          </a:custGeom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7E4EA48E-EC7C-239E-6368-C6EE65A24C1A}"/>
              </a:ext>
            </a:extLst>
          </p:cNvPr>
          <p:cNvSpPr/>
          <p:nvPr/>
        </p:nvSpPr>
        <p:spPr>
          <a:xfrm>
            <a:off x="6089650" y="4248150"/>
            <a:ext cx="303236" cy="304800"/>
          </a:xfrm>
          <a:custGeom>
            <a:avLst/>
            <a:gdLst>
              <a:gd name="connsiteX0" fmla="*/ 0 w 303236"/>
              <a:gd name="connsiteY0" fmla="*/ 0 h 304800"/>
              <a:gd name="connsiteX1" fmla="*/ 303237 w 303236"/>
              <a:gd name="connsiteY1" fmla="*/ 0 h 304800"/>
              <a:gd name="connsiteX2" fmla="*/ 303237 w 303236"/>
              <a:gd name="connsiteY2" fmla="*/ 304800 h 304800"/>
              <a:gd name="connsiteX3" fmla="*/ 0 w 303236"/>
              <a:gd name="connsiteY3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236" h="304800">
                <a:moveTo>
                  <a:pt x="0" y="0"/>
                </a:moveTo>
                <a:lnTo>
                  <a:pt x="303237" y="0"/>
                </a:lnTo>
                <a:lnTo>
                  <a:pt x="303237" y="304800"/>
                </a:lnTo>
                <a:lnTo>
                  <a:pt x="0" y="304800"/>
                </a:lnTo>
                <a:close/>
              </a:path>
            </a:pathLst>
          </a:custGeom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A7D1CC9F-C15A-B946-A30E-EBDFBD084535}"/>
              </a:ext>
            </a:extLst>
          </p:cNvPr>
          <p:cNvSpPr/>
          <p:nvPr/>
        </p:nvSpPr>
        <p:spPr>
          <a:xfrm>
            <a:off x="7524750" y="3879850"/>
            <a:ext cx="303236" cy="304800"/>
          </a:xfrm>
          <a:custGeom>
            <a:avLst/>
            <a:gdLst>
              <a:gd name="connsiteX0" fmla="*/ 0 w 303236"/>
              <a:gd name="connsiteY0" fmla="*/ 0 h 304800"/>
              <a:gd name="connsiteX1" fmla="*/ 303237 w 303236"/>
              <a:gd name="connsiteY1" fmla="*/ 0 h 304800"/>
              <a:gd name="connsiteX2" fmla="*/ 303237 w 303236"/>
              <a:gd name="connsiteY2" fmla="*/ 304800 h 304800"/>
              <a:gd name="connsiteX3" fmla="*/ 0 w 303236"/>
              <a:gd name="connsiteY3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236" h="304800">
                <a:moveTo>
                  <a:pt x="0" y="0"/>
                </a:moveTo>
                <a:lnTo>
                  <a:pt x="303237" y="0"/>
                </a:lnTo>
                <a:lnTo>
                  <a:pt x="303237" y="304800"/>
                </a:lnTo>
                <a:lnTo>
                  <a:pt x="0" y="304800"/>
                </a:lnTo>
                <a:close/>
              </a:path>
            </a:pathLst>
          </a:custGeom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948E1713-6AE8-5BC8-DF82-7DBB9541B481}"/>
              </a:ext>
            </a:extLst>
          </p:cNvPr>
          <p:cNvSpPr/>
          <p:nvPr/>
        </p:nvSpPr>
        <p:spPr>
          <a:xfrm>
            <a:off x="8680450" y="3860800"/>
            <a:ext cx="303236" cy="304800"/>
          </a:xfrm>
          <a:custGeom>
            <a:avLst/>
            <a:gdLst>
              <a:gd name="connsiteX0" fmla="*/ 0 w 303236"/>
              <a:gd name="connsiteY0" fmla="*/ 0 h 304800"/>
              <a:gd name="connsiteX1" fmla="*/ 303237 w 303236"/>
              <a:gd name="connsiteY1" fmla="*/ 0 h 304800"/>
              <a:gd name="connsiteX2" fmla="*/ 303237 w 303236"/>
              <a:gd name="connsiteY2" fmla="*/ 304800 h 304800"/>
              <a:gd name="connsiteX3" fmla="*/ 0 w 303236"/>
              <a:gd name="connsiteY3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236" h="304800">
                <a:moveTo>
                  <a:pt x="0" y="0"/>
                </a:moveTo>
                <a:lnTo>
                  <a:pt x="303237" y="0"/>
                </a:lnTo>
                <a:lnTo>
                  <a:pt x="303237" y="304800"/>
                </a:lnTo>
                <a:lnTo>
                  <a:pt x="0" y="304800"/>
                </a:lnTo>
                <a:close/>
              </a:path>
            </a:pathLst>
          </a:custGeom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11B8D469-6E67-0CFF-C5C1-2F8AB0E31599}"/>
              </a:ext>
            </a:extLst>
          </p:cNvPr>
          <p:cNvSpPr/>
          <p:nvPr/>
        </p:nvSpPr>
        <p:spPr>
          <a:xfrm>
            <a:off x="9772650" y="4013200"/>
            <a:ext cx="303236" cy="304800"/>
          </a:xfrm>
          <a:custGeom>
            <a:avLst/>
            <a:gdLst>
              <a:gd name="connsiteX0" fmla="*/ 0 w 303236"/>
              <a:gd name="connsiteY0" fmla="*/ 0 h 304800"/>
              <a:gd name="connsiteX1" fmla="*/ 303237 w 303236"/>
              <a:gd name="connsiteY1" fmla="*/ 0 h 304800"/>
              <a:gd name="connsiteX2" fmla="*/ 303237 w 303236"/>
              <a:gd name="connsiteY2" fmla="*/ 304800 h 304800"/>
              <a:gd name="connsiteX3" fmla="*/ 0 w 303236"/>
              <a:gd name="connsiteY3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236" h="304800">
                <a:moveTo>
                  <a:pt x="0" y="0"/>
                </a:moveTo>
                <a:lnTo>
                  <a:pt x="303237" y="0"/>
                </a:lnTo>
                <a:lnTo>
                  <a:pt x="303237" y="304800"/>
                </a:lnTo>
                <a:lnTo>
                  <a:pt x="0" y="304800"/>
                </a:lnTo>
                <a:close/>
              </a:path>
            </a:pathLst>
          </a:custGeom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267B6D8A-2837-1BD0-F2E1-531EE1C0F5C1}"/>
              </a:ext>
            </a:extLst>
          </p:cNvPr>
          <p:cNvSpPr/>
          <p:nvPr/>
        </p:nvSpPr>
        <p:spPr>
          <a:xfrm>
            <a:off x="3435350" y="3498850"/>
            <a:ext cx="303236" cy="304800"/>
          </a:xfrm>
          <a:custGeom>
            <a:avLst/>
            <a:gdLst>
              <a:gd name="connsiteX0" fmla="*/ 0 w 303236"/>
              <a:gd name="connsiteY0" fmla="*/ 0 h 304800"/>
              <a:gd name="connsiteX1" fmla="*/ 303237 w 303236"/>
              <a:gd name="connsiteY1" fmla="*/ 0 h 304800"/>
              <a:gd name="connsiteX2" fmla="*/ 303237 w 303236"/>
              <a:gd name="connsiteY2" fmla="*/ 304800 h 304800"/>
              <a:gd name="connsiteX3" fmla="*/ 0 w 303236"/>
              <a:gd name="connsiteY3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236" h="304800">
                <a:moveTo>
                  <a:pt x="0" y="0"/>
                </a:moveTo>
                <a:lnTo>
                  <a:pt x="303237" y="0"/>
                </a:lnTo>
                <a:lnTo>
                  <a:pt x="303237" y="304800"/>
                </a:lnTo>
                <a:lnTo>
                  <a:pt x="0" y="304800"/>
                </a:lnTo>
                <a:close/>
              </a:path>
            </a:pathLst>
          </a:custGeom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F6F81C58-D76A-2811-7FCD-45CCEACA2B7A}"/>
              </a:ext>
            </a:extLst>
          </p:cNvPr>
          <p:cNvSpPr/>
          <p:nvPr/>
        </p:nvSpPr>
        <p:spPr>
          <a:xfrm>
            <a:off x="8083550" y="3263900"/>
            <a:ext cx="303236" cy="304800"/>
          </a:xfrm>
          <a:custGeom>
            <a:avLst/>
            <a:gdLst>
              <a:gd name="connsiteX0" fmla="*/ 0 w 303236"/>
              <a:gd name="connsiteY0" fmla="*/ 0 h 304800"/>
              <a:gd name="connsiteX1" fmla="*/ 303237 w 303236"/>
              <a:gd name="connsiteY1" fmla="*/ 0 h 304800"/>
              <a:gd name="connsiteX2" fmla="*/ 303237 w 303236"/>
              <a:gd name="connsiteY2" fmla="*/ 304800 h 304800"/>
              <a:gd name="connsiteX3" fmla="*/ 0 w 303236"/>
              <a:gd name="connsiteY3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236" h="304800">
                <a:moveTo>
                  <a:pt x="0" y="0"/>
                </a:moveTo>
                <a:lnTo>
                  <a:pt x="303237" y="0"/>
                </a:lnTo>
                <a:lnTo>
                  <a:pt x="303237" y="304800"/>
                </a:lnTo>
                <a:lnTo>
                  <a:pt x="0" y="304800"/>
                </a:lnTo>
                <a:close/>
              </a:path>
            </a:pathLst>
          </a:custGeom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388754EC-458C-234F-BB58-AA560E6A2F4A}"/>
              </a:ext>
            </a:extLst>
          </p:cNvPr>
          <p:cNvSpPr/>
          <p:nvPr/>
        </p:nvSpPr>
        <p:spPr>
          <a:xfrm>
            <a:off x="10382250" y="3676650"/>
            <a:ext cx="303236" cy="304800"/>
          </a:xfrm>
          <a:custGeom>
            <a:avLst/>
            <a:gdLst>
              <a:gd name="connsiteX0" fmla="*/ 0 w 303236"/>
              <a:gd name="connsiteY0" fmla="*/ 0 h 304800"/>
              <a:gd name="connsiteX1" fmla="*/ 303237 w 303236"/>
              <a:gd name="connsiteY1" fmla="*/ 0 h 304800"/>
              <a:gd name="connsiteX2" fmla="*/ 303237 w 303236"/>
              <a:gd name="connsiteY2" fmla="*/ 304800 h 304800"/>
              <a:gd name="connsiteX3" fmla="*/ 0 w 303236"/>
              <a:gd name="connsiteY3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236" h="304800">
                <a:moveTo>
                  <a:pt x="0" y="0"/>
                </a:moveTo>
                <a:lnTo>
                  <a:pt x="303237" y="0"/>
                </a:lnTo>
                <a:lnTo>
                  <a:pt x="303237" y="304800"/>
                </a:lnTo>
                <a:lnTo>
                  <a:pt x="0" y="304800"/>
                </a:lnTo>
                <a:close/>
              </a:path>
            </a:pathLst>
          </a:custGeom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矩形: 圆角 87">
            <a:extLst>
              <a:ext uri="{FF2B5EF4-FFF2-40B4-BE49-F238E27FC236}">
                <a16:creationId xmlns:a16="http://schemas.microsoft.com/office/drawing/2014/main" id="{D6299B36-B9A9-5706-F212-97F39E4ABCA0}"/>
              </a:ext>
            </a:extLst>
          </p:cNvPr>
          <p:cNvSpPr/>
          <p:nvPr/>
        </p:nvSpPr>
        <p:spPr>
          <a:xfrm>
            <a:off x="2813050" y="5746750"/>
            <a:ext cx="1466850" cy="203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D3C0"/>
              </a:gs>
              <a:gs pos="100000">
                <a:srgbClr val="00B9BE"/>
              </a:gs>
            </a:gsLst>
            <a:lin ang="0" scaled="0"/>
          </a:gradFill>
          <a:ln w="6350" cap="flat">
            <a:noFill/>
            <a:prstDash val="solid"/>
            <a:miter/>
          </a:ln>
          <a:effectLst>
            <a:outerShdw blurRad="431800" dist="139700" dir="5400000" algn="t" rotWithShape="0">
              <a:srgbClr val="007174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89A2472D-7FAC-33ED-8CD3-9056EEF7A762}"/>
              </a:ext>
            </a:extLst>
          </p:cNvPr>
          <p:cNvSpPr/>
          <p:nvPr/>
        </p:nvSpPr>
        <p:spPr>
          <a:xfrm>
            <a:off x="5105400" y="5746750"/>
            <a:ext cx="1466850" cy="203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D3C0"/>
              </a:gs>
              <a:gs pos="100000">
                <a:srgbClr val="00B9BE"/>
              </a:gs>
            </a:gsLst>
            <a:lin ang="0" scaled="0"/>
          </a:gradFill>
          <a:ln w="6350" cap="flat">
            <a:noFill/>
            <a:prstDash val="solid"/>
            <a:miter/>
          </a:ln>
          <a:effectLst>
            <a:outerShdw blurRad="431800" dist="139700" dir="5400000" algn="t" rotWithShape="0">
              <a:srgbClr val="007174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4DC49C81-B3C9-5DA8-821D-921E613D44C1}"/>
              </a:ext>
            </a:extLst>
          </p:cNvPr>
          <p:cNvSpPr/>
          <p:nvPr/>
        </p:nvSpPr>
        <p:spPr>
          <a:xfrm>
            <a:off x="7397750" y="5746750"/>
            <a:ext cx="1466850" cy="203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D3C0"/>
              </a:gs>
              <a:gs pos="100000">
                <a:srgbClr val="00B9BE"/>
              </a:gs>
            </a:gsLst>
            <a:lin ang="0" scaled="0"/>
          </a:gradFill>
          <a:ln w="6350" cap="flat">
            <a:noFill/>
            <a:prstDash val="solid"/>
            <a:miter/>
          </a:ln>
          <a:effectLst>
            <a:outerShdw blurRad="431800" dist="139700" dir="5400000" algn="t" rotWithShape="0">
              <a:srgbClr val="007174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D57CC728-FCFC-55EC-B973-3F334FD4233A}"/>
              </a:ext>
            </a:extLst>
          </p:cNvPr>
          <p:cNvSpPr/>
          <p:nvPr/>
        </p:nvSpPr>
        <p:spPr>
          <a:xfrm>
            <a:off x="9690100" y="5746750"/>
            <a:ext cx="1466850" cy="203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D3C0"/>
              </a:gs>
              <a:gs pos="100000">
                <a:srgbClr val="00B9BE"/>
              </a:gs>
            </a:gsLst>
            <a:lin ang="0" scaled="0"/>
          </a:gradFill>
          <a:ln w="6350" cap="flat">
            <a:noFill/>
            <a:prstDash val="solid"/>
            <a:miter/>
          </a:ln>
          <a:effectLst>
            <a:outerShdw blurRad="431800" dist="139700" dir="5400000" algn="t" rotWithShape="0">
              <a:srgbClr val="007174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1084A385-927F-C536-E368-65D4217DA3EF}"/>
              </a:ext>
            </a:extLst>
          </p:cNvPr>
          <p:cNvSpPr txBox="1"/>
          <p:nvPr/>
        </p:nvSpPr>
        <p:spPr>
          <a:xfrm>
            <a:off x="511232" y="694643"/>
            <a:ext cx="34660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+mj-ea"/>
                <a:ea typeface="+mj-ea"/>
              </a:rPr>
              <a:t>User Experience Map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C3B00CFC-631C-5A8D-EFD1-94123BE0B09B}"/>
              </a:ext>
            </a:extLst>
          </p:cNvPr>
          <p:cNvSpPr txBox="1"/>
          <p:nvPr/>
        </p:nvSpPr>
        <p:spPr>
          <a:xfrm>
            <a:off x="511232" y="1162598"/>
            <a:ext cx="1547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+mn-ea"/>
              </a:rPr>
              <a:t>/ </a:t>
            </a:r>
            <a:r>
              <a:rPr lang="zh-CN" altLang="en-US" sz="1600" dirty="0">
                <a:latin typeface="+mn-ea"/>
              </a:rPr>
              <a:t>用户体验地图</a:t>
            </a:r>
            <a:endParaRPr lang="en-US" sz="1600" dirty="0">
              <a:latin typeface="+mn-ea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7CCBD72C-DC19-437D-5869-893BFDA6F79B}"/>
              </a:ext>
            </a:extLst>
          </p:cNvPr>
          <p:cNvSpPr txBox="1"/>
          <p:nvPr/>
        </p:nvSpPr>
        <p:spPr>
          <a:xfrm>
            <a:off x="847725" y="181940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39E8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接触点</a:t>
            </a:r>
            <a:endParaRPr lang="en-US" sz="1200" dirty="0">
              <a:solidFill>
                <a:srgbClr val="039E8F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375A204E-E539-A065-25F8-FAD74C6CB8B4}"/>
              </a:ext>
            </a:extLst>
          </p:cNvPr>
          <p:cNvSpPr txBox="1"/>
          <p:nvPr/>
        </p:nvSpPr>
        <p:spPr>
          <a:xfrm>
            <a:off x="847725" y="2008979"/>
            <a:ext cx="11874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00">
                <a:solidFill>
                  <a:srgbClr val="022828">
                    <a:alpha val="40000"/>
                  </a:srgbClr>
                </a:solidFill>
                <a:latin typeface="+mn-ea"/>
              </a:defRPr>
            </a:lvl1pPr>
          </a:lstStyle>
          <a:p>
            <a:pPr algn="l"/>
            <a:r>
              <a:rPr lang="en-US" altLang="zh-CN" sz="900" dirty="0"/>
              <a:t>Touch Point</a:t>
            </a:r>
            <a:endParaRPr lang="en-US" sz="900" dirty="0"/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EC27DE3D-5C05-E8CE-E3BB-39ACE32B42AA}"/>
              </a:ext>
            </a:extLst>
          </p:cNvPr>
          <p:cNvSpPr txBox="1"/>
          <p:nvPr/>
        </p:nvSpPr>
        <p:spPr>
          <a:xfrm>
            <a:off x="847725" y="358140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39E8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情感曲线</a:t>
            </a:r>
            <a:endParaRPr lang="en-US" sz="1200" dirty="0">
              <a:solidFill>
                <a:srgbClr val="039E8F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3877DCFF-C611-2CD3-C606-E193001D64EE}"/>
              </a:ext>
            </a:extLst>
          </p:cNvPr>
          <p:cNvSpPr txBox="1"/>
          <p:nvPr/>
        </p:nvSpPr>
        <p:spPr>
          <a:xfrm>
            <a:off x="847725" y="3766182"/>
            <a:ext cx="990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00">
                <a:solidFill>
                  <a:srgbClr val="022828">
                    <a:alpha val="40000"/>
                  </a:srgbClr>
                </a:solidFill>
                <a:latin typeface="+mn-ea"/>
              </a:defRPr>
            </a:lvl1pPr>
          </a:lstStyle>
          <a:p>
            <a:pPr algn="l"/>
            <a:r>
              <a:rPr lang="en-US" altLang="zh-CN" sz="900" dirty="0"/>
              <a:t>Feeling</a:t>
            </a:r>
            <a:endParaRPr lang="en-US" sz="900" dirty="0"/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733F0796-AA4C-E222-2C56-96A73836DBF4}"/>
              </a:ext>
            </a:extLst>
          </p:cNvPr>
          <p:cNvSpPr txBox="1"/>
          <p:nvPr/>
        </p:nvSpPr>
        <p:spPr>
          <a:xfrm>
            <a:off x="847725" y="594995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39E8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痛点</a:t>
            </a:r>
            <a:endParaRPr lang="en-US" sz="1200" dirty="0">
              <a:solidFill>
                <a:srgbClr val="039E8F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B7371C5D-E56C-47B7-9753-0EE87BB2D029}"/>
              </a:ext>
            </a:extLst>
          </p:cNvPr>
          <p:cNvSpPr txBox="1"/>
          <p:nvPr/>
        </p:nvSpPr>
        <p:spPr>
          <a:xfrm>
            <a:off x="847725" y="6138854"/>
            <a:ext cx="9166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00">
                <a:solidFill>
                  <a:srgbClr val="022828">
                    <a:alpha val="40000"/>
                  </a:srgbClr>
                </a:solidFill>
                <a:latin typeface="+mn-ea"/>
              </a:defRPr>
            </a:lvl1pPr>
          </a:lstStyle>
          <a:p>
            <a:pPr algn="l"/>
            <a:r>
              <a:rPr lang="en-US" altLang="zh-CN" sz="900" dirty="0"/>
              <a:t>Pain Point</a:t>
            </a:r>
            <a:endParaRPr lang="en-US" sz="900" dirty="0"/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C9EDFF9D-18B6-130E-19CD-96422E675FD5}"/>
              </a:ext>
            </a:extLst>
          </p:cNvPr>
          <p:cNvSpPr txBox="1"/>
          <p:nvPr/>
        </p:nvSpPr>
        <p:spPr>
          <a:xfrm>
            <a:off x="2953204" y="5748323"/>
            <a:ext cx="118654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00" spc="1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重点功能</a:t>
            </a:r>
            <a:r>
              <a:rPr lang="en-US" altLang="zh-CN" sz="700" spc="1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&amp;</a:t>
            </a:r>
            <a:r>
              <a:rPr lang="zh-CN" altLang="en-US" sz="700" spc="1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信息层级弱</a:t>
            </a:r>
            <a:endParaRPr lang="en-US" sz="700" spc="100" dirty="0">
              <a:solidFill>
                <a:schemeClr val="bg1"/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B8D38A6F-2532-1486-2735-59332285003C}"/>
              </a:ext>
            </a:extLst>
          </p:cNvPr>
          <p:cNvSpPr txBox="1"/>
          <p:nvPr/>
        </p:nvSpPr>
        <p:spPr>
          <a:xfrm>
            <a:off x="5284827" y="5748323"/>
            <a:ext cx="11079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00" spc="1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未基于需求搭建场景</a:t>
            </a:r>
            <a:endParaRPr lang="en-US" sz="700" spc="100" dirty="0">
              <a:solidFill>
                <a:schemeClr val="bg1"/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61FB1303-A094-BB3D-68CE-A4BBAF195EDF}"/>
              </a:ext>
            </a:extLst>
          </p:cNvPr>
          <p:cNvSpPr txBox="1"/>
          <p:nvPr/>
        </p:nvSpPr>
        <p:spPr>
          <a:xfrm>
            <a:off x="7577177" y="5748323"/>
            <a:ext cx="11079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00" spc="1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决策、信息低效冗余</a:t>
            </a:r>
            <a:endParaRPr lang="en-US" sz="700" spc="100" dirty="0">
              <a:solidFill>
                <a:schemeClr val="bg1"/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C918B510-935E-FEA3-ED5B-F47916730397}"/>
              </a:ext>
            </a:extLst>
          </p:cNvPr>
          <p:cNvSpPr txBox="1"/>
          <p:nvPr/>
        </p:nvSpPr>
        <p:spPr>
          <a:xfrm>
            <a:off x="9920824" y="5748323"/>
            <a:ext cx="100540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00" spc="1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购票下单路径步长</a:t>
            </a:r>
            <a:endParaRPr lang="en-US" sz="700" spc="100" dirty="0">
              <a:solidFill>
                <a:schemeClr val="bg1"/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4911141C-1864-E171-B769-B5CA565680FC}"/>
              </a:ext>
            </a:extLst>
          </p:cNvPr>
          <p:cNvSpPr txBox="1"/>
          <p:nvPr/>
        </p:nvSpPr>
        <p:spPr>
          <a:xfrm>
            <a:off x="2826349" y="6044371"/>
            <a:ext cx="14847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+mn-ea"/>
                <a:cs typeface="OPPOSans M" panose="00020600040101010101" pitchFamily="18" charset="-122"/>
              </a:rPr>
              <a:t>1.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+mn-ea"/>
                <a:cs typeface="OPPOSans M" panose="00020600040101010101" pitchFamily="18" charset="-122"/>
              </a:rPr>
              <a:t>车次时间、站点等层级混乱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8669824B-1A62-305B-DD5B-0A80D96794F8}"/>
              </a:ext>
            </a:extLst>
          </p:cNvPr>
          <p:cNvSpPr txBox="1"/>
          <p:nvPr/>
        </p:nvSpPr>
        <p:spPr>
          <a:xfrm>
            <a:off x="2867225" y="6255302"/>
            <a:ext cx="14029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+mn-ea"/>
                <a:cs typeface="OPPOSans M" panose="00020600040101010101" pitchFamily="18" charset="-122"/>
              </a:rPr>
              <a:t>2.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+mn-ea"/>
                <a:cs typeface="OPPOSans M" panose="00020600040101010101" pitchFamily="18" charset="-122"/>
              </a:rPr>
              <a:t>中转入口感知弱还需跳转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A3319189-95C1-9BF8-B494-2BB16AE9267E}"/>
              </a:ext>
            </a:extLst>
          </p:cNvPr>
          <p:cNvSpPr txBox="1"/>
          <p:nvPr/>
        </p:nvSpPr>
        <p:spPr>
          <a:xfrm>
            <a:off x="5087549" y="6044371"/>
            <a:ext cx="14847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+mn-ea"/>
                <a:cs typeface="OPPOSans M" panose="00020600040101010101" pitchFamily="18" charset="-122"/>
              </a:rPr>
              <a:t>1.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+mn-ea"/>
                <a:cs typeface="OPPOSans M" panose="00020600040101010101" pitchFamily="18" charset="-122"/>
              </a:rPr>
              <a:t>默认排序无票方案依然置顶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75320AE0-B7B7-B530-87D3-C00BFCC3FA7B}"/>
              </a:ext>
            </a:extLst>
          </p:cNvPr>
          <p:cNvSpPr txBox="1"/>
          <p:nvPr/>
        </p:nvSpPr>
        <p:spPr>
          <a:xfrm>
            <a:off x="5179721" y="6255302"/>
            <a:ext cx="13003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+mn-ea"/>
                <a:cs typeface="OPPOSans M" panose="00020600040101010101" pitchFamily="18" charset="-122"/>
              </a:rPr>
              <a:t>2.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+mn-ea"/>
                <a:cs typeface="OPPOSans M" panose="00020600040101010101" pitchFamily="18" charset="-122"/>
              </a:rPr>
              <a:t>中转方案无法直观比价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60FA41C9-F808-3263-1A4B-7B35331BD744}"/>
              </a:ext>
            </a:extLst>
          </p:cNvPr>
          <p:cNvSpPr txBox="1"/>
          <p:nvPr/>
        </p:nvSpPr>
        <p:spPr>
          <a:xfrm>
            <a:off x="7433817" y="6044371"/>
            <a:ext cx="14125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+mn-ea"/>
                <a:cs typeface="OPPOSans M" panose="00020600040101010101" pitchFamily="18" charset="-122"/>
              </a:rPr>
              <a:t>1.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+mn-ea"/>
                <a:cs typeface="OPPOSans M" panose="00020600040101010101" pitchFamily="18" charset="-122"/>
              </a:rPr>
              <a:t>页面视 觉层级混乱无重点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33618E68-DAE9-4913-33C5-CA1CADE8279B}"/>
              </a:ext>
            </a:extLst>
          </p:cNvPr>
          <p:cNvSpPr txBox="1"/>
          <p:nvPr/>
        </p:nvSpPr>
        <p:spPr>
          <a:xfrm>
            <a:off x="7423397" y="6255302"/>
            <a:ext cx="14334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+mn-ea"/>
                <a:cs typeface="OPPOSans M" panose="00020600040101010101" pitchFamily="18" charset="-122"/>
              </a:rPr>
              <a:t>2.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+mn-ea"/>
                <a:cs typeface="OPPOSans M" panose="00020600040101010101" pitchFamily="18" charset="-122"/>
              </a:rPr>
              <a:t>信息标 签样式、摆放随意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64E21E32-181E-1254-06B4-76548D93EEBF}"/>
              </a:ext>
            </a:extLst>
          </p:cNvPr>
          <p:cNvSpPr txBox="1"/>
          <p:nvPr/>
        </p:nvSpPr>
        <p:spPr>
          <a:xfrm>
            <a:off x="9846609" y="6044371"/>
            <a:ext cx="12073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+mn-ea"/>
                <a:cs typeface="OPPOSans M" panose="00020600040101010101" pitchFamily="18" charset="-122"/>
              </a:rPr>
              <a:t>1.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+mn-ea"/>
                <a:cs typeface="OPPOSans M" panose="00020600040101010101" pitchFamily="18" charset="-122"/>
              </a:rPr>
              <a:t>高级筛选需跳转页面 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1CAA5F6E-C76C-551D-1E79-B7157C1A07B8}"/>
              </a:ext>
            </a:extLst>
          </p:cNvPr>
          <p:cNvSpPr txBox="1"/>
          <p:nvPr/>
        </p:nvSpPr>
        <p:spPr>
          <a:xfrm>
            <a:off x="9800122" y="6255302"/>
            <a:ext cx="13003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+mn-ea"/>
                <a:cs typeface="OPPOSans M" panose="00020600040101010101" pitchFamily="18" charset="-122"/>
              </a:rPr>
              <a:t>2.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+mn-ea"/>
                <a:cs typeface="OPPOSans M" panose="00020600040101010101" pitchFamily="18" charset="-122"/>
              </a:rPr>
              <a:t>选择乘车人需跳转页面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D4204EE8-D129-F3BD-F468-629128ABC691}"/>
              </a:ext>
            </a:extLst>
          </p:cNvPr>
          <p:cNvSpPr txBox="1"/>
          <p:nvPr/>
        </p:nvSpPr>
        <p:spPr>
          <a:xfrm>
            <a:off x="3840186" y="5051586"/>
            <a:ext cx="1385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+mn-ea"/>
                <a:cs typeface="OPPOSans M" panose="00020600040101010101" pitchFamily="18" charset="-122"/>
              </a:rPr>
              <a:t>默认排序把无票也展示出来浪费表情！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D052E458-8AFA-CB92-0FD9-62D3273CF56E}"/>
              </a:ext>
            </a:extLst>
          </p:cNvPr>
          <p:cNvSpPr txBox="1"/>
          <p:nvPr/>
        </p:nvSpPr>
        <p:spPr>
          <a:xfrm>
            <a:off x="6463744" y="5236122"/>
            <a:ext cx="9028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+mn-ea"/>
                <a:cs typeface="OPPOSans M" panose="00020600040101010101" pitchFamily="18" charset="-122"/>
              </a:rPr>
              <a:t>中转也太难找了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1C1950A5-7326-4AF5-19E8-D1E7F69D256A}"/>
              </a:ext>
            </a:extLst>
          </p:cNvPr>
          <p:cNvSpPr txBox="1"/>
          <p:nvPr/>
        </p:nvSpPr>
        <p:spPr>
          <a:xfrm>
            <a:off x="7183952" y="4649918"/>
            <a:ext cx="1097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+mn-ea"/>
                <a:cs typeface="OPPOSans M" panose="00020600040101010101" pitchFamily="18" charset="-122"/>
              </a:rPr>
              <a:t>中转方案不显示价格没法对比啊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3FBBB19D-668F-3502-47F2-F5191B9FF45B}"/>
              </a:ext>
            </a:extLst>
          </p:cNvPr>
          <p:cNvSpPr txBox="1"/>
          <p:nvPr/>
        </p:nvSpPr>
        <p:spPr>
          <a:xfrm>
            <a:off x="9315432" y="4748185"/>
            <a:ext cx="1218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+mn-ea"/>
                <a:cs typeface="OPPOSans M" panose="00020600040101010101" pitchFamily="18" charset="-122"/>
              </a:rPr>
              <a:t>添加乘车人还跳转页面手速慢了没抢到票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9FCDD928-7A26-AB28-58EC-6DA5150E34E1}"/>
              </a:ext>
            </a:extLst>
          </p:cNvPr>
          <p:cNvSpPr txBox="1"/>
          <p:nvPr/>
        </p:nvSpPr>
        <p:spPr>
          <a:xfrm>
            <a:off x="9672094" y="2800057"/>
            <a:ext cx="17235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+mn-ea"/>
                <a:cs typeface="OPPOSans M" panose="00020600040101010101" pitchFamily="18" charset="-122"/>
              </a:rPr>
              <a:t>订单信息还挺清晰，一眼就能确认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8AA1EAE0-ADCF-BDC0-C45F-525F2D616D1A}"/>
              </a:ext>
            </a:extLst>
          </p:cNvPr>
          <p:cNvSpPr txBox="1"/>
          <p:nvPr/>
        </p:nvSpPr>
        <p:spPr>
          <a:xfrm>
            <a:off x="8281758" y="3035756"/>
            <a:ext cx="15183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+mn-ea"/>
                <a:cs typeface="OPPOSans M" panose="00020600040101010101" pitchFamily="18" charset="-122"/>
              </a:rPr>
              <a:t>可以在线选座位还是挺方便的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F3B39CF4-4B8D-023F-BC14-BC8CB4B01F26}"/>
              </a:ext>
            </a:extLst>
          </p:cNvPr>
          <p:cNvSpPr txBox="1"/>
          <p:nvPr/>
        </p:nvSpPr>
        <p:spPr>
          <a:xfrm>
            <a:off x="7783762" y="2473451"/>
            <a:ext cx="9028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+mn-ea"/>
                <a:cs typeface="OPPOSans M" panose="00020600040101010101" pitchFamily="18" charset="-122"/>
              </a:rPr>
              <a:t>没有默认乘车人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181CFB3E-30B0-38C1-AF9B-839F189AE0AC}"/>
              </a:ext>
            </a:extLst>
          </p:cNvPr>
          <p:cNvSpPr txBox="1"/>
          <p:nvPr/>
        </p:nvSpPr>
        <p:spPr>
          <a:xfrm>
            <a:off x="5639882" y="3210393"/>
            <a:ext cx="1210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+mn-ea"/>
                <a:cs typeface="OPPOSans M" panose="00020600040101010101" pitchFamily="18" charset="-122"/>
              </a:rPr>
              <a:t>点了标签才能看到票价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5EE9D12F-D0DA-0387-01B2-ABF67F7CB7E2}"/>
              </a:ext>
            </a:extLst>
          </p:cNvPr>
          <p:cNvSpPr txBox="1"/>
          <p:nvPr/>
        </p:nvSpPr>
        <p:spPr>
          <a:xfrm>
            <a:off x="4594178" y="2873603"/>
            <a:ext cx="1107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+mn-ea"/>
                <a:cs typeface="OPPOSans M" panose="00020600040101010101" pitchFamily="18" charset="-122"/>
              </a:rPr>
              <a:t>车次的时间有点小啊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585ECB3C-E330-D66D-6FAB-DB73F7161C08}"/>
              </a:ext>
            </a:extLst>
          </p:cNvPr>
          <p:cNvSpPr txBox="1"/>
          <p:nvPr/>
        </p:nvSpPr>
        <p:spPr>
          <a:xfrm>
            <a:off x="2729620" y="2451956"/>
            <a:ext cx="17235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+mn-ea"/>
                <a:cs typeface="OPPOSans M" panose="00020600040101010101" pitchFamily="18" charset="-122"/>
              </a:rPr>
              <a:t>出发地、目的地及出行时间很明确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F38F6342-0C7D-C11B-9D40-B1C1AAFAA565}"/>
              </a:ext>
            </a:extLst>
          </p:cNvPr>
          <p:cNvSpPr txBox="1"/>
          <p:nvPr/>
        </p:nvSpPr>
        <p:spPr>
          <a:xfrm>
            <a:off x="3197661" y="1867615"/>
            <a:ext cx="6976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dirty="0">
                <a:latin typeface="+mn-ea"/>
                <a:cs typeface="OPPOSans M" panose="00020600040101010101" pitchFamily="18" charset="-122"/>
              </a:rPr>
              <a:t>搜索入口</a:t>
            </a:r>
            <a:endParaRPr lang="en-US" sz="1000" dirty="0"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49478CC1-E43D-18E8-39CC-BF24C078276A}"/>
              </a:ext>
            </a:extLst>
          </p:cNvPr>
          <p:cNvSpPr txBox="1"/>
          <p:nvPr/>
        </p:nvSpPr>
        <p:spPr>
          <a:xfrm>
            <a:off x="5190219" y="1867615"/>
            <a:ext cx="13035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dirty="0">
                <a:latin typeface="+mn-ea"/>
                <a:cs typeface="OPPOSans M" panose="00020600040101010101" pitchFamily="18" charset="-122"/>
              </a:rPr>
              <a:t>日期选择</a:t>
            </a:r>
            <a:r>
              <a:rPr lang="en-US" altLang="zh-CN" sz="1000" dirty="0">
                <a:latin typeface="+mn-ea"/>
                <a:cs typeface="OPPOSans M" panose="00020600040101010101" pitchFamily="18" charset="-122"/>
              </a:rPr>
              <a:t>&amp;</a:t>
            </a:r>
            <a:r>
              <a:rPr lang="zh-CN" altLang="en-US" sz="1000" dirty="0">
                <a:latin typeface="+mn-ea"/>
                <a:cs typeface="OPPOSans M" panose="00020600040101010101" pitchFamily="18" charset="-122"/>
              </a:rPr>
              <a:t>筛选车次</a:t>
            </a:r>
            <a:endParaRPr lang="en-US" sz="1000" dirty="0"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A6EA3CC0-CD3A-487E-1E8A-7378A66F79F5}"/>
              </a:ext>
            </a:extLst>
          </p:cNvPr>
          <p:cNvSpPr txBox="1"/>
          <p:nvPr/>
        </p:nvSpPr>
        <p:spPr>
          <a:xfrm>
            <a:off x="7660472" y="1867615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dirty="0">
                <a:latin typeface="+mn-ea"/>
                <a:cs typeface="OPPOSans M" panose="00020600040101010101" pitchFamily="18" charset="-122"/>
              </a:rPr>
              <a:t>选人选座详情</a:t>
            </a:r>
            <a:endParaRPr lang="en-US" sz="1000" dirty="0"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84453D5F-9F14-FD92-0DE8-C03658D90CDC}"/>
              </a:ext>
            </a:extLst>
          </p:cNvPr>
          <p:cNvSpPr txBox="1"/>
          <p:nvPr/>
        </p:nvSpPr>
        <p:spPr>
          <a:xfrm>
            <a:off x="9778094" y="1867615"/>
            <a:ext cx="13035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dirty="0">
                <a:latin typeface="+mn-ea"/>
                <a:cs typeface="OPPOSans M" panose="00020600040101010101" pitchFamily="18" charset="-122"/>
              </a:rPr>
              <a:t>提交订单</a:t>
            </a:r>
            <a:r>
              <a:rPr lang="en-US" altLang="zh-CN" sz="1000" dirty="0">
                <a:latin typeface="+mn-ea"/>
                <a:cs typeface="OPPOSans M" panose="00020600040101010101" pitchFamily="18" charset="-122"/>
              </a:rPr>
              <a:t>&amp;</a:t>
            </a:r>
            <a:r>
              <a:rPr lang="zh-CN" altLang="en-US" sz="1000" dirty="0">
                <a:latin typeface="+mn-ea"/>
                <a:cs typeface="OPPOSans M" panose="00020600040101010101" pitchFamily="18" charset="-122"/>
              </a:rPr>
              <a:t>确认支付</a:t>
            </a:r>
            <a:endParaRPr lang="en-US" sz="1000" dirty="0">
              <a:latin typeface="+mn-ea"/>
              <a:cs typeface="OPPOSans M" panose="00020600040101010101" pitchFamily="18" charset="-122"/>
            </a:endParaRPr>
          </a:p>
        </p:txBody>
      </p:sp>
      <p:pic>
        <p:nvPicPr>
          <p:cNvPr id="131" name="图片 130">
            <a:extLst>
              <a:ext uri="{FF2B5EF4-FFF2-40B4-BE49-F238E27FC236}">
                <a16:creationId xmlns:a16="http://schemas.microsoft.com/office/drawing/2014/main" id="{2F066B5B-3129-4A9C-1E75-F5DE10AE2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161" y="4327380"/>
            <a:ext cx="424518" cy="424518"/>
          </a:xfrm>
          <a:prstGeom prst="rect">
            <a:avLst/>
          </a:prstGeom>
        </p:spPr>
      </p:pic>
      <p:pic>
        <p:nvPicPr>
          <p:cNvPr id="133" name="图片 132">
            <a:extLst>
              <a:ext uri="{FF2B5EF4-FFF2-40B4-BE49-F238E27FC236}">
                <a16:creationId xmlns:a16="http://schemas.microsoft.com/office/drawing/2014/main" id="{68099391-0D57-1D4C-389B-78E1084D6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979" y="3953594"/>
            <a:ext cx="424518" cy="424518"/>
          </a:xfrm>
          <a:prstGeom prst="rect">
            <a:avLst/>
          </a:prstGeom>
        </p:spPr>
      </p:pic>
      <p:pic>
        <p:nvPicPr>
          <p:cNvPr id="135" name="图片 134">
            <a:extLst>
              <a:ext uri="{FF2B5EF4-FFF2-40B4-BE49-F238E27FC236}">
                <a16:creationId xmlns:a16="http://schemas.microsoft.com/office/drawing/2014/main" id="{692036C5-5204-E665-F0AA-D134485C0B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996" y="3464391"/>
            <a:ext cx="424518" cy="424518"/>
          </a:xfrm>
          <a:prstGeom prst="rect">
            <a:avLst/>
          </a:prstGeom>
        </p:spPr>
      </p:pic>
      <p:pic>
        <p:nvPicPr>
          <p:cNvPr id="136" name="图片 135">
            <a:extLst>
              <a:ext uri="{FF2B5EF4-FFF2-40B4-BE49-F238E27FC236}">
                <a16:creationId xmlns:a16="http://schemas.microsoft.com/office/drawing/2014/main" id="{8ADB88E1-A0BF-555E-F9B1-BCC9FC05E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125" y="4240118"/>
            <a:ext cx="424518" cy="424518"/>
          </a:xfrm>
          <a:prstGeom prst="rect">
            <a:avLst/>
          </a:prstGeom>
        </p:spPr>
      </p:pic>
      <p:pic>
        <p:nvPicPr>
          <p:cNvPr id="137" name="图片 136">
            <a:extLst>
              <a:ext uri="{FF2B5EF4-FFF2-40B4-BE49-F238E27FC236}">
                <a16:creationId xmlns:a16="http://schemas.microsoft.com/office/drawing/2014/main" id="{3B616149-EBD6-8129-0F6D-E7658563D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719" y="3741808"/>
            <a:ext cx="424518" cy="424518"/>
          </a:xfrm>
          <a:prstGeom prst="rect">
            <a:avLst/>
          </a:prstGeom>
        </p:spPr>
      </p:pic>
      <p:pic>
        <p:nvPicPr>
          <p:cNvPr id="138" name="图片 137">
            <a:extLst>
              <a:ext uri="{FF2B5EF4-FFF2-40B4-BE49-F238E27FC236}">
                <a16:creationId xmlns:a16="http://schemas.microsoft.com/office/drawing/2014/main" id="{686EEFFE-1015-EEA5-DB25-CB68E9F77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809" y="3827498"/>
            <a:ext cx="424518" cy="424518"/>
          </a:xfrm>
          <a:prstGeom prst="rect">
            <a:avLst/>
          </a:prstGeom>
        </p:spPr>
      </p:pic>
      <p:pic>
        <p:nvPicPr>
          <p:cNvPr id="139" name="图片 138">
            <a:extLst>
              <a:ext uri="{FF2B5EF4-FFF2-40B4-BE49-F238E27FC236}">
                <a16:creationId xmlns:a16="http://schemas.microsoft.com/office/drawing/2014/main" id="{552C93BF-105A-218B-8509-208D5D518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725" y="3988732"/>
            <a:ext cx="424518" cy="424518"/>
          </a:xfrm>
          <a:prstGeom prst="rect">
            <a:avLst/>
          </a:prstGeom>
        </p:spPr>
      </p:pic>
      <p:pic>
        <p:nvPicPr>
          <p:cNvPr id="140" name="图片 139">
            <a:extLst>
              <a:ext uri="{FF2B5EF4-FFF2-40B4-BE49-F238E27FC236}">
                <a16:creationId xmlns:a16="http://schemas.microsoft.com/office/drawing/2014/main" id="{88658F3F-1771-98F9-2354-0D1533500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688" y="4581344"/>
            <a:ext cx="424518" cy="424518"/>
          </a:xfrm>
          <a:prstGeom prst="rect">
            <a:avLst/>
          </a:prstGeom>
        </p:spPr>
      </p:pic>
      <p:pic>
        <p:nvPicPr>
          <p:cNvPr id="142" name="图片 141">
            <a:extLst>
              <a:ext uri="{FF2B5EF4-FFF2-40B4-BE49-F238E27FC236}">
                <a16:creationId xmlns:a16="http://schemas.microsoft.com/office/drawing/2014/main" id="{B448EF79-50A2-640D-6FE6-D83A27536E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042" y="3218490"/>
            <a:ext cx="424518" cy="424518"/>
          </a:xfrm>
          <a:prstGeom prst="rect">
            <a:avLst/>
          </a:prstGeom>
        </p:spPr>
      </p:pic>
      <p:pic>
        <p:nvPicPr>
          <p:cNvPr id="143" name="图片 142">
            <a:extLst>
              <a:ext uri="{FF2B5EF4-FFF2-40B4-BE49-F238E27FC236}">
                <a16:creationId xmlns:a16="http://schemas.microsoft.com/office/drawing/2014/main" id="{616888DF-7C14-BED7-0928-4E405FD9EC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702" y="3659492"/>
            <a:ext cx="424518" cy="42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506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3F7FA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4373AFC9-0BED-1D24-AD51-CD3A5892AAE9}"/>
              </a:ext>
            </a:extLst>
          </p:cNvPr>
          <p:cNvSpPr/>
          <p:nvPr/>
        </p:nvSpPr>
        <p:spPr>
          <a:xfrm>
            <a:off x="8318500" y="4686300"/>
            <a:ext cx="3009900" cy="1282700"/>
          </a:xfrm>
          <a:custGeom>
            <a:avLst/>
            <a:gdLst>
              <a:gd name="connsiteX0" fmla="*/ 1007872 w 3009900"/>
              <a:gd name="connsiteY0" fmla="*/ 154044 h 1282700"/>
              <a:gd name="connsiteX1" fmla="*/ 701231 w 3009900"/>
              <a:gd name="connsiteY1" fmla="*/ 0 h 1282700"/>
              <a:gd name="connsiteX2" fmla="*/ 228600 w 3009900"/>
              <a:gd name="connsiteY2" fmla="*/ 0 h 1282700"/>
              <a:gd name="connsiteX3" fmla="*/ 0 w 3009900"/>
              <a:gd name="connsiteY3" fmla="*/ 228600 h 1282700"/>
              <a:gd name="connsiteX4" fmla="*/ 0 w 3009900"/>
              <a:gd name="connsiteY4" fmla="*/ 1054100 h 1282700"/>
              <a:gd name="connsiteX5" fmla="*/ 228600 w 3009900"/>
              <a:gd name="connsiteY5" fmla="*/ 1282700 h 1282700"/>
              <a:gd name="connsiteX6" fmla="*/ 2781300 w 3009900"/>
              <a:gd name="connsiteY6" fmla="*/ 1282700 h 1282700"/>
              <a:gd name="connsiteX7" fmla="*/ 3009900 w 3009900"/>
              <a:gd name="connsiteY7" fmla="*/ 1054100 h 1282700"/>
              <a:gd name="connsiteX8" fmla="*/ 3009900 w 3009900"/>
              <a:gd name="connsiteY8" fmla="*/ 228600 h 1282700"/>
              <a:gd name="connsiteX9" fmla="*/ 2781300 w 3009900"/>
              <a:gd name="connsiteY9" fmla="*/ 0 h 1282700"/>
              <a:gd name="connsiteX10" fmla="*/ 2353119 w 3009900"/>
              <a:gd name="connsiteY10" fmla="*/ 0 h 1282700"/>
              <a:gd name="connsiteX11" fmla="*/ 2046478 w 3009900"/>
              <a:gd name="connsiteY11" fmla="*/ 154044 h 1282700"/>
              <a:gd name="connsiteX12" fmla="*/ 1949450 w 3009900"/>
              <a:gd name="connsiteY12" fmla="*/ 177800 h 1282700"/>
              <a:gd name="connsiteX13" fmla="*/ 1104900 w 3009900"/>
              <a:gd name="connsiteY13" fmla="*/ 177800 h 1282700"/>
              <a:gd name="connsiteX14" fmla="*/ 1007872 w 3009900"/>
              <a:gd name="connsiteY14" fmla="*/ 154044 h 128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09900" h="1282700">
                <a:moveTo>
                  <a:pt x="1007872" y="154044"/>
                </a:moveTo>
                <a:cubicBezTo>
                  <a:pt x="907796" y="101670"/>
                  <a:pt x="814260" y="0"/>
                  <a:pt x="701231" y="0"/>
                </a:cubicBezTo>
                <a:lnTo>
                  <a:pt x="228600" y="0"/>
                </a:lnTo>
                <a:cubicBezTo>
                  <a:pt x="102362" y="0"/>
                  <a:pt x="0" y="102349"/>
                  <a:pt x="0" y="228600"/>
                </a:cubicBezTo>
                <a:lnTo>
                  <a:pt x="0" y="1054100"/>
                </a:lnTo>
                <a:cubicBezTo>
                  <a:pt x="0" y="1180351"/>
                  <a:pt x="102362" y="1282700"/>
                  <a:pt x="228600" y="1282700"/>
                </a:cubicBezTo>
                <a:lnTo>
                  <a:pt x="2781300" y="1282700"/>
                </a:lnTo>
                <a:cubicBezTo>
                  <a:pt x="2907538" y="1282700"/>
                  <a:pt x="3009900" y="1180351"/>
                  <a:pt x="3009900" y="1054100"/>
                </a:cubicBezTo>
                <a:lnTo>
                  <a:pt x="3009900" y="228600"/>
                </a:lnTo>
                <a:cubicBezTo>
                  <a:pt x="3009900" y="102349"/>
                  <a:pt x="2907538" y="0"/>
                  <a:pt x="2781300" y="0"/>
                </a:cubicBezTo>
                <a:lnTo>
                  <a:pt x="2353119" y="0"/>
                </a:lnTo>
                <a:cubicBezTo>
                  <a:pt x="2240090" y="0"/>
                  <a:pt x="2146554" y="101670"/>
                  <a:pt x="2046478" y="154044"/>
                </a:cubicBezTo>
                <a:cubicBezTo>
                  <a:pt x="2017458" y="169221"/>
                  <a:pt x="1984439" y="177800"/>
                  <a:pt x="1949450" y="177800"/>
                </a:cubicBezTo>
                <a:lnTo>
                  <a:pt x="1104900" y="177800"/>
                </a:lnTo>
                <a:cubicBezTo>
                  <a:pt x="1069912" y="177800"/>
                  <a:pt x="1036892" y="169221"/>
                  <a:pt x="1007872" y="154044"/>
                </a:cubicBezTo>
                <a:close/>
              </a:path>
            </a:pathLst>
          </a:custGeom>
          <a:gradFill>
            <a:gsLst>
              <a:gs pos="0">
                <a:srgbClr val="00D3C0"/>
              </a:gs>
              <a:gs pos="100000">
                <a:srgbClr val="00B8BE"/>
              </a:gs>
            </a:gsLst>
            <a:lin ang="0" scaled="0"/>
          </a:gradFill>
          <a:ln w="6350" cap="flat">
            <a:noFill/>
            <a:prstDash val="solid"/>
            <a:miter/>
          </a:ln>
          <a:effectLst>
            <a:outerShdw blurRad="457200" sx="102000" sy="102000" algn="ctr" rotWithShape="0">
              <a:srgbClr val="007174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E116A144-2692-56A6-5191-260336A10593}"/>
              </a:ext>
            </a:extLst>
          </p:cNvPr>
          <p:cNvSpPr/>
          <p:nvPr/>
        </p:nvSpPr>
        <p:spPr>
          <a:xfrm>
            <a:off x="9660699" y="4276623"/>
            <a:ext cx="304863" cy="211207"/>
          </a:xfrm>
          <a:custGeom>
            <a:avLst/>
            <a:gdLst>
              <a:gd name="connsiteX0" fmla="*/ 304864 w 304863"/>
              <a:gd name="connsiteY0" fmla="*/ 0 h 211207"/>
              <a:gd name="connsiteX1" fmla="*/ 152400 w 304863"/>
              <a:gd name="connsiteY1" fmla="*/ 211207 h 211207"/>
              <a:gd name="connsiteX2" fmla="*/ 0 w 304863"/>
              <a:gd name="connsiteY2" fmla="*/ 0 h 211207"/>
              <a:gd name="connsiteX3" fmla="*/ 304864 w 304863"/>
              <a:gd name="connsiteY3" fmla="*/ 0 h 211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63" h="211207">
                <a:moveTo>
                  <a:pt x="304864" y="0"/>
                </a:moveTo>
                <a:lnTo>
                  <a:pt x="152400" y="211207"/>
                </a:lnTo>
                <a:lnTo>
                  <a:pt x="0" y="0"/>
                </a:lnTo>
                <a:lnTo>
                  <a:pt x="304864" y="0"/>
                </a:lnTo>
                <a:close/>
              </a:path>
            </a:pathLst>
          </a:custGeom>
          <a:gradFill>
            <a:gsLst>
              <a:gs pos="0">
                <a:srgbClr val="007174">
                  <a:alpha val="0"/>
                </a:srgbClr>
              </a:gs>
              <a:gs pos="52000">
                <a:srgbClr val="007174"/>
              </a:gs>
            </a:gsLst>
            <a:lin ang="5400000" scaled="1"/>
          </a:gradFill>
          <a:ln w="9327" cap="flat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45146E64-143A-53F7-DE0A-73FB963DD05B}"/>
              </a:ext>
            </a:extLst>
          </p:cNvPr>
          <p:cNvSpPr/>
          <p:nvPr/>
        </p:nvSpPr>
        <p:spPr>
          <a:xfrm>
            <a:off x="911225" y="2203450"/>
            <a:ext cx="7143750" cy="6350"/>
          </a:xfrm>
          <a:custGeom>
            <a:avLst/>
            <a:gdLst>
              <a:gd name="connsiteX0" fmla="*/ 0 w 7143750"/>
              <a:gd name="connsiteY0" fmla="*/ 0 h 6350"/>
              <a:gd name="connsiteX1" fmla="*/ 3152775 w 7143750"/>
              <a:gd name="connsiteY1" fmla="*/ 0 h 6350"/>
              <a:gd name="connsiteX2" fmla="*/ 3990975 w 7143750"/>
              <a:gd name="connsiteY2" fmla="*/ 0 h 6350"/>
              <a:gd name="connsiteX3" fmla="*/ 7143750 w 7143750"/>
              <a:gd name="connsiteY3" fmla="*/ 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43750" h="6350">
                <a:moveTo>
                  <a:pt x="0" y="0"/>
                </a:moveTo>
                <a:lnTo>
                  <a:pt x="3152775" y="0"/>
                </a:lnTo>
                <a:moveTo>
                  <a:pt x="3990975" y="0"/>
                </a:moveTo>
                <a:lnTo>
                  <a:pt x="7143750" y="0"/>
                </a:lnTo>
              </a:path>
            </a:pathLst>
          </a:custGeom>
          <a:noFill/>
          <a:ln w="6350" cap="flat">
            <a:solidFill>
              <a:srgbClr val="AAADAE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4DD6DDC1-7CDD-4928-592E-91B6B2BD42D8}"/>
              </a:ext>
            </a:extLst>
          </p:cNvPr>
          <p:cNvSpPr/>
          <p:nvPr/>
        </p:nvSpPr>
        <p:spPr>
          <a:xfrm>
            <a:off x="8302625" y="2203450"/>
            <a:ext cx="3057525" cy="6350"/>
          </a:xfrm>
          <a:custGeom>
            <a:avLst/>
            <a:gdLst>
              <a:gd name="connsiteX0" fmla="*/ 0 w 3057525"/>
              <a:gd name="connsiteY0" fmla="*/ 0 h 6350"/>
              <a:gd name="connsiteX1" fmla="*/ 1117600 w 3057525"/>
              <a:gd name="connsiteY1" fmla="*/ 0 h 6350"/>
              <a:gd name="connsiteX2" fmla="*/ 1943100 w 3057525"/>
              <a:gd name="connsiteY2" fmla="*/ 0 h 6350"/>
              <a:gd name="connsiteX3" fmla="*/ 3057525 w 3057525"/>
              <a:gd name="connsiteY3" fmla="*/ 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7525" h="6350">
                <a:moveTo>
                  <a:pt x="0" y="0"/>
                </a:moveTo>
                <a:lnTo>
                  <a:pt x="1117600" y="0"/>
                </a:lnTo>
                <a:moveTo>
                  <a:pt x="1943100" y="0"/>
                </a:moveTo>
                <a:lnTo>
                  <a:pt x="3057525" y="0"/>
                </a:lnTo>
              </a:path>
            </a:pathLst>
          </a:custGeom>
          <a:noFill/>
          <a:ln w="6350" cap="flat">
            <a:solidFill>
              <a:srgbClr val="AAADAE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" name="图形 2">
            <a:extLst>
              <a:ext uri="{FF2B5EF4-FFF2-40B4-BE49-F238E27FC236}">
                <a16:creationId xmlns:a16="http://schemas.microsoft.com/office/drawing/2014/main" id="{1EB129B6-5A26-E469-8051-8DCDDBFCE9A6}"/>
              </a:ext>
            </a:extLst>
          </p:cNvPr>
          <p:cNvGrpSpPr/>
          <p:nvPr/>
        </p:nvGrpSpPr>
        <p:grpSpPr>
          <a:xfrm>
            <a:off x="939800" y="2533650"/>
            <a:ext cx="2159000" cy="3435350"/>
            <a:chOff x="939800" y="2533650"/>
            <a:chExt cx="2159000" cy="3435350"/>
          </a:xfrm>
          <a:effectLst>
            <a:outerShdw blurRad="774700" sx="102000" sy="102000" algn="ctr" rotWithShape="0">
              <a:prstClr val="black">
                <a:alpha val="10000"/>
              </a:prstClr>
            </a:outerShdw>
          </a:effectLst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5EB4347B-D201-F5ED-E4D7-1978754C89C4}"/>
                </a:ext>
              </a:extLst>
            </p:cNvPr>
            <p:cNvSpPr/>
            <p:nvPr/>
          </p:nvSpPr>
          <p:spPr>
            <a:xfrm>
              <a:off x="939800" y="2533650"/>
              <a:ext cx="2159000" cy="3435350"/>
            </a:xfrm>
            <a:prstGeom prst="roundRect">
              <a:avLst/>
            </a:pr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559AA99D-C431-FB3A-F63A-3A70F095B0F1}"/>
                </a:ext>
              </a:extLst>
            </p:cNvPr>
            <p:cNvSpPr/>
            <p:nvPr/>
          </p:nvSpPr>
          <p:spPr>
            <a:xfrm>
              <a:off x="939800" y="2533650"/>
              <a:ext cx="2159000" cy="3435350"/>
            </a:xfrm>
            <a:prstGeom prst="roundRect">
              <a:avLst/>
            </a:prstGeom>
            <a:noFill/>
            <a:ln w="57150" cap="flat">
              <a:solidFill>
                <a:srgbClr val="F6F6F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图形 2">
            <a:extLst>
              <a:ext uri="{FF2B5EF4-FFF2-40B4-BE49-F238E27FC236}">
                <a16:creationId xmlns:a16="http://schemas.microsoft.com/office/drawing/2014/main" id="{3BD3ACA2-9D7E-5A26-D4D0-AE9B7FEFCC84}"/>
              </a:ext>
            </a:extLst>
          </p:cNvPr>
          <p:cNvGrpSpPr/>
          <p:nvPr/>
        </p:nvGrpSpPr>
        <p:grpSpPr>
          <a:xfrm>
            <a:off x="3403600" y="2533650"/>
            <a:ext cx="2159000" cy="3435350"/>
            <a:chOff x="3403600" y="2533650"/>
            <a:chExt cx="2159000" cy="3435350"/>
          </a:xfrm>
          <a:effectLst>
            <a:outerShdw blurRad="774700" sx="102000" sy="102000" algn="ctr" rotWithShape="0">
              <a:prstClr val="black">
                <a:alpha val="10000"/>
              </a:prstClr>
            </a:outerShdw>
          </a:effectLst>
        </p:grpSpPr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0146880B-D762-9C83-385E-A635442D0D97}"/>
                </a:ext>
              </a:extLst>
            </p:cNvPr>
            <p:cNvSpPr/>
            <p:nvPr/>
          </p:nvSpPr>
          <p:spPr>
            <a:xfrm>
              <a:off x="3403600" y="2533650"/>
              <a:ext cx="2159000" cy="3435350"/>
            </a:xfrm>
            <a:prstGeom prst="roundRect">
              <a:avLst/>
            </a:pr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5A95386A-1A62-BD80-A497-CEA2BB62A8E7}"/>
                </a:ext>
              </a:extLst>
            </p:cNvPr>
            <p:cNvSpPr/>
            <p:nvPr/>
          </p:nvSpPr>
          <p:spPr>
            <a:xfrm>
              <a:off x="3403600" y="2533650"/>
              <a:ext cx="2159000" cy="3435350"/>
            </a:xfrm>
            <a:prstGeom prst="roundRect">
              <a:avLst/>
            </a:prstGeom>
            <a:noFill/>
            <a:ln w="57150" cap="flat">
              <a:solidFill>
                <a:srgbClr val="F6F6F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图形 2">
            <a:extLst>
              <a:ext uri="{FF2B5EF4-FFF2-40B4-BE49-F238E27FC236}">
                <a16:creationId xmlns:a16="http://schemas.microsoft.com/office/drawing/2014/main" id="{3CBB5E75-81D6-1EED-2CFA-845525C143A5}"/>
              </a:ext>
            </a:extLst>
          </p:cNvPr>
          <p:cNvGrpSpPr/>
          <p:nvPr/>
        </p:nvGrpSpPr>
        <p:grpSpPr>
          <a:xfrm>
            <a:off x="5867400" y="2533650"/>
            <a:ext cx="2159000" cy="3435350"/>
            <a:chOff x="5867400" y="2533650"/>
            <a:chExt cx="2159000" cy="3435350"/>
          </a:xfrm>
          <a:effectLst>
            <a:outerShdw blurRad="774700" sx="102000" sy="102000" algn="ctr" rotWithShape="0">
              <a:prstClr val="black">
                <a:alpha val="10000"/>
              </a:prstClr>
            </a:outerShdw>
          </a:effectLst>
        </p:grpSpPr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023C6127-D84F-9271-111D-6EB856E7160E}"/>
                </a:ext>
              </a:extLst>
            </p:cNvPr>
            <p:cNvSpPr/>
            <p:nvPr/>
          </p:nvSpPr>
          <p:spPr>
            <a:xfrm>
              <a:off x="5867400" y="2533650"/>
              <a:ext cx="2159000" cy="3435350"/>
            </a:xfrm>
            <a:prstGeom prst="roundRect">
              <a:avLst/>
            </a:pr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1FBF9EE8-23B8-D0EE-C9E2-2B31442C70CD}"/>
                </a:ext>
              </a:extLst>
            </p:cNvPr>
            <p:cNvSpPr/>
            <p:nvPr/>
          </p:nvSpPr>
          <p:spPr>
            <a:xfrm>
              <a:off x="5867400" y="2533650"/>
              <a:ext cx="2159000" cy="3435350"/>
            </a:xfrm>
            <a:prstGeom prst="roundRect">
              <a:avLst/>
            </a:prstGeom>
            <a:noFill/>
            <a:ln w="57150" cap="flat">
              <a:solidFill>
                <a:srgbClr val="F6F6F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566DF8E-D693-2D79-E511-167E9DD3FCF5}"/>
              </a:ext>
            </a:extLst>
          </p:cNvPr>
          <p:cNvSpPr/>
          <p:nvPr/>
        </p:nvSpPr>
        <p:spPr>
          <a:xfrm>
            <a:off x="8318500" y="2514600"/>
            <a:ext cx="3009900" cy="1784350"/>
          </a:xfrm>
          <a:prstGeom prst="roundRect">
            <a:avLst/>
          </a:prstGeom>
          <a:gradFill>
            <a:gsLst>
              <a:gs pos="0">
                <a:srgbClr val="00D3C0"/>
              </a:gs>
              <a:gs pos="100000">
                <a:srgbClr val="00B8BE"/>
              </a:gs>
            </a:gsLst>
            <a:lin ang="0" scaled="0"/>
          </a:gradFill>
          <a:ln w="6350" cap="flat">
            <a:noFill/>
            <a:prstDash val="solid"/>
            <a:miter/>
          </a:ln>
          <a:effectLst>
            <a:outerShdw blurRad="457200" sx="102000" sy="102000" algn="ctr" rotWithShape="0">
              <a:srgbClr val="007174">
                <a:alpha val="40000"/>
              </a:srgb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C1BAA9B0-B522-0FD8-D690-316171A5D90B}"/>
              </a:ext>
            </a:extLst>
          </p:cNvPr>
          <p:cNvSpPr/>
          <p:nvPr/>
        </p:nvSpPr>
        <p:spPr>
          <a:xfrm>
            <a:off x="1930400" y="3282950"/>
            <a:ext cx="311150" cy="247650"/>
          </a:xfrm>
          <a:custGeom>
            <a:avLst/>
            <a:gdLst>
              <a:gd name="connsiteX0" fmla="*/ 0 w 311150"/>
              <a:gd name="connsiteY0" fmla="*/ 0 h 247650"/>
              <a:gd name="connsiteX1" fmla="*/ 311150 w 311150"/>
              <a:gd name="connsiteY1" fmla="*/ 0 h 247650"/>
              <a:gd name="connsiteX2" fmla="*/ 311150 w 311150"/>
              <a:gd name="connsiteY2" fmla="*/ 247650 h 247650"/>
              <a:gd name="connsiteX3" fmla="*/ 0 w 311150"/>
              <a:gd name="connsiteY3" fmla="*/ 247650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1150" h="247650">
                <a:moveTo>
                  <a:pt x="0" y="0"/>
                </a:moveTo>
                <a:lnTo>
                  <a:pt x="311150" y="0"/>
                </a:lnTo>
                <a:lnTo>
                  <a:pt x="311150" y="247650"/>
                </a:lnTo>
                <a:lnTo>
                  <a:pt x="0" y="247650"/>
                </a:lnTo>
                <a:close/>
              </a:path>
            </a:pathLst>
          </a:custGeom>
          <a:solidFill>
            <a:srgbClr val="E9EEF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F6D2E118-CB24-1A88-AA3E-44AD08C47F35}"/>
              </a:ext>
            </a:extLst>
          </p:cNvPr>
          <p:cNvSpPr/>
          <p:nvPr/>
        </p:nvSpPr>
        <p:spPr>
          <a:xfrm>
            <a:off x="1695450" y="3168650"/>
            <a:ext cx="311150" cy="311150"/>
          </a:xfrm>
          <a:custGeom>
            <a:avLst/>
            <a:gdLst>
              <a:gd name="connsiteX0" fmla="*/ 0 w 311150"/>
              <a:gd name="connsiteY0" fmla="*/ 0 h 311150"/>
              <a:gd name="connsiteX1" fmla="*/ 311150 w 311150"/>
              <a:gd name="connsiteY1" fmla="*/ 0 h 311150"/>
              <a:gd name="connsiteX2" fmla="*/ 311150 w 311150"/>
              <a:gd name="connsiteY2" fmla="*/ 311150 h 311150"/>
              <a:gd name="connsiteX3" fmla="*/ 0 w 311150"/>
              <a:gd name="connsiteY3" fmla="*/ 311150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1150" h="311150">
                <a:moveTo>
                  <a:pt x="0" y="0"/>
                </a:moveTo>
                <a:lnTo>
                  <a:pt x="311150" y="0"/>
                </a:lnTo>
                <a:lnTo>
                  <a:pt x="311150" y="311150"/>
                </a:lnTo>
                <a:lnTo>
                  <a:pt x="0" y="311150"/>
                </a:lnTo>
                <a:close/>
              </a:path>
            </a:pathLst>
          </a:custGeom>
          <a:solidFill>
            <a:srgbClr val="00D4C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B08E1F1B-4A73-4A22-88A5-42F7CF7AA624}"/>
              </a:ext>
            </a:extLst>
          </p:cNvPr>
          <p:cNvSpPr/>
          <p:nvPr/>
        </p:nvSpPr>
        <p:spPr>
          <a:xfrm>
            <a:off x="1898650" y="3067050"/>
            <a:ext cx="457200" cy="247650"/>
          </a:xfrm>
          <a:custGeom>
            <a:avLst/>
            <a:gdLst>
              <a:gd name="connsiteX0" fmla="*/ 0 w 457200"/>
              <a:gd name="connsiteY0" fmla="*/ 0 h 247650"/>
              <a:gd name="connsiteX1" fmla="*/ 457200 w 457200"/>
              <a:gd name="connsiteY1" fmla="*/ 0 h 247650"/>
              <a:gd name="connsiteX2" fmla="*/ 457200 w 457200"/>
              <a:gd name="connsiteY2" fmla="*/ 247650 h 247650"/>
              <a:gd name="connsiteX3" fmla="*/ 0 w 457200"/>
              <a:gd name="connsiteY3" fmla="*/ 247650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247650">
                <a:moveTo>
                  <a:pt x="0" y="0"/>
                </a:moveTo>
                <a:lnTo>
                  <a:pt x="457200" y="0"/>
                </a:lnTo>
                <a:lnTo>
                  <a:pt x="457200" y="247650"/>
                </a:lnTo>
                <a:lnTo>
                  <a:pt x="0" y="247650"/>
                </a:lnTo>
                <a:close/>
              </a:path>
            </a:pathLst>
          </a:custGeom>
          <a:noFill/>
          <a:ln w="25400" cap="flat">
            <a:solidFill>
              <a:srgbClr val="000000"/>
            </a:solidFill>
            <a:prstDash val="sysDot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45AB2EAD-0270-1659-4F9E-645C999D0292}"/>
              </a:ext>
            </a:extLst>
          </p:cNvPr>
          <p:cNvSpPr/>
          <p:nvPr/>
        </p:nvSpPr>
        <p:spPr>
          <a:xfrm>
            <a:off x="4278141" y="3070707"/>
            <a:ext cx="204958" cy="186842"/>
          </a:xfrm>
          <a:custGeom>
            <a:avLst/>
            <a:gdLst>
              <a:gd name="connsiteX0" fmla="*/ 110084 w 204958"/>
              <a:gd name="connsiteY0" fmla="*/ 0 h 186842"/>
              <a:gd name="connsiteX1" fmla="*/ 38811 w 204958"/>
              <a:gd name="connsiteY1" fmla="*/ 59144 h 186842"/>
              <a:gd name="connsiteX2" fmla="*/ 0 w 204958"/>
              <a:gd name="connsiteY2" fmla="*/ 143231 h 186842"/>
              <a:gd name="connsiteX3" fmla="*/ 204959 w 204958"/>
              <a:gd name="connsiteY3" fmla="*/ 186842 h 186842"/>
              <a:gd name="connsiteX4" fmla="*/ 110084 w 204958"/>
              <a:gd name="connsiteY4" fmla="*/ 0 h 186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958" h="186842">
                <a:moveTo>
                  <a:pt x="110084" y="0"/>
                </a:moveTo>
                <a:cubicBezTo>
                  <a:pt x="82213" y="14154"/>
                  <a:pt x="57861" y="34360"/>
                  <a:pt x="38811" y="59144"/>
                </a:cubicBezTo>
                <a:cubicBezTo>
                  <a:pt x="19767" y="83928"/>
                  <a:pt x="6502" y="112662"/>
                  <a:pt x="0" y="143231"/>
                </a:cubicBezTo>
                <a:lnTo>
                  <a:pt x="204959" y="186842"/>
                </a:lnTo>
                <a:lnTo>
                  <a:pt x="110084" y="0"/>
                </a:lnTo>
                <a:close/>
              </a:path>
            </a:pathLst>
          </a:custGeom>
          <a:solidFill>
            <a:srgbClr val="00D4C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AA66E5F8-56DF-507F-5559-25357D786283}"/>
              </a:ext>
            </a:extLst>
          </p:cNvPr>
          <p:cNvSpPr/>
          <p:nvPr/>
        </p:nvSpPr>
        <p:spPr>
          <a:xfrm>
            <a:off x="4371879" y="3003548"/>
            <a:ext cx="365220" cy="508001"/>
          </a:xfrm>
          <a:custGeom>
            <a:avLst/>
            <a:gdLst>
              <a:gd name="connsiteX0" fmla="*/ 111220 w 365220"/>
              <a:gd name="connsiteY0" fmla="*/ 508002 h 508001"/>
              <a:gd name="connsiteX1" fmla="*/ 221552 w 365220"/>
              <a:gd name="connsiteY1" fmla="*/ 482786 h 508001"/>
              <a:gd name="connsiteX2" fmla="*/ 309982 w 365220"/>
              <a:gd name="connsiteY2" fmla="*/ 412149 h 508001"/>
              <a:gd name="connsiteX3" fmla="*/ 358947 w 365220"/>
              <a:gd name="connsiteY3" fmla="*/ 310110 h 508001"/>
              <a:gd name="connsiteX4" fmla="*/ 358724 w 365220"/>
              <a:gd name="connsiteY4" fmla="*/ 196934 h 508001"/>
              <a:gd name="connsiteX5" fmla="*/ 309366 w 365220"/>
              <a:gd name="connsiteY5" fmla="*/ 95087 h 508001"/>
              <a:gd name="connsiteX6" fmla="*/ 220669 w 365220"/>
              <a:gd name="connsiteY6" fmla="*/ 24792 h 508001"/>
              <a:gd name="connsiteX7" fmla="*/ 110236 w 365220"/>
              <a:gd name="connsiteY7" fmla="*/ 2 h 508001"/>
              <a:gd name="connsiteX8" fmla="*/ 0 w 365220"/>
              <a:gd name="connsiteY8" fmla="*/ 25643 h 508001"/>
              <a:gd name="connsiteX9" fmla="*/ 111220 w 365220"/>
              <a:gd name="connsiteY9" fmla="*/ 254002 h 508001"/>
              <a:gd name="connsiteX10" fmla="*/ 111220 w 365220"/>
              <a:gd name="connsiteY10" fmla="*/ 508002 h 50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5220" h="508001">
                <a:moveTo>
                  <a:pt x="111220" y="508002"/>
                </a:moveTo>
                <a:cubicBezTo>
                  <a:pt x="149428" y="508002"/>
                  <a:pt x="187141" y="499385"/>
                  <a:pt x="221552" y="482786"/>
                </a:cubicBezTo>
                <a:cubicBezTo>
                  <a:pt x="255968" y="466194"/>
                  <a:pt x="286195" y="442044"/>
                  <a:pt x="309982" y="412149"/>
                </a:cubicBezTo>
                <a:cubicBezTo>
                  <a:pt x="333769" y="382253"/>
                  <a:pt x="350507" y="347372"/>
                  <a:pt x="358947" y="310110"/>
                </a:cubicBezTo>
                <a:cubicBezTo>
                  <a:pt x="367386" y="272849"/>
                  <a:pt x="367309" y="234165"/>
                  <a:pt x="358724" y="196934"/>
                </a:cubicBezTo>
                <a:cubicBezTo>
                  <a:pt x="350145" y="159704"/>
                  <a:pt x="333273" y="124894"/>
                  <a:pt x="309366" y="95087"/>
                </a:cubicBezTo>
                <a:cubicBezTo>
                  <a:pt x="285464" y="65280"/>
                  <a:pt x="255143" y="41251"/>
                  <a:pt x="220669" y="24792"/>
                </a:cubicBezTo>
                <a:cubicBezTo>
                  <a:pt x="186189" y="8327"/>
                  <a:pt x="148444" y="-144"/>
                  <a:pt x="110236" y="2"/>
                </a:cubicBezTo>
                <a:cubicBezTo>
                  <a:pt x="72034" y="154"/>
                  <a:pt x="34354" y="8917"/>
                  <a:pt x="0" y="25643"/>
                </a:cubicBezTo>
                <a:lnTo>
                  <a:pt x="111220" y="254002"/>
                </a:lnTo>
                <a:lnTo>
                  <a:pt x="111220" y="508002"/>
                </a:lnTo>
                <a:close/>
              </a:path>
            </a:pathLst>
          </a:custGeom>
          <a:solidFill>
            <a:srgbClr val="E9EEF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9AE33ECD-7A2F-2837-5AC3-447F60F4BA4F}"/>
              </a:ext>
            </a:extLst>
          </p:cNvPr>
          <p:cNvSpPr/>
          <p:nvPr/>
        </p:nvSpPr>
        <p:spPr>
          <a:xfrm>
            <a:off x="4185814" y="3187452"/>
            <a:ext cx="297895" cy="367379"/>
          </a:xfrm>
          <a:custGeom>
            <a:avLst/>
            <a:gdLst>
              <a:gd name="connsiteX0" fmla="*/ 8380 w 297895"/>
              <a:gd name="connsiteY0" fmla="*/ 0 h 367379"/>
              <a:gd name="connsiteX1" fmla="*/ 6824 w 297895"/>
              <a:gd name="connsiteY1" fmla="*/ 133426 h 367379"/>
              <a:gd name="connsiteX2" fmla="*/ 63790 w 297895"/>
              <a:gd name="connsiteY2" fmla="*/ 254095 h 367379"/>
              <a:gd name="connsiteX3" fmla="*/ 167796 w 297895"/>
              <a:gd name="connsiteY3" fmla="*/ 337693 h 367379"/>
              <a:gd name="connsiteX4" fmla="*/ 297895 w 297895"/>
              <a:gd name="connsiteY4" fmla="*/ 367379 h 367379"/>
              <a:gd name="connsiteX5" fmla="*/ 297286 w 297895"/>
              <a:gd name="connsiteY5" fmla="*/ 70091 h 367379"/>
              <a:gd name="connsiteX6" fmla="*/ 8380 w 297895"/>
              <a:gd name="connsiteY6" fmla="*/ 0 h 367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895" h="367379">
                <a:moveTo>
                  <a:pt x="8380" y="0"/>
                </a:moveTo>
                <a:cubicBezTo>
                  <a:pt x="-2244" y="43783"/>
                  <a:pt x="-2771" y="89408"/>
                  <a:pt x="6824" y="133426"/>
                </a:cubicBezTo>
                <a:cubicBezTo>
                  <a:pt x="16425" y="177451"/>
                  <a:pt x="35901" y="218713"/>
                  <a:pt x="63790" y="254095"/>
                </a:cubicBezTo>
                <a:cubicBezTo>
                  <a:pt x="91679" y="289484"/>
                  <a:pt x="127239" y="318072"/>
                  <a:pt x="167796" y="337693"/>
                </a:cubicBezTo>
                <a:cubicBezTo>
                  <a:pt x="208354" y="357321"/>
                  <a:pt x="252836" y="367468"/>
                  <a:pt x="297895" y="367379"/>
                </a:cubicBezTo>
                <a:lnTo>
                  <a:pt x="297286" y="70091"/>
                </a:lnTo>
                <a:lnTo>
                  <a:pt x="8380" y="0"/>
                </a:lnTo>
                <a:close/>
              </a:path>
            </a:pathLst>
          </a:custGeom>
          <a:solidFill>
            <a:srgbClr val="00000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CBE40CB1-3845-C43E-9165-19F5091550C8}"/>
              </a:ext>
            </a:extLst>
          </p:cNvPr>
          <p:cNvSpPr/>
          <p:nvPr/>
        </p:nvSpPr>
        <p:spPr>
          <a:xfrm>
            <a:off x="6972300" y="3219450"/>
            <a:ext cx="292100" cy="292100"/>
          </a:xfrm>
          <a:custGeom>
            <a:avLst/>
            <a:gdLst>
              <a:gd name="connsiteX0" fmla="*/ 234950 w 292100"/>
              <a:gd name="connsiteY0" fmla="*/ 0 h 292100"/>
              <a:gd name="connsiteX1" fmla="*/ 292100 w 292100"/>
              <a:gd name="connsiteY1" fmla="*/ 0 h 292100"/>
              <a:gd name="connsiteX2" fmla="*/ 292100 w 292100"/>
              <a:gd name="connsiteY2" fmla="*/ 292100 h 292100"/>
              <a:gd name="connsiteX3" fmla="*/ 234950 w 292100"/>
              <a:gd name="connsiteY3" fmla="*/ 292100 h 292100"/>
              <a:gd name="connsiteX4" fmla="*/ 57150 w 292100"/>
              <a:gd name="connsiteY4" fmla="*/ 292100 h 292100"/>
              <a:gd name="connsiteX5" fmla="*/ 0 w 292100"/>
              <a:gd name="connsiteY5" fmla="*/ 292100 h 292100"/>
              <a:gd name="connsiteX6" fmla="*/ 0 w 292100"/>
              <a:gd name="connsiteY6" fmla="*/ 0 h 292100"/>
              <a:gd name="connsiteX7" fmla="*/ 57150 w 292100"/>
              <a:gd name="connsiteY7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100" h="292100">
                <a:moveTo>
                  <a:pt x="234950" y="0"/>
                </a:moveTo>
                <a:cubicBezTo>
                  <a:pt x="266513" y="0"/>
                  <a:pt x="292100" y="0"/>
                  <a:pt x="292100" y="0"/>
                </a:cubicBezTo>
                <a:lnTo>
                  <a:pt x="292100" y="292100"/>
                </a:lnTo>
                <a:cubicBezTo>
                  <a:pt x="292100" y="292100"/>
                  <a:pt x="266513" y="292100"/>
                  <a:pt x="234950" y="292100"/>
                </a:cubicBezTo>
                <a:lnTo>
                  <a:pt x="57150" y="292100"/>
                </a:lnTo>
                <a:cubicBezTo>
                  <a:pt x="25587" y="292100"/>
                  <a:pt x="0" y="292100"/>
                  <a:pt x="0" y="292100"/>
                </a:cubicBezTo>
                <a:lnTo>
                  <a:pt x="0" y="0"/>
                </a:lnTo>
                <a:cubicBezTo>
                  <a:pt x="0" y="0"/>
                  <a:pt x="25587" y="0"/>
                  <a:pt x="57150" y="0"/>
                </a:cubicBezTo>
                <a:close/>
              </a:path>
            </a:pathLst>
          </a:custGeom>
          <a:solidFill>
            <a:srgbClr val="00000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2FF56E18-2152-906A-DB1D-F536A2C3E45A}"/>
              </a:ext>
            </a:extLst>
          </p:cNvPr>
          <p:cNvSpPr/>
          <p:nvPr/>
        </p:nvSpPr>
        <p:spPr>
          <a:xfrm>
            <a:off x="6616700" y="3219450"/>
            <a:ext cx="292100" cy="292100"/>
          </a:xfrm>
          <a:custGeom>
            <a:avLst/>
            <a:gdLst>
              <a:gd name="connsiteX0" fmla="*/ 234950 w 292100"/>
              <a:gd name="connsiteY0" fmla="*/ 0 h 292100"/>
              <a:gd name="connsiteX1" fmla="*/ 292100 w 292100"/>
              <a:gd name="connsiteY1" fmla="*/ 0 h 292100"/>
              <a:gd name="connsiteX2" fmla="*/ 292100 w 292100"/>
              <a:gd name="connsiteY2" fmla="*/ 292100 h 292100"/>
              <a:gd name="connsiteX3" fmla="*/ 234950 w 292100"/>
              <a:gd name="connsiteY3" fmla="*/ 292100 h 292100"/>
              <a:gd name="connsiteX4" fmla="*/ 57150 w 292100"/>
              <a:gd name="connsiteY4" fmla="*/ 292100 h 292100"/>
              <a:gd name="connsiteX5" fmla="*/ 0 w 292100"/>
              <a:gd name="connsiteY5" fmla="*/ 292100 h 292100"/>
              <a:gd name="connsiteX6" fmla="*/ 0 w 292100"/>
              <a:gd name="connsiteY6" fmla="*/ 0 h 292100"/>
              <a:gd name="connsiteX7" fmla="*/ 57150 w 292100"/>
              <a:gd name="connsiteY7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100" h="292100">
                <a:moveTo>
                  <a:pt x="234950" y="0"/>
                </a:moveTo>
                <a:cubicBezTo>
                  <a:pt x="266513" y="0"/>
                  <a:pt x="292100" y="0"/>
                  <a:pt x="292100" y="0"/>
                </a:cubicBezTo>
                <a:lnTo>
                  <a:pt x="292100" y="292100"/>
                </a:lnTo>
                <a:cubicBezTo>
                  <a:pt x="292100" y="292100"/>
                  <a:pt x="266513" y="292100"/>
                  <a:pt x="234950" y="292100"/>
                </a:cubicBezTo>
                <a:lnTo>
                  <a:pt x="57150" y="292100"/>
                </a:lnTo>
                <a:cubicBezTo>
                  <a:pt x="25587" y="292100"/>
                  <a:pt x="0" y="292100"/>
                  <a:pt x="0" y="292100"/>
                </a:cubicBezTo>
                <a:lnTo>
                  <a:pt x="0" y="0"/>
                </a:lnTo>
                <a:cubicBezTo>
                  <a:pt x="0" y="0"/>
                  <a:pt x="25587" y="0"/>
                  <a:pt x="57150" y="0"/>
                </a:cubicBezTo>
                <a:close/>
              </a:path>
            </a:pathLst>
          </a:custGeom>
          <a:solidFill>
            <a:srgbClr val="E9EEF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E84D8A3A-9F61-9570-E3CB-A626E8037B81}"/>
              </a:ext>
            </a:extLst>
          </p:cNvPr>
          <p:cNvSpPr/>
          <p:nvPr/>
        </p:nvSpPr>
        <p:spPr>
          <a:xfrm>
            <a:off x="6800850" y="3060700"/>
            <a:ext cx="292100" cy="292100"/>
          </a:xfrm>
          <a:custGeom>
            <a:avLst/>
            <a:gdLst>
              <a:gd name="connsiteX0" fmla="*/ 234950 w 292100"/>
              <a:gd name="connsiteY0" fmla="*/ 0 h 292100"/>
              <a:gd name="connsiteX1" fmla="*/ 292100 w 292100"/>
              <a:gd name="connsiteY1" fmla="*/ 0 h 292100"/>
              <a:gd name="connsiteX2" fmla="*/ 292100 w 292100"/>
              <a:gd name="connsiteY2" fmla="*/ 292100 h 292100"/>
              <a:gd name="connsiteX3" fmla="*/ 234950 w 292100"/>
              <a:gd name="connsiteY3" fmla="*/ 292100 h 292100"/>
              <a:gd name="connsiteX4" fmla="*/ 57150 w 292100"/>
              <a:gd name="connsiteY4" fmla="*/ 292100 h 292100"/>
              <a:gd name="connsiteX5" fmla="*/ 0 w 292100"/>
              <a:gd name="connsiteY5" fmla="*/ 292100 h 292100"/>
              <a:gd name="connsiteX6" fmla="*/ 0 w 292100"/>
              <a:gd name="connsiteY6" fmla="*/ 0 h 292100"/>
              <a:gd name="connsiteX7" fmla="*/ 57150 w 292100"/>
              <a:gd name="connsiteY7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100" h="292100">
                <a:moveTo>
                  <a:pt x="234950" y="0"/>
                </a:moveTo>
                <a:cubicBezTo>
                  <a:pt x="266513" y="0"/>
                  <a:pt x="292100" y="0"/>
                  <a:pt x="292100" y="0"/>
                </a:cubicBezTo>
                <a:lnTo>
                  <a:pt x="292100" y="292100"/>
                </a:lnTo>
                <a:cubicBezTo>
                  <a:pt x="292100" y="292100"/>
                  <a:pt x="266513" y="292100"/>
                  <a:pt x="234950" y="292100"/>
                </a:cubicBezTo>
                <a:lnTo>
                  <a:pt x="57150" y="292100"/>
                </a:lnTo>
                <a:cubicBezTo>
                  <a:pt x="25587" y="292100"/>
                  <a:pt x="0" y="292100"/>
                  <a:pt x="0" y="292100"/>
                </a:cubicBezTo>
                <a:lnTo>
                  <a:pt x="0" y="0"/>
                </a:lnTo>
                <a:cubicBezTo>
                  <a:pt x="0" y="0"/>
                  <a:pt x="25587" y="0"/>
                  <a:pt x="57150" y="0"/>
                </a:cubicBezTo>
                <a:close/>
              </a:path>
            </a:pathLst>
          </a:custGeom>
          <a:solidFill>
            <a:srgbClr val="00D4C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FA62B02D-05E2-19A9-C992-7E27E54DF6C1}"/>
              </a:ext>
            </a:extLst>
          </p:cNvPr>
          <p:cNvSpPr txBox="1"/>
          <p:nvPr/>
        </p:nvSpPr>
        <p:spPr>
          <a:xfrm>
            <a:off x="5439410" y="579818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200" dirty="0">
                <a:solidFill>
                  <a:srgbClr val="039E8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项目背景</a:t>
            </a:r>
            <a:endParaRPr lang="en-US" sz="2200" dirty="0">
              <a:solidFill>
                <a:srgbClr val="039E8F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B834C16-79A9-8F20-F487-10E27ED363B0}"/>
              </a:ext>
            </a:extLst>
          </p:cNvPr>
          <p:cNvSpPr txBox="1"/>
          <p:nvPr/>
        </p:nvSpPr>
        <p:spPr>
          <a:xfrm>
            <a:off x="2848344" y="1015853"/>
            <a:ext cx="6495313" cy="533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尝试以时间属性为出发点去构建品牌色彩体系，那什么样的色彩能更好的表达时间呢</a:t>
            </a: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?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时间其实就像是两个极端面的循环，例如季节变化春夏秋冬或是每日的昼夜更替等。同样地，色彩也可建立与其相似的循环体系。</a:t>
            </a:r>
            <a:endParaRPr lang="en-US" sz="10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AFD0EC0-46DC-7CCD-EBBA-B95FAB180761}"/>
              </a:ext>
            </a:extLst>
          </p:cNvPr>
          <p:cNvSpPr txBox="1"/>
          <p:nvPr/>
        </p:nvSpPr>
        <p:spPr>
          <a:xfrm>
            <a:off x="3657752" y="2048073"/>
            <a:ext cx="1574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外部环境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FE4C05D9-CC93-2675-DA8B-D8DC5AC827F8}"/>
              </a:ext>
            </a:extLst>
          </p:cNvPr>
          <p:cNvSpPr txBox="1"/>
          <p:nvPr/>
        </p:nvSpPr>
        <p:spPr>
          <a:xfrm>
            <a:off x="9044135" y="2061789"/>
            <a:ext cx="1574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内部现状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7AA1789F-A088-EAAA-AE03-D9F667595E64}"/>
              </a:ext>
            </a:extLst>
          </p:cNvPr>
          <p:cNvSpPr txBox="1"/>
          <p:nvPr/>
        </p:nvSpPr>
        <p:spPr>
          <a:xfrm>
            <a:off x="1232048" y="3954799"/>
            <a:ext cx="1574504" cy="621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市场</a:t>
            </a:r>
            <a:r>
              <a:rPr lang="en-US" altLang="zh-CN" sz="12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-</a:t>
            </a:r>
            <a:r>
              <a:rPr lang="zh-CN" altLang="en-US" sz="12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潜力大</a:t>
            </a:r>
            <a:endParaRPr lang="en-US" altLang="zh-CN" sz="12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2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1.7</a:t>
            </a:r>
            <a:r>
              <a:rPr lang="zh-CN" altLang="en-US" sz="12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亿待转换用户 </a:t>
            </a:r>
            <a:endParaRPr lang="en-US" sz="12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DAF6272-9FFB-5FD1-7C17-05422524BD6F}"/>
              </a:ext>
            </a:extLst>
          </p:cNvPr>
          <p:cNvSpPr txBox="1"/>
          <p:nvPr/>
        </p:nvSpPr>
        <p:spPr>
          <a:xfrm>
            <a:off x="1175233" y="4686300"/>
            <a:ext cx="1688134" cy="76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00" spc="100" dirty="0">
                <a:latin typeface="+mn-ea"/>
                <a:cs typeface="OPPOSans M" panose="00020600040101010101" pitchFamily="18" charset="-122"/>
              </a:rPr>
              <a:t>中国足球观众基数很大</a:t>
            </a:r>
            <a:endParaRPr lang="en-US" altLang="zh-CN" sz="1000" spc="100" dirty="0">
              <a:latin typeface="+mn-ea"/>
              <a:cs typeface="OPPOSans M" panose="00020600040101010101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00" spc="100" dirty="0">
                <a:latin typeface="+mn-ea"/>
                <a:cs typeface="OPPOSans M" panose="00020600040101010101" pitchFamily="18" charset="-122"/>
              </a:rPr>
              <a:t>泛球迷</a:t>
            </a:r>
            <a:r>
              <a:rPr lang="en-US" altLang="zh-CN" sz="1000" spc="100" dirty="0">
                <a:latin typeface="+mn-ea"/>
                <a:cs typeface="OPPOSans M" panose="00020600040101010101" pitchFamily="18" charset="-122"/>
              </a:rPr>
              <a:t>2</a:t>
            </a:r>
            <a:r>
              <a:rPr lang="zh-CN" altLang="en-US" sz="1000" spc="100" dirty="0">
                <a:latin typeface="+mn-ea"/>
                <a:cs typeface="OPPOSans M" panose="00020600040101010101" pitchFamily="18" charset="-122"/>
              </a:rPr>
              <a:t>亿</a:t>
            </a:r>
            <a:endParaRPr lang="en-US" altLang="zh-CN" sz="1000" spc="100" dirty="0">
              <a:latin typeface="+mn-ea"/>
              <a:cs typeface="OPPOSans M" panose="00020600040101010101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00" spc="100" dirty="0">
                <a:latin typeface="+mn-ea"/>
                <a:cs typeface="OPPOSans M" panose="00020600040101010101" pitchFamily="18" charset="-122"/>
              </a:rPr>
              <a:t>固定球迷</a:t>
            </a:r>
            <a:r>
              <a:rPr lang="en-US" altLang="zh-CN" sz="1000" spc="100" dirty="0">
                <a:latin typeface="+mn-ea"/>
                <a:cs typeface="OPPOSans M" panose="00020600040101010101" pitchFamily="18" charset="-122"/>
              </a:rPr>
              <a:t>3000</a:t>
            </a:r>
            <a:r>
              <a:rPr lang="zh-CN" altLang="en-US" sz="1000" spc="100" dirty="0">
                <a:latin typeface="+mn-ea"/>
                <a:cs typeface="OPPOSans M" panose="00020600040101010101" pitchFamily="18" charset="-122"/>
              </a:rPr>
              <a:t>万</a:t>
            </a:r>
            <a:endParaRPr lang="en-US" sz="1000" spc="100" dirty="0"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FC470E5E-31FE-4731-E3A7-24AE909C477D}"/>
              </a:ext>
            </a:extLst>
          </p:cNvPr>
          <p:cNvSpPr txBox="1"/>
          <p:nvPr/>
        </p:nvSpPr>
        <p:spPr>
          <a:xfrm>
            <a:off x="3480641" y="3979482"/>
            <a:ext cx="1947388" cy="621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行业</a:t>
            </a:r>
            <a:r>
              <a:rPr lang="en-US" altLang="zh-CN" sz="12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-</a:t>
            </a:r>
            <a:r>
              <a:rPr lang="zh-CN" altLang="en-US" sz="12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价值待释放</a:t>
            </a:r>
            <a:endParaRPr lang="en-US" altLang="zh-CN" sz="12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体育服务属于起步阶段</a:t>
            </a:r>
            <a:endParaRPr lang="en-US" sz="12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780C36B-2264-3C3E-3B7F-31DD5BF8BC9D}"/>
              </a:ext>
            </a:extLst>
          </p:cNvPr>
          <p:cNvSpPr txBox="1"/>
          <p:nvPr/>
        </p:nvSpPr>
        <p:spPr>
          <a:xfrm>
            <a:off x="3333885" y="4710983"/>
            <a:ext cx="2240900" cy="995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00" spc="100" dirty="0">
                <a:latin typeface="+mn-ea"/>
                <a:cs typeface="OPPOSans M" panose="00020600040101010101" pitchFamily="18" charset="-122"/>
              </a:rPr>
              <a:t>中国体育服务业占比</a:t>
            </a:r>
            <a:r>
              <a:rPr lang="en-US" altLang="zh-CN" sz="1000" spc="100" dirty="0">
                <a:latin typeface="+mn-ea"/>
                <a:cs typeface="OPPOSans M" panose="00020600040101010101" pitchFamily="18" charset="-122"/>
              </a:rPr>
              <a:t>33%</a:t>
            </a:r>
          </a:p>
          <a:p>
            <a:pPr algn="ctr">
              <a:lnSpc>
                <a:spcPct val="150000"/>
              </a:lnSpc>
            </a:pPr>
            <a:r>
              <a:rPr lang="zh-CN" altLang="en-US" sz="1000" spc="100" dirty="0">
                <a:latin typeface="+mn-ea"/>
                <a:cs typeface="OPPOSans M" panose="00020600040101010101" pitchFamily="18" charset="-122"/>
              </a:rPr>
              <a:t>远低于成熟体育市场</a:t>
            </a:r>
            <a:r>
              <a:rPr lang="en-US" altLang="zh-CN" sz="1000" spc="100" dirty="0">
                <a:latin typeface="+mn-ea"/>
                <a:cs typeface="OPPOSans M" panose="00020600040101010101" pitchFamily="18" charset="-122"/>
              </a:rPr>
              <a:t>57%</a:t>
            </a:r>
            <a:r>
              <a:rPr lang="zh-CN" altLang="en-US" sz="1000" spc="100" dirty="0">
                <a:latin typeface="+mn-ea"/>
                <a:cs typeface="OPPOSans M" panose="00020600040101010101" pitchFamily="18" charset="-122"/>
              </a:rPr>
              <a:t>占比</a:t>
            </a:r>
            <a:endParaRPr lang="en-US" altLang="zh-CN" sz="1000" spc="100" dirty="0">
              <a:latin typeface="+mn-ea"/>
              <a:cs typeface="OPPOSans M" panose="00020600040101010101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00" spc="100" dirty="0">
                <a:latin typeface="+mn-ea"/>
                <a:cs typeface="OPPOSans M" panose="00020600040101010101" pitchFamily="18" charset="-122"/>
              </a:rPr>
              <a:t>足球是典型的体育服务驱动型</a:t>
            </a:r>
            <a:endParaRPr lang="en-US" altLang="zh-CN" sz="1000" spc="100" dirty="0">
              <a:latin typeface="+mn-ea"/>
              <a:cs typeface="OPPOSans M" panose="00020600040101010101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00" spc="100" dirty="0">
                <a:latin typeface="+mn-ea"/>
                <a:cs typeface="OPPOSans M" panose="00020600040101010101" pitchFamily="18" charset="-122"/>
              </a:rPr>
              <a:t>商业，未来增量空间巨大</a:t>
            </a:r>
            <a:endParaRPr lang="en-US" sz="1000" spc="100" dirty="0"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ABB49AD8-60B2-7512-397A-EC1DF2B5804F}"/>
              </a:ext>
            </a:extLst>
          </p:cNvPr>
          <p:cNvSpPr txBox="1"/>
          <p:nvPr/>
        </p:nvSpPr>
        <p:spPr>
          <a:xfrm>
            <a:off x="6128233" y="4033437"/>
            <a:ext cx="1688134" cy="621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竞争</a:t>
            </a:r>
            <a:r>
              <a:rPr lang="en-US" altLang="zh-CN" sz="12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-</a:t>
            </a:r>
            <a:r>
              <a:rPr lang="zh-CN" altLang="en-US" sz="12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激烈</a:t>
            </a:r>
            <a:endParaRPr lang="en-US" altLang="zh-CN" sz="12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spc="1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机会与挑战并存</a:t>
            </a:r>
            <a:endParaRPr lang="en-US" sz="1200" spc="1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C0444350-B107-26B7-CF88-CA4F0B04B960}"/>
              </a:ext>
            </a:extLst>
          </p:cNvPr>
          <p:cNvSpPr txBox="1"/>
          <p:nvPr/>
        </p:nvSpPr>
        <p:spPr>
          <a:xfrm>
            <a:off x="5720644" y="4764938"/>
            <a:ext cx="2503312" cy="533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00" spc="100" dirty="0">
                <a:latin typeface="+mn-ea"/>
                <a:cs typeface="OPPOSans M" panose="00020600040101010101" pitchFamily="18" charset="-122"/>
              </a:rPr>
              <a:t>处于足球资讯类产品第一梯队</a:t>
            </a:r>
            <a:r>
              <a:rPr lang="en-US" altLang="zh-CN" sz="1000" spc="100" dirty="0">
                <a:latin typeface="+mn-ea"/>
                <a:cs typeface="OPPOSans M" panose="00020600040101010101" pitchFamily="18" charset="-122"/>
              </a:rPr>
              <a:t>%</a:t>
            </a:r>
          </a:p>
          <a:p>
            <a:pPr algn="ctr">
              <a:lnSpc>
                <a:spcPct val="150000"/>
              </a:lnSpc>
            </a:pPr>
            <a:r>
              <a:rPr lang="zh-CN" altLang="en-US" sz="1000" spc="100" dirty="0">
                <a:latin typeface="+mn-ea"/>
                <a:cs typeface="OPPOSans M" panose="00020600040101010101" pitchFamily="18" charset="-122"/>
              </a:rPr>
              <a:t>最活跃足球社区</a:t>
            </a:r>
            <a:endParaRPr lang="en-US" sz="1000" spc="100" dirty="0"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A50010F1-BD0A-B7BA-7FD6-BEAAE1371BBD}"/>
              </a:ext>
            </a:extLst>
          </p:cNvPr>
          <p:cNvSpPr txBox="1"/>
          <p:nvPr/>
        </p:nvSpPr>
        <p:spPr>
          <a:xfrm>
            <a:off x="9320746" y="454949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039E8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品牌升级</a:t>
            </a:r>
            <a:endParaRPr lang="en-US" sz="1600" dirty="0">
              <a:solidFill>
                <a:srgbClr val="039E8F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C2377D20-CBEB-8639-86ED-C0028B9AFD89}"/>
              </a:ext>
            </a:extLst>
          </p:cNvPr>
          <p:cNvSpPr txBox="1"/>
          <p:nvPr/>
        </p:nvSpPr>
        <p:spPr>
          <a:xfrm>
            <a:off x="8520641" y="2945783"/>
            <a:ext cx="2621492" cy="898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spc="1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懂球帝品牌体系不完善</a:t>
            </a:r>
            <a:endParaRPr lang="en-US" altLang="zh-CN" sz="1200" spc="100" dirty="0">
              <a:solidFill>
                <a:schemeClr val="bg1"/>
              </a:solidFill>
              <a:latin typeface="+mn-ea"/>
              <a:cs typeface="OPPOSans M" panose="00020600040101010101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spc="1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优质足球</a:t>
            </a:r>
            <a:r>
              <a:rPr lang="en-US" altLang="zh-CN" sz="1200" spc="1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IP</a:t>
            </a:r>
            <a:r>
              <a:rPr lang="zh-CN" altLang="en-US" sz="1200" spc="1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固定且稀缺</a:t>
            </a:r>
            <a:endParaRPr lang="en-US" altLang="zh-CN" sz="1200" spc="100" dirty="0">
              <a:solidFill>
                <a:schemeClr val="bg1"/>
              </a:solidFill>
              <a:latin typeface="+mn-ea"/>
              <a:cs typeface="OPPOSans M" panose="00020600040101010101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spc="1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足球营销是长期品牌塑造过程</a:t>
            </a:r>
            <a:endParaRPr lang="en-US" sz="1200" spc="100" dirty="0">
              <a:solidFill>
                <a:schemeClr val="bg1"/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00E053CF-9ACD-E03D-21F0-19A660F8FEF1}"/>
              </a:ext>
            </a:extLst>
          </p:cNvPr>
          <p:cNvSpPr txBox="1"/>
          <p:nvPr/>
        </p:nvSpPr>
        <p:spPr>
          <a:xfrm>
            <a:off x="8571441" y="4949712"/>
            <a:ext cx="2621492" cy="898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spc="1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通过情绪板、竞品分析等方法结合懂球帝的品牌战略制定品牌颜色、图形、宇体系统、图标</a:t>
            </a:r>
            <a:endParaRPr lang="en-US" sz="1200" spc="100" dirty="0">
              <a:solidFill>
                <a:schemeClr val="bg1"/>
              </a:solidFill>
              <a:latin typeface="+mn-ea"/>
              <a:cs typeface="OPPOSans 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2314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C2039CC9-C154-EF1A-AED8-FE7DA992AB1F}"/>
              </a:ext>
            </a:extLst>
          </p:cNvPr>
          <p:cNvSpPr/>
          <p:nvPr/>
        </p:nvSpPr>
        <p:spPr>
          <a:xfrm>
            <a:off x="2165350" y="2705100"/>
            <a:ext cx="7988300" cy="2578100"/>
          </a:xfrm>
          <a:prstGeom prst="roundRect">
            <a:avLst>
              <a:gd name="adj" fmla="val 50000"/>
            </a:avLst>
          </a:prstGeom>
          <a:solidFill>
            <a:srgbClr val="F1FCFB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333EB286-1321-47F2-4D5A-0A90617494C9}"/>
              </a:ext>
            </a:extLst>
          </p:cNvPr>
          <p:cNvSpPr/>
          <p:nvPr/>
        </p:nvSpPr>
        <p:spPr>
          <a:xfrm rot="10800000" flipV="1">
            <a:off x="2587625" y="3289300"/>
            <a:ext cx="101600" cy="101600"/>
          </a:xfrm>
          <a:custGeom>
            <a:avLst/>
            <a:gdLst>
              <a:gd name="connsiteX0" fmla="*/ 102016 w 101600"/>
              <a:gd name="connsiteY0" fmla="*/ 51326 h 101600"/>
              <a:gd name="connsiteX1" fmla="*/ 51216 w 101600"/>
              <a:gd name="connsiteY1" fmla="*/ 102126 h 101600"/>
              <a:gd name="connsiteX2" fmla="*/ 416 w 101600"/>
              <a:gd name="connsiteY2" fmla="*/ 51326 h 101600"/>
              <a:gd name="connsiteX3" fmla="*/ 51216 w 101600"/>
              <a:gd name="connsiteY3" fmla="*/ 526 h 101600"/>
              <a:gd name="connsiteX4" fmla="*/ 102016 w 101600"/>
              <a:gd name="connsiteY4" fmla="*/ 51326 h 10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00" h="101600">
                <a:moveTo>
                  <a:pt x="102016" y="51326"/>
                </a:moveTo>
                <a:cubicBezTo>
                  <a:pt x="102016" y="79382"/>
                  <a:pt x="79272" y="102126"/>
                  <a:pt x="51216" y="102126"/>
                </a:cubicBezTo>
                <a:cubicBezTo>
                  <a:pt x="23159" y="102126"/>
                  <a:pt x="416" y="79382"/>
                  <a:pt x="416" y="51326"/>
                </a:cubicBezTo>
                <a:cubicBezTo>
                  <a:pt x="416" y="23270"/>
                  <a:pt x="23159" y="526"/>
                  <a:pt x="51216" y="526"/>
                </a:cubicBezTo>
                <a:cubicBezTo>
                  <a:pt x="79272" y="526"/>
                  <a:pt x="102016" y="23270"/>
                  <a:pt x="102016" y="51326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rgbClr val="00D4C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3FC06D65-7F31-1927-1E13-E95A26D95E51}"/>
              </a:ext>
            </a:extLst>
          </p:cNvPr>
          <p:cNvSpPr/>
          <p:nvPr/>
        </p:nvSpPr>
        <p:spPr>
          <a:xfrm>
            <a:off x="2695575" y="3340100"/>
            <a:ext cx="682625" cy="6350"/>
          </a:xfrm>
          <a:custGeom>
            <a:avLst/>
            <a:gdLst>
              <a:gd name="connsiteX0" fmla="*/ 0 w 682625"/>
              <a:gd name="connsiteY0" fmla="*/ 0 h 6350"/>
              <a:gd name="connsiteX1" fmla="*/ 682625 w 682625"/>
              <a:gd name="connsiteY1" fmla="*/ 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2625" h="6350">
                <a:moveTo>
                  <a:pt x="0" y="0"/>
                </a:moveTo>
                <a:lnTo>
                  <a:pt x="682625" y="0"/>
                </a:lnTo>
              </a:path>
            </a:pathLst>
          </a:custGeom>
          <a:noFill/>
          <a:ln w="6350" cap="flat">
            <a:gradFill>
              <a:gsLst>
                <a:gs pos="0">
                  <a:srgbClr val="039E8F"/>
                </a:gs>
                <a:gs pos="100000">
                  <a:srgbClr val="039E8F">
                    <a:alpha val="0"/>
                  </a:srgbClr>
                </a:gs>
              </a:gsLst>
              <a:lin ang="0" scaled="0"/>
            </a:gra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ACDF43C7-5D41-58DC-423B-FC8921A40956}"/>
              </a:ext>
            </a:extLst>
          </p:cNvPr>
          <p:cNvSpPr/>
          <p:nvPr/>
        </p:nvSpPr>
        <p:spPr>
          <a:xfrm rot="10800000" flipV="1">
            <a:off x="2101850" y="3924300"/>
            <a:ext cx="101600" cy="101600"/>
          </a:xfrm>
          <a:custGeom>
            <a:avLst/>
            <a:gdLst>
              <a:gd name="connsiteX0" fmla="*/ 101939 w 101600"/>
              <a:gd name="connsiteY0" fmla="*/ 51426 h 101600"/>
              <a:gd name="connsiteX1" fmla="*/ 51139 w 101600"/>
              <a:gd name="connsiteY1" fmla="*/ 102226 h 101600"/>
              <a:gd name="connsiteX2" fmla="*/ 339 w 101600"/>
              <a:gd name="connsiteY2" fmla="*/ 51426 h 101600"/>
              <a:gd name="connsiteX3" fmla="*/ 51139 w 101600"/>
              <a:gd name="connsiteY3" fmla="*/ 626 h 101600"/>
              <a:gd name="connsiteX4" fmla="*/ 101939 w 101600"/>
              <a:gd name="connsiteY4" fmla="*/ 51426 h 10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00" h="101600">
                <a:moveTo>
                  <a:pt x="101939" y="51426"/>
                </a:moveTo>
                <a:cubicBezTo>
                  <a:pt x="101939" y="79482"/>
                  <a:pt x="79195" y="102226"/>
                  <a:pt x="51139" y="102226"/>
                </a:cubicBezTo>
                <a:cubicBezTo>
                  <a:pt x="23083" y="102226"/>
                  <a:pt x="339" y="79482"/>
                  <a:pt x="339" y="51426"/>
                </a:cubicBezTo>
                <a:cubicBezTo>
                  <a:pt x="339" y="23370"/>
                  <a:pt x="23083" y="626"/>
                  <a:pt x="51139" y="626"/>
                </a:cubicBezTo>
                <a:cubicBezTo>
                  <a:pt x="79195" y="626"/>
                  <a:pt x="101939" y="23370"/>
                  <a:pt x="101939" y="51426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rgbClr val="00D4C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CB503697-18A3-1BD4-1DB1-D216EC679CC0}"/>
              </a:ext>
            </a:extLst>
          </p:cNvPr>
          <p:cNvSpPr/>
          <p:nvPr/>
        </p:nvSpPr>
        <p:spPr>
          <a:xfrm>
            <a:off x="2209800" y="3975100"/>
            <a:ext cx="682625" cy="6350"/>
          </a:xfrm>
          <a:custGeom>
            <a:avLst/>
            <a:gdLst>
              <a:gd name="connsiteX0" fmla="*/ 0 w 682625"/>
              <a:gd name="connsiteY0" fmla="*/ 0 h 6350"/>
              <a:gd name="connsiteX1" fmla="*/ 682625 w 682625"/>
              <a:gd name="connsiteY1" fmla="*/ 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2625" h="6350">
                <a:moveTo>
                  <a:pt x="0" y="0"/>
                </a:moveTo>
                <a:lnTo>
                  <a:pt x="682625" y="0"/>
                </a:lnTo>
              </a:path>
            </a:pathLst>
          </a:custGeom>
          <a:noFill/>
          <a:ln w="6350" cap="flat">
            <a:gradFill>
              <a:gsLst>
                <a:gs pos="0">
                  <a:srgbClr val="039E8F"/>
                </a:gs>
                <a:gs pos="100000">
                  <a:srgbClr val="039E8F">
                    <a:alpha val="0"/>
                  </a:srgbClr>
                </a:gs>
              </a:gsLst>
              <a:lin ang="0" scaled="0"/>
            </a:gra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D4B6A695-160B-CE20-4D87-20D74265369E}"/>
              </a:ext>
            </a:extLst>
          </p:cNvPr>
          <p:cNvSpPr/>
          <p:nvPr/>
        </p:nvSpPr>
        <p:spPr>
          <a:xfrm rot="10800000" flipV="1">
            <a:off x="2584450" y="4559300"/>
            <a:ext cx="101600" cy="101600"/>
          </a:xfrm>
          <a:custGeom>
            <a:avLst/>
            <a:gdLst>
              <a:gd name="connsiteX0" fmla="*/ 102015 w 101600"/>
              <a:gd name="connsiteY0" fmla="*/ 51526 h 101600"/>
              <a:gd name="connsiteX1" fmla="*/ 51215 w 101600"/>
              <a:gd name="connsiteY1" fmla="*/ 102326 h 101600"/>
              <a:gd name="connsiteX2" fmla="*/ 415 w 101600"/>
              <a:gd name="connsiteY2" fmla="*/ 51526 h 101600"/>
              <a:gd name="connsiteX3" fmla="*/ 51215 w 101600"/>
              <a:gd name="connsiteY3" fmla="*/ 726 h 101600"/>
              <a:gd name="connsiteX4" fmla="*/ 102015 w 101600"/>
              <a:gd name="connsiteY4" fmla="*/ 51526 h 10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00" h="101600">
                <a:moveTo>
                  <a:pt x="102015" y="51526"/>
                </a:moveTo>
                <a:cubicBezTo>
                  <a:pt x="102015" y="79582"/>
                  <a:pt x="79271" y="102326"/>
                  <a:pt x="51215" y="102326"/>
                </a:cubicBezTo>
                <a:cubicBezTo>
                  <a:pt x="23159" y="102326"/>
                  <a:pt x="415" y="79582"/>
                  <a:pt x="415" y="51526"/>
                </a:cubicBezTo>
                <a:cubicBezTo>
                  <a:pt x="415" y="23470"/>
                  <a:pt x="23159" y="726"/>
                  <a:pt x="51215" y="726"/>
                </a:cubicBezTo>
                <a:cubicBezTo>
                  <a:pt x="79271" y="726"/>
                  <a:pt x="102015" y="23470"/>
                  <a:pt x="102015" y="51526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rgbClr val="00D4C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27F2B608-3806-99F5-1FAB-D1A01CA3A65C}"/>
              </a:ext>
            </a:extLst>
          </p:cNvPr>
          <p:cNvSpPr/>
          <p:nvPr/>
        </p:nvSpPr>
        <p:spPr>
          <a:xfrm>
            <a:off x="2692400" y="4610100"/>
            <a:ext cx="682625" cy="6350"/>
          </a:xfrm>
          <a:custGeom>
            <a:avLst/>
            <a:gdLst>
              <a:gd name="connsiteX0" fmla="*/ 0 w 682625"/>
              <a:gd name="connsiteY0" fmla="*/ 0 h 6350"/>
              <a:gd name="connsiteX1" fmla="*/ 682625 w 682625"/>
              <a:gd name="connsiteY1" fmla="*/ 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2625" h="6350">
                <a:moveTo>
                  <a:pt x="0" y="0"/>
                </a:moveTo>
                <a:lnTo>
                  <a:pt x="682625" y="0"/>
                </a:lnTo>
              </a:path>
            </a:pathLst>
          </a:custGeom>
          <a:noFill/>
          <a:ln w="6350" cap="flat">
            <a:gradFill>
              <a:gsLst>
                <a:gs pos="0">
                  <a:srgbClr val="039E8F"/>
                </a:gs>
                <a:gs pos="100000">
                  <a:srgbClr val="039E8F">
                    <a:alpha val="0"/>
                  </a:srgbClr>
                </a:gs>
              </a:gsLst>
              <a:lin ang="0" scaled="0"/>
            </a:gra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B38C4478-B9A5-1845-6C3E-CC1F015ED9A0}"/>
              </a:ext>
            </a:extLst>
          </p:cNvPr>
          <p:cNvSpPr/>
          <p:nvPr/>
        </p:nvSpPr>
        <p:spPr>
          <a:xfrm>
            <a:off x="5180577" y="2971800"/>
            <a:ext cx="2012950" cy="2012950"/>
          </a:xfrm>
          <a:custGeom>
            <a:avLst/>
            <a:gdLst>
              <a:gd name="connsiteX0" fmla="*/ 2012950 w 2012950"/>
              <a:gd name="connsiteY0" fmla="*/ 1006475 h 2012950"/>
              <a:gd name="connsiteX1" fmla="*/ 1006475 w 2012950"/>
              <a:gd name="connsiteY1" fmla="*/ 2012950 h 2012950"/>
              <a:gd name="connsiteX2" fmla="*/ 0 w 2012950"/>
              <a:gd name="connsiteY2" fmla="*/ 1006475 h 2012950"/>
              <a:gd name="connsiteX3" fmla="*/ 1006475 w 2012950"/>
              <a:gd name="connsiteY3" fmla="*/ 0 h 2012950"/>
              <a:gd name="connsiteX4" fmla="*/ 2012950 w 2012950"/>
              <a:gd name="connsiteY4" fmla="*/ 1006475 h 201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2950" h="2012950">
                <a:moveTo>
                  <a:pt x="2012950" y="1006475"/>
                </a:moveTo>
                <a:cubicBezTo>
                  <a:pt x="2012950" y="1562336"/>
                  <a:pt x="1562336" y="2012950"/>
                  <a:pt x="1006475" y="2012950"/>
                </a:cubicBezTo>
                <a:cubicBezTo>
                  <a:pt x="450614" y="2012950"/>
                  <a:pt x="0" y="1562336"/>
                  <a:pt x="0" y="1006475"/>
                </a:cubicBezTo>
                <a:cubicBezTo>
                  <a:pt x="0" y="450614"/>
                  <a:pt x="450614" y="0"/>
                  <a:pt x="1006475" y="0"/>
                </a:cubicBezTo>
                <a:cubicBezTo>
                  <a:pt x="1562336" y="0"/>
                  <a:pt x="2012950" y="450614"/>
                  <a:pt x="2012950" y="1006475"/>
                </a:cubicBezTo>
                <a:close/>
              </a:path>
            </a:pathLst>
          </a:custGeom>
          <a:solidFill>
            <a:srgbClr val="DAF6F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39DCF5DE-4670-8104-1B9A-F6C1D8F6450E}"/>
              </a:ext>
            </a:extLst>
          </p:cNvPr>
          <p:cNvSpPr/>
          <p:nvPr/>
        </p:nvSpPr>
        <p:spPr>
          <a:xfrm>
            <a:off x="3517900" y="3244850"/>
            <a:ext cx="1504950" cy="1504950"/>
          </a:xfrm>
          <a:custGeom>
            <a:avLst/>
            <a:gdLst>
              <a:gd name="connsiteX0" fmla="*/ 1504950 w 1504950"/>
              <a:gd name="connsiteY0" fmla="*/ 752475 h 1504950"/>
              <a:gd name="connsiteX1" fmla="*/ 752475 w 1504950"/>
              <a:gd name="connsiteY1" fmla="*/ 1504950 h 1504950"/>
              <a:gd name="connsiteX2" fmla="*/ 0 w 1504950"/>
              <a:gd name="connsiteY2" fmla="*/ 752475 h 1504950"/>
              <a:gd name="connsiteX3" fmla="*/ 752475 w 1504950"/>
              <a:gd name="connsiteY3" fmla="*/ 0 h 1504950"/>
              <a:gd name="connsiteX4" fmla="*/ 1504950 w 1504950"/>
              <a:gd name="connsiteY4" fmla="*/ 752475 h 150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4950" h="1504950">
                <a:moveTo>
                  <a:pt x="1504950" y="752475"/>
                </a:moveTo>
                <a:cubicBezTo>
                  <a:pt x="1504950" y="1168056"/>
                  <a:pt x="1168056" y="1504950"/>
                  <a:pt x="752475" y="1504950"/>
                </a:cubicBezTo>
                <a:cubicBezTo>
                  <a:pt x="336895" y="1504950"/>
                  <a:pt x="0" y="1168056"/>
                  <a:pt x="0" y="752475"/>
                </a:cubicBezTo>
                <a:cubicBezTo>
                  <a:pt x="0" y="336895"/>
                  <a:pt x="336895" y="0"/>
                  <a:pt x="752475" y="0"/>
                </a:cubicBezTo>
                <a:cubicBezTo>
                  <a:pt x="1168056" y="0"/>
                  <a:pt x="1504950" y="336895"/>
                  <a:pt x="1504950" y="752475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rgbClr val="EFF3F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82E0B445-4F46-FC28-3950-FC993677412A}"/>
              </a:ext>
            </a:extLst>
          </p:cNvPr>
          <p:cNvSpPr/>
          <p:nvPr/>
        </p:nvSpPr>
        <p:spPr>
          <a:xfrm>
            <a:off x="7340600" y="3238500"/>
            <a:ext cx="1517650" cy="1517650"/>
          </a:xfrm>
          <a:custGeom>
            <a:avLst/>
            <a:gdLst>
              <a:gd name="connsiteX0" fmla="*/ 1517650 w 1517650"/>
              <a:gd name="connsiteY0" fmla="*/ 758825 h 1517650"/>
              <a:gd name="connsiteX1" fmla="*/ 758825 w 1517650"/>
              <a:gd name="connsiteY1" fmla="*/ 1517650 h 1517650"/>
              <a:gd name="connsiteX2" fmla="*/ 0 w 1517650"/>
              <a:gd name="connsiteY2" fmla="*/ 758825 h 1517650"/>
              <a:gd name="connsiteX3" fmla="*/ 758825 w 1517650"/>
              <a:gd name="connsiteY3" fmla="*/ 0 h 1517650"/>
              <a:gd name="connsiteX4" fmla="*/ 1517650 w 1517650"/>
              <a:gd name="connsiteY4" fmla="*/ 758825 h 151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7650" h="1517650">
                <a:moveTo>
                  <a:pt x="1517650" y="758825"/>
                </a:moveTo>
                <a:cubicBezTo>
                  <a:pt x="1517650" y="1177913"/>
                  <a:pt x="1177913" y="1517650"/>
                  <a:pt x="758825" y="1517650"/>
                </a:cubicBezTo>
                <a:cubicBezTo>
                  <a:pt x="339737" y="1517650"/>
                  <a:pt x="0" y="1177913"/>
                  <a:pt x="0" y="758825"/>
                </a:cubicBezTo>
                <a:cubicBezTo>
                  <a:pt x="0" y="339737"/>
                  <a:pt x="339737" y="0"/>
                  <a:pt x="758825" y="0"/>
                </a:cubicBezTo>
                <a:cubicBezTo>
                  <a:pt x="1177913" y="0"/>
                  <a:pt x="1517650" y="339737"/>
                  <a:pt x="1517650" y="758825"/>
                </a:cubicBezTo>
                <a:close/>
              </a:path>
            </a:pathLst>
          </a:custGeom>
          <a:solidFill>
            <a:srgbClr val="FFF0E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E31EBCD3-0E95-ED7C-E39E-894AC91396DD}"/>
              </a:ext>
            </a:extLst>
          </p:cNvPr>
          <p:cNvSpPr/>
          <p:nvPr/>
        </p:nvSpPr>
        <p:spPr>
          <a:xfrm>
            <a:off x="9671050" y="3289300"/>
            <a:ext cx="101600" cy="101600"/>
          </a:xfrm>
          <a:custGeom>
            <a:avLst/>
            <a:gdLst>
              <a:gd name="connsiteX0" fmla="*/ 101600 w 101600"/>
              <a:gd name="connsiteY0" fmla="*/ 50800 h 101600"/>
              <a:gd name="connsiteX1" fmla="*/ 50800 w 101600"/>
              <a:gd name="connsiteY1" fmla="*/ 101600 h 101600"/>
              <a:gd name="connsiteX2" fmla="*/ 0 w 101600"/>
              <a:gd name="connsiteY2" fmla="*/ 50800 h 101600"/>
              <a:gd name="connsiteX3" fmla="*/ 50800 w 101600"/>
              <a:gd name="connsiteY3" fmla="*/ 0 h 101600"/>
              <a:gd name="connsiteX4" fmla="*/ 101600 w 101600"/>
              <a:gd name="connsiteY4" fmla="*/ 50800 h 10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00" h="101600">
                <a:moveTo>
                  <a:pt x="101600" y="50800"/>
                </a:moveTo>
                <a:cubicBezTo>
                  <a:pt x="101600" y="78856"/>
                  <a:pt x="78856" y="101600"/>
                  <a:pt x="50800" y="101600"/>
                </a:cubicBezTo>
                <a:cubicBezTo>
                  <a:pt x="22744" y="101600"/>
                  <a:pt x="0" y="78856"/>
                  <a:pt x="0" y="50800"/>
                </a:cubicBezTo>
                <a:cubicBezTo>
                  <a:pt x="0" y="22744"/>
                  <a:pt x="22744" y="0"/>
                  <a:pt x="50800" y="0"/>
                </a:cubicBezTo>
                <a:cubicBezTo>
                  <a:pt x="78856" y="0"/>
                  <a:pt x="101600" y="22744"/>
                  <a:pt x="101600" y="50800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rgbClr val="00D4C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F4EF010B-92E5-32E0-2766-02DB2321FAFB}"/>
              </a:ext>
            </a:extLst>
          </p:cNvPr>
          <p:cNvSpPr/>
          <p:nvPr/>
        </p:nvSpPr>
        <p:spPr>
          <a:xfrm>
            <a:off x="8982075" y="3340100"/>
            <a:ext cx="682625" cy="6350"/>
          </a:xfrm>
          <a:custGeom>
            <a:avLst/>
            <a:gdLst>
              <a:gd name="connsiteX0" fmla="*/ 682625 w 682625"/>
              <a:gd name="connsiteY0" fmla="*/ 0 h 6350"/>
              <a:gd name="connsiteX1" fmla="*/ 0 w 682625"/>
              <a:gd name="connsiteY1" fmla="*/ 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2625" h="6350">
                <a:moveTo>
                  <a:pt x="682625" y="0"/>
                </a:moveTo>
                <a:lnTo>
                  <a:pt x="0" y="0"/>
                </a:lnTo>
              </a:path>
            </a:pathLst>
          </a:custGeom>
          <a:noFill/>
          <a:ln w="6350" cap="flat">
            <a:gradFill>
              <a:gsLst>
                <a:gs pos="0">
                  <a:srgbClr val="039E8F">
                    <a:alpha val="0"/>
                  </a:srgbClr>
                </a:gs>
                <a:gs pos="100000">
                  <a:srgbClr val="039E8F"/>
                </a:gs>
              </a:gsLst>
              <a:lin ang="0" scaled="0"/>
            </a:gra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0B74FE16-E255-A5E4-9876-586251CE7E4B}"/>
              </a:ext>
            </a:extLst>
          </p:cNvPr>
          <p:cNvSpPr/>
          <p:nvPr/>
        </p:nvSpPr>
        <p:spPr>
          <a:xfrm>
            <a:off x="10112375" y="3924300"/>
            <a:ext cx="101600" cy="101600"/>
          </a:xfrm>
          <a:custGeom>
            <a:avLst/>
            <a:gdLst>
              <a:gd name="connsiteX0" fmla="*/ 101600 w 101600"/>
              <a:gd name="connsiteY0" fmla="*/ 50800 h 101600"/>
              <a:gd name="connsiteX1" fmla="*/ 50800 w 101600"/>
              <a:gd name="connsiteY1" fmla="*/ 101600 h 101600"/>
              <a:gd name="connsiteX2" fmla="*/ 0 w 101600"/>
              <a:gd name="connsiteY2" fmla="*/ 50800 h 101600"/>
              <a:gd name="connsiteX3" fmla="*/ 50800 w 101600"/>
              <a:gd name="connsiteY3" fmla="*/ 0 h 101600"/>
              <a:gd name="connsiteX4" fmla="*/ 101600 w 101600"/>
              <a:gd name="connsiteY4" fmla="*/ 50800 h 10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00" h="101600">
                <a:moveTo>
                  <a:pt x="101600" y="50800"/>
                </a:moveTo>
                <a:cubicBezTo>
                  <a:pt x="101600" y="78856"/>
                  <a:pt x="78856" y="101600"/>
                  <a:pt x="50800" y="101600"/>
                </a:cubicBezTo>
                <a:cubicBezTo>
                  <a:pt x="22744" y="101600"/>
                  <a:pt x="0" y="78856"/>
                  <a:pt x="0" y="50800"/>
                </a:cubicBezTo>
                <a:cubicBezTo>
                  <a:pt x="0" y="22744"/>
                  <a:pt x="22744" y="0"/>
                  <a:pt x="50800" y="0"/>
                </a:cubicBezTo>
                <a:cubicBezTo>
                  <a:pt x="78856" y="0"/>
                  <a:pt x="101600" y="22744"/>
                  <a:pt x="101600" y="50800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rgbClr val="00D4C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7E1B4582-6740-FFCA-F3E5-5674960DC149}"/>
              </a:ext>
            </a:extLst>
          </p:cNvPr>
          <p:cNvSpPr/>
          <p:nvPr/>
        </p:nvSpPr>
        <p:spPr>
          <a:xfrm>
            <a:off x="9423400" y="3975100"/>
            <a:ext cx="682625" cy="6350"/>
          </a:xfrm>
          <a:custGeom>
            <a:avLst/>
            <a:gdLst>
              <a:gd name="connsiteX0" fmla="*/ 682625 w 682625"/>
              <a:gd name="connsiteY0" fmla="*/ 0 h 6350"/>
              <a:gd name="connsiteX1" fmla="*/ 0 w 682625"/>
              <a:gd name="connsiteY1" fmla="*/ 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2625" h="6350">
                <a:moveTo>
                  <a:pt x="682625" y="0"/>
                </a:moveTo>
                <a:lnTo>
                  <a:pt x="0" y="0"/>
                </a:lnTo>
              </a:path>
            </a:pathLst>
          </a:custGeom>
          <a:noFill/>
          <a:ln w="6350" cap="flat">
            <a:gradFill>
              <a:gsLst>
                <a:gs pos="0">
                  <a:srgbClr val="039E8F">
                    <a:alpha val="0"/>
                  </a:srgbClr>
                </a:gs>
                <a:gs pos="100000">
                  <a:srgbClr val="039E8F"/>
                </a:gs>
              </a:gsLst>
              <a:lin ang="0" scaled="0"/>
            </a:gra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A75E356E-850C-79E0-1353-FC45B07AF43E}"/>
              </a:ext>
            </a:extLst>
          </p:cNvPr>
          <p:cNvSpPr/>
          <p:nvPr/>
        </p:nvSpPr>
        <p:spPr>
          <a:xfrm>
            <a:off x="9674225" y="4559300"/>
            <a:ext cx="101600" cy="101600"/>
          </a:xfrm>
          <a:custGeom>
            <a:avLst/>
            <a:gdLst>
              <a:gd name="connsiteX0" fmla="*/ 101600 w 101600"/>
              <a:gd name="connsiteY0" fmla="*/ 50800 h 101600"/>
              <a:gd name="connsiteX1" fmla="*/ 50800 w 101600"/>
              <a:gd name="connsiteY1" fmla="*/ 101600 h 101600"/>
              <a:gd name="connsiteX2" fmla="*/ 0 w 101600"/>
              <a:gd name="connsiteY2" fmla="*/ 50800 h 101600"/>
              <a:gd name="connsiteX3" fmla="*/ 50800 w 101600"/>
              <a:gd name="connsiteY3" fmla="*/ 0 h 101600"/>
              <a:gd name="connsiteX4" fmla="*/ 101600 w 101600"/>
              <a:gd name="connsiteY4" fmla="*/ 50800 h 10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00" h="101600">
                <a:moveTo>
                  <a:pt x="101600" y="50800"/>
                </a:moveTo>
                <a:cubicBezTo>
                  <a:pt x="101600" y="78856"/>
                  <a:pt x="78856" y="101600"/>
                  <a:pt x="50800" y="101600"/>
                </a:cubicBezTo>
                <a:cubicBezTo>
                  <a:pt x="22744" y="101600"/>
                  <a:pt x="0" y="78856"/>
                  <a:pt x="0" y="50800"/>
                </a:cubicBezTo>
                <a:cubicBezTo>
                  <a:pt x="0" y="22744"/>
                  <a:pt x="22744" y="0"/>
                  <a:pt x="50800" y="0"/>
                </a:cubicBezTo>
                <a:cubicBezTo>
                  <a:pt x="78856" y="0"/>
                  <a:pt x="101600" y="22744"/>
                  <a:pt x="101600" y="50800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rgbClr val="00D4C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4A8A6C6A-AA93-F84D-B5C3-F6903C394509}"/>
              </a:ext>
            </a:extLst>
          </p:cNvPr>
          <p:cNvSpPr/>
          <p:nvPr/>
        </p:nvSpPr>
        <p:spPr>
          <a:xfrm>
            <a:off x="8985250" y="4610100"/>
            <a:ext cx="682625" cy="6350"/>
          </a:xfrm>
          <a:custGeom>
            <a:avLst/>
            <a:gdLst>
              <a:gd name="connsiteX0" fmla="*/ 682625 w 682625"/>
              <a:gd name="connsiteY0" fmla="*/ 0 h 6350"/>
              <a:gd name="connsiteX1" fmla="*/ 0 w 682625"/>
              <a:gd name="connsiteY1" fmla="*/ 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2625" h="6350">
                <a:moveTo>
                  <a:pt x="682625" y="0"/>
                </a:moveTo>
                <a:lnTo>
                  <a:pt x="0" y="0"/>
                </a:lnTo>
              </a:path>
            </a:pathLst>
          </a:custGeom>
          <a:noFill/>
          <a:ln w="6350" cap="flat">
            <a:gradFill>
              <a:gsLst>
                <a:gs pos="0">
                  <a:srgbClr val="039E8F">
                    <a:alpha val="0"/>
                  </a:srgbClr>
                </a:gs>
                <a:gs pos="100000">
                  <a:srgbClr val="039E8F"/>
                </a:gs>
              </a:gsLst>
              <a:lin ang="0" scaled="0"/>
            </a:gra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E958E79-C985-F606-8A8C-9113DDD7A4C8}"/>
              </a:ext>
            </a:extLst>
          </p:cNvPr>
          <p:cNvSpPr txBox="1"/>
          <p:nvPr/>
        </p:nvSpPr>
        <p:spPr>
          <a:xfrm>
            <a:off x="579549" y="624625"/>
            <a:ext cx="267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9B8C"/>
                </a:solidFill>
                <a:latin typeface="+mj-ea"/>
                <a:ea typeface="+mj-ea"/>
              </a:rPr>
              <a:t>Design Ideas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9DAA3A8-C1FF-D686-6A88-9763F831D9F9}"/>
              </a:ext>
            </a:extLst>
          </p:cNvPr>
          <p:cNvSpPr txBox="1"/>
          <p:nvPr/>
        </p:nvSpPr>
        <p:spPr>
          <a:xfrm>
            <a:off x="579548" y="993957"/>
            <a:ext cx="2239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9B8C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设计核心思路</a:t>
            </a:r>
            <a:endParaRPr lang="en-US" sz="1400" dirty="0">
              <a:solidFill>
                <a:srgbClr val="009B8C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9E66E00-23A1-29B4-6745-BF0CAF614CEC}"/>
              </a:ext>
            </a:extLst>
          </p:cNvPr>
          <p:cNvSpPr txBox="1"/>
          <p:nvPr/>
        </p:nvSpPr>
        <p:spPr>
          <a:xfrm>
            <a:off x="5238222" y="650723"/>
            <a:ext cx="6318778" cy="797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100" dirty="0">
                <a:solidFill>
                  <a:schemeClr val="bg1">
                    <a:lumMod val="65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尝试以时间属性为出发点去构建</a:t>
            </a:r>
            <a:r>
              <a:rPr lang="zh-CN" altLang="en-US" sz="1200" spc="1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品牌色彩体系</a:t>
            </a:r>
            <a:r>
              <a:rPr lang="zh-CN" altLang="en-US" sz="1200" spc="100" dirty="0">
                <a:solidFill>
                  <a:schemeClr val="bg1">
                    <a:lumMod val="65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，那什么样的色彩能更好的表达时间呢</a:t>
            </a:r>
            <a:r>
              <a:rPr lang="en-US" altLang="zh-CN" sz="1200" spc="100" dirty="0">
                <a:solidFill>
                  <a:schemeClr val="bg1">
                    <a:lumMod val="65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?</a:t>
            </a:r>
            <a:r>
              <a:rPr lang="zh-CN" altLang="en-US" sz="1200" spc="100" dirty="0">
                <a:solidFill>
                  <a:schemeClr val="bg1">
                    <a:lumMod val="65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时间其实就像是两个</a:t>
            </a:r>
            <a:r>
              <a:rPr lang="zh-CN" altLang="en-US" sz="1200" spc="1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极端面的循环</a:t>
            </a:r>
            <a:r>
              <a:rPr lang="zh-CN" altLang="en-US" sz="1200" spc="100" dirty="0">
                <a:solidFill>
                  <a:schemeClr val="bg1">
                    <a:lumMod val="65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，例如季节变化春夏秋冬或是每日的昼夜更替等。同样地，色彩也可建立与其相似的循环体系。</a:t>
            </a:r>
            <a:endParaRPr lang="en-US" sz="1200" spc="100" dirty="0">
              <a:solidFill>
                <a:schemeClr val="bg1">
                  <a:lumMod val="65000"/>
                </a:scheme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F4BB521-F7C8-9305-7FBF-27EF74E28EEB}"/>
              </a:ext>
            </a:extLst>
          </p:cNvPr>
          <p:cNvSpPr txBox="1"/>
          <p:nvPr/>
        </p:nvSpPr>
        <p:spPr>
          <a:xfrm>
            <a:off x="565817" y="6166042"/>
            <a:ext cx="1107584" cy="260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9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UI/UX 2022</a:t>
            </a:r>
            <a:endParaRPr lang="en-US" sz="9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B72AB8B-5400-CDAC-C7AB-56FEC1ADAB48}"/>
              </a:ext>
            </a:extLst>
          </p:cNvPr>
          <p:cNvSpPr txBox="1"/>
          <p:nvPr/>
        </p:nvSpPr>
        <p:spPr>
          <a:xfrm>
            <a:off x="10518599" y="6167887"/>
            <a:ext cx="1107584" cy="279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By </a:t>
            </a:r>
            <a:r>
              <a:rPr lang="en-US" altLang="zh-CN" sz="1000" dirty="0" err="1">
                <a:solidFill>
                  <a:schemeClr val="bg1">
                    <a:lumMod val="65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keypoint</a:t>
            </a:r>
            <a:endParaRPr lang="en-US" sz="1000" dirty="0">
              <a:solidFill>
                <a:schemeClr val="bg1">
                  <a:lumMod val="65000"/>
                </a:scheme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B7816FB-5E19-044F-17B1-598BFB0271CF}"/>
              </a:ext>
            </a:extLst>
          </p:cNvPr>
          <p:cNvSpPr txBox="1"/>
          <p:nvPr/>
        </p:nvSpPr>
        <p:spPr>
          <a:xfrm>
            <a:off x="833900" y="3055025"/>
            <a:ext cx="1107584" cy="260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9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市场分析</a:t>
            </a:r>
            <a:endParaRPr lang="en-US" sz="9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5F6D868-127C-1149-17AE-3280D4CA01AF}"/>
              </a:ext>
            </a:extLst>
          </p:cNvPr>
          <p:cNvSpPr txBox="1"/>
          <p:nvPr/>
        </p:nvSpPr>
        <p:spPr>
          <a:xfrm>
            <a:off x="833900" y="3264882"/>
            <a:ext cx="1107584" cy="260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9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前景及趋势</a:t>
            </a:r>
            <a:endParaRPr lang="en-US" sz="9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BA1550D-95F6-583A-0A9F-C5421BD424EA}"/>
              </a:ext>
            </a:extLst>
          </p:cNvPr>
          <p:cNvSpPr txBox="1"/>
          <p:nvPr/>
        </p:nvSpPr>
        <p:spPr>
          <a:xfrm>
            <a:off x="833900" y="3667482"/>
            <a:ext cx="1107584" cy="260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9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竞品分析</a:t>
            </a:r>
            <a:endParaRPr lang="en-US" sz="9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9363104-670F-49FB-D4C1-C807D7EEBF4B}"/>
              </a:ext>
            </a:extLst>
          </p:cNvPr>
          <p:cNvSpPr txBox="1"/>
          <p:nvPr/>
        </p:nvSpPr>
        <p:spPr>
          <a:xfrm>
            <a:off x="833900" y="3877339"/>
            <a:ext cx="1107584" cy="260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9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产品体验及用户数</a:t>
            </a:r>
            <a:endParaRPr lang="en-US" sz="9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910F3F5F-49A5-0D88-A828-8C8FC4A334DC}"/>
              </a:ext>
            </a:extLst>
          </p:cNvPr>
          <p:cNvSpPr txBox="1"/>
          <p:nvPr/>
        </p:nvSpPr>
        <p:spPr>
          <a:xfrm>
            <a:off x="833900" y="4368839"/>
            <a:ext cx="1107584" cy="260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9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用户分析</a:t>
            </a:r>
            <a:endParaRPr lang="en-US" sz="9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0EE92F4-0ADD-9351-4984-4FC346D1D180}"/>
              </a:ext>
            </a:extLst>
          </p:cNvPr>
          <p:cNvSpPr txBox="1"/>
          <p:nvPr/>
        </p:nvSpPr>
        <p:spPr>
          <a:xfrm>
            <a:off x="555625" y="4578696"/>
            <a:ext cx="1385859" cy="260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9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画像、体验地图</a:t>
            </a:r>
            <a:r>
              <a:rPr lang="en-US" altLang="zh-CN" sz="9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C</a:t>
            </a:r>
            <a:r>
              <a:rPr lang="zh-CN" altLang="en-US" sz="9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端</a:t>
            </a:r>
            <a:endParaRPr lang="en-US" sz="9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F92F4676-36B8-968F-F6B2-521D6E2EEF82}"/>
              </a:ext>
            </a:extLst>
          </p:cNvPr>
          <p:cNvSpPr txBox="1"/>
          <p:nvPr/>
        </p:nvSpPr>
        <p:spPr>
          <a:xfrm>
            <a:off x="10237258" y="3086245"/>
            <a:ext cx="1107584" cy="260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品牌优化</a:t>
            </a:r>
            <a:endParaRPr lang="en-US" sz="9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35672E73-466E-69FE-032D-FDF473A643F0}"/>
              </a:ext>
            </a:extLst>
          </p:cNvPr>
          <p:cNvSpPr txBox="1"/>
          <p:nvPr/>
        </p:nvSpPr>
        <p:spPr>
          <a:xfrm>
            <a:off x="10237258" y="3296102"/>
            <a:ext cx="1107584" cy="260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设计语言构建</a:t>
            </a:r>
            <a:endParaRPr lang="en-US" sz="9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3EC0E24C-440F-3718-4B4C-07532B859615}"/>
              </a:ext>
            </a:extLst>
          </p:cNvPr>
          <p:cNvSpPr txBox="1"/>
          <p:nvPr/>
        </p:nvSpPr>
        <p:spPr>
          <a:xfrm>
            <a:off x="10237258" y="3698702"/>
            <a:ext cx="1107584" cy="260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产品重构</a:t>
            </a:r>
            <a:endParaRPr lang="en-US" sz="9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1BF96D3-FB45-E16D-A49B-C5723F2E3502}"/>
              </a:ext>
            </a:extLst>
          </p:cNvPr>
          <p:cNvSpPr txBox="1"/>
          <p:nvPr/>
        </p:nvSpPr>
        <p:spPr>
          <a:xfrm>
            <a:off x="10237258" y="3908559"/>
            <a:ext cx="1107584" cy="260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9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C/B</a:t>
            </a:r>
            <a:r>
              <a:rPr lang="zh-CN" altLang="en-US" sz="9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端再设计</a:t>
            </a:r>
            <a:endParaRPr lang="en-US" sz="9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FBE692BC-53C6-0FB6-93C3-ABD18FAE78F1}"/>
              </a:ext>
            </a:extLst>
          </p:cNvPr>
          <p:cNvSpPr txBox="1"/>
          <p:nvPr/>
        </p:nvSpPr>
        <p:spPr>
          <a:xfrm>
            <a:off x="10237258" y="4400059"/>
            <a:ext cx="1107584" cy="260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交互动效</a:t>
            </a:r>
            <a:endParaRPr lang="en-US" sz="9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2C9F8D81-515B-FD1A-DFA9-1220A629A962}"/>
              </a:ext>
            </a:extLst>
          </p:cNvPr>
          <p:cNvSpPr txBox="1"/>
          <p:nvPr/>
        </p:nvSpPr>
        <p:spPr>
          <a:xfrm>
            <a:off x="10237258" y="4609916"/>
            <a:ext cx="1385859" cy="260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设计走查</a:t>
            </a:r>
            <a:endParaRPr lang="en-US" sz="9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260E6F4D-7A60-67CB-E600-1D7AC2036B11}"/>
              </a:ext>
            </a:extLst>
          </p:cNvPr>
          <p:cNvSpPr txBox="1"/>
          <p:nvPr/>
        </p:nvSpPr>
        <p:spPr>
          <a:xfrm>
            <a:off x="5342822" y="3724504"/>
            <a:ext cx="1688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009B8C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设计核心思路</a:t>
            </a:r>
            <a:endParaRPr lang="en-US" sz="1400" dirty="0">
              <a:solidFill>
                <a:srgbClr val="009B8C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1A8A7FFA-7469-331B-C3F4-B71D0690F0BD}"/>
              </a:ext>
            </a:extLst>
          </p:cNvPr>
          <p:cNvSpPr txBox="1"/>
          <p:nvPr/>
        </p:nvSpPr>
        <p:spPr>
          <a:xfrm>
            <a:off x="5342822" y="3981450"/>
            <a:ext cx="16884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>
                <a:solidFill>
                  <a:srgbClr val="009B8C"/>
                </a:solidFill>
                <a:latin typeface="+mn-ea"/>
                <a:cs typeface="OPPOSans M" panose="00020600040101010101" pitchFamily="18" charset="-122"/>
              </a:rPr>
              <a:t>Present Situation Of Brand</a:t>
            </a:r>
            <a:endParaRPr lang="en-US" sz="700" dirty="0">
              <a:solidFill>
                <a:srgbClr val="009B8C"/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E7E5CE74-73E4-95A4-8CA6-C835E91A99F9}"/>
              </a:ext>
            </a:extLst>
          </p:cNvPr>
          <p:cNvSpPr txBox="1"/>
          <p:nvPr/>
        </p:nvSpPr>
        <p:spPr>
          <a:xfrm>
            <a:off x="3418581" y="3768954"/>
            <a:ext cx="1688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前期调研</a:t>
            </a:r>
            <a:endParaRPr lang="en-US" sz="14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8A6396E9-28C2-5565-09E1-634B57AEFB45}"/>
              </a:ext>
            </a:extLst>
          </p:cNvPr>
          <p:cNvSpPr txBox="1"/>
          <p:nvPr/>
        </p:nvSpPr>
        <p:spPr>
          <a:xfrm>
            <a:off x="3418581" y="4025900"/>
            <a:ext cx="16884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>
                <a:latin typeface="+mn-ea"/>
                <a:cs typeface="OPPOSans M" panose="00020600040101010101" pitchFamily="18" charset="-122"/>
              </a:rPr>
              <a:t>The Early Stage Of The Research</a:t>
            </a:r>
            <a:endParaRPr lang="en-US" sz="700" dirty="0"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80D14574-2F47-E33B-E347-EFFDA42CF2B7}"/>
              </a:ext>
            </a:extLst>
          </p:cNvPr>
          <p:cNvSpPr txBox="1"/>
          <p:nvPr/>
        </p:nvSpPr>
        <p:spPr>
          <a:xfrm>
            <a:off x="7263858" y="3768954"/>
            <a:ext cx="1688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EF6D18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设计执行</a:t>
            </a:r>
            <a:endParaRPr lang="en-US" sz="1400" dirty="0">
              <a:solidFill>
                <a:srgbClr val="EF6D18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81F9578F-F618-39C0-7E72-B27F230B1B7B}"/>
              </a:ext>
            </a:extLst>
          </p:cNvPr>
          <p:cNvSpPr txBox="1"/>
          <p:nvPr/>
        </p:nvSpPr>
        <p:spPr>
          <a:xfrm>
            <a:off x="7263858" y="4025900"/>
            <a:ext cx="16884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>
                <a:solidFill>
                  <a:srgbClr val="EF6D18"/>
                </a:solidFill>
                <a:latin typeface="+mn-ea"/>
                <a:cs typeface="OPPOSans M" panose="00020600040101010101" pitchFamily="18" charset="-122"/>
              </a:rPr>
              <a:t>Designed To Perform</a:t>
            </a:r>
            <a:endParaRPr lang="en-US" sz="700" dirty="0">
              <a:solidFill>
                <a:srgbClr val="EF6D18"/>
              </a:solidFill>
              <a:latin typeface="+mn-ea"/>
              <a:cs typeface="OPPOSans 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41778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F3F7FA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1C8893D4-52FD-F797-5F47-D7B19D96F1D4}"/>
              </a:ext>
            </a:extLst>
          </p:cNvPr>
          <p:cNvSpPr/>
          <p:nvPr/>
        </p:nvSpPr>
        <p:spPr>
          <a:xfrm>
            <a:off x="11531600" y="1181100"/>
            <a:ext cx="6350" cy="1466850"/>
          </a:xfrm>
          <a:custGeom>
            <a:avLst/>
            <a:gdLst>
              <a:gd name="connsiteX0" fmla="*/ 0 w 6350"/>
              <a:gd name="connsiteY0" fmla="*/ 0 h 1466850"/>
              <a:gd name="connsiteX1" fmla="*/ 0 w 6350"/>
              <a:gd name="connsiteY1" fmla="*/ 1466850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0" h="1466850">
                <a:moveTo>
                  <a:pt x="0" y="0"/>
                </a:moveTo>
                <a:lnTo>
                  <a:pt x="0" y="1466850"/>
                </a:lnTo>
              </a:path>
            </a:pathLst>
          </a:custGeom>
          <a:noFill/>
          <a:ln w="6350" cap="flat">
            <a:solidFill>
              <a:srgbClr val="B2B3B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9F539E31-E652-F6E7-1885-38776E722D5E}"/>
              </a:ext>
            </a:extLst>
          </p:cNvPr>
          <p:cNvSpPr/>
          <p:nvPr/>
        </p:nvSpPr>
        <p:spPr>
          <a:xfrm>
            <a:off x="6920898" y="5441740"/>
            <a:ext cx="521304" cy="536252"/>
          </a:xfrm>
          <a:custGeom>
            <a:avLst/>
            <a:gdLst>
              <a:gd name="connsiteX0" fmla="*/ 6444 w 521304"/>
              <a:gd name="connsiteY0" fmla="*/ 521538 h 536252"/>
              <a:gd name="connsiteX1" fmla="*/ 14698 w 521304"/>
              <a:gd name="connsiteY1" fmla="*/ 472840 h 536252"/>
              <a:gd name="connsiteX2" fmla="*/ 496029 w 521304"/>
              <a:gd name="connsiteY2" fmla="*/ 6369 h 536252"/>
              <a:gd name="connsiteX3" fmla="*/ 515333 w 521304"/>
              <a:gd name="connsiteY3" fmla="*/ 2356 h 536252"/>
              <a:gd name="connsiteX4" fmla="*/ 519206 w 521304"/>
              <a:gd name="connsiteY4" fmla="*/ 20866 h 536252"/>
              <a:gd name="connsiteX5" fmla="*/ 55148 w 521304"/>
              <a:gd name="connsiteY5" fmla="*/ 529806 h 536252"/>
              <a:gd name="connsiteX6" fmla="*/ 6444 w 521304"/>
              <a:gd name="connsiteY6" fmla="*/ 521538 h 53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304" h="536252">
                <a:moveTo>
                  <a:pt x="6444" y="521538"/>
                </a:moveTo>
                <a:cubicBezTo>
                  <a:pt x="-4732" y="505810"/>
                  <a:pt x="-986" y="484003"/>
                  <a:pt x="14698" y="472840"/>
                </a:cubicBezTo>
                <a:cubicBezTo>
                  <a:pt x="197008" y="343472"/>
                  <a:pt x="375061" y="194361"/>
                  <a:pt x="496029" y="6369"/>
                </a:cubicBezTo>
                <a:cubicBezTo>
                  <a:pt x="500220" y="-139"/>
                  <a:pt x="508920" y="-1987"/>
                  <a:pt x="515333" y="2356"/>
                </a:cubicBezTo>
                <a:cubicBezTo>
                  <a:pt x="521365" y="6471"/>
                  <a:pt x="523143" y="14662"/>
                  <a:pt x="519206" y="20866"/>
                </a:cubicBezTo>
                <a:cubicBezTo>
                  <a:pt x="394683" y="217881"/>
                  <a:pt x="245267" y="394900"/>
                  <a:pt x="55148" y="529806"/>
                </a:cubicBezTo>
                <a:cubicBezTo>
                  <a:pt x="39400" y="540969"/>
                  <a:pt x="17620" y="537267"/>
                  <a:pt x="6444" y="521538"/>
                </a:cubicBezTo>
                <a:close/>
              </a:path>
            </a:pathLst>
          </a:custGeom>
          <a:gradFill>
            <a:gsLst>
              <a:gs pos="4000">
                <a:srgbClr val="BAE8E3"/>
              </a:gs>
              <a:gs pos="100000">
                <a:srgbClr val="FCE1D4">
                  <a:alpha val="69804"/>
                </a:srgbClr>
              </a:gs>
            </a:gsLst>
            <a:lin ang="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A9A0797B-ACFD-589A-62A6-160EA11C0AFA}"/>
              </a:ext>
            </a:extLst>
          </p:cNvPr>
          <p:cNvSpPr/>
          <p:nvPr/>
        </p:nvSpPr>
        <p:spPr>
          <a:xfrm>
            <a:off x="4235450" y="2717800"/>
            <a:ext cx="3486150" cy="3486150"/>
          </a:xfrm>
          <a:custGeom>
            <a:avLst/>
            <a:gdLst>
              <a:gd name="connsiteX0" fmla="*/ 3486150 w 3486150"/>
              <a:gd name="connsiteY0" fmla="*/ 1743075 h 3486150"/>
              <a:gd name="connsiteX1" fmla="*/ 1743075 w 3486150"/>
              <a:gd name="connsiteY1" fmla="*/ 3486150 h 3486150"/>
              <a:gd name="connsiteX2" fmla="*/ 0 w 3486150"/>
              <a:gd name="connsiteY2" fmla="*/ 1743075 h 3486150"/>
              <a:gd name="connsiteX3" fmla="*/ 1743075 w 3486150"/>
              <a:gd name="connsiteY3" fmla="*/ 0 h 3486150"/>
              <a:gd name="connsiteX4" fmla="*/ 3486150 w 3486150"/>
              <a:gd name="connsiteY4" fmla="*/ 1743075 h 348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6150" h="3486150">
                <a:moveTo>
                  <a:pt x="3486150" y="1743075"/>
                </a:moveTo>
                <a:cubicBezTo>
                  <a:pt x="3486150" y="2705749"/>
                  <a:pt x="2705749" y="3486150"/>
                  <a:pt x="1743075" y="3486150"/>
                </a:cubicBezTo>
                <a:cubicBezTo>
                  <a:pt x="780401" y="3486150"/>
                  <a:pt x="0" y="2705749"/>
                  <a:pt x="0" y="1743075"/>
                </a:cubicBezTo>
                <a:cubicBezTo>
                  <a:pt x="0" y="780401"/>
                  <a:pt x="780401" y="0"/>
                  <a:pt x="1743075" y="0"/>
                </a:cubicBezTo>
                <a:cubicBezTo>
                  <a:pt x="2705749" y="0"/>
                  <a:pt x="3486150" y="780401"/>
                  <a:pt x="3486150" y="1743075"/>
                </a:cubicBezTo>
                <a:close/>
              </a:path>
            </a:pathLst>
          </a:custGeom>
          <a:solidFill>
            <a:srgbClr val="E7F6F6">
              <a:alpha val="5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8837C804-E8AF-9FAC-7A40-4DE82C579A85}"/>
              </a:ext>
            </a:extLst>
          </p:cNvPr>
          <p:cNvSpPr/>
          <p:nvPr/>
        </p:nvSpPr>
        <p:spPr>
          <a:xfrm>
            <a:off x="4749800" y="3232150"/>
            <a:ext cx="2457450" cy="2457450"/>
          </a:xfrm>
          <a:custGeom>
            <a:avLst/>
            <a:gdLst>
              <a:gd name="connsiteX0" fmla="*/ 2457450 w 2457450"/>
              <a:gd name="connsiteY0" fmla="*/ 1228725 h 2457450"/>
              <a:gd name="connsiteX1" fmla="*/ 1228725 w 2457450"/>
              <a:gd name="connsiteY1" fmla="*/ 2457450 h 2457450"/>
              <a:gd name="connsiteX2" fmla="*/ 0 w 2457450"/>
              <a:gd name="connsiteY2" fmla="*/ 1228725 h 2457450"/>
              <a:gd name="connsiteX3" fmla="*/ 1228725 w 2457450"/>
              <a:gd name="connsiteY3" fmla="*/ 0 h 2457450"/>
              <a:gd name="connsiteX4" fmla="*/ 2457450 w 2457450"/>
              <a:gd name="connsiteY4" fmla="*/ 1228725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7450" h="2457450">
                <a:moveTo>
                  <a:pt x="2457450" y="1228725"/>
                </a:moveTo>
                <a:cubicBezTo>
                  <a:pt x="2457450" y="1907331"/>
                  <a:pt x="1907331" y="2457450"/>
                  <a:pt x="1228725" y="2457450"/>
                </a:cubicBezTo>
                <a:cubicBezTo>
                  <a:pt x="550119" y="2457450"/>
                  <a:pt x="0" y="1907331"/>
                  <a:pt x="0" y="1228725"/>
                </a:cubicBezTo>
                <a:cubicBezTo>
                  <a:pt x="0" y="550119"/>
                  <a:pt x="550119" y="0"/>
                  <a:pt x="1228725" y="0"/>
                </a:cubicBezTo>
                <a:cubicBezTo>
                  <a:pt x="1907331" y="0"/>
                  <a:pt x="2457450" y="550119"/>
                  <a:pt x="2457450" y="1228725"/>
                </a:cubicBezTo>
                <a:close/>
              </a:path>
            </a:pathLst>
          </a:custGeom>
          <a:solidFill>
            <a:srgbClr val="E7F6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8C0196B2-48F1-5FF9-45D1-463E86C02DC5}"/>
              </a:ext>
            </a:extLst>
          </p:cNvPr>
          <p:cNvSpPr/>
          <p:nvPr/>
        </p:nvSpPr>
        <p:spPr>
          <a:xfrm>
            <a:off x="7213600" y="3790950"/>
            <a:ext cx="1339850" cy="1339850"/>
          </a:xfrm>
          <a:custGeom>
            <a:avLst/>
            <a:gdLst>
              <a:gd name="connsiteX0" fmla="*/ 1339850 w 1339850"/>
              <a:gd name="connsiteY0" fmla="*/ 669925 h 1339850"/>
              <a:gd name="connsiteX1" fmla="*/ 669925 w 1339850"/>
              <a:gd name="connsiteY1" fmla="*/ 1339850 h 1339850"/>
              <a:gd name="connsiteX2" fmla="*/ 0 w 1339850"/>
              <a:gd name="connsiteY2" fmla="*/ 669925 h 1339850"/>
              <a:gd name="connsiteX3" fmla="*/ 669925 w 1339850"/>
              <a:gd name="connsiteY3" fmla="*/ 0 h 1339850"/>
              <a:gd name="connsiteX4" fmla="*/ 1339850 w 1339850"/>
              <a:gd name="connsiteY4" fmla="*/ 669925 h 133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9850" h="1339850">
                <a:moveTo>
                  <a:pt x="1339850" y="669925"/>
                </a:moveTo>
                <a:cubicBezTo>
                  <a:pt x="1339850" y="1039914"/>
                  <a:pt x="1039914" y="1339850"/>
                  <a:pt x="669925" y="1339850"/>
                </a:cubicBezTo>
                <a:cubicBezTo>
                  <a:pt x="299936" y="1339850"/>
                  <a:pt x="0" y="1039914"/>
                  <a:pt x="0" y="669925"/>
                </a:cubicBezTo>
                <a:cubicBezTo>
                  <a:pt x="0" y="299936"/>
                  <a:pt x="299936" y="0"/>
                  <a:pt x="669925" y="0"/>
                </a:cubicBezTo>
                <a:cubicBezTo>
                  <a:pt x="1039914" y="0"/>
                  <a:pt x="1339850" y="299936"/>
                  <a:pt x="1339850" y="669925"/>
                </a:cubicBez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8DDEC8FB-8AAF-5E35-1C5D-C1273D30E0C9}"/>
              </a:ext>
            </a:extLst>
          </p:cNvPr>
          <p:cNvSpPr/>
          <p:nvPr/>
        </p:nvSpPr>
        <p:spPr>
          <a:xfrm>
            <a:off x="3403600" y="3790950"/>
            <a:ext cx="1339850" cy="1339850"/>
          </a:xfrm>
          <a:custGeom>
            <a:avLst/>
            <a:gdLst>
              <a:gd name="connsiteX0" fmla="*/ 1339850 w 1339850"/>
              <a:gd name="connsiteY0" fmla="*/ 669925 h 1339850"/>
              <a:gd name="connsiteX1" fmla="*/ 669925 w 1339850"/>
              <a:gd name="connsiteY1" fmla="*/ 1339850 h 1339850"/>
              <a:gd name="connsiteX2" fmla="*/ 0 w 1339850"/>
              <a:gd name="connsiteY2" fmla="*/ 669925 h 1339850"/>
              <a:gd name="connsiteX3" fmla="*/ 669925 w 1339850"/>
              <a:gd name="connsiteY3" fmla="*/ 0 h 1339850"/>
              <a:gd name="connsiteX4" fmla="*/ 1339850 w 1339850"/>
              <a:gd name="connsiteY4" fmla="*/ 669925 h 133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9850" h="1339850">
                <a:moveTo>
                  <a:pt x="1339850" y="669925"/>
                </a:moveTo>
                <a:cubicBezTo>
                  <a:pt x="1339850" y="1039914"/>
                  <a:pt x="1039914" y="1339850"/>
                  <a:pt x="669925" y="1339850"/>
                </a:cubicBezTo>
                <a:cubicBezTo>
                  <a:pt x="299936" y="1339850"/>
                  <a:pt x="0" y="1039914"/>
                  <a:pt x="0" y="669925"/>
                </a:cubicBezTo>
                <a:cubicBezTo>
                  <a:pt x="0" y="299936"/>
                  <a:pt x="299936" y="0"/>
                  <a:pt x="669925" y="0"/>
                </a:cubicBezTo>
                <a:cubicBezTo>
                  <a:pt x="1039914" y="0"/>
                  <a:pt x="1339850" y="299936"/>
                  <a:pt x="1339850" y="669925"/>
                </a:cubicBez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4D3C1173-ABCF-0873-3145-015819DD703B}"/>
              </a:ext>
            </a:extLst>
          </p:cNvPr>
          <p:cNvSpPr/>
          <p:nvPr/>
        </p:nvSpPr>
        <p:spPr>
          <a:xfrm>
            <a:off x="5222875" y="3686175"/>
            <a:ext cx="1511300" cy="1511300"/>
          </a:xfrm>
          <a:custGeom>
            <a:avLst/>
            <a:gdLst>
              <a:gd name="connsiteX0" fmla="*/ 1511300 w 1511300"/>
              <a:gd name="connsiteY0" fmla="*/ 755650 h 1511300"/>
              <a:gd name="connsiteX1" fmla="*/ 755650 w 1511300"/>
              <a:gd name="connsiteY1" fmla="*/ 1511300 h 1511300"/>
              <a:gd name="connsiteX2" fmla="*/ 0 w 1511300"/>
              <a:gd name="connsiteY2" fmla="*/ 755650 h 1511300"/>
              <a:gd name="connsiteX3" fmla="*/ 755650 w 1511300"/>
              <a:gd name="connsiteY3" fmla="*/ 0 h 1511300"/>
              <a:gd name="connsiteX4" fmla="*/ 1511300 w 1511300"/>
              <a:gd name="connsiteY4" fmla="*/ 755650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1300" h="1511300">
                <a:moveTo>
                  <a:pt x="1511300" y="755650"/>
                </a:moveTo>
                <a:cubicBezTo>
                  <a:pt x="1511300" y="1172984"/>
                  <a:pt x="1172984" y="1511300"/>
                  <a:pt x="755650" y="1511300"/>
                </a:cubicBezTo>
                <a:cubicBezTo>
                  <a:pt x="338316" y="1511300"/>
                  <a:pt x="0" y="1172984"/>
                  <a:pt x="0" y="755650"/>
                </a:cubicBezTo>
                <a:cubicBezTo>
                  <a:pt x="0" y="338316"/>
                  <a:pt x="338316" y="0"/>
                  <a:pt x="755650" y="0"/>
                </a:cubicBezTo>
                <a:cubicBezTo>
                  <a:pt x="1172984" y="0"/>
                  <a:pt x="1511300" y="338316"/>
                  <a:pt x="1511300" y="755650"/>
                </a:cubicBezTo>
                <a:close/>
              </a:path>
            </a:pathLst>
          </a:custGeom>
          <a:solidFill>
            <a:srgbClr val="03CFBE"/>
          </a:solidFill>
          <a:ln w="6350" cap="flat">
            <a:solidFill>
              <a:srgbClr val="1EAAA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63F40992-61F0-065C-42AF-1DF1582F99F7}"/>
              </a:ext>
            </a:extLst>
          </p:cNvPr>
          <p:cNvSpPr/>
          <p:nvPr/>
        </p:nvSpPr>
        <p:spPr>
          <a:xfrm>
            <a:off x="4235450" y="2717800"/>
            <a:ext cx="3486150" cy="3486150"/>
          </a:xfrm>
          <a:custGeom>
            <a:avLst/>
            <a:gdLst>
              <a:gd name="connsiteX0" fmla="*/ 3486150 w 3486150"/>
              <a:gd name="connsiteY0" fmla="*/ 1743075 h 3486150"/>
              <a:gd name="connsiteX1" fmla="*/ 1743075 w 3486150"/>
              <a:gd name="connsiteY1" fmla="*/ 3486150 h 3486150"/>
              <a:gd name="connsiteX2" fmla="*/ 0 w 3486150"/>
              <a:gd name="connsiteY2" fmla="*/ 1743075 h 3486150"/>
              <a:gd name="connsiteX3" fmla="*/ 1743075 w 3486150"/>
              <a:gd name="connsiteY3" fmla="*/ 0 h 3486150"/>
              <a:gd name="connsiteX4" fmla="*/ 3486150 w 3486150"/>
              <a:gd name="connsiteY4" fmla="*/ 1743075 h 348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6150" h="3486150">
                <a:moveTo>
                  <a:pt x="3486150" y="1743075"/>
                </a:moveTo>
                <a:cubicBezTo>
                  <a:pt x="3486150" y="2705749"/>
                  <a:pt x="2705749" y="3486150"/>
                  <a:pt x="1743075" y="3486150"/>
                </a:cubicBezTo>
                <a:cubicBezTo>
                  <a:pt x="780401" y="3486150"/>
                  <a:pt x="0" y="2705749"/>
                  <a:pt x="0" y="1743075"/>
                </a:cubicBezTo>
                <a:cubicBezTo>
                  <a:pt x="0" y="780401"/>
                  <a:pt x="780401" y="0"/>
                  <a:pt x="1743075" y="0"/>
                </a:cubicBezTo>
                <a:cubicBezTo>
                  <a:pt x="2705749" y="0"/>
                  <a:pt x="3486150" y="780401"/>
                  <a:pt x="3486150" y="1743075"/>
                </a:cubicBezTo>
                <a:close/>
              </a:path>
            </a:pathLst>
          </a:custGeom>
          <a:gradFill>
            <a:gsLst>
              <a:gs pos="4000">
                <a:srgbClr val="E8F6F6">
                  <a:alpha val="70000"/>
                </a:srgbClr>
              </a:gs>
              <a:gs pos="100000">
                <a:srgbClr val="FEF4EF">
                  <a:alpha val="70000"/>
                </a:srgbClr>
              </a:gs>
            </a:gsLst>
            <a:lin ang="0" scaled="0"/>
          </a:gra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D52D08C4-46A5-732B-08D0-D5B0A0E09D81}"/>
              </a:ext>
            </a:extLst>
          </p:cNvPr>
          <p:cNvSpPr/>
          <p:nvPr/>
        </p:nvSpPr>
        <p:spPr>
          <a:xfrm>
            <a:off x="4749800" y="3232150"/>
            <a:ext cx="2457450" cy="2457450"/>
          </a:xfrm>
          <a:custGeom>
            <a:avLst/>
            <a:gdLst>
              <a:gd name="connsiteX0" fmla="*/ 2457450 w 2457450"/>
              <a:gd name="connsiteY0" fmla="*/ 1228725 h 2457450"/>
              <a:gd name="connsiteX1" fmla="*/ 1228725 w 2457450"/>
              <a:gd name="connsiteY1" fmla="*/ 2457450 h 2457450"/>
              <a:gd name="connsiteX2" fmla="*/ 0 w 2457450"/>
              <a:gd name="connsiteY2" fmla="*/ 1228725 h 2457450"/>
              <a:gd name="connsiteX3" fmla="*/ 1228725 w 2457450"/>
              <a:gd name="connsiteY3" fmla="*/ 0 h 2457450"/>
              <a:gd name="connsiteX4" fmla="*/ 2457450 w 2457450"/>
              <a:gd name="connsiteY4" fmla="*/ 1228725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7450" h="2457450">
                <a:moveTo>
                  <a:pt x="2457450" y="1228725"/>
                </a:moveTo>
                <a:cubicBezTo>
                  <a:pt x="2457450" y="1907331"/>
                  <a:pt x="1907331" y="2457450"/>
                  <a:pt x="1228725" y="2457450"/>
                </a:cubicBezTo>
                <a:cubicBezTo>
                  <a:pt x="550119" y="2457450"/>
                  <a:pt x="0" y="1907331"/>
                  <a:pt x="0" y="1228725"/>
                </a:cubicBezTo>
                <a:cubicBezTo>
                  <a:pt x="0" y="550119"/>
                  <a:pt x="550119" y="0"/>
                  <a:pt x="1228725" y="0"/>
                </a:cubicBezTo>
                <a:cubicBezTo>
                  <a:pt x="1907331" y="0"/>
                  <a:pt x="2457450" y="550119"/>
                  <a:pt x="2457450" y="1228725"/>
                </a:cubicBezTo>
                <a:close/>
              </a:path>
            </a:pathLst>
          </a:custGeom>
          <a:gradFill>
            <a:gsLst>
              <a:gs pos="4000">
                <a:srgbClr val="E8F6F6"/>
              </a:gs>
              <a:gs pos="100000">
                <a:srgbClr val="FEF4EF"/>
              </a:gs>
            </a:gsLst>
            <a:lin ang="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2B450AC0-4F75-DA38-F82A-B8F72DCF89F2}"/>
              </a:ext>
            </a:extLst>
          </p:cNvPr>
          <p:cNvSpPr/>
          <p:nvPr/>
        </p:nvSpPr>
        <p:spPr>
          <a:xfrm>
            <a:off x="4740275" y="4489450"/>
            <a:ext cx="2473325" cy="6350"/>
          </a:xfrm>
          <a:custGeom>
            <a:avLst/>
            <a:gdLst>
              <a:gd name="connsiteX0" fmla="*/ 0 w 2473325"/>
              <a:gd name="connsiteY0" fmla="*/ 0 h 6350"/>
              <a:gd name="connsiteX1" fmla="*/ 2473325 w 2473325"/>
              <a:gd name="connsiteY1" fmla="*/ 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73325" h="6350">
                <a:moveTo>
                  <a:pt x="0" y="0"/>
                </a:moveTo>
                <a:lnTo>
                  <a:pt x="2473325" y="0"/>
                </a:lnTo>
              </a:path>
            </a:pathLst>
          </a:custGeom>
          <a:noFill/>
          <a:ln w="19050" cap="flat">
            <a:gradFill>
              <a:gsLst>
                <a:gs pos="0">
                  <a:srgbClr val="02BABD"/>
                </a:gs>
                <a:gs pos="100000">
                  <a:srgbClr val="EF6D18"/>
                </a:gs>
              </a:gsLst>
              <a:lin ang="0" scaled="0"/>
            </a:gra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EF512DFA-A58C-1C50-FBFB-EE13E1125864}"/>
              </a:ext>
            </a:extLst>
          </p:cNvPr>
          <p:cNvSpPr/>
          <p:nvPr/>
        </p:nvSpPr>
        <p:spPr>
          <a:xfrm>
            <a:off x="5222875" y="3686175"/>
            <a:ext cx="1511300" cy="1511300"/>
          </a:xfrm>
          <a:custGeom>
            <a:avLst/>
            <a:gdLst>
              <a:gd name="connsiteX0" fmla="*/ 1511300 w 1511300"/>
              <a:gd name="connsiteY0" fmla="*/ 755650 h 1511300"/>
              <a:gd name="connsiteX1" fmla="*/ 755650 w 1511300"/>
              <a:gd name="connsiteY1" fmla="*/ 1511300 h 1511300"/>
              <a:gd name="connsiteX2" fmla="*/ 0 w 1511300"/>
              <a:gd name="connsiteY2" fmla="*/ 755650 h 1511300"/>
              <a:gd name="connsiteX3" fmla="*/ 755650 w 1511300"/>
              <a:gd name="connsiteY3" fmla="*/ 0 h 1511300"/>
              <a:gd name="connsiteX4" fmla="*/ 1511300 w 1511300"/>
              <a:gd name="connsiteY4" fmla="*/ 755650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1300" h="1511300">
                <a:moveTo>
                  <a:pt x="1511300" y="755650"/>
                </a:moveTo>
                <a:cubicBezTo>
                  <a:pt x="1511300" y="1172984"/>
                  <a:pt x="1172984" y="1511300"/>
                  <a:pt x="755650" y="1511300"/>
                </a:cubicBezTo>
                <a:cubicBezTo>
                  <a:pt x="338316" y="1511300"/>
                  <a:pt x="0" y="1172984"/>
                  <a:pt x="0" y="755650"/>
                </a:cubicBezTo>
                <a:cubicBezTo>
                  <a:pt x="0" y="338316"/>
                  <a:pt x="338316" y="0"/>
                  <a:pt x="755650" y="0"/>
                </a:cubicBezTo>
                <a:cubicBezTo>
                  <a:pt x="1172984" y="0"/>
                  <a:pt x="1511300" y="338316"/>
                  <a:pt x="1511300" y="755650"/>
                </a:cubicBezTo>
                <a:close/>
              </a:path>
            </a:pathLst>
          </a:custGeom>
          <a:gradFill>
            <a:gsLst>
              <a:gs pos="0">
                <a:srgbClr val="03DFCF"/>
              </a:gs>
              <a:gs pos="100000">
                <a:srgbClr val="02BABD"/>
              </a:gs>
            </a:gsLst>
            <a:lin ang="2700000" scaled="0"/>
          </a:gradFill>
          <a:ln w="6350" cap="flat">
            <a:solidFill>
              <a:srgbClr val="1EAAA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7BFF59B3-0399-8BDF-0555-D9ACA1921180}"/>
              </a:ext>
            </a:extLst>
          </p:cNvPr>
          <p:cNvSpPr/>
          <p:nvPr/>
        </p:nvSpPr>
        <p:spPr>
          <a:xfrm>
            <a:off x="4500786" y="2949570"/>
            <a:ext cx="533085" cy="524542"/>
          </a:xfrm>
          <a:custGeom>
            <a:avLst/>
            <a:gdLst>
              <a:gd name="connsiteX0" fmla="*/ 527124 w 533085"/>
              <a:gd name="connsiteY0" fmla="*/ 15423 h 524542"/>
              <a:gd name="connsiteX1" fmla="*/ 517669 w 533085"/>
              <a:gd name="connsiteY1" fmla="*/ 63899 h 524542"/>
              <a:gd name="connsiteX2" fmla="*/ 25112 w 533085"/>
              <a:gd name="connsiteY2" fmla="*/ 518457 h 524542"/>
              <a:gd name="connsiteX3" fmla="*/ 5713 w 533085"/>
              <a:gd name="connsiteY3" fmla="*/ 521994 h 524542"/>
              <a:gd name="connsiteX4" fmla="*/ 2277 w 533085"/>
              <a:gd name="connsiteY4" fmla="*/ 503395 h 524542"/>
              <a:gd name="connsiteX5" fmla="*/ 478648 w 533085"/>
              <a:gd name="connsiteY5" fmla="*/ 5961 h 524542"/>
              <a:gd name="connsiteX6" fmla="*/ 527124 w 533085"/>
              <a:gd name="connsiteY6" fmla="*/ 15423 h 524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3085" h="524542">
                <a:moveTo>
                  <a:pt x="527124" y="15423"/>
                </a:moveTo>
                <a:cubicBezTo>
                  <a:pt x="537900" y="31418"/>
                  <a:pt x="533665" y="53123"/>
                  <a:pt x="517669" y="63899"/>
                </a:cubicBezTo>
                <a:cubicBezTo>
                  <a:pt x="332261" y="188771"/>
                  <a:pt x="150607" y="333481"/>
                  <a:pt x="25112" y="518457"/>
                </a:cubicBezTo>
                <a:cubicBezTo>
                  <a:pt x="20769" y="524858"/>
                  <a:pt x="12006" y="526496"/>
                  <a:pt x="5713" y="521994"/>
                </a:cubicBezTo>
                <a:cubicBezTo>
                  <a:pt x="-262" y="517733"/>
                  <a:pt x="-1793" y="509504"/>
                  <a:pt x="2277" y="503395"/>
                </a:cubicBezTo>
                <a:cubicBezTo>
                  <a:pt x="131564" y="309485"/>
                  <a:pt x="285310" y="136174"/>
                  <a:pt x="478648" y="5961"/>
                </a:cubicBezTo>
                <a:cubicBezTo>
                  <a:pt x="494644" y="-4815"/>
                  <a:pt x="516348" y="-579"/>
                  <a:pt x="527124" y="15423"/>
                </a:cubicBezTo>
                <a:close/>
              </a:path>
            </a:pathLst>
          </a:custGeom>
          <a:gradFill>
            <a:gsLst>
              <a:gs pos="4000">
                <a:srgbClr val="BAE8E3"/>
              </a:gs>
              <a:gs pos="100000">
                <a:srgbClr val="FCE1D4">
                  <a:alpha val="69804"/>
                </a:srgbClr>
              </a:gs>
            </a:gsLst>
            <a:lin ang="10800000" scaled="0"/>
          </a:gra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1967C50-751F-A987-8294-E6971AE9A5D6}"/>
              </a:ext>
            </a:extLst>
          </p:cNvPr>
          <p:cNvSpPr txBox="1"/>
          <p:nvPr/>
        </p:nvSpPr>
        <p:spPr>
          <a:xfrm>
            <a:off x="579549" y="624625"/>
            <a:ext cx="267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9B8C"/>
                </a:solidFill>
                <a:latin typeface="+mj-ea"/>
                <a:ea typeface="+mj-ea"/>
              </a:rPr>
              <a:t>Concept extraction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75E4BAD-602B-F8E9-0F5C-46E34A2FD4FE}"/>
              </a:ext>
            </a:extLst>
          </p:cNvPr>
          <p:cNvSpPr txBox="1"/>
          <p:nvPr/>
        </p:nvSpPr>
        <p:spPr>
          <a:xfrm>
            <a:off x="579549" y="993957"/>
            <a:ext cx="95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9B8C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理念发散</a:t>
            </a:r>
            <a:endParaRPr lang="en-US" sz="1400" dirty="0">
              <a:solidFill>
                <a:srgbClr val="009B8C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599A94F-A3F2-2448-9F85-082BE137E2C1}"/>
              </a:ext>
            </a:extLst>
          </p:cNvPr>
          <p:cNvSpPr txBox="1"/>
          <p:nvPr/>
        </p:nvSpPr>
        <p:spPr>
          <a:xfrm>
            <a:off x="579548" y="1671066"/>
            <a:ext cx="9639927" cy="53347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在理念发散阶段，以时间为单位并从日常管理流程出发，梳理其环节间关系并提炼品牌核心概念。人们每日都在处理各种事项，而新事件的出现完成它后便会迎接下个事件。随着时间的流逝，生活其实更像是一种「循环」 部分人可能是螺旋向上式的循环，又或是日复一日的死循环。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E6B5621-AF21-25BA-F732-36D3A26F0FF4}"/>
              </a:ext>
            </a:extLst>
          </p:cNvPr>
          <p:cNvSpPr txBox="1"/>
          <p:nvPr/>
        </p:nvSpPr>
        <p:spPr>
          <a:xfrm>
            <a:off x="10543413" y="647621"/>
            <a:ext cx="1101233" cy="53347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品牌概念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提炼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AC9AD1A-1273-AA88-8C57-3B4456BF2AD2}"/>
              </a:ext>
            </a:extLst>
          </p:cNvPr>
          <p:cNvSpPr txBox="1"/>
          <p:nvPr/>
        </p:nvSpPr>
        <p:spPr>
          <a:xfrm>
            <a:off x="5192085" y="4232504"/>
            <a:ext cx="1688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完成任务</a:t>
            </a:r>
            <a:endParaRPr lang="en-US" sz="14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B940EF0-316E-49C9-41B5-13C10F4C1A1C}"/>
              </a:ext>
            </a:extLst>
          </p:cNvPr>
          <p:cNvSpPr txBox="1"/>
          <p:nvPr/>
        </p:nvSpPr>
        <p:spPr>
          <a:xfrm>
            <a:off x="5192085" y="4489450"/>
            <a:ext cx="16884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Completed</a:t>
            </a:r>
            <a:endParaRPr lang="en-US" sz="700" dirty="0">
              <a:solidFill>
                <a:schemeClr val="bg1"/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C185783-AD83-DC1D-12C8-B2A30E093963}"/>
              </a:ext>
            </a:extLst>
          </p:cNvPr>
          <p:cNvSpPr txBox="1"/>
          <p:nvPr/>
        </p:nvSpPr>
        <p:spPr>
          <a:xfrm>
            <a:off x="7520570" y="4263282"/>
            <a:ext cx="1688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完成任务</a:t>
            </a:r>
            <a:endParaRPr lang="en-US" sz="1200" dirty="0"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0D5A38E-73A0-6239-5D58-9E20588F4139}"/>
              </a:ext>
            </a:extLst>
          </p:cNvPr>
          <p:cNvSpPr txBox="1"/>
          <p:nvPr/>
        </p:nvSpPr>
        <p:spPr>
          <a:xfrm>
            <a:off x="7520570" y="4489450"/>
            <a:ext cx="16884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latin typeface="+mn-ea"/>
                <a:cs typeface="OPPOSans M" panose="00020600040101010101" pitchFamily="18" charset="-122"/>
              </a:rPr>
              <a:t>Completed</a:t>
            </a:r>
            <a:endParaRPr lang="en-US" sz="700" dirty="0"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00050FA-09DA-F8EA-5180-CA9684812131}"/>
              </a:ext>
            </a:extLst>
          </p:cNvPr>
          <p:cNvSpPr txBox="1"/>
          <p:nvPr/>
        </p:nvSpPr>
        <p:spPr>
          <a:xfrm>
            <a:off x="2734635" y="4263282"/>
            <a:ext cx="1688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新任务</a:t>
            </a:r>
            <a:endParaRPr lang="en-US" sz="1200" dirty="0"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7A552FF-D02E-B8CA-1353-F571B630B810}"/>
              </a:ext>
            </a:extLst>
          </p:cNvPr>
          <p:cNvSpPr txBox="1"/>
          <p:nvPr/>
        </p:nvSpPr>
        <p:spPr>
          <a:xfrm>
            <a:off x="2734635" y="4489450"/>
            <a:ext cx="16884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700" dirty="0">
                <a:latin typeface="+mn-ea"/>
                <a:cs typeface="OPPOSans M" panose="00020600040101010101" pitchFamily="18" charset="-122"/>
              </a:rPr>
              <a:t>New task</a:t>
            </a:r>
            <a:endParaRPr lang="en-US" sz="700" dirty="0">
              <a:latin typeface="+mn-ea"/>
              <a:cs typeface="OPPOSans 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5663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F3F7FA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FFEB2800-DDA7-7A7A-A44D-EF78DFC8C426}"/>
              </a:ext>
            </a:extLst>
          </p:cNvPr>
          <p:cNvSpPr/>
          <p:nvPr/>
        </p:nvSpPr>
        <p:spPr>
          <a:xfrm>
            <a:off x="1555750" y="3263900"/>
            <a:ext cx="2000250" cy="2000250"/>
          </a:xfrm>
          <a:custGeom>
            <a:avLst/>
            <a:gdLst>
              <a:gd name="connsiteX0" fmla="*/ 2000250 w 2000250"/>
              <a:gd name="connsiteY0" fmla="*/ 1000125 h 2000250"/>
              <a:gd name="connsiteX1" fmla="*/ 1000125 w 2000250"/>
              <a:gd name="connsiteY1" fmla="*/ 2000250 h 2000250"/>
              <a:gd name="connsiteX2" fmla="*/ 0 w 2000250"/>
              <a:gd name="connsiteY2" fmla="*/ 1000125 h 2000250"/>
              <a:gd name="connsiteX3" fmla="*/ 1000125 w 2000250"/>
              <a:gd name="connsiteY3" fmla="*/ 0 h 2000250"/>
              <a:gd name="connsiteX4" fmla="*/ 2000250 w 2000250"/>
              <a:gd name="connsiteY4" fmla="*/ 1000125 h 20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0250" h="2000250">
                <a:moveTo>
                  <a:pt x="2000250" y="1000125"/>
                </a:moveTo>
                <a:cubicBezTo>
                  <a:pt x="2000250" y="1552479"/>
                  <a:pt x="1552479" y="2000250"/>
                  <a:pt x="1000125" y="2000250"/>
                </a:cubicBezTo>
                <a:cubicBezTo>
                  <a:pt x="447771" y="2000250"/>
                  <a:pt x="0" y="1552479"/>
                  <a:pt x="0" y="1000125"/>
                </a:cubicBezTo>
                <a:cubicBezTo>
                  <a:pt x="0" y="447771"/>
                  <a:pt x="447771" y="0"/>
                  <a:pt x="1000125" y="0"/>
                </a:cubicBezTo>
                <a:cubicBezTo>
                  <a:pt x="1552479" y="0"/>
                  <a:pt x="2000250" y="447771"/>
                  <a:pt x="2000250" y="1000125"/>
                </a:cubicBezTo>
                <a:close/>
              </a:path>
            </a:pathLst>
          </a:custGeom>
          <a:solidFill>
            <a:srgbClr val="F1F5F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D36A2425-BD35-588C-E198-7DED6AD0027F}"/>
              </a:ext>
            </a:extLst>
          </p:cNvPr>
          <p:cNvSpPr/>
          <p:nvPr/>
        </p:nvSpPr>
        <p:spPr>
          <a:xfrm>
            <a:off x="4953000" y="3498850"/>
            <a:ext cx="6369050" cy="666750"/>
          </a:xfrm>
          <a:custGeom>
            <a:avLst/>
            <a:gdLst>
              <a:gd name="connsiteX0" fmla="*/ 0 w 6369050"/>
              <a:gd name="connsiteY0" fmla="*/ 333375 h 666750"/>
              <a:gd name="connsiteX1" fmla="*/ 333375 w 6369050"/>
              <a:gd name="connsiteY1" fmla="*/ 0 h 666750"/>
              <a:gd name="connsiteX2" fmla="*/ 6035675 w 6369050"/>
              <a:gd name="connsiteY2" fmla="*/ 0 h 666750"/>
              <a:gd name="connsiteX3" fmla="*/ 6369050 w 6369050"/>
              <a:gd name="connsiteY3" fmla="*/ 333375 h 666750"/>
              <a:gd name="connsiteX4" fmla="*/ 6035675 w 6369050"/>
              <a:gd name="connsiteY4" fmla="*/ 666750 h 666750"/>
              <a:gd name="connsiteX5" fmla="*/ 333375 w 6369050"/>
              <a:gd name="connsiteY5" fmla="*/ 666750 h 666750"/>
              <a:gd name="connsiteX6" fmla="*/ 0 w 6369050"/>
              <a:gd name="connsiteY6" fmla="*/ 333375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69050" h="666750">
                <a:moveTo>
                  <a:pt x="0" y="333375"/>
                </a:moveTo>
                <a:cubicBezTo>
                  <a:pt x="0" y="149257"/>
                  <a:pt x="149257" y="0"/>
                  <a:pt x="333375" y="0"/>
                </a:cubicBezTo>
                <a:lnTo>
                  <a:pt x="6035675" y="0"/>
                </a:lnTo>
                <a:cubicBezTo>
                  <a:pt x="6219762" y="0"/>
                  <a:pt x="6369050" y="149257"/>
                  <a:pt x="6369050" y="333375"/>
                </a:cubicBezTo>
                <a:cubicBezTo>
                  <a:pt x="6369050" y="517493"/>
                  <a:pt x="6219762" y="666750"/>
                  <a:pt x="6035675" y="666750"/>
                </a:cubicBezTo>
                <a:lnTo>
                  <a:pt x="333375" y="666750"/>
                </a:lnTo>
                <a:cubicBezTo>
                  <a:pt x="149257" y="666750"/>
                  <a:pt x="0" y="517493"/>
                  <a:pt x="0" y="333375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rgbClr val="EBEBEB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C357C7DB-2A2F-C50F-C519-115F75D78087}"/>
              </a:ext>
            </a:extLst>
          </p:cNvPr>
          <p:cNvSpPr/>
          <p:nvPr/>
        </p:nvSpPr>
        <p:spPr>
          <a:xfrm>
            <a:off x="4953000" y="4400550"/>
            <a:ext cx="6369050" cy="666750"/>
          </a:xfrm>
          <a:custGeom>
            <a:avLst/>
            <a:gdLst>
              <a:gd name="connsiteX0" fmla="*/ 0 w 6369050"/>
              <a:gd name="connsiteY0" fmla="*/ 333375 h 666750"/>
              <a:gd name="connsiteX1" fmla="*/ 333375 w 6369050"/>
              <a:gd name="connsiteY1" fmla="*/ 0 h 666750"/>
              <a:gd name="connsiteX2" fmla="*/ 6035675 w 6369050"/>
              <a:gd name="connsiteY2" fmla="*/ 0 h 666750"/>
              <a:gd name="connsiteX3" fmla="*/ 6369050 w 6369050"/>
              <a:gd name="connsiteY3" fmla="*/ 333375 h 666750"/>
              <a:gd name="connsiteX4" fmla="*/ 6035675 w 6369050"/>
              <a:gd name="connsiteY4" fmla="*/ 666750 h 666750"/>
              <a:gd name="connsiteX5" fmla="*/ 333375 w 6369050"/>
              <a:gd name="connsiteY5" fmla="*/ 666750 h 666750"/>
              <a:gd name="connsiteX6" fmla="*/ 0 w 6369050"/>
              <a:gd name="connsiteY6" fmla="*/ 333375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69050" h="666750">
                <a:moveTo>
                  <a:pt x="0" y="333375"/>
                </a:moveTo>
                <a:cubicBezTo>
                  <a:pt x="0" y="149257"/>
                  <a:pt x="149257" y="0"/>
                  <a:pt x="333375" y="0"/>
                </a:cubicBezTo>
                <a:lnTo>
                  <a:pt x="6035675" y="0"/>
                </a:lnTo>
                <a:cubicBezTo>
                  <a:pt x="6219762" y="0"/>
                  <a:pt x="6369050" y="149257"/>
                  <a:pt x="6369050" y="333375"/>
                </a:cubicBezTo>
                <a:cubicBezTo>
                  <a:pt x="6369050" y="517493"/>
                  <a:pt x="6219762" y="666750"/>
                  <a:pt x="6035675" y="666750"/>
                </a:cubicBezTo>
                <a:lnTo>
                  <a:pt x="333375" y="666750"/>
                </a:lnTo>
                <a:cubicBezTo>
                  <a:pt x="149257" y="666750"/>
                  <a:pt x="0" y="517493"/>
                  <a:pt x="0" y="333375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rgbClr val="EBEBEB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747FDD02-557C-7E35-E5BB-D382B3AD7D19}"/>
              </a:ext>
            </a:extLst>
          </p:cNvPr>
          <p:cNvSpPr/>
          <p:nvPr/>
        </p:nvSpPr>
        <p:spPr>
          <a:xfrm>
            <a:off x="4953000" y="3498850"/>
            <a:ext cx="4718050" cy="666750"/>
          </a:xfrm>
          <a:custGeom>
            <a:avLst/>
            <a:gdLst>
              <a:gd name="connsiteX0" fmla="*/ 0 w 4718050"/>
              <a:gd name="connsiteY0" fmla="*/ 333375 h 666750"/>
              <a:gd name="connsiteX1" fmla="*/ 333375 w 4718050"/>
              <a:gd name="connsiteY1" fmla="*/ 0 h 666750"/>
              <a:gd name="connsiteX2" fmla="*/ 4384675 w 4718050"/>
              <a:gd name="connsiteY2" fmla="*/ 0 h 666750"/>
              <a:gd name="connsiteX3" fmla="*/ 4718050 w 4718050"/>
              <a:gd name="connsiteY3" fmla="*/ 333375 h 666750"/>
              <a:gd name="connsiteX4" fmla="*/ 4384675 w 4718050"/>
              <a:gd name="connsiteY4" fmla="*/ 666750 h 666750"/>
              <a:gd name="connsiteX5" fmla="*/ 333375 w 4718050"/>
              <a:gd name="connsiteY5" fmla="*/ 666750 h 666750"/>
              <a:gd name="connsiteX6" fmla="*/ 0 w 4718050"/>
              <a:gd name="connsiteY6" fmla="*/ 333375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8050" h="666750">
                <a:moveTo>
                  <a:pt x="0" y="333375"/>
                </a:moveTo>
                <a:cubicBezTo>
                  <a:pt x="0" y="149257"/>
                  <a:pt x="149257" y="0"/>
                  <a:pt x="333375" y="0"/>
                </a:cubicBezTo>
                <a:lnTo>
                  <a:pt x="4384675" y="0"/>
                </a:lnTo>
                <a:cubicBezTo>
                  <a:pt x="4568762" y="0"/>
                  <a:pt x="4718050" y="149257"/>
                  <a:pt x="4718050" y="333375"/>
                </a:cubicBezTo>
                <a:cubicBezTo>
                  <a:pt x="4718050" y="517493"/>
                  <a:pt x="4568762" y="666750"/>
                  <a:pt x="4384675" y="666750"/>
                </a:cubicBezTo>
                <a:lnTo>
                  <a:pt x="333375" y="666750"/>
                </a:lnTo>
                <a:cubicBezTo>
                  <a:pt x="149257" y="666750"/>
                  <a:pt x="0" y="517493"/>
                  <a:pt x="0" y="333375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rgbClr val="EBEBEB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918864AD-2036-E5CF-A669-3C9224EC419A}"/>
              </a:ext>
            </a:extLst>
          </p:cNvPr>
          <p:cNvSpPr/>
          <p:nvPr/>
        </p:nvSpPr>
        <p:spPr>
          <a:xfrm>
            <a:off x="4953000" y="4400550"/>
            <a:ext cx="4718050" cy="666750"/>
          </a:xfrm>
          <a:custGeom>
            <a:avLst/>
            <a:gdLst>
              <a:gd name="connsiteX0" fmla="*/ 0 w 4718050"/>
              <a:gd name="connsiteY0" fmla="*/ 333375 h 666750"/>
              <a:gd name="connsiteX1" fmla="*/ 333375 w 4718050"/>
              <a:gd name="connsiteY1" fmla="*/ 0 h 666750"/>
              <a:gd name="connsiteX2" fmla="*/ 4384675 w 4718050"/>
              <a:gd name="connsiteY2" fmla="*/ 0 h 666750"/>
              <a:gd name="connsiteX3" fmla="*/ 4718050 w 4718050"/>
              <a:gd name="connsiteY3" fmla="*/ 333375 h 666750"/>
              <a:gd name="connsiteX4" fmla="*/ 4384675 w 4718050"/>
              <a:gd name="connsiteY4" fmla="*/ 666750 h 666750"/>
              <a:gd name="connsiteX5" fmla="*/ 333375 w 4718050"/>
              <a:gd name="connsiteY5" fmla="*/ 666750 h 666750"/>
              <a:gd name="connsiteX6" fmla="*/ 0 w 4718050"/>
              <a:gd name="connsiteY6" fmla="*/ 333375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8050" h="666750">
                <a:moveTo>
                  <a:pt x="0" y="333375"/>
                </a:moveTo>
                <a:cubicBezTo>
                  <a:pt x="0" y="149257"/>
                  <a:pt x="149257" y="0"/>
                  <a:pt x="333375" y="0"/>
                </a:cubicBezTo>
                <a:lnTo>
                  <a:pt x="4384675" y="0"/>
                </a:lnTo>
                <a:cubicBezTo>
                  <a:pt x="4568762" y="0"/>
                  <a:pt x="4718050" y="149257"/>
                  <a:pt x="4718050" y="333375"/>
                </a:cubicBezTo>
                <a:cubicBezTo>
                  <a:pt x="4718050" y="517493"/>
                  <a:pt x="4568762" y="666750"/>
                  <a:pt x="4384675" y="666750"/>
                </a:cubicBezTo>
                <a:lnTo>
                  <a:pt x="333375" y="666750"/>
                </a:lnTo>
                <a:cubicBezTo>
                  <a:pt x="149257" y="666750"/>
                  <a:pt x="0" y="517493"/>
                  <a:pt x="0" y="333375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rgbClr val="EBEBEB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D9257F23-2872-4CB5-6860-CABEBFC87DDE}"/>
              </a:ext>
            </a:extLst>
          </p:cNvPr>
          <p:cNvSpPr/>
          <p:nvPr/>
        </p:nvSpPr>
        <p:spPr>
          <a:xfrm>
            <a:off x="4953000" y="3498850"/>
            <a:ext cx="3073400" cy="666750"/>
          </a:xfrm>
          <a:custGeom>
            <a:avLst/>
            <a:gdLst>
              <a:gd name="connsiteX0" fmla="*/ 0 w 3073400"/>
              <a:gd name="connsiteY0" fmla="*/ 333375 h 666750"/>
              <a:gd name="connsiteX1" fmla="*/ 333375 w 3073400"/>
              <a:gd name="connsiteY1" fmla="*/ 0 h 666750"/>
              <a:gd name="connsiteX2" fmla="*/ 2740025 w 3073400"/>
              <a:gd name="connsiteY2" fmla="*/ 0 h 666750"/>
              <a:gd name="connsiteX3" fmla="*/ 3073400 w 3073400"/>
              <a:gd name="connsiteY3" fmla="*/ 333375 h 666750"/>
              <a:gd name="connsiteX4" fmla="*/ 2740025 w 3073400"/>
              <a:gd name="connsiteY4" fmla="*/ 666750 h 666750"/>
              <a:gd name="connsiteX5" fmla="*/ 333375 w 3073400"/>
              <a:gd name="connsiteY5" fmla="*/ 666750 h 666750"/>
              <a:gd name="connsiteX6" fmla="*/ 0 w 3073400"/>
              <a:gd name="connsiteY6" fmla="*/ 333375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3400" h="666750">
                <a:moveTo>
                  <a:pt x="0" y="333375"/>
                </a:moveTo>
                <a:cubicBezTo>
                  <a:pt x="0" y="149257"/>
                  <a:pt x="149257" y="0"/>
                  <a:pt x="333375" y="0"/>
                </a:cubicBezTo>
                <a:lnTo>
                  <a:pt x="2740025" y="0"/>
                </a:lnTo>
                <a:cubicBezTo>
                  <a:pt x="2924112" y="0"/>
                  <a:pt x="3073400" y="149257"/>
                  <a:pt x="3073400" y="333375"/>
                </a:cubicBezTo>
                <a:cubicBezTo>
                  <a:pt x="3073400" y="517493"/>
                  <a:pt x="2924112" y="666750"/>
                  <a:pt x="2740025" y="666750"/>
                </a:cubicBezTo>
                <a:lnTo>
                  <a:pt x="333375" y="666750"/>
                </a:lnTo>
                <a:cubicBezTo>
                  <a:pt x="149257" y="666750"/>
                  <a:pt x="0" y="517493"/>
                  <a:pt x="0" y="333375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rgbClr val="EBEBEB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7FAF6675-7B0D-2FC2-EE9F-87AD46283450}"/>
              </a:ext>
            </a:extLst>
          </p:cNvPr>
          <p:cNvSpPr/>
          <p:nvPr/>
        </p:nvSpPr>
        <p:spPr>
          <a:xfrm>
            <a:off x="4953000" y="4400550"/>
            <a:ext cx="3073400" cy="666750"/>
          </a:xfrm>
          <a:custGeom>
            <a:avLst/>
            <a:gdLst>
              <a:gd name="connsiteX0" fmla="*/ 0 w 3073400"/>
              <a:gd name="connsiteY0" fmla="*/ 333375 h 666750"/>
              <a:gd name="connsiteX1" fmla="*/ 333375 w 3073400"/>
              <a:gd name="connsiteY1" fmla="*/ 0 h 666750"/>
              <a:gd name="connsiteX2" fmla="*/ 2740025 w 3073400"/>
              <a:gd name="connsiteY2" fmla="*/ 0 h 666750"/>
              <a:gd name="connsiteX3" fmla="*/ 3073400 w 3073400"/>
              <a:gd name="connsiteY3" fmla="*/ 333375 h 666750"/>
              <a:gd name="connsiteX4" fmla="*/ 2740025 w 3073400"/>
              <a:gd name="connsiteY4" fmla="*/ 666750 h 666750"/>
              <a:gd name="connsiteX5" fmla="*/ 333375 w 3073400"/>
              <a:gd name="connsiteY5" fmla="*/ 666750 h 666750"/>
              <a:gd name="connsiteX6" fmla="*/ 0 w 3073400"/>
              <a:gd name="connsiteY6" fmla="*/ 333375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3400" h="666750">
                <a:moveTo>
                  <a:pt x="0" y="333375"/>
                </a:moveTo>
                <a:cubicBezTo>
                  <a:pt x="0" y="149257"/>
                  <a:pt x="149257" y="0"/>
                  <a:pt x="333375" y="0"/>
                </a:cubicBezTo>
                <a:lnTo>
                  <a:pt x="2740025" y="0"/>
                </a:lnTo>
                <a:cubicBezTo>
                  <a:pt x="2924112" y="0"/>
                  <a:pt x="3073400" y="149257"/>
                  <a:pt x="3073400" y="333375"/>
                </a:cubicBezTo>
                <a:cubicBezTo>
                  <a:pt x="3073400" y="517493"/>
                  <a:pt x="2924112" y="666750"/>
                  <a:pt x="2740025" y="666750"/>
                </a:cubicBezTo>
                <a:lnTo>
                  <a:pt x="333375" y="666750"/>
                </a:lnTo>
                <a:cubicBezTo>
                  <a:pt x="149257" y="666750"/>
                  <a:pt x="0" y="517493"/>
                  <a:pt x="0" y="333375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rgbClr val="EBEBEB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A28098C1-4A58-7567-DBF7-9BB7439A183C}"/>
              </a:ext>
            </a:extLst>
          </p:cNvPr>
          <p:cNvSpPr/>
          <p:nvPr/>
        </p:nvSpPr>
        <p:spPr>
          <a:xfrm>
            <a:off x="4946650" y="3492500"/>
            <a:ext cx="1422400" cy="679450"/>
          </a:xfrm>
          <a:custGeom>
            <a:avLst/>
            <a:gdLst>
              <a:gd name="connsiteX0" fmla="*/ 0 w 1422400"/>
              <a:gd name="connsiteY0" fmla="*/ 339725 h 679450"/>
              <a:gd name="connsiteX1" fmla="*/ 339725 w 1422400"/>
              <a:gd name="connsiteY1" fmla="*/ 0 h 679450"/>
              <a:gd name="connsiteX2" fmla="*/ 1082675 w 1422400"/>
              <a:gd name="connsiteY2" fmla="*/ 0 h 679450"/>
              <a:gd name="connsiteX3" fmla="*/ 1422400 w 1422400"/>
              <a:gd name="connsiteY3" fmla="*/ 339725 h 679450"/>
              <a:gd name="connsiteX4" fmla="*/ 1082675 w 1422400"/>
              <a:gd name="connsiteY4" fmla="*/ 679450 h 679450"/>
              <a:gd name="connsiteX5" fmla="*/ 339725 w 1422400"/>
              <a:gd name="connsiteY5" fmla="*/ 679450 h 679450"/>
              <a:gd name="connsiteX6" fmla="*/ 0 w 1422400"/>
              <a:gd name="connsiteY6" fmla="*/ 339725 h 67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2400" h="679450">
                <a:moveTo>
                  <a:pt x="0" y="339725"/>
                </a:moveTo>
                <a:cubicBezTo>
                  <a:pt x="0" y="152102"/>
                  <a:pt x="152102" y="0"/>
                  <a:pt x="339725" y="0"/>
                </a:cubicBezTo>
                <a:lnTo>
                  <a:pt x="1082675" y="0"/>
                </a:lnTo>
                <a:cubicBezTo>
                  <a:pt x="1270298" y="0"/>
                  <a:pt x="1422400" y="152102"/>
                  <a:pt x="1422400" y="339725"/>
                </a:cubicBezTo>
                <a:cubicBezTo>
                  <a:pt x="1422400" y="527348"/>
                  <a:pt x="1270298" y="679450"/>
                  <a:pt x="1082675" y="679450"/>
                </a:cubicBezTo>
                <a:lnTo>
                  <a:pt x="339725" y="679450"/>
                </a:lnTo>
                <a:cubicBezTo>
                  <a:pt x="152102" y="679450"/>
                  <a:pt x="0" y="527348"/>
                  <a:pt x="0" y="339725"/>
                </a:cubicBezTo>
                <a:close/>
              </a:path>
            </a:pathLst>
          </a:custGeom>
          <a:solidFill>
            <a:srgbClr val="04A19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5CEEC6D9-E3E3-8F9C-00C5-B8ABB3EC872D}"/>
              </a:ext>
            </a:extLst>
          </p:cNvPr>
          <p:cNvSpPr/>
          <p:nvPr/>
        </p:nvSpPr>
        <p:spPr>
          <a:xfrm>
            <a:off x="4946650" y="4394200"/>
            <a:ext cx="1422400" cy="679450"/>
          </a:xfrm>
          <a:custGeom>
            <a:avLst/>
            <a:gdLst>
              <a:gd name="connsiteX0" fmla="*/ 0 w 1422400"/>
              <a:gd name="connsiteY0" fmla="*/ 339725 h 679450"/>
              <a:gd name="connsiteX1" fmla="*/ 339725 w 1422400"/>
              <a:gd name="connsiteY1" fmla="*/ 0 h 679450"/>
              <a:gd name="connsiteX2" fmla="*/ 1082675 w 1422400"/>
              <a:gd name="connsiteY2" fmla="*/ 0 h 679450"/>
              <a:gd name="connsiteX3" fmla="*/ 1422400 w 1422400"/>
              <a:gd name="connsiteY3" fmla="*/ 339725 h 679450"/>
              <a:gd name="connsiteX4" fmla="*/ 1082675 w 1422400"/>
              <a:gd name="connsiteY4" fmla="*/ 679450 h 679450"/>
              <a:gd name="connsiteX5" fmla="*/ 339725 w 1422400"/>
              <a:gd name="connsiteY5" fmla="*/ 679450 h 679450"/>
              <a:gd name="connsiteX6" fmla="*/ 0 w 1422400"/>
              <a:gd name="connsiteY6" fmla="*/ 339725 h 67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2400" h="679450">
                <a:moveTo>
                  <a:pt x="0" y="339725"/>
                </a:moveTo>
                <a:cubicBezTo>
                  <a:pt x="0" y="152102"/>
                  <a:pt x="152102" y="0"/>
                  <a:pt x="339725" y="0"/>
                </a:cubicBezTo>
                <a:lnTo>
                  <a:pt x="1082675" y="0"/>
                </a:lnTo>
                <a:cubicBezTo>
                  <a:pt x="1270298" y="0"/>
                  <a:pt x="1422400" y="152102"/>
                  <a:pt x="1422400" y="339725"/>
                </a:cubicBezTo>
                <a:cubicBezTo>
                  <a:pt x="1422400" y="527348"/>
                  <a:pt x="1270298" y="679450"/>
                  <a:pt x="1082675" y="679450"/>
                </a:cubicBezTo>
                <a:lnTo>
                  <a:pt x="339725" y="679450"/>
                </a:lnTo>
                <a:cubicBezTo>
                  <a:pt x="152102" y="679450"/>
                  <a:pt x="0" y="527348"/>
                  <a:pt x="0" y="339725"/>
                </a:cubicBezTo>
                <a:close/>
              </a:path>
            </a:pathLst>
          </a:custGeom>
          <a:solidFill>
            <a:srgbClr val="F36B1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5FCDED0F-F445-FFE3-6758-6F5920A5DA68}"/>
              </a:ext>
            </a:extLst>
          </p:cNvPr>
          <p:cNvSpPr/>
          <p:nvPr/>
        </p:nvSpPr>
        <p:spPr>
          <a:xfrm>
            <a:off x="3765550" y="3721100"/>
            <a:ext cx="952500" cy="1139825"/>
          </a:xfrm>
          <a:custGeom>
            <a:avLst/>
            <a:gdLst>
              <a:gd name="connsiteX0" fmla="*/ 841375 w 952500"/>
              <a:gd name="connsiteY0" fmla="*/ 0 h 1139825"/>
              <a:gd name="connsiteX1" fmla="*/ 952500 w 952500"/>
              <a:gd name="connsiteY1" fmla="*/ 111125 h 1139825"/>
              <a:gd name="connsiteX2" fmla="*/ 765175 w 952500"/>
              <a:gd name="connsiteY2" fmla="*/ 111125 h 1139825"/>
              <a:gd name="connsiteX3" fmla="*/ 311150 w 952500"/>
              <a:gd name="connsiteY3" fmla="*/ 565150 h 1139825"/>
              <a:gd name="connsiteX4" fmla="*/ 311150 w 952500"/>
              <a:gd name="connsiteY4" fmla="*/ 565150 h 1139825"/>
              <a:gd name="connsiteX5" fmla="*/ 831850 w 952500"/>
              <a:gd name="connsiteY5" fmla="*/ 1139825 h 1139825"/>
              <a:gd name="connsiteX6" fmla="*/ 952500 w 952500"/>
              <a:gd name="connsiteY6" fmla="*/ 1019175 h 1139825"/>
              <a:gd name="connsiteX7" fmla="*/ 765175 w 952500"/>
              <a:gd name="connsiteY7" fmla="*/ 1019175 h 1139825"/>
              <a:gd name="connsiteX8" fmla="*/ 311150 w 952500"/>
              <a:gd name="connsiteY8" fmla="*/ 565150 h 1139825"/>
              <a:gd name="connsiteX9" fmla="*/ 311150 w 952500"/>
              <a:gd name="connsiteY9" fmla="*/ 565150 h 1139825"/>
              <a:gd name="connsiteX10" fmla="*/ 311150 w 952500"/>
              <a:gd name="connsiteY10" fmla="*/ 565150 h 1139825"/>
              <a:gd name="connsiteX11" fmla="*/ 0 w 952500"/>
              <a:gd name="connsiteY11" fmla="*/ 565150 h 113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52500" h="1139825">
                <a:moveTo>
                  <a:pt x="841375" y="0"/>
                </a:moveTo>
                <a:lnTo>
                  <a:pt x="952500" y="111125"/>
                </a:lnTo>
                <a:lnTo>
                  <a:pt x="765175" y="111125"/>
                </a:lnTo>
                <a:cubicBezTo>
                  <a:pt x="514426" y="111125"/>
                  <a:pt x="311150" y="314401"/>
                  <a:pt x="311150" y="565150"/>
                </a:cubicBezTo>
                <a:lnTo>
                  <a:pt x="311150" y="565150"/>
                </a:lnTo>
                <a:moveTo>
                  <a:pt x="831850" y="1139825"/>
                </a:moveTo>
                <a:lnTo>
                  <a:pt x="952500" y="1019175"/>
                </a:lnTo>
                <a:lnTo>
                  <a:pt x="765175" y="1019175"/>
                </a:lnTo>
                <a:cubicBezTo>
                  <a:pt x="514426" y="1019175"/>
                  <a:pt x="311150" y="815899"/>
                  <a:pt x="311150" y="565150"/>
                </a:cubicBezTo>
                <a:lnTo>
                  <a:pt x="311150" y="565150"/>
                </a:lnTo>
                <a:moveTo>
                  <a:pt x="311150" y="565150"/>
                </a:moveTo>
                <a:lnTo>
                  <a:pt x="0" y="565150"/>
                </a:lnTo>
              </a:path>
            </a:pathLst>
          </a:custGeom>
          <a:noFill/>
          <a:ln w="44450" cap="rnd">
            <a:solidFill>
              <a:srgbClr val="F1F5F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D9F983C-87E3-711C-0D55-5C9068E46739}"/>
              </a:ext>
            </a:extLst>
          </p:cNvPr>
          <p:cNvSpPr txBox="1"/>
          <p:nvPr/>
        </p:nvSpPr>
        <p:spPr>
          <a:xfrm>
            <a:off x="1555751" y="1078597"/>
            <a:ext cx="267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9B8C"/>
                </a:solidFill>
                <a:latin typeface="+mj-ea"/>
                <a:ea typeface="+mj-ea"/>
              </a:rPr>
              <a:t>Design Ideas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AD8A8E6-F403-D736-0B6B-BD9734DCD065}"/>
              </a:ext>
            </a:extLst>
          </p:cNvPr>
          <p:cNvSpPr txBox="1"/>
          <p:nvPr/>
        </p:nvSpPr>
        <p:spPr>
          <a:xfrm>
            <a:off x="1555750" y="1447929"/>
            <a:ext cx="2239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9B8C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设计核心思路</a:t>
            </a:r>
            <a:endParaRPr lang="en-US" sz="1400" dirty="0">
              <a:solidFill>
                <a:srgbClr val="009B8C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0F05651-0CCA-0FD7-A3FD-07C572A64B3F}"/>
              </a:ext>
            </a:extLst>
          </p:cNvPr>
          <p:cNvSpPr txBox="1"/>
          <p:nvPr/>
        </p:nvSpPr>
        <p:spPr>
          <a:xfrm>
            <a:off x="5237012" y="1078597"/>
            <a:ext cx="6318778" cy="797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100" dirty="0">
                <a:solidFill>
                  <a:schemeClr val="bg1">
                    <a:lumMod val="65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尝试以时间属性为出发点去构建品牌色彩体系，那什么样的色彩能更好的表达时间呢</a:t>
            </a:r>
            <a:r>
              <a:rPr lang="en-US" altLang="zh-CN" sz="1200" spc="100" dirty="0">
                <a:solidFill>
                  <a:schemeClr val="bg1">
                    <a:lumMod val="65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?</a:t>
            </a:r>
            <a:r>
              <a:rPr lang="zh-CN" altLang="en-US" sz="1200" spc="100" dirty="0">
                <a:solidFill>
                  <a:schemeClr val="bg1">
                    <a:lumMod val="65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时间其实就像是两个极端面的循环，例如季节变化春夏秋冬或是每日的昼夜更替等。同样地，色彩也可建立与其相似的循环体系。</a:t>
            </a:r>
            <a:endParaRPr lang="en-US" sz="1200" spc="100" dirty="0">
              <a:solidFill>
                <a:schemeClr val="bg1">
                  <a:lumMod val="65000"/>
                </a:scheme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998F2BB-625E-A8C0-FCB2-9FCF62038D23}"/>
              </a:ext>
            </a:extLst>
          </p:cNvPr>
          <p:cNvSpPr txBox="1"/>
          <p:nvPr/>
        </p:nvSpPr>
        <p:spPr>
          <a:xfrm>
            <a:off x="1711645" y="4031218"/>
            <a:ext cx="1688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时间属性</a:t>
            </a:r>
            <a:endParaRPr lang="en-US" dirty="0"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553140C-B1F5-B497-DA02-157CDF12273E}"/>
              </a:ext>
            </a:extLst>
          </p:cNvPr>
          <p:cNvSpPr txBox="1"/>
          <p:nvPr/>
        </p:nvSpPr>
        <p:spPr>
          <a:xfrm>
            <a:off x="1711645" y="4348773"/>
            <a:ext cx="1688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latin typeface="+mn-ea"/>
                <a:cs typeface="OPPOSans M" panose="00020600040101010101" pitchFamily="18" charset="-122"/>
              </a:rPr>
              <a:t>出发点</a:t>
            </a:r>
            <a:endParaRPr lang="en-US" sz="1000" dirty="0"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1CE4869-9CA7-CB3D-AADB-C9D1ECDBF63D}"/>
              </a:ext>
            </a:extLst>
          </p:cNvPr>
          <p:cNvSpPr txBox="1"/>
          <p:nvPr/>
        </p:nvSpPr>
        <p:spPr>
          <a:xfrm>
            <a:off x="5113488" y="3678337"/>
            <a:ext cx="108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+mn-ea"/>
                <a:cs typeface="OPPOSans B" panose="00020600040101010101" pitchFamily="18" charset="-122"/>
              </a:rPr>
              <a:t>进行中</a:t>
            </a:r>
            <a:endParaRPr lang="en-US" sz="1400" dirty="0">
              <a:solidFill>
                <a:schemeClr val="bg1"/>
              </a:solidFill>
              <a:latin typeface="+mn-ea"/>
              <a:cs typeface="OPPOSans B" panose="00020600040101010101" pitchFamily="18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2C30AF3-C15E-2379-01C0-4FD7ED5BFE2B}"/>
              </a:ext>
            </a:extLst>
          </p:cNvPr>
          <p:cNvSpPr txBox="1"/>
          <p:nvPr/>
        </p:nvSpPr>
        <p:spPr>
          <a:xfrm>
            <a:off x="5113488" y="4580037"/>
            <a:ext cx="108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+mn-ea"/>
                <a:cs typeface="OPPOSans B" panose="00020600040101010101" pitchFamily="18" charset="-122"/>
              </a:rPr>
              <a:t>已完成</a:t>
            </a:r>
            <a:endParaRPr lang="en-US" sz="1400" dirty="0">
              <a:solidFill>
                <a:schemeClr val="bg1"/>
              </a:solidFill>
              <a:latin typeface="+mn-ea"/>
              <a:cs typeface="OPPOSans B" panose="00020600040101010101" pitchFamily="18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F7E001A-8EF3-4DC3-870D-81608E09E003}"/>
              </a:ext>
            </a:extLst>
          </p:cNvPr>
          <p:cNvSpPr txBox="1"/>
          <p:nvPr/>
        </p:nvSpPr>
        <p:spPr>
          <a:xfrm>
            <a:off x="6564110" y="4580037"/>
            <a:ext cx="108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+mn-ea"/>
                <a:cs typeface="OPPOSans B" panose="00020600040101010101" pitchFamily="18" charset="-122"/>
              </a:rPr>
              <a:t>秋冬</a:t>
            </a:r>
            <a:endParaRPr lang="en-US" sz="1400" dirty="0">
              <a:latin typeface="+mn-ea"/>
              <a:cs typeface="OPPOSans B" panose="00020600040101010101" pitchFamily="18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01237BB-8204-A9FA-D6C0-468BC3EFF0F4}"/>
              </a:ext>
            </a:extLst>
          </p:cNvPr>
          <p:cNvSpPr txBox="1"/>
          <p:nvPr/>
        </p:nvSpPr>
        <p:spPr>
          <a:xfrm>
            <a:off x="8306077" y="4580037"/>
            <a:ext cx="108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+mn-ea"/>
                <a:cs typeface="OPPOSans B" panose="00020600040101010101" pitchFamily="18" charset="-122"/>
              </a:rPr>
              <a:t>衰老的</a:t>
            </a:r>
            <a:endParaRPr lang="en-US" sz="1400" dirty="0">
              <a:latin typeface="+mn-ea"/>
              <a:cs typeface="OPPOSans B" panose="00020600040101010101" pitchFamily="18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F83E044-6FC9-DC95-46BB-207F63FFBBA6}"/>
              </a:ext>
            </a:extLst>
          </p:cNvPr>
          <p:cNvSpPr txBox="1"/>
          <p:nvPr/>
        </p:nvSpPr>
        <p:spPr>
          <a:xfrm>
            <a:off x="9954251" y="4580037"/>
            <a:ext cx="108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+mn-ea"/>
                <a:cs typeface="OPPOSans B" panose="00020600040101010101" pitchFamily="18" charset="-122"/>
              </a:rPr>
              <a:t>夜</a:t>
            </a:r>
            <a:endParaRPr lang="en-US" sz="1400" dirty="0">
              <a:latin typeface="+mn-ea"/>
              <a:cs typeface="OPPOSans B" panose="00020600040101010101" pitchFamily="18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12CDDC0-88C3-C0E1-52A8-804A601B1073}"/>
              </a:ext>
            </a:extLst>
          </p:cNvPr>
          <p:cNvSpPr txBox="1"/>
          <p:nvPr/>
        </p:nvSpPr>
        <p:spPr>
          <a:xfrm>
            <a:off x="6564110" y="3678337"/>
            <a:ext cx="108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+mn-ea"/>
                <a:cs typeface="OPPOSans B" panose="00020600040101010101" pitchFamily="18" charset="-122"/>
              </a:rPr>
              <a:t>春夏</a:t>
            </a:r>
            <a:endParaRPr lang="en-US" sz="1400" dirty="0">
              <a:latin typeface="+mn-ea"/>
              <a:cs typeface="OPPOSans B" panose="00020600040101010101" pitchFamily="18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6A8218E-EF44-36E1-1112-E2B988004E47}"/>
              </a:ext>
            </a:extLst>
          </p:cNvPr>
          <p:cNvSpPr txBox="1"/>
          <p:nvPr/>
        </p:nvSpPr>
        <p:spPr>
          <a:xfrm>
            <a:off x="8306077" y="3678337"/>
            <a:ext cx="108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+mn-ea"/>
                <a:cs typeface="OPPOSans B" panose="00020600040101010101" pitchFamily="18" charset="-122"/>
              </a:rPr>
              <a:t>活力的</a:t>
            </a:r>
            <a:endParaRPr lang="en-US" sz="1400" dirty="0">
              <a:latin typeface="+mn-ea"/>
              <a:cs typeface="OPPOSans B" panose="00020600040101010101" pitchFamily="18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4DFC97E-C0BB-468A-3E5E-55D8502F86FB}"/>
              </a:ext>
            </a:extLst>
          </p:cNvPr>
          <p:cNvSpPr txBox="1"/>
          <p:nvPr/>
        </p:nvSpPr>
        <p:spPr>
          <a:xfrm>
            <a:off x="9954251" y="3678337"/>
            <a:ext cx="108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+mn-ea"/>
                <a:cs typeface="OPPOSans B" panose="00020600040101010101" pitchFamily="18" charset="-122"/>
              </a:rPr>
              <a:t>昼</a:t>
            </a:r>
            <a:endParaRPr lang="en-US" sz="1400" dirty="0">
              <a:latin typeface="+mn-ea"/>
              <a:cs typeface="OPPOSans B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4945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3F7FA"/>
            </a:gs>
            <a:gs pos="9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DBA4E430-D4A7-AB72-42B5-C2300595B04D}"/>
              </a:ext>
            </a:extLst>
          </p:cNvPr>
          <p:cNvSpPr/>
          <p:nvPr/>
        </p:nvSpPr>
        <p:spPr>
          <a:xfrm>
            <a:off x="1530350" y="3073400"/>
            <a:ext cx="9194800" cy="2070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AE8E3">
                  <a:alpha val="20000"/>
                </a:srgbClr>
              </a:gs>
              <a:gs pos="100000">
                <a:srgbClr val="FCE1D4">
                  <a:alpha val="20000"/>
                </a:srgbClr>
              </a:gs>
            </a:gsLst>
            <a:lin ang="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A6991564-BA7B-DADA-662F-777487845070}"/>
              </a:ext>
            </a:extLst>
          </p:cNvPr>
          <p:cNvSpPr/>
          <p:nvPr/>
        </p:nvSpPr>
        <p:spPr>
          <a:xfrm>
            <a:off x="3273425" y="4079875"/>
            <a:ext cx="5721350" cy="6350"/>
          </a:xfrm>
          <a:custGeom>
            <a:avLst/>
            <a:gdLst>
              <a:gd name="connsiteX0" fmla="*/ 0 w 5721350"/>
              <a:gd name="connsiteY0" fmla="*/ 0 h 6350"/>
              <a:gd name="connsiteX1" fmla="*/ 5721350 w 5721350"/>
              <a:gd name="connsiteY1" fmla="*/ 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21350" h="6350">
                <a:moveTo>
                  <a:pt x="0" y="0"/>
                </a:moveTo>
                <a:lnTo>
                  <a:pt x="5721350" y="0"/>
                </a:lnTo>
              </a:path>
            </a:pathLst>
          </a:custGeom>
          <a:noFill/>
          <a:ln w="12700" cap="flat">
            <a:solidFill>
              <a:srgbClr val="E2ECE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24AA0D84-1C9D-E5E6-2105-F7230E02AF64}"/>
              </a:ext>
            </a:extLst>
          </p:cNvPr>
          <p:cNvSpPr/>
          <p:nvPr/>
        </p:nvSpPr>
        <p:spPr>
          <a:xfrm>
            <a:off x="1289050" y="3775075"/>
            <a:ext cx="2070100" cy="66675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 cap="flat">
            <a:solidFill>
              <a:srgbClr val="EFF3F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D6F66BD-4799-6C52-520D-58F36214D958}"/>
              </a:ext>
            </a:extLst>
          </p:cNvPr>
          <p:cNvSpPr/>
          <p:nvPr/>
        </p:nvSpPr>
        <p:spPr>
          <a:xfrm>
            <a:off x="6375400" y="3775075"/>
            <a:ext cx="2070100" cy="66675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 cap="flat">
            <a:solidFill>
              <a:srgbClr val="EFF3F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7BDE4B6F-8E45-DAB5-573D-D15F1A3882EE}"/>
              </a:ext>
            </a:extLst>
          </p:cNvPr>
          <p:cNvSpPr/>
          <p:nvPr/>
        </p:nvSpPr>
        <p:spPr>
          <a:xfrm>
            <a:off x="3829050" y="3768725"/>
            <a:ext cx="2082800" cy="679450"/>
          </a:xfrm>
          <a:prstGeom prst="roundRect">
            <a:avLst>
              <a:gd name="adj" fmla="val 50000"/>
            </a:avLst>
          </a:prstGeom>
          <a:solidFill>
            <a:srgbClr val="DAF6F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34388D31-5773-77BC-3830-83AEB0F0D735}"/>
              </a:ext>
            </a:extLst>
          </p:cNvPr>
          <p:cNvSpPr/>
          <p:nvPr/>
        </p:nvSpPr>
        <p:spPr>
          <a:xfrm>
            <a:off x="8915400" y="3768725"/>
            <a:ext cx="2082800" cy="679450"/>
          </a:xfrm>
          <a:prstGeom prst="roundRect">
            <a:avLst>
              <a:gd name="adj" fmla="val 50000"/>
            </a:avLst>
          </a:prstGeom>
          <a:solidFill>
            <a:srgbClr val="FFF0E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204E496-A544-E700-E2B0-2B1D4E8BA1B7}"/>
              </a:ext>
            </a:extLst>
          </p:cNvPr>
          <p:cNvSpPr txBox="1"/>
          <p:nvPr/>
        </p:nvSpPr>
        <p:spPr>
          <a:xfrm>
            <a:off x="579549" y="624625"/>
            <a:ext cx="267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9B8C"/>
                </a:solidFill>
                <a:latin typeface="+mj-ea"/>
                <a:ea typeface="+mj-ea"/>
              </a:rPr>
              <a:t>Concept extraction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373E0A1-81CC-0D22-01B8-5D072B4DBD28}"/>
              </a:ext>
            </a:extLst>
          </p:cNvPr>
          <p:cNvSpPr txBox="1"/>
          <p:nvPr/>
        </p:nvSpPr>
        <p:spPr>
          <a:xfrm>
            <a:off x="579549" y="993957"/>
            <a:ext cx="95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9B8C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理念发散</a:t>
            </a:r>
            <a:endParaRPr lang="en-US" sz="1400" dirty="0">
              <a:solidFill>
                <a:srgbClr val="009B8C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9983E17-8CA9-CB21-C4E5-958D80DA5B0B}"/>
              </a:ext>
            </a:extLst>
          </p:cNvPr>
          <p:cNvSpPr txBox="1"/>
          <p:nvPr/>
        </p:nvSpPr>
        <p:spPr>
          <a:xfrm>
            <a:off x="579548" y="1671066"/>
            <a:ext cx="9639927" cy="53347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在理念发散阶段，以时间为单位并从日常管理流程出发，梳理其环节间关系并提炼品牌核心概念。人们每日都在处理各种事项，而新事件的出现完成它后便会迎接下个事件。随着时间的流逝，生活其实更像是一种「循环」 部分人可能是螺旋向上式的循环，又或是日复一日的死循环。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3CE44E8-B69E-4695-B93F-ABB8F9ADA1D2}"/>
              </a:ext>
            </a:extLst>
          </p:cNvPr>
          <p:cNvSpPr txBox="1"/>
          <p:nvPr/>
        </p:nvSpPr>
        <p:spPr>
          <a:xfrm>
            <a:off x="1466850" y="3954562"/>
            <a:ext cx="1688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设立目标</a:t>
            </a:r>
            <a:endParaRPr lang="en-US" sz="1400" dirty="0"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A149CB6-3E40-9E26-0DAC-65197C77F22E}"/>
              </a:ext>
            </a:extLst>
          </p:cNvPr>
          <p:cNvSpPr txBox="1"/>
          <p:nvPr/>
        </p:nvSpPr>
        <p:spPr>
          <a:xfrm>
            <a:off x="4029395" y="3954562"/>
            <a:ext cx="1688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039E8F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打卡记录</a:t>
            </a:r>
            <a:endParaRPr lang="en-US" sz="1400" dirty="0">
              <a:solidFill>
                <a:srgbClr val="039E8F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90D7140-680E-D9F0-55AC-5222B861CC4D}"/>
              </a:ext>
            </a:extLst>
          </p:cNvPr>
          <p:cNvSpPr txBox="1"/>
          <p:nvPr/>
        </p:nvSpPr>
        <p:spPr>
          <a:xfrm>
            <a:off x="9133688" y="3954562"/>
            <a:ext cx="1688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EF6D18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自我激励</a:t>
            </a:r>
            <a:endParaRPr lang="en-US" sz="1400" dirty="0">
              <a:solidFill>
                <a:srgbClr val="EF6D18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529F0F6-C0F1-CABE-E16F-95C43606EDA0}"/>
              </a:ext>
            </a:extLst>
          </p:cNvPr>
          <p:cNvSpPr txBox="1"/>
          <p:nvPr/>
        </p:nvSpPr>
        <p:spPr>
          <a:xfrm>
            <a:off x="6572450" y="3954562"/>
            <a:ext cx="1688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目标</a:t>
            </a:r>
            <a:r>
              <a:rPr lang="en-US" altLang="zh-CN" sz="1400" dirty="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/</a:t>
            </a:r>
            <a:r>
              <a:rPr lang="zh-CN" altLang="en-US" sz="1400" dirty="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习惯达成</a:t>
            </a:r>
            <a:endParaRPr lang="en-US" sz="1400" dirty="0"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6B05217-6CBA-BB7A-CB35-DD69BAB61E19}"/>
              </a:ext>
            </a:extLst>
          </p:cNvPr>
          <p:cNvSpPr txBox="1"/>
          <p:nvPr/>
        </p:nvSpPr>
        <p:spPr>
          <a:xfrm>
            <a:off x="4029395" y="4513977"/>
            <a:ext cx="1688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+mn-ea"/>
                <a:cs typeface="OPPOSans B" panose="00020600040101010101" pitchFamily="18" charset="-122"/>
              </a:rPr>
              <a:t>过程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+mn-ea"/>
              <a:cs typeface="OPPOSans B" panose="00020600040101010101" pitchFamily="18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B615949-EF72-24F2-C8A8-E36FE8A1BB82}"/>
              </a:ext>
            </a:extLst>
          </p:cNvPr>
          <p:cNvSpPr txBox="1"/>
          <p:nvPr/>
        </p:nvSpPr>
        <p:spPr>
          <a:xfrm>
            <a:off x="9112570" y="4513977"/>
            <a:ext cx="1688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+mn-ea"/>
                <a:cs typeface="OPPOSans B" panose="00020600040101010101" pitchFamily="18" charset="-122"/>
              </a:rPr>
              <a:t>结果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+mn-ea"/>
              <a:cs typeface="OPPOSans B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1840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33D342C-5A0A-9ED6-F26F-ABEA0A278642}"/>
              </a:ext>
            </a:extLst>
          </p:cNvPr>
          <p:cNvSpPr txBox="1"/>
          <p:nvPr/>
        </p:nvSpPr>
        <p:spPr>
          <a:xfrm>
            <a:off x="579549" y="624625"/>
            <a:ext cx="267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9B8C"/>
                </a:solidFill>
                <a:latin typeface="+mj-ea"/>
                <a:ea typeface="+mj-ea"/>
              </a:rPr>
              <a:t>Concept extraction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BD5F8FA-66B5-0C4C-BB11-40A50B47D4C1}"/>
              </a:ext>
            </a:extLst>
          </p:cNvPr>
          <p:cNvSpPr txBox="1"/>
          <p:nvPr/>
        </p:nvSpPr>
        <p:spPr>
          <a:xfrm>
            <a:off x="579549" y="993957"/>
            <a:ext cx="95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9B8C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理念发散</a:t>
            </a:r>
            <a:endParaRPr lang="en-US" sz="1400" dirty="0">
              <a:solidFill>
                <a:srgbClr val="009B8C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A6E62CDB-8442-2719-2206-41B7576C2204}"/>
              </a:ext>
            </a:extLst>
          </p:cNvPr>
          <p:cNvSpPr/>
          <p:nvPr/>
        </p:nvSpPr>
        <p:spPr>
          <a:xfrm>
            <a:off x="622453" y="3105960"/>
            <a:ext cx="10857123" cy="2732183"/>
          </a:xfrm>
          <a:prstGeom prst="roundRect">
            <a:avLst>
              <a:gd name="adj" fmla="val 2756"/>
            </a:avLst>
          </a:prstGeom>
          <a:gradFill>
            <a:gsLst>
              <a:gs pos="30000">
                <a:srgbClr val="E8FDFB"/>
              </a:gs>
              <a:gs pos="86000">
                <a:srgbClr val="FEFCFA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718628F-3FAF-826F-2496-35ABA00A53F6}"/>
              </a:ext>
            </a:extLst>
          </p:cNvPr>
          <p:cNvSpPr/>
          <p:nvPr/>
        </p:nvSpPr>
        <p:spPr>
          <a:xfrm>
            <a:off x="622453" y="3633549"/>
            <a:ext cx="319489" cy="1677004"/>
          </a:xfrm>
          <a:prstGeom prst="roundRect">
            <a:avLst>
              <a:gd name="adj" fmla="val 2756"/>
            </a:avLst>
          </a:prstGeom>
          <a:solidFill>
            <a:srgbClr val="DAF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7C32BD9A-C558-7F94-BFCA-697047378AFF}"/>
              </a:ext>
            </a:extLst>
          </p:cNvPr>
          <p:cNvSpPr/>
          <p:nvPr/>
        </p:nvSpPr>
        <p:spPr>
          <a:xfrm>
            <a:off x="3723704" y="3482520"/>
            <a:ext cx="966826" cy="1979062"/>
          </a:xfrm>
          <a:prstGeom prst="roundRect">
            <a:avLst>
              <a:gd name="adj" fmla="val 2756"/>
            </a:avLst>
          </a:prstGeom>
          <a:solidFill>
            <a:schemeClr val="bg1"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32A6A2A8-0325-4D11-3077-FFCC307EA1EE}"/>
              </a:ext>
            </a:extLst>
          </p:cNvPr>
          <p:cNvSpPr/>
          <p:nvPr/>
        </p:nvSpPr>
        <p:spPr>
          <a:xfrm>
            <a:off x="4783420" y="3482520"/>
            <a:ext cx="966826" cy="1979062"/>
          </a:xfrm>
          <a:prstGeom prst="roundRect">
            <a:avLst>
              <a:gd name="adj" fmla="val 2756"/>
            </a:avLst>
          </a:prstGeom>
          <a:solidFill>
            <a:schemeClr val="bg1"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2D7380E3-143A-34F3-3E63-6B060912BCF9}"/>
              </a:ext>
            </a:extLst>
          </p:cNvPr>
          <p:cNvSpPr/>
          <p:nvPr/>
        </p:nvSpPr>
        <p:spPr>
          <a:xfrm>
            <a:off x="5843136" y="3482520"/>
            <a:ext cx="966826" cy="1979062"/>
          </a:xfrm>
          <a:prstGeom prst="roundRect">
            <a:avLst>
              <a:gd name="adj" fmla="val 2756"/>
            </a:avLst>
          </a:prstGeom>
          <a:solidFill>
            <a:schemeClr val="bg1"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75CAB0B-3635-6D6F-DBAE-7F2769E78196}"/>
              </a:ext>
            </a:extLst>
          </p:cNvPr>
          <p:cNvGrpSpPr/>
          <p:nvPr/>
        </p:nvGrpSpPr>
        <p:grpSpPr>
          <a:xfrm>
            <a:off x="2102688" y="3482520"/>
            <a:ext cx="4707276" cy="1979062"/>
            <a:chOff x="2102688" y="2985571"/>
            <a:chExt cx="4707276" cy="1979062"/>
          </a:xfrm>
        </p:grpSpPr>
        <p:sp>
          <p:nvSpPr>
            <p:cNvPr id="8" name="矩形: 圆顶角 7">
              <a:extLst>
                <a:ext uri="{FF2B5EF4-FFF2-40B4-BE49-F238E27FC236}">
                  <a16:creationId xmlns:a16="http://schemas.microsoft.com/office/drawing/2014/main" id="{9201A478-0E2A-CFB9-8AC9-C66291E510E6}"/>
                </a:ext>
              </a:extLst>
            </p:cNvPr>
            <p:cNvSpPr/>
            <p:nvPr/>
          </p:nvSpPr>
          <p:spPr>
            <a:xfrm rot="16200000">
              <a:off x="2571673" y="3164594"/>
              <a:ext cx="683045" cy="162101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6B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61620CDF-4DA8-D1FA-AFBA-0A5FE539015B}"/>
                </a:ext>
              </a:extLst>
            </p:cNvPr>
            <p:cNvSpPr/>
            <p:nvPr/>
          </p:nvSpPr>
          <p:spPr>
            <a:xfrm rot="5400000" flipH="1">
              <a:off x="4925311" y="2431972"/>
              <a:ext cx="683045" cy="308626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100000">
                  <a:srgbClr val="03CFBE"/>
                </a:gs>
                <a:gs pos="0">
                  <a:srgbClr val="02B9BD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070D1978-E5D9-DEBC-A0E6-079C235E3ABA}"/>
                </a:ext>
              </a:extLst>
            </p:cNvPr>
            <p:cNvCxnSpPr>
              <a:cxnSpLocks/>
            </p:cNvCxnSpPr>
            <p:nvPr/>
          </p:nvCxnSpPr>
          <p:spPr>
            <a:xfrm>
              <a:off x="3723704" y="2985571"/>
              <a:ext cx="0" cy="1979062"/>
            </a:xfrm>
            <a:prstGeom prst="line">
              <a:avLst/>
            </a:prstGeom>
            <a:ln w="9525">
              <a:solidFill>
                <a:srgbClr val="02B9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AF77B5EF-3478-83D1-A8F2-A10D2390C84E}"/>
                </a:ext>
              </a:extLst>
            </p:cNvPr>
            <p:cNvCxnSpPr>
              <a:cxnSpLocks/>
            </p:cNvCxnSpPr>
            <p:nvPr/>
          </p:nvCxnSpPr>
          <p:spPr>
            <a:xfrm>
              <a:off x="6809964" y="2985571"/>
              <a:ext cx="0" cy="1979062"/>
            </a:xfrm>
            <a:prstGeom prst="line">
              <a:avLst/>
            </a:prstGeom>
            <a:ln w="9525">
              <a:solidFill>
                <a:srgbClr val="02B9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A734717-5436-68A4-C191-62CB43CE284E}"/>
              </a:ext>
            </a:extLst>
          </p:cNvPr>
          <p:cNvGrpSpPr/>
          <p:nvPr/>
        </p:nvGrpSpPr>
        <p:grpSpPr>
          <a:xfrm>
            <a:off x="6824955" y="4113277"/>
            <a:ext cx="510834" cy="727709"/>
            <a:chOff x="5667375" y="3136489"/>
            <a:chExt cx="857250" cy="1221198"/>
          </a:xfrm>
        </p:grpSpPr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412BA6EF-ECBB-4948-B0DC-B28DAFC3A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67375" y="3136489"/>
              <a:ext cx="857250" cy="619125"/>
            </a:xfrm>
            <a:prstGeom prst="rect">
              <a:avLst/>
            </a:prstGeom>
          </p:spPr>
        </p:pic>
        <p:pic>
          <p:nvPicPr>
            <p:cNvPr id="20" name="图形 19">
              <a:extLst>
                <a:ext uri="{FF2B5EF4-FFF2-40B4-BE49-F238E27FC236}">
                  <a16:creationId xmlns:a16="http://schemas.microsoft.com/office/drawing/2014/main" id="{383C2116-29FF-F685-61DA-334F67404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67375" y="3738562"/>
              <a:ext cx="857250" cy="619125"/>
            </a:xfrm>
            <a:prstGeom prst="rect">
              <a:avLst/>
            </a:prstGeom>
          </p:spPr>
        </p:pic>
      </p:grpSp>
      <p:sp>
        <p:nvSpPr>
          <p:cNvPr id="22" name="椭圆 21">
            <a:extLst>
              <a:ext uri="{FF2B5EF4-FFF2-40B4-BE49-F238E27FC236}">
                <a16:creationId xmlns:a16="http://schemas.microsoft.com/office/drawing/2014/main" id="{5935E7D4-3ACD-E5E9-B7BF-C5DC06EE3801}"/>
              </a:ext>
            </a:extLst>
          </p:cNvPr>
          <p:cNvSpPr/>
          <p:nvPr/>
        </p:nvSpPr>
        <p:spPr>
          <a:xfrm>
            <a:off x="7303957" y="4066455"/>
            <a:ext cx="93644" cy="93644"/>
          </a:xfrm>
          <a:prstGeom prst="ellipse">
            <a:avLst/>
          </a:prstGeom>
          <a:solidFill>
            <a:srgbClr val="02B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DBC698BE-63CC-82F6-C750-224C8B456B11}"/>
              </a:ext>
            </a:extLst>
          </p:cNvPr>
          <p:cNvSpPr/>
          <p:nvPr/>
        </p:nvSpPr>
        <p:spPr>
          <a:xfrm>
            <a:off x="7303957" y="4803776"/>
            <a:ext cx="93644" cy="93644"/>
          </a:xfrm>
          <a:prstGeom prst="ellipse">
            <a:avLst/>
          </a:prstGeom>
          <a:solidFill>
            <a:srgbClr val="02B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F7BDE636-84B6-B1DC-3A5D-3CB5B27D2CD6}"/>
              </a:ext>
            </a:extLst>
          </p:cNvPr>
          <p:cNvSpPr/>
          <p:nvPr/>
        </p:nvSpPr>
        <p:spPr>
          <a:xfrm>
            <a:off x="7708006" y="3794525"/>
            <a:ext cx="2730321" cy="63750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3810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35C7F5D8-F369-B647-328B-C8E5EBE137C0}"/>
              </a:ext>
            </a:extLst>
          </p:cNvPr>
          <p:cNvSpPr/>
          <p:nvPr/>
        </p:nvSpPr>
        <p:spPr>
          <a:xfrm>
            <a:off x="7708006" y="4565062"/>
            <a:ext cx="2730321" cy="63750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3810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F719524-153D-C769-CF02-A182E9E0D549}"/>
              </a:ext>
            </a:extLst>
          </p:cNvPr>
          <p:cNvSpPr txBox="1"/>
          <p:nvPr/>
        </p:nvSpPr>
        <p:spPr>
          <a:xfrm>
            <a:off x="579548" y="1671066"/>
            <a:ext cx="10774251" cy="53347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在理念发散阶段，以时间为单位并从日常管理流程出发，梳理其环节间关系并提炼品牌核心概念。人们每日都在处理各种事项，而新事件的出现完成它后便会迎接下个事件。随着时间的流逝，生活其实更像是一种「循环」 部分人可能是螺旋向上式的循环，又或是日复一日的死循环。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EF85A7E-BBD7-4884-BE2B-68EF5B2D06E6}"/>
              </a:ext>
            </a:extLst>
          </p:cNvPr>
          <p:cNvSpPr txBox="1"/>
          <p:nvPr/>
        </p:nvSpPr>
        <p:spPr>
          <a:xfrm>
            <a:off x="730342" y="3941137"/>
            <a:ext cx="10371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solidFill>
                  <a:srgbClr val="029E8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宏观简化链路</a:t>
            </a:r>
            <a:endParaRPr lang="en-US" sz="1050" dirty="0">
              <a:solidFill>
                <a:srgbClr val="029E8F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C99E41F-925E-C6E4-64C4-3CB923BBCC3C}"/>
              </a:ext>
            </a:extLst>
          </p:cNvPr>
          <p:cNvSpPr txBox="1"/>
          <p:nvPr/>
        </p:nvSpPr>
        <p:spPr>
          <a:xfrm>
            <a:off x="2360653" y="4333552"/>
            <a:ext cx="1255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在线问诊</a:t>
            </a:r>
            <a:endParaRPr lang="en-US" sz="12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5679F20-8BC0-8F2D-6110-C5DCE321C5C7}"/>
              </a:ext>
            </a:extLst>
          </p:cNvPr>
          <p:cNvSpPr txBox="1"/>
          <p:nvPr/>
        </p:nvSpPr>
        <p:spPr>
          <a:xfrm>
            <a:off x="4432546" y="4333552"/>
            <a:ext cx="1255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问诊过程</a:t>
            </a:r>
            <a:endParaRPr lang="en-US" sz="12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B3D03BA-8503-422E-FE0D-26BD0D214921}"/>
              </a:ext>
            </a:extLst>
          </p:cNvPr>
          <p:cNvSpPr txBox="1"/>
          <p:nvPr/>
        </p:nvSpPr>
        <p:spPr>
          <a:xfrm>
            <a:off x="3891854" y="3535574"/>
            <a:ext cx="6672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rgbClr val="00BEBE"/>
                </a:solidFill>
                <a:latin typeface="+mn-ea"/>
                <a:cs typeface="OPPOSans M" panose="00020600040101010101" pitchFamily="18" charset="-122"/>
              </a:rPr>
              <a:t>医院</a:t>
            </a:r>
            <a:endParaRPr lang="en-US" sz="800" dirty="0">
              <a:solidFill>
                <a:srgbClr val="00BEBE"/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3B733E4-C65D-6F28-BF31-60B1F015FD3A}"/>
              </a:ext>
            </a:extLst>
          </p:cNvPr>
          <p:cNvSpPr txBox="1"/>
          <p:nvPr/>
        </p:nvSpPr>
        <p:spPr>
          <a:xfrm>
            <a:off x="3891854" y="3691746"/>
            <a:ext cx="6672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rgbClr val="00BEBE"/>
                </a:solidFill>
                <a:latin typeface="+mn-ea"/>
                <a:cs typeface="OPPOSans M" panose="00020600040101010101" pitchFamily="18" charset="-122"/>
              </a:rPr>
              <a:t>医师</a:t>
            </a:r>
            <a:endParaRPr lang="en-US" sz="800" dirty="0">
              <a:solidFill>
                <a:srgbClr val="00BEBE"/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219D548-C0CD-3991-8D44-9749AAB25110}"/>
              </a:ext>
            </a:extLst>
          </p:cNvPr>
          <p:cNvSpPr txBox="1"/>
          <p:nvPr/>
        </p:nvSpPr>
        <p:spPr>
          <a:xfrm>
            <a:off x="3891854" y="3847917"/>
            <a:ext cx="6672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rgbClr val="00BEBE"/>
                </a:solidFill>
                <a:latin typeface="+mn-ea"/>
                <a:cs typeface="OPPOSans M" panose="00020600040101010101" pitchFamily="18" charset="-122"/>
              </a:rPr>
              <a:t>科室</a:t>
            </a:r>
            <a:endParaRPr lang="en-US" sz="800" dirty="0">
              <a:solidFill>
                <a:srgbClr val="00BEBE"/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AB62CB5-2245-E870-5D82-EB59E3217AB5}"/>
              </a:ext>
            </a:extLst>
          </p:cNvPr>
          <p:cNvSpPr txBox="1"/>
          <p:nvPr/>
        </p:nvSpPr>
        <p:spPr>
          <a:xfrm>
            <a:off x="4928872" y="3535574"/>
            <a:ext cx="6672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rgbClr val="00BEBE"/>
                </a:solidFill>
                <a:latin typeface="+mn-ea"/>
                <a:cs typeface="OPPOSans M" panose="00020600040101010101" pitchFamily="18" charset="-122"/>
              </a:rPr>
              <a:t>个人信息</a:t>
            </a:r>
            <a:endParaRPr lang="en-US" sz="800" dirty="0">
              <a:solidFill>
                <a:srgbClr val="00BEBE"/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4C50A2B-B861-7193-B2B8-80A067B62533}"/>
              </a:ext>
            </a:extLst>
          </p:cNvPr>
          <p:cNvSpPr txBox="1"/>
          <p:nvPr/>
        </p:nvSpPr>
        <p:spPr>
          <a:xfrm>
            <a:off x="4928872" y="3691746"/>
            <a:ext cx="6672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rgbClr val="00BEBE"/>
                </a:solidFill>
                <a:latin typeface="+mn-ea"/>
                <a:cs typeface="OPPOSans M" panose="00020600040101010101" pitchFamily="18" charset="-122"/>
              </a:rPr>
              <a:t>增加内容</a:t>
            </a:r>
            <a:endParaRPr lang="en-US" sz="800" dirty="0">
              <a:solidFill>
                <a:srgbClr val="00BEBE"/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BAEADBF-0D91-63C0-9A3E-4934689BAD59}"/>
              </a:ext>
            </a:extLst>
          </p:cNvPr>
          <p:cNvSpPr txBox="1"/>
          <p:nvPr/>
        </p:nvSpPr>
        <p:spPr>
          <a:xfrm>
            <a:off x="4928872" y="3847917"/>
            <a:ext cx="6672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rgbClr val="00BEBE"/>
                </a:solidFill>
                <a:latin typeface="+mn-ea"/>
                <a:cs typeface="OPPOSans M" panose="00020600040101010101" pitchFamily="18" charset="-122"/>
              </a:rPr>
              <a:t>信息选择</a:t>
            </a:r>
            <a:endParaRPr lang="en-US" sz="800" dirty="0">
              <a:solidFill>
                <a:srgbClr val="00BEBE"/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33765BE-1C9C-E82E-7B64-0F6C6A841C75}"/>
              </a:ext>
            </a:extLst>
          </p:cNvPr>
          <p:cNvSpPr txBox="1"/>
          <p:nvPr/>
        </p:nvSpPr>
        <p:spPr>
          <a:xfrm>
            <a:off x="6017559" y="3535574"/>
            <a:ext cx="6672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rgbClr val="00BEBE"/>
                </a:solidFill>
                <a:latin typeface="+mn-ea"/>
                <a:cs typeface="OPPOSans M" panose="00020600040101010101" pitchFamily="18" charset="-122"/>
              </a:rPr>
              <a:t>内容介绍</a:t>
            </a:r>
            <a:endParaRPr lang="en-US" sz="800" dirty="0">
              <a:solidFill>
                <a:srgbClr val="00BEBE"/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AC94093-9F16-6195-97D7-C485A73CCC9E}"/>
              </a:ext>
            </a:extLst>
          </p:cNvPr>
          <p:cNvSpPr txBox="1"/>
          <p:nvPr/>
        </p:nvSpPr>
        <p:spPr>
          <a:xfrm>
            <a:off x="6017559" y="3691746"/>
            <a:ext cx="6672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rgbClr val="00BEBE"/>
                </a:solidFill>
                <a:latin typeface="+mn-ea"/>
                <a:cs typeface="OPPOSans M" panose="00020600040101010101" pitchFamily="18" charset="-122"/>
              </a:rPr>
              <a:t>等待页面</a:t>
            </a:r>
            <a:endParaRPr lang="en-US" sz="800" dirty="0">
              <a:solidFill>
                <a:srgbClr val="00BEBE"/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37EE519-494A-FB82-EC89-EFB23D33F5BA}"/>
              </a:ext>
            </a:extLst>
          </p:cNvPr>
          <p:cNvSpPr txBox="1"/>
          <p:nvPr/>
        </p:nvSpPr>
        <p:spPr>
          <a:xfrm>
            <a:off x="6017559" y="3847917"/>
            <a:ext cx="6672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rgbClr val="00BEBE"/>
                </a:solidFill>
                <a:latin typeface="+mn-ea"/>
                <a:cs typeface="OPPOSans M" panose="00020600040101010101" pitchFamily="18" charset="-122"/>
              </a:rPr>
              <a:t>问诊对话</a:t>
            </a:r>
            <a:endParaRPr lang="en-US" sz="800" dirty="0">
              <a:solidFill>
                <a:srgbClr val="00BEBE"/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CF1DE49-A9F1-311B-62F0-462C25F22284}"/>
              </a:ext>
            </a:extLst>
          </p:cNvPr>
          <p:cNvSpPr txBox="1"/>
          <p:nvPr/>
        </p:nvSpPr>
        <p:spPr>
          <a:xfrm>
            <a:off x="3873483" y="5036912"/>
            <a:ext cx="6672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选择</a:t>
            </a:r>
            <a:endParaRPr lang="en-US" sz="10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E10CEF7-4F1E-E0EA-D8A8-AC19E7470BC3}"/>
              </a:ext>
            </a:extLst>
          </p:cNvPr>
          <p:cNvSpPr txBox="1"/>
          <p:nvPr/>
        </p:nvSpPr>
        <p:spPr>
          <a:xfrm>
            <a:off x="4933199" y="5036912"/>
            <a:ext cx="6672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添加</a:t>
            </a:r>
            <a:endParaRPr lang="en-US" sz="10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6051F7E-2875-A8C8-3E50-B33FD0A413D3}"/>
              </a:ext>
            </a:extLst>
          </p:cNvPr>
          <p:cNvSpPr txBox="1"/>
          <p:nvPr/>
        </p:nvSpPr>
        <p:spPr>
          <a:xfrm>
            <a:off x="5992915" y="5036912"/>
            <a:ext cx="6672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交流</a:t>
            </a:r>
            <a:endParaRPr lang="en-US" sz="10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203B4B9-9718-FE2A-232A-AB91D09E6CE9}"/>
              </a:ext>
            </a:extLst>
          </p:cNvPr>
          <p:cNvSpPr txBox="1"/>
          <p:nvPr/>
        </p:nvSpPr>
        <p:spPr>
          <a:xfrm>
            <a:off x="8554606" y="3974778"/>
            <a:ext cx="1037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诊断结果</a:t>
            </a:r>
            <a:endParaRPr lang="en-US" sz="12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801FE2F1-3BB9-F5A0-987B-2885ECDCB07A}"/>
              </a:ext>
            </a:extLst>
          </p:cNvPr>
          <p:cNvSpPr txBox="1"/>
          <p:nvPr/>
        </p:nvSpPr>
        <p:spPr>
          <a:xfrm>
            <a:off x="8554606" y="4745314"/>
            <a:ext cx="1037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处方购药</a:t>
            </a:r>
            <a:endParaRPr lang="en-US" sz="12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E09C5CA-2061-39F6-003F-FFC789E3DB21}"/>
              </a:ext>
            </a:extLst>
          </p:cNvPr>
          <p:cNvSpPr txBox="1"/>
          <p:nvPr/>
        </p:nvSpPr>
        <p:spPr>
          <a:xfrm>
            <a:off x="7374372" y="3482520"/>
            <a:ext cx="6672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结束</a:t>
            </a:r>
            <a:endParaRPr lang="en-US" sz="10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6613D49-DD22-5D1E-211F-DFC053699B8D}"/>
              </a:ext>
            </a:extLst>
          </p:cNvPr>
          <p:cNvSpPr txBox="1"/>
          <p:nvPr/>
        </p:nvSpPr>
        <p:spPr>
          <a:xfrm>
            <a:off x="1933006" y="3847917"/>
            <a:ext cx="6672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开始</a:t>
            </a:r>
            <a:endParaRPr lang="en-US" sz="10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476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2758832" y="129923"/>
            <a:ext cx="9239250" cy="2508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801"/>
              </a:lnSpc>
            </a:pPr>
            <a:r>
              <a:rPr lang="en-US" sz="14379" dirty="0">
                <a:ln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  <a:alpha val="57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  <a:alpha val="14000"/>
                        </a:schemeClr>
                      </a:gs>
                    </a:gsLst>
                    <a:lin ang="0" scaled="1"/>
                    <a:tileRect/>
                  </a:gradFill>
                </a:ln>
                <a:gradFill flip="none" rotWithShape="1">
                  <a:gsLst>
                    <a:gs pos="0">
                      <a:srgbClr val="F1F6FF">
                        <a:alpha val="21000"/>
                      </a:srgbClr>
                    </a:gs>
                    <a:gs pos="50000">
                      <a:srgbClr val="F8FAFF">
                        <a:alpha val="22000"/>
                      </a:srgbClr>
                    </a:gs>
                    <a:gs pos="99000">
                      <a:srgbClr val="FFFFFF">
                        <a:alpha val="23000"/>
                      </a:srgbClr>
                    </a:gs>
                  </a:gsLst>
                  <a:lin ang="0" scaled="1"/>
                  <a:tileRect/>
                </a:gra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catalogue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AB210C25-05F3-1BE0-CAF0-4FAF3E7699B0}"/>
              </a:ext>
            </a:extLst>
          </p:cNvPr>
          <p:cNvSpPr/>
          <p:nvPr/>
        </p:nvSpPr>
        <p:spPr>
          <a:xfrm>
            <a:off x="638420" y="1865414"/>
            <a:ext cx="10991361" cy="4378569"/>
          </a:xfrm>
          <a:prstGeom prst="roundRect">
            <a:avLst>
              <a:gd name="adj" fmla="val 6314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  <a:effectLst>
            <a:outerShdw blurRad="790178" dist="38100" dir="5400000" algn="t" rotWithShape="0">
              <a:schemeClr val="accent1">
                <a:lumMod val="60000"/>
                <a:lumOff val="40000"/>
                <a:alpha val="3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92200" y="5060950"/>
            <a:ext cx="10007600" cy="101600"/>
          </a:xfrm>
          <a:prstGeom prst="rect">
            <a:avLst/>
          </a:prstGeom>
        </p:spPr>
      </p:pic>
      <p:grpSp>
        <p:nvGrpSpPr>
          <p:cNvPr id="44" name="图形 42">
            <a:extLst>
              <a:ext uri="{FF2B5EF4-FFF2-40B4-BE49-F238E27FC236}">
                <a16:creationId xmlns:a16="http://schemas.microsoft.com/office/drawing/2014/main" id="{68E1EB0A-9077-0224-A35E-3E178B2B045D}"/>
              </a:ext>
            </a:extLst>
          </p:cNvPr>
          <p:cNvGrpSpPr/>
          <p:nvPr/>
        </p:nvGrpSpPr>
        <p:grpSpPr>
          <a:xfrm>
            <a:off x="1670501" y="5072472"/>
            <a:ext cx="416660" cy="485307"/>
            <a:chOff x="8830356" y="4671280"/>
            <a:chExt cx="624990" cy="727961"/>
          </a:xfrm>
          <a:effectLst>
            <a:outerShdw blurRad="564455" dist="240605" dir="5400000" algn="ctr" rotWithShape="0">
              <a:srgbClr val="799FFB">
                <a:alpha val="31000"/>
              </a:srgbClr>
            </a:outerShdw>
          </a:effectLst>
        </p:grpSpPr>
        <p:sp>
          <p:nvSpPr>
            <p:cNvPr id="45" name="任意形状 44">
              <a:extLst>
                <a:ext uri="{FF2B5EF4-FFF2-40B4-BE49-F238E27FC236}">
                  <a16:creationId xmlns:a16="http://schemas.microsoft.com/office/drawing/2014/main" id="{ECDBE97C-780C-1A15-0522-E3CFDC595DE5}"/>
                </a:ext>
              </a:extLst>
            </p:cNvPr>
            <p:cNvSpPr/>
            <p:nvPr/>
          </p:nvSpPr>
          <p:spPr>
            <a:xfrm>
              <a:off x="8830356" y="4671280"/>
              <a:ext cx="624990" cy="727961"/>
            </a:xfrm>
            <a:custGeom>
              <a:avLst/>
              <a:gdLst>
                <a:gd name="connsiteX0" fmla="*/ 533459 w 624990"/>
                <a:gd name="connsiteY0" fmla="*/ 636571 h 727961"/>
                <a:gd name="connsiteX1" fmla="*/ 533459 w 624990"/>
                <a:gd name="connsiteY1" fmla="*/ 195287 h 727961"/>
                <a:gd name="connsiteX2" fmla="*/ 355841 w 624990"/>
                <a:gd name="connsiteY2" fmla="*/ 17928 h 727961"/>
                <a:gd name="connsiteX3" fmla="*/ 269146 w 624990"/>
                <a:gd name="connsiteY3" fmla="*/ 17928 h 727961"/>
                <a:gd name="connsiteX4" fmla="*/ 91527 w 624990"/>
                <a:gd name="connsiteY4" fmla="*/ 195287 h 727961"/>
                <a:gd name="connsiteX5" fmla="*/ 91527 w 624990"/>
                <a:gd name="connsiteY5" fmla="*/ 636571 h 727961"/>
                <a:gd name="connsiteX6" fmla="*/ 533459 w 624990"/>
                <a:gd name="connsiteY6" fmla="*/ 636571 h 72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4990" h="727961">
                  <a:moveTo>
                    <a:pt x="533459" y="636571"/>
                  </a:moveTo>
                  <a:cubicBezTo>
                    <a:pt x="655502" y="514708"/>
                    <a:pt x="655502" y="317143"/>
                    <a:pt x="533459" y="195287"/>
                  </a:cubicBezTo>
                  <a:lnTo>
                    <a:pt x="355841" y="17928"/>
                  </a:lnTo>
                  <a:cubicBezTo>
                    <a:pt x="331901" y="-5976"/>
                    <a:pt x="293086" y="-5976"/>
                    <a:pt x="269146" y="17928"/>
                  </a:cubicBezTo>
                  <a:lnTo>
                    <a:pt x="91527" y="195287"/>
                  </a:lnTo>
                  <a:cubicBezTo>
                    <a:pt x="-30509" y="317143"/>
                    <a:pt x="-30509" y="514708"/>
                    <a:pt x="91527" y="636571"/>
                  </a:cubicBezTo>
                  <a:cubicBezTo>
                    <a:pt x="213563" y="758425"/>
                    <a:pt x="411426" y="758425"/>
                    <a:pt x="533459" y="636571"/>
                  </a:cubicBezTo>
                  <a:close/>
                </a:path>
              </a:pathLst>
            </a:custGeom>
            <a:solidFill>
              <a:srgbClr val="FFFFFF"/>
            </a:solidFill>
            <a:ln w="94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46" name="任意形状 45">
              <a:extLst>
                <a:ext uri="{FF2B5EF4-FFF2-40B4-BE49-F238E27FC236}">
                  <a16:creationId xmlns:a16="http://schemas.microsoft.com/office/drawing/2014/main" id="{742D8A05-5721-6351-24D8-B8C0AD54D40E}"/>
                </a:ext>
              </a:extLst>
            </p:cNvPr>
            <p:cNvSpPr/>
            <p:nvPr/>
          </p:nvSpPr>
          <p:spPr>
            <a:xfrm>
              <a:off x="8837341" y="4678255"/>
              <a:ext cx="611020" cy="714008"/>
            </a:xfrm>
            <a:custGeom>
              <a:avLst/>
              <a:gdLst>
                <a:gd name="connsiteX0" fmla="*/ 521538 w 611020"/>
                <a:gd name="connsiteY0" fmla="*/ 624658 h 714008"/>
                <a:gd name="connsiteX1" fmla="*/ 521538 w 611020"/>
                <a:gd name="connsiteY1" fmla="*/ 193243 h 714008"/>
                <a:gd name="connsiteX2" fmla="*/ 343918 w 611020"/>
                <a:gd name="connsiteY2" fmla="*/ 15885 h 714008"/>
                <a:gd name="connsiteX3" fmla="*/ 267100 w 611020"/>
                <a:gd name="connsiteY3" fmla="*/ 15885 h 714008"/>
                <a:gd name="connsiteX4" fmla="*/ 89482 w 611020"/>
                <a:gd name="connsiteY4" fmla="*/ 193243 h 714008"/>
                <a:gd name="connsiteX5" fmla="*/ 89482 w 611020"/>
                <a:gd name="connsiteY5" fmla="*/ 624658 h 714008"/>
                <a:gd name="connsiteX6" fmla="*/ 521538 w 611020"/>
                <a:gd name="connsiteY6" fmla="*/ 624658 h 71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1020" h="714008">
                  <a:moveTo>
                    <a:pt x="521538" y="624658"/>
                  </a:moveTo>
                  <a:cubicBezTo>
                    <a:pt x="640847" y="505534"/>
                    <a:pt x="640847" y="312376"/>
                    <a:pt x="521538" y="193243"/>
                  </a:cubicBezTo>
                  <a:lnTo>
                    <a:pt x="343918" y="15885"/>
                  </a:lnTo>
                  <a:cubicBezTo>
                    <a:pt x="322705" y="-5295"/>
                    <a:pt x="288313" y="-5295"/>
                    <a:pt x="267100" y="15885"/>
                  </a:cubicBezTo>
                  <a:lnTo>
                    <a:pt x="89482" y="193243"/>
                  </a:lnTo>
                  <a:cubicBezTo>
                    <a:pt x="-29827" y="312376"/>
                    <a:pt x="-29828" y="505534"/>
                    <a:pt x="89482" y="624658"/>
                  </a:cubicBezTo>
                  <a:cubicBezTo>
                    <a:pt x="208790" y="743792"/>
                    <a:pt x="402229" y="743792"/>
                    <a:pt x="521538" y="624658"/>
                  </a:cubicBezTo>
                  <a:close/>
                </a:path>
              </a:pathLst>
            </a:custGeom>
            <a:noFill/>
            <a:ln w="13946" cap="flat">
              <a:solidFill>
                <a:srgbClr val="EAF2F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</p:grpSp>
      <p:grpSp>
        <p:nvGrpSpPr>
          <p:cNvPr id="48" name="图形 42">
            <a:extLst>
              <a:ext uri="{FF2B5EF4-FFF2-40B4-BE49-F238E27FC236}">
                <a16:creationId xmlns:a16="http://schemas.microsoft.com/office/drawing/2014/main" id="{F561FDB4-0ADC-37EA-8447-64D53D75B3F2}"/>
              </a:ext>
            </a:extLst>
          </p:cNvPr>
          <p:cNvGrpSpPr/>
          <p:nvPr/>
        </p:nvGrpSpPr>
        <p:grpSpPr>
          <a:xfrm>
            <a:off x="5724341" y="5072472"/>
            <a:ext cx="416660" cy="485307"/>
            <a:chOff x="8830356" y="4671280"/>
            <a:chExt cx="624990" cy="727961"/>
          </a:xfrm>
          <a:effectLst>
            <a:outerShdw blurRad="564455" dist="240605" dir="5400000" algn="ctr" rotWithShape="0">
              <a:srgbClr val="799FFB">
                <a:alpha val="31000"/>
              </a:srgbClr>
            </a:outerShdw>
          </a:effectLst>
        </p:grpSpPr>
        <p:sp>
          <p:nvSpPr>
            <p:cNvPr id="49" name="任意形状 48">
              <a:extLst>
                <a:ext uri="{FF2B5EF4-FFF2-40B4-BE49-F238E27FC236}">
                  <a16:creationId xmlns:a16="http://schemas.microsoft.com/office/drawing/2014/main" id="{9841911D-CBF7-5C41-9C65-9A4AE0E631C5}"/>
                </a:ext>
              </a:extLst>
            </p:cNvPr>
            <p:cNvSpPr/>
            <p:nvPr/>
          </p:nvSpPr>
          <p:spPr>
            <a:xfrm>
              <a:off x="8830356" y="4671280"/>
              <a:ext cx="624990" cy="727961"/>
            </a:xfrm>
            <a:custGeom>
              <a:avLst/>
              <a:gdLst>
                <a:gd name="connsiteX0" fmla="*/ 533459 w 624990"/>
                <a:gd name="connsiteY0" fmla="*/ 636571 h 727961"/>
                <a:gd name="connsiteX1" fmla="*/ 533459 w 624990"/>
                <a:gd name="connsiteY1" fmla="*/ 195287 h 727961"/>
                <a:gd name="connsiteX2" fmla="*/ 355841 w 624990"/>
                <a:gd name="connsiteY2" fmla="*/ 17928 h 727961"/>
                <a:gd name="connsiteX3" fmla="*/ 269146 w 624990"/>
                <a:gd name="connsiteY3" fmla="*/ 17928 h 727961"/>
                <a:gd name="connsiteX4" fmla="*/ 91527 w 624990"/>
                <a:gd name="connsiteY4" fmla="*/ 195287 h 727961"/>
                <a:gd name="connsiteX5" fmla="*/ 91527 w 624990"/>
                <a:gd name="connsiteY5" fmla="*/ 636571 h 727961"/>
                <a:gd name="connsiteX6" fmla="*/ 533459 w 624990"/>
                <a:gd name="connsiteY6" fmla="*/ 636571 h 72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4990" h="727961">
                  <a:moveTo>
                    <a:pt x="533459" y="636571"/>
                  </a:moveTo>
                  <a:cubicBezTo>
                    <a:pt x="655502" y="514708"/>
                    <a:pt x="655502" y="317143"/>
                    <a:pt x="533459" y="195287"/>
                  </a:cubicBezTo>
                  <a:lnTo>
                    <a:pt x="355841" y="17928"/>
                  </a:lnTo>
                  <a:cubicBezTo>
                    <a:pt x="331901" y="-5976"/>
                    <a:pt x="293086" y="-5976"/>
                    <a:pt x="269146" y="17928"/>
                  </a:cubicBezTo>
                  <a:lnTo>
                    <a:pt x="91527" y="195287"/>
                  </a:lnTo>
                  <a:cubicBezTo>
                    <a:pt x="-30509" y="317143"/>
                    <a:pt x="-30509" y="514708"/>
                    <a:pt x="91527" y="636571"/>
                  </a:cubicBezTo>
                  <a:cubicBezTo>
                    <a:pt x="213563" y="758425"/>
                    <a:pt x="411426" y="758425"/>
                    <a:pt x="533459" y="636571"/>
                  </a:cubicBezTo>
                  <a:close/>
                </a:path>
              </a:pathLst>
            </a:custGeom>
            <a:solidFill>
              <a:srgbClr val="FFFFFF"/>
            </a:solidFill>
            <a:ln w="94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50" name="任意形状 49">
              <a:extLst>
                <a:ext uri="{FF2B5EF4-FFF2-40B4-BE49-F238E27FC236}">
                  <a16:creationId xmlns:a16="http://schemas.microsoft.com/office/drawing/2014/main" id="{69A5352F-B874-0EF2-DC05-2B6FB16E5447}"/>
                </a:ext>
              </a:extLst>
            </p:cNvPr>
            <p:cNvSpPr/>
            <p:nvPr/>
          </p:nvSpPr>
          <p:spPr>
            <a:xfrm>
              <a:off x="8837341" y="4678255"/>
              <a:ext cx="611020" cy="714008"/>
            </a:xfrm>
            <a:custGeom>
              <a:avLst/>
              <a:gdLst>
                <a:gd name="connsiteX0" fmla="*/ 521538 w 611020"/>
                <a:gd name="connsiteY0" fmla="*/ 624658 h 714008"/>
                <a:gd name="connsiteX1" fmla="*/ 521538 w 611020"/>
                <a:gd name="connsiteY1" fmla="*/ 193243 h 714008"/>
                <a:gd name="connsiteX2" fmla="*/ 343918 w 611020"/>
                <a:gd name="connsiteY2" fmla="*/ 15885 h 714008"/>
                <a:gd name="connsiteX3" fmla="*/ 267100 w 611020"/>
                <a:gd name="connsiteY3" fmla="*/ 15885 h 714008"/>
                <a:gd name="connsiteX4" fmla="*/ 89482 w 611020"/>
                <a:gd name="connsiteY4" fmla="*/ 193243 h 714008"/>
                <a:gd name="connsiteX5" fmla="*/ 89482 w 611020"/>
                <a:gd name="connsiteY5" fmla="*/ 624658 h 714008"/>
                <a:gd name="connsiteX6" fmla="*/ 521538 w 611020"/>
                <a:gd name="connsiteY6" fmla="*/ 624658 h 71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1020" h="714008">
                  <a:moveTo>
                    <a:pt x="521538" y="624658"/>
                  </a:moveTo>
                  <a:cubicBezTo>
                    <a:pt x="640847" y="505534"/>
                    <a:pt x="640847" y="312376"/>
                    <a:pt x="521538" y="193243"/>
                  </a:cubicBezTo>
                  <a:lnTo>
                    <a:pt x="343918" y="15885"/>
                  </a:lnTo>
                  <a:cubicBezTo>
                    <a:pt x="322705" y="-5295"/>
                    <a:pt x="288313" y="-5295"/>
                    <a:pt x="267100" y="15885"/>
                  </a:cubicBezTo>
                  <a:lnTo>
                    <a:pt x="89482" y="193243"/>
                  </a:lnTo>
                  <a:cubicBezTo>
                    <a:pt x="-29827" y="312376"/>
                    <a:pt x="-29828" y="505534"/>
                    <a:pt x="89482" y="624658"/>
                  </a:cubicBezTo>
                  <a:cubicBezTo>
                    <a:pt x="208790" y="743792"/>
                    <a:pt x="402229" y="743792"/>
                    <a:pt x="521538" y="624658"/>
                  </a:cubicBezTo>
                  <a:close/>
                </a:path>
              </a:pathLst>
            </a:custGeom>
            <a:noFill/>
            <a:ln w="13946" cap="flat">
              <a:solidFill>
                <a:srgbClr val="EAF2F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</p:grpSp>
      <p:grpSp>
        <p:nvGrpSpPr>
          <p:cNvPr id="51" name="图形 42">
            <a:extLst>
              <a:ext uri="{FF2B5EF4-FFF2-40B4-BE49-F238E27FC236}">
                <a16:creationId xmlns:a16="http://schemas.microsoft.com/office/drawing/2014/main" id="{3139493A-495F-D15A-2120-259E6E69D4D0}"/>
              </a:ext>
            </a:extLst>
          </p:cNvPr>
          <p:cNvGrpSpPr/>
          <p:nvPr/>
        </p:nvGrpSpPr>
        <p:grpSpPr>
          <a:xfrm>
            <a:off x="9961061" y="5072472"/>
            <a:ext cx="416660" cy="485307"/>
            <a:chOff x="8830356" y="4671280"/>
            <a:chExt cx="624990" cy="727961"/>
          </a:xfrm>
          <a:effectLst>
            <a:outerShdw blurRad="564455" dist="240605" dir="5400000" algn="ctr" rotWithShape="0">
              <a:srgbClr val="799FFB">
                <a:alpha val="31000"/>
              </a:srgbClr>
            </a:outerShdw>
          </a:effectLst>
        </p:grpSpPr>
        <p:sp>
          <p:nvSpPr>
            <p:cNvPr id="52" name="任意形状 51">
              <a:extLst>
                <a:ext uri="{FF2B5EF4-FFF2-40B4-BE49-F238E27FC236}">
                  <a16:creationId xmlns:a16="http://schemas.microsoft.com/office/drawing/2014/main" id="{DB014358-F90F-F9C1-C3D9-B857BE70575D}"/>
                </a:ext>
              </a:extLst>
            </p:cNvPr>
            <p:cNvSpPr/>
            <p:nvPr/>
          </p:nvSpPr>
          <p:spPr>
            <a:xfrm>
              <a:off x="8830356" y="4671280"/>
              <a:ext cx="624990" cy="727961"/>
            </a:xfrm>
            <a:custGeom>
              <a:avLst/>
              <a:gdLst>
                <a:gd name="connsiteX0" fmla="*/ 533459 w 624990"/>
                <a:gd name="connsiteY0" fmla="*/ 636571 h 727961"/>
                <a:gd name="connsiteX1" fmla="*/ 533459 w 624990"/>
                <a:gd name="connsiteY1" fmla="*/ 195287 h 727961"/>
                <a:gd name="connsiteX2" fmla="*/ 355841 w 624990"/>
                <a:gd name="connsiteY2" fmla="*/ 17928 h 727961"/>
                <a:gd name="connsiteX3" fmla="*/ 269146 w 624990"/>
                <a:gd name="connsiteY3" fmla="*/ 17928 h 727961"/>
                <a:gd name="connsiteX4" fmla="*/ 91527 w 624990"/>
                <a:gd name="connsiteY4" fmla="*/ 195287 h 727961"/>
                <a:gd name="connsiteX5" fmla="*/ 91527 w 624990"/>
                <a:gd name="connsiteY5" fmla="*/ 636571 h 727961"/>
                <a:gd name="connsiteX6" fmla="*/ 533459 w 624990"/>
                <a:gd name="connsiteY6" fmla="*/ 636571 h 72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4990" h="727961">
                  <a:moveTo>
                    <a:pt x="533459" y="636571"/>
                  </a:moveTo>
                  <a:cubicBezTo>
                    <a:pt x="655502" y="514708"/>
                    <a:pt x="655502" y="317143"/>
                    <a:pt x="533459" y="195287"/>
                  </a:cubicBezTo>
                  <a:lnTo>
                    <a:pt x="355841" y="17928"/>
                  </a:lnTo>
                  <a:cubicBezTo>
                    <a:pt x="331901" y="-5976"/>
                    <a:pt x="293086" y="-5976"/>
                    <a:pt x="269146" y="17928"/>
                  </a:cubicBezTo>
                  <a:lnTo>
                    <a:pt x="91527" y="195287"/>
                  </a:lnTo>
                  <a:cubicBezTo>
                    <a:pt x="-30509" y="317143"/>
                    <a:pt x="-30509" y="514708"/>
                    <a:pt x="91527" y="636571"/>
                  </a:cubicBezTo>
                  <a:cubicBezTo>
                    <a:pt x="213563" y="758425"/>
                    <a:pt x="411426" y="758425"/>
                    <a:pt x="533459" y="636571"/>
                  </a:cubicBezTo>
                  <a:close/>
                </a:path>
              </a:pathLst>
            </a:custGeom>
            <a:solidFill>
              <a:srgbClr val="FFFFFF"/>
            </a:solidFill>
            <a:ln w="94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53" name="任意形状 52">
              <a:extLst>
                <a:ext uri="{FF2B5EF4-FFF2-40B4-BE49-F238E27FC236}">
                  <a16:creationId xmlns:a16="http://schemas.microsoft.com/office/drawing/2014/main" id="{4071DB55-1D27-2095-1361-D2B90526D862}"/>
                </a:ext>
              </a:extLst>
            </p:cNvPr>
            <p:cNvSpPr/>
            <p:nvPr/>
          </p:nvSpPr>
          <p:spPr>
            <a:xfrm>
              <a:off x="8837341" y="4678255"/>
              <a:ext cx="611020" cy="714008"/>
            </a:xfrm>
            <a:custGeom>
              <a:avLst/>
              <a:gdLst>
                <a:gd name="connsiteX0" fmla="*/ 521538 w 611020"/>
                <a:gd name="connsiteY0" fmla="*/ 624658 h 714008"/>
                <a:gd name="connsiteX1" fmla="*/ 521538 w 611020"/>
                <a:gd name="connsiteY1" fmla="*/ 193243 h 714008"/>
                <a:gd name="connsiteX2" fmla="*/ 343918 w 611020"/>
                <a:gd name="connsiteY2" fmla="*/ 15885 h 714008"/>
                <a:gd name="connsiteX3" fmla="*/ 267100 w 611020"/>
                <a:gd name="connsiteY3" fmla="*/ 15885 h 714008"/>
                <a:gd name="connsiteX4" fmla="*/ 89482 w 611020"/>
                <a:gd name="connsiteY4" fmla="*/ 193243 h 714008"/>
                <a:gd name="connsiteX5" fmla="*/ 89482 w 611020"/>
                <a:gd name="connsiteY5" fmla="*/ 624658 h 714008"/>
                <a:gd name="connsiteX6" fmla="*/ 521538 w 611020"/>
                <a:gd name="connsiteY6" fmla="*/ 624658 h 71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1020" h="714008">
                  <a:moveTo>
                    <a:pt x="521538" y="624658"/>
                  </a:moveTo>
                  <a:cubicBezTo>
                    <a:pt x="640847" y="505534"/>
                    <a:pt x="640847" y="312376"/>
                    <a:pt x="521538" y="193243"/>
                  </a:cubicBezTo>
                  <a:lnTo>
                    <a:pt x="343918" y="15885"/>
                  </a:lnTo>
                  <a:cubicBezTo>
                    <a:pt x="322705" y="-5295"/>
                    <a:pt x="288313" y="-5295"/>
                    <a:pt x="267100" y="15885"/>
                  </a:cubicBezTo>
                  <a:lnTo>
                    <a:pt x="89482" y="193243"/>
                  </a:lnTo>
                  <a:cubicBezTo>
                    <a:pt x="-29827" y="312376"/>
                    <a:pt x="-29828" y="505534"/>
                    <a:pt x="89482" y="624658"/>
                  </a:cubicBezTo>
                  <a:cubicBezTo>
                    <a:pt x="208790" y="743792"/>
                    <a:pt x="402229" y="743792"/>
                    <a:pt x="521538" y="624658"/>
                  </a:cubicBezTo>
                  <a:close/>
                </a:path>
              </a:pathLst>
            </a:custGeom>
            <a:noFill/>
            <a:ln w="13946" cap="flat">
              <a:solidFill>
                <a:srgbClr val="EAF2F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</p:grpSp>
      <p:sp>
        <p:nvSpPr>
          <p:cNvPr id="9" name="Text 1"/>
          <p:cNvSpPr/>
          <p:nvPr/>
        </p:nvSpPr>
        <p:spPr>
          <a:xfrm>
            <a:off x="1219200" y="2527300"/>
            <a:ext cx="4635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450"/>
              </a:lnSpc>
            </a:pPr>
            <a:r>
              <a:rPr lang="en-US" sz="2949" dirty="0">
                <a:gradFill flip="none" rotWithShape="1">
                  <a:gsLst>
                    <a:gs pos="0">
                      <a:srgbClr val="DDDFE9"/>
                    </a:gs>
                    <a:gs pos="100000">
                      <a:srgbClr val="DDDFE9">
                        <a:alpha val="0"/>
                      </a:srgbClr>
                    </a:gs>
                  </a:gsLst>
                  <a:lin ang="5400000" scaled="1"/>
                  <a:tileRect/>
                </a:gra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01</a:t>
            </a:r>
            <a:endParaRPr lang="en-US" sz="2949" dirty="0">
              <a:gradFill flip="none" rotWithShape="1">
                <a:gsLst>
                  <a:gs pos="0">
                    <a:srgbClr val="DDDFE9"/>
                  </a:gs>
                  <a:gs pos="100000">
                    <a:srgbClr val="DDDFE9">
                      <a:alpha val="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10" name="Text 2"/>
          <p:cNvSpPr/>
          <p:nvPr/>
        </p:nvSpPr>
        <p:spPr>
          <a:xfrm>
            <a:off x="1225550" y="2801025"/>
            <a:ext cx="1047750" cy="292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50"/>
              </a:lnSpc>
            </a:pPr>
            <a:r>
              <a:rPr lang="en-US" sz="1758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第0屏场景</a:t>
            </a:r>
            <a:endParaRPr lang="en-US" sz="1758" dirty="0"/>
          </a:p>
        </p:txBody>
      </p:sp>
      <p:sp>
        <p:nvSpPr>
          <p:cNvPr id="11" name="Text 3"/>
          <p:cNvSpPr/>
          <p:nvPr/>
        </p:nvSpPr>
        <p:spPr>
          <a:xfrm>
            <a:off x="1225550" y="3370084"/>
            <a:ext cx="6477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50"/>
              </a:lnSpc>
            </a:pPr>
            <a:r>
              <a:rPr lang="en-US" sz="1248" dirty="0">
                <a:solidFill>
                  <a:srgbClr val="9194A4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乐划锁屏</a:t>
            </a:r>
            <a:endParaRPr lang="en-US" sz="1248" dirty="0"/>
          </a:p>
        </p:txBody>
      </p:sp>
      <p:sp>
        <p:nvSpPr>
          <p:cNvPr id="12" name="Text 4"/>
          <p:cNvSpPr/>
          <p:nvPr/>
        </p:nvSpPr>
        <p:spPr>
          <a:xfrm>
            <a:off x="1225550" y="3723045"/>
            <a:ext cx="6286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50"/>
              </a:lnSpc>
            </a:pPr>
            <a:r>
              <a:rPr lang="en-US" sz="1248" dirty="0">
                <a:solidFill>
                  <a:srgbClr val="9194A4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APP开屏</a:t>
            </a:r>
            <a:endParaRPr lang="en-US" sz="1248" dirty="0"/>
          </a:p>
        </p:txBody>
      </p:sp>
      <p:sp>
        <p:nvSpPr>
          <p:cNvPr id="13" name="Text 5"/>
          <p:cNvSpPr/>
          <p:nvPr/>
        </p:nvSpPr>
        <p:spPr>
          <a:xfrm>
            <a:off x="1219200" y="4076006"/>
            <a:ext cx="6477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50"/>
              </a:lnSpc>
            </a:pPr>
            <a:r>
              <a:rPr lang="en-US" sz="1248" dirty="0">
                <a:solidFill>
                  <a:srgbClr val="9194A4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全局搜素</a:t>
            </a:r>
            <a:endParaRPr lang="en-US" sz="1248" dirty="0"/>
          </a:p>
        </p:txBody>
      </p:sp>
      <p:sp>
        <p:nvSpPr>
          <p:cNvPr id="14" name="Text 6"/>
          <p:cNvSpPr/>
          <p:nvPr/>
        </p:nvSpPr>
        <p:spPr>
          <a:xfrm>
            <a:off x="3200400" y="2527300"/>
            <a:ext cx="5207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450"/>
              </a:lnSpc>
            </a:pPr>
            <a:r>
              <a:rPr lang="en-US" sz="2949">
                <a:gradFill flip="none" rotWithShape="1">
                  <a:gsLst>
                    <a:gs pos="0">
                      <a:srgbClr val="DDDFE9"/>
                    </a:gs>
                    <a:gs pos="100000">
                      <a:srgbClr val="DDDFE9">
                        <a:alpha val="0"/>
                      </a:srgbClr>
                    </a:gs>
                  </a:gsLst>
                  <a:lin ang="5400000" scaled="1"/>
                  <a:tileRect/>
                </a:gra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02</a:t>
            </a:r>
            <a:endParaRPr lang="en-US" sz="2949" dirty="0">
              <a:gradFill flip="none" rotWithShape="1">
                <a:gsLst>
                  <a:gs pos="0">
                    <a:srgbClr val="DDDFE9"/>
                  </a:gs>
                  <a:gs pos="100000">
                    <a:srgbClr val="DDDFE9">
                      <a:alpha val="0"/>
                    </a:srgbClr>
                  </a:gs>
                </a:gsLst>
                <a:lin ang="5400000" scaled="1"/>
                <a:tileRect/>
              </a:gradFill>
              <a:latin typeface="OPPOSans H" pitchFamily="34" charset="0"/>
              <a:ea typeface="OPPOSans H" pitchFamily="34" charset="-122"/>
              <a:cs typeface="OPPOSans H" pitchFamily="34" charset="-120"/>
            </a:endParaRPr>
          </a:p>
        </p:txBody>
      </p:sp>
      <p:sp>
        <p:nvSpPr>
          <p:cNvPr id="15" name="Text 7"/>
          <p:cNvSpPr/>
          <p:nvPr/>
        </p:nvSpPr>
        <p:spPr>
          <a:xfrm>
            <a:off x="3200400" y="3376633"/>
            <a:ext cx="7747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50"/>
              </a:lnSpc>
            </a:pPr>
            <a:r>
              <a:rPr lang="en-US" sz="1248" dirty="0">
                <a:solidFill>
                  <a:srgbClr val="9194A4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Breen语首</a:t>
            </a:r>
            <a:endParaRPr lang="en-US" sz="1248" dirty="0"/>
          </a:p>
        </p:txBody>
      </p:sp>
      <p:sp>
        <p:nvSpPr>
          <p:cNvPr id="16" name="Text 8"/>
          <p:cNvSpPr/>
          <p:nvPr/>
        </p:nvSpPr>
        <p:spPr>
          <a:xfrm>
            <a:off x="3200400" y="3715187"/>
            <a:ext cx="6477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50"/>
              </a:lnSpc>
            </a:pPr>
            <a:r>
              <a:rPr lang="en-US" sz="1248" dirty="0">
                <a:solidFill>
                  <a:srgbClr val="9194A4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智能短信</a:t>
            </a:r>
            <a:endParaRPr lang="en-US" sz="1248" dirty="0"/>
          </a:p>
        </p:txBody>
      </p:sp>
      <p:sp>
        <p:nvSpPr>
          <p:cNvPr id="17" name="Text 9"/>
          <p:cNvSpPr/>
          <p:nvPr/>
        </p:nvSpPr>
        <p:spPr>
          <a:xfrm>
            <a:off x="3200400" y="4075351"/>
            <a:ext cx="6477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50"/>
              </a:lnSpc>
            </a:pPr>
            <a:r>
              <a:rPr lang="en-US" sz="1248" dirty="0">
                <a:solidFill>
                  <a:srgbClr val="9194A4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智能来电</a:t>
            </a:r>
            <a:endParaRPr lang="en-US" sz="1248" dirty="0"/>
          </a:p>
        </p:txBody>
      </p:sp>
      <p:sp>
        <p:nvSpPr>
          <p:cNvPr id="18" name="Text 10"/>
          <p:cNvSpPr/>
          <p:nvPr/>
        </p:nvSpPr>
        <p:spPr>
          <a:xfrm>
            <a:off x="3206750" y="2800370"/>
            <a:ext cx="1352550" cy="292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50"/>
              </a:lnSpc>
            </a:pPr>
            <a:r>
              <a:rPr lang="en-US" sz="1758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终端服务场景</a:t>
            </a:r>
            <a:endParaRPr lang="en-US" sz="1758" dirty="0"/>
          </a:p>
        </p:txBody>
      </p:sp>
      <p:sp>
        <p:nvSpPr>
          <p:cNvPr id="19" name="Text 11"/>
          <p:cNvSpPr/>
          <p:nvPr/>
        </p:nvSpPr>
        <p:spPr>
          <a:xfrm>
            <a:off x="5486400" y="2527300"/>
            <a:ext cx="5207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450"/>
              </a:lnSpc>
            </a:pPr>
            <a:r>
              <a:rPr lang="en-US" sz="2949">
                <a:gradFill flip="none" rotWithShape="1">
                  <a:gsLst>
                    <a:gs pos="0">
                      <a:srgbClr val="DDDFE9"/>
                    </a:gs>
                    <a:gs pos="100000">
                      <a:srgbClr val="DDDFE9">
                        <a:alpha val="0"/>
                      </a:srgbClr>
                    </a:gs>
                  </a:gsLst>
                  <a:lin ang="5400000" scaled="1"/>
                  <a:tileRect/>
                </a:gra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03</a:t>
            </a:r>
            <a:endParaRPr lang="en-US" sz="2949" dirty="0">
              <a:gradFill flip="none" rotWithShape="1">
                <a:gsLst>
                  <a:gs pos="0">
                    <a:srgbClr val="DDDFE9"/>
                  </a:gs>
                  <a:gs pos="100000">
                    <a:srgbClr val="DDDFE9">
                      <a:alpha val="0"/>
                    </a:srgbClr>
                  </a:gs>
                </a:gsLst>
                <a:lin ang="5400000" scaled="1"/>
                <a:tileRect/>
              </a:gradFill>
              <a:latin typeface="OPPOSans H" pitchFamily="34" charset="0"/>
              <a:ea typeface="OPPOSans H" pitchFamily="34" charset="-122"/>
              <a:cs typeface="OPPOSans H" pitchFamily="34" charset="-120"/>
            </a:endParaRPr>
          </a:p>
        </p:txBody>
      </p:sp>
      <p:sp>
        <p:nvSpPr>
          <p:cNvPr id="20" name="Text 12"/>
          <p:cNvSpPr/>
          <p:nvPr/>
        </p:nvSpPr>
        <p:spPr>
          <a:xfrm>
            <a:off x="5486400" y="3376633"/>
            <a:ext cx="9779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50"/>
              </a:lnSpc>
            </a:pPr>
            <a:r>
              <a:rPr lang="en-US" sz="1248" dirty="0">
                <a:solidFill>
                  <a:srgbClr val="9194A4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视频- banner</a:t>
            </a:r>
            <a:endParaRPr lang="en-US" sz="1248" dirty="0"/>
          </a:p>
        </p:txBody>
      </p:sp>
      <p:sp>
        <p:nvSpPr>
          <p:cNvPr id="21" name="Text 13"/>
          <p:cNvSpPr/>
          <p:nvPr/>
        </p:nvSpPr>
        <p:spPr>
          <a:xfrm>
            <a:off x="5486400" y="3715187"/>
            <a:ext cx="6477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50"/>
              </a:lnSpc>
            </a:pPr>
            <a:r>
              <a:rPr lang="en-US" sz="1248" dirty="0">
                <a:solidFill>
                  <a:srgbClr val="9194A4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视频搜素</a:t>
            </a:r>
            <a:endParaRPr lang="en-US" sz="1248" dirty="0"/>
          </a:p>
        </p:txBody>
      </p:sp>
      <p:sp>
        <p:nvSpPr>
          <p:cNvPr id="22" name="Text 14"/>
          <p:cNvSpPr/>
          <p:nvPr/>
        </p:nvSpPr>
        <p:spPr>
          <a:xfrm>
            <a:off x="5486400" y="4075351"/>
            <a:ext cx="12509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50"/>
              </a:lnSpc>
            </a:pPr>
            <a:r>
              <a:rPr lang="en-US" sz="1248" dirty="0">
                <a:solidFill>
                  <a:srgbClr val="9194A4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视频- button bar</a:t>
            </a:r>
            <a:endParaRPr lang="en-US" sz="1248" dirty="0"/>
          </a:p>
        </p:txBody>
      </p:sp>
      <p:sp>
        <p:nvSpPr>
          <p:cNvPr id="23" name="Text 15"/>
          <p:cNvSpPr/>
          <p:nvPr/>
        </p:nvSpPr>
        <p:spPr>
          <a:xfrm>
            <a:off x="5492750" y="2800370"/>
            <a:ext cx="908050" cy="292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50"/>
              </a:lnSpc>
            </a:pPr>
            <a:r>
              <a:rPr lang="en-US" sz="1758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视屏场景</a:t>
            </a:r>
            <a:endParaRPr lang="en-US" sz="1758" dirty="0"/>
          </a:p>
        </p:txBody>
      </p:sp>
      <p:sp>
        <p:nvSpPr>
          <p:cNvPr id="24" name="Text 16"/>
          <p:cNvSpPr/>
          <p:nvPr/>
        </p:nvSpPr>
        <p:spPr>
          <a:xfrm>
            <a:off x="7664450" y="2527300"/>
            <a:ext cx="5207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450"/>
              </a:lnSpc>
            </a:pPr>
            <a:r>
              <a:rPr lang="en-US" sz="2949" dirty="0">
                <a:gradFill flip="none" rotWithShape="1">
                  <a:gsLst>
                    <a:gs pos="0">
                      <a:srgbClr val="DDDFE9"/>
                    </a:gs>
                    <a:gs pos="100000">
                      <a:srgbClr val="DDDFE9">
                        <a:alpha val="0"/>
                      </a:srgbClr>
                    </a:gs>
                  </a:gsLst>
                  <a:lin ang="5400000" scaled="1"/>
                  <a:tileRect/>
                </a:gra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04</a:t>
            </a:r>
          </a:p>
        </p:txBody>
      </p:sp>
      <p:sp>
        <p:nvSpPr>
          <p:cNvPr id="25" name="Text 17"/>
          <p:cNvSpPr/>
          <p:nvPr/>
        </p:nvSpPr>
        <p:spPr>
          <a:xfrm>
            <a:off x="7664450" y="3376633"/>
            <a:ext cx="8636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50"/>
              </a:lnSpc>
            </a:pPr>
            <a:r>
              <a:rPr lang="en-US" sz="1248" dirty="0" err="1">
                <a:solidFill>
                  <a:srgbClr val="9194A4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浏览器-搜索</a:t>
            </a:r>
            <a:endParaRPr lang="en-US" sz="1248" dirty="0"/>
          </a:p>
        </p:txBody>
      </p:sp>
      <p:sp>
        <p:nvSpPr>
          <p:cNvPr id="26" name="Text 18"/>
          <p:cNvSpPr/>
          <p:nvPr/>
        </p:nvSpPr>
        <p:spPr>
          <a:xfrm>
            <a:off x="7664450" y="3715187"/>
            <a:ext cx="10223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50"/>
              </a:lnSpc>
            </a:pPr>
            <a:r>
              <a:rPr lang="en-US" sz="1248" dirty="0">
                <a:solidFill>
                  <a:srgbClr val="9194A4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浏览器-信息流</a:t>
            </a:r>
            <a:endParaRPr lang="en-US" sz="1248" dirty="0"/>
          </a:p>
        </p:txBody>
      </p:sp>
      <p:sp>
        <p:nvSpPr>
          <p:cNvPr id="27" name="Text 19"/>
          <p:cNvSpPr/>
          <p:nvPr/>
        </p:nvSpPr>
        <p:spPr>
          <a:xfrm>
            <a:off x="7664450" y="4075351"/>
            <a:ext cx="9144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50"/>
              </a:lnSpc>
            </a:pPr>
            <a:r>
              <a:rPr lang="en-US" sz="1248" dirty="0">
                <a:solidFill>
                  <a:srgbClr val="9194A4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浏览器-Push</a:t>
            </a:r>
            <a:endParaRPr lang="en-US" sz="1248" dirty="0"/>
          </a:p>
        </p:txBody>
      </p:sp>
      <p:sp>
        <p:nvSpPr>
          <p:cNvPr id="28" name="Text 20"/>
          <p:cNvSpPr/>
          <p:nvPr/>
        </p:nvSpPr>
        <p:spPr>
          <a:xfrm>
            <a:off x="7664450" y="4413905"/>
            <a:ext cx="11239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50"/>
              </a:lnSpc>
            </a:pPr>
            <a:r>
              <a:rPr lang="en-US" sz="1248" dirty="0">
                <a:solidFill>
                  <a:srgbClr val="9194A4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浏览器频道定制</a:t>
            </a:r>
            <a:endParaRPr lang="en-US" sz="1248" dirty="0"/>
          </a:p>
        </p:txBody>
      </p:sp>
      <p:sp>
        <p:nvSpPr>
          <p:cNvPr id="29" name="Text 21"/>
          <p:cNvSpPr/>
          <p:nvPr/>
        </p:nvSpPr>
        <p:spPr>
          <a:xfrm>
            <a:off x="7670800" y="2800370"/>
            <a:ext cx="1130300" cy="292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50"/>
              </a:lnSpc>
            </a:pPr>
            <a:r>
              <a:rPr lang="en-US" sz="1758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浏览器场景</a:t>
            </a:r>
            <a:endParaRPr lang="en-US" sz="1758" dirty="0"/>
          </a:p>
        </p:txBody>
      </p:sp>
      <p:sp>
        <p:nvSpPr>
          <p:cNvPr id="30" name="Text 22"/>
          <p:cNvSpPr/>
          <p:nvPr/>
        </p:nvSpPr>
        <p:spPr>
          <a:xfrm>
            <a:off x="9728200" y="2527300"/>
            <a:ext cx="5207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450"/>
              </a:lnSpc>
            </a:pPr>
            <a:r>
              <a:rPr lang="en-US" sz="2949" dirty="0">
                <a:gradFill flip="none" rotWithShape="1">
                  <a:gsLst>
                    <a:gs pos="0">
                      <a:srgbClr val="DDDFE9"/>
                    </a:gs>
                    <a:gs pos="100000">
                      <a:srgbClr val="DDDFE9">
                        <a:alpha val="0"/>
                      </a:srgbClr>
                    </a:gs>
                  </a:gsLst>
                  <a:lin ang="5400000" scaled="1"/>
                  <a:tileRect/>
                </a:gra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05</a:t>
            </a:r>
          </a:p>
        </p:txBody>
      </p:sp>
      <p:sp>
        <p:nvSpPr>
          <p:cNvPr id="31" name="Text 23"/>
          <p:cNvSpPr/>
          <p:nvPr/>
        </p:nvSpPr>
        <p:spPr>
          <a:xfrm>
            <a:off x="9728200" y="3376633"/>
            <a:ext cx="11239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50"/>
              </a:lnSpc>
            </a:pPr>
            <a:r>
              <a:rPr lang="en-US" sz="1248" dirty="0">
                <a:solidFill>
                  <a:srgbClr val="9194A4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聚产品应用商店</a:t>
            </a:r>
            <a:endParaRPr lang="en-US" sz="1248" dirty="0"/>
          </a:p>
        </p:txBody>
      </p:sp>
      <p:sp>
        <p:nvSpPr>
          <p:cNvPr id="32" name="Text 24"/>
          <p:cNvSpPr/>
          <p:nvPr/>
        </p:nvSpPr>
        <p:spPr>
          <a:xfrm>
            <a:off x="9728200" y="3715187"/>
            <a:ext cx="12382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50"/>
              </a:lnSpc>
            </a:pPr>
            <a:r>
              <a:rPr lang="en-US" sz="1248" dirty="0">
                <a:solidFill>
                  <a:srgbClr val="9194A4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聚权益我的OPPO</a:t>
            </a:r>
            <a:endParaRPr lang="en-US" sz="1248" dirty="0"/>
          </a:p>
        </p:txBody>
      </p:sp>
      <p:sp>
        <p:nvSpPr>
          <p:cNvPr id="33" name="Text 25"/>
          <p:cNvSpPr/>
          <p:nvPr/>
        </p:nvSpPr>
        <p:spPr>
          <a:xfrm>
            <a:off x="9728200" y="4075351"/>
            <a:ext cx="10731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50"/>
              </a:lnSpc>
            </a:pPr>
            <a:r>
              <a:rPr lang="en-US" sz="1248" dirty="0">
                <a:solidFill>
                  <a:srgbClr val="9194A4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聚粉丝-OPPO+</a:t>
            </a:r>
            <a:endParaRPr lang="en-US" sz="1248" dirty="0"/>
          </a:p>
        </p:txBody>
      </p:sp>
      <p:sp>
        <p:nvSpPr>
          <p:cNvPr id="34" name="Text 26"/>
          <p:cNvSpPr/>
          <p:nvPr/>
        </p:nvSpPr>
        <p:spPr>
          <a:xfrm>
            <a:off x="9734550" y="2800370"/>
            <a:ext cx="1352550" cy="292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50"/>
              </a:lnSpc>
            </a:pPr>
            <a:r>
              <a:rPr lang="en-US" sz="1758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资源整合场景</a:t>
            </a:r>
            <a:endParaRPr lang="en-US" sz="1758" dirty="0"/>
          </a:p>
        </p:txBody>
      </p:sp>
      <p:sp>
        <p:nvSpPr>
          <p:cNvPr id="35" name="Text 27"/>
          <p:cNvSpPr/>
          <p:nvPr/>
        </p:nvSpPr>
        <p:spPr>
          <a:xfrm>
            <a:off x="622300" y="635000"/>
            <a:ext cx="2533650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050"/>
              </a:lnSpc>
            </a:pPr>
            <a:r>
              <a:rPr lang="en-US" sz="3450" kern="0" spc="17" dirty="0">
                <a:solidFill>
                  <a:srgbClr val="172350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Catalogue</a:t>
            </a:r>
            <a:endParaRPr lang="en-US" sz="3450" dirty="0"/>
          </a:p>
        </p:txBody>
      </p:sp>
      <p:sp>
        <p:nvSpPr>
          <p:cNvPr id="36" name="Text 28"/>
          <p:cNvSpPr/>
          <p:nvPr/>
        </p:nvSpPr>
        <p:spPr>
          <a:xfrm>
            <a:off x="3200400" y="889000"/>
            <a:ext cx="533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500" kern="0" spc="7" dirty="0">
                <a:solidFill>
                  <a:srgbClr val="172350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/ 目录</a:t>
            </a:r>
            <a:endParaRPr lang="en-US" sz="1500" dirty="0"/>
          </a:p>
        </p:txBody>
      </p:sp>
      <p:sp>
        <p:nvSpPr>
          <p:cNvPr id="37" name="Text 29"/>
          <p:cNvSpPr/>
          <p:nvPr/>
        </p:nvSpPr>
        <p:spPr>
          <a:xfrm>
            <a:off x="704850" y="1409700"/>
            <a:ext cx="1035050" cy="165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50"/>
              </a:lnSpc>
            </a:pPr>
            <a:r>
              <a:rPr lang="en-US" sz="1000" dirty="0">
                <a:solidFill>
                  <a:srgbClr val="9F9F9F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Mo Card’s App</a:t>
            </a:r>
            <a:endParaRPr lang="en-US" sz="1000" dirty="0"/>
          </a:p>
        </p:txBody>
      </p:sp>
      <p:sp>
        <p:nvSpPr>
          <p:cNvPr id="38" name="Text 30"/>
          <p:cNvSpPr/>
          <p:nvPr/>
        </p:nvSpPr>
        <p:spPr>
          <a:xfrm>
            <a:off x="1733550" y="5270500"/>
            <a:ext cx="279400" cy="17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250"/>
              </a:lnSpc>
            </a:pPr>
            <a:r>
              <a:rPr lang="en-US" sz="1050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决策</a:t>
            </a:r>
            <a:endParaRPr lang="en-US" sz="1050" dirty="0"/>
          </a:p>
        </p:txBody>
      </p:sp>
      <p:sp>
        <p:nvSpPr>
          <p:cNvPr id="39" name="Text 31"/>
          <p:cNvSpPr/>
          <p:nvPr/>
        </p:nvSpPr>
        <p:spPr>
          <a:xfrm>
            <a:off x="5803900" y="5270500"/>
            <a:ext cx="279400" cy="17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250"/>
              </a:lnSpc>
            </a:pPr>
            <a:r>
              <a:rPr lang="en-US" sz="1050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管理</a:t>
            </a:r>
            <a:endParaRPr lang="en-US" sz="1050" dirty="0"/>
          </a:p>
        </p:txBody>
      </p:sp>
      <p:sp>
        <p:nvSpPr>
          <p:cNvPr id="40" name="Text 32"/>
          <p:cNvSpPr/>
          <p:nvPr/>
        </p:nvSpPr>
        <p:spPr>
          <a:xfrm>
            <a:off x="10033000" y="5270500"/>
            <a:ext cx="279400" cy="17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250"/>
              </a:lnSpc>
            </a:pPr>
            <a:r>
              <a:rPr lang="en-US" sz="1050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使用</a:t>
            </a:r>
            <a:endParaRPr lang="en-US" sz="105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1"/>
          <p:cNvSpPr/>
          <p:nvPr/>
        </p:nvSpPr>
        <p:spPr>
          <a:xfrm rot="-10800000">
            <a:off x="-1755775" y="4260850"/>
            <a:ext cx="9239250" cy="2508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801"/>
              </a:lnSpc>
            </a:pPr>
            <a:r>
              <a:rPr lang="en-US" sz="14379" dirty="0">
                <a:ln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  <a:alpha val="57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  <a:alpha val="14000"/>
                        </a:schemeClr>
                      </a:gs>
                    </a:gsLst>
                    <a:lin ang="0" scaled="1"/>
                    <a:tileRect/>
                  </a:gradFill>
                </a:ln>
                <a:gradFill flip="none" rotWithShape="1">
                  <a:gsLst>
                    <a:gs pos="0">
                      <a:srgbClr val="F1F6FF">
                        <a:alpha val="21000"/>
                      </a:srgbClr>
                    </a:gs>
                    <a:gs pos="50000">
                      <a:srgbClr val="F8FAFF">
                        <a:alpha val="22000"/>
                      </a:srgbClr>
                    </a:gs>
                    <a:gs pos="99000">
                      <a:srgbClr val="FFFFFF">
                        <a:alpha val="23000"/>
                      </a:srgbClr>
                    </a:gs>
                  </a:gsLst>
                  <a:lin ang="0" scaled="1"/>
                  <a:tileRect/>
                </a:gra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catalogue</a:t>
            </a:r>
          </a:p>
        </p:txBody>
      </p:sp>
      <p:sp>
        <p:nvSpPr>
          <p:cNvPr id="12" name="Text 0"/>
          <p:cNvSpPr/>
          <p:nvPr/>
        </p:nvSpPr>
        <p:spPr>
          <a:xfrm>
            <a:off x="2885557" y="708534"/>
            <a:ext cx="9239250" cy="2508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801"/>
              </a:lnSpc>
            </a:pPr>
            <a:r>
              <a:rPr lang="en-US" sz="14379" dirty="0">
                <a:ln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  <a:alpha val="57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  <a:alpha val="14000"/>
                        </a:schemeClr>
                      </a:gs>
                    </a:gsLst>
                    <a:lin ang="0" scaled="1"/>
                    <a:tileRect/>
                  </a:gradFill>
                </a:ln>
                <a:gradFill flip="none" rotWithShape="1">
                  <a:gsLst>
                    <a:gs pos="0">
                      <a:srgbClr val="F1F6FF">
                        <a:alpha val="21000"/>
                      </a:srgbClr>
                    </a:gs>
                    <a:gs pos="50000">
                      <a:srgbClr val="F8FAFF">
                        <a:alpha val="22000"/>
                      </a:srgbClr>
                    </a:gs>
                    <a:gs pos="99000">
                      <a:srgbClr val="FFFFFF">
                        <a:alpha val="23000"/>
                      </a:srgbClr>
                    </a:gs>
                  </a:gsLst>
                  <a:lin ang="0" scaled="1"/>
                  <a:tileRect/>
                </a:gra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catalogue</a:t>
            </a:r>
            <a:endParaRPr lang="en-US" sz="14379" dirty="0">
              <a:ln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5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14000"/>
                      </a:schemeClr>
                    </a:gs>
                  </a:gsLst>
                  <a:lin ang="0" scaled="1"/>
                  <a:tileRect/>
                </a:gradFill>
              </a:ln>
              <a:gradFill flip="none" rotWithShape="1">
                <a:gsLst>
                  <a:gs pos="0">
                    <a:srgbClr val="F1F6FF">
                      <a:alpha val="21000"/>
                    </a:srgbClr>
                  </a:gs>
                  <a:gs pos="50000">
                    <a:srgbClr val="F8FAFF">
                      <a:alpha val="22000"/>
                    </a:srgbClr>
                  </a:gs>
                  <a:gs pos="99000">
                    <a:srgbClr val="FFFFFF">
                      <a:alpha val="23000"/>
                    </a:srgbClr>
                  </a:gs>
                </a:gsLst>
                <a:lin ang="0" scaled="1"/>
                <a:tileRect/>
              </a:gradFill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6BAF5556-F7D7-CC69-307F-FB6690C90AFF}"/>
              </a:ext>
            </a:extLst>
          </p:cNvPr>
          <p:cNvGrpSpPr/>
          <p:nvPr/>
        </p:nvGrpSpPr>
        <p:grpSpPr>
          <a:xfrm>
            <a:off x="6164901" y="1481897"/>
            <a:ext cx="2802891" cy="4238887"/>
            <a:chOff x="9247352" y="2319337"/>
            <a:chExt cx="4204336" cy="6358331"/>
          </a:xfrm>
        </p:grpSpPr>
        <p:grpSp>
          <p:nvGrpSpPr>
            <p:cNvPr id="45" name="图形 43">
              <a:extLst>
                <a:ext uri="{FF2B5EF4-FFF2-40B4-BE49-F238E27FC236}">
                  <a16:creationId xmlns:a16="http://schemas.microsoft.com/office/drawing/2014/main" id="{D64903ED-6B22-CEC9-E294-2814F732F107}"/>
                </a:ext>
              </a:extLst>
            </p:cNvPr>
            <p:cNvGrpSpPr/>
            <p:nvPr/>
          </p:nvGrpSpPr>
          <p:grpSpPr>
            <a:xfrm>
              <a:off x="9247352" y="2319337"/>
              <a:ext cx="4204336" cy="6358331"/>
              <a:chOff x="9380310" y="2319337"/>
              <a:chExt cx="4204336" cy="6358331"/>
            </a:xfrm>
            <a:effectLst>
              <a:outerShdw blurRad="716954" dist="187523" dir="5400000" algn="ctr" rotWithShape="0">
                <a:srgbClr val="C9D6EB">
                  <a:alpha val="50000"/>
                </a:srgbClr>
              </a:outerShdw>
            </a:effectLst>
          </p:grpSpPr>
          <p:sp>
            <p:nvSpPr>
              <p:cNvPr id="46" name="任意形状 45">
                <a:extLst>
                  <a:ext uri="{FF2B5EF4-FFF2-40B4-BE49-F238E27FC236}">
                    <a16:creationId xmlns:a16="http://schemas.microsoft.com/office/drawing/2014/main" id="{004B7C92-2DB8-5353-9150-23335A7AB88F}"/>
                  </a:ext>
                </a:extLst>
              </p:cNvPr>
              <p:cNvSpPr/>
              <p:nvPr/>
            </p:nvSpPr>
            <p:spPr>
              <a:xfrm>
                <a:off x="9380310" y="2319337"/>
                <a:ext cx="4204336" cy="6358331"/>
              </a:xfrm>
              <a:custGeom>
                <a:avLst/>
                <a:gdLst>
                  <a:gd name="connsiteX0" fmla="*/ 69906 w 4204336"/>
                  <a:gd name="connsiteY0" fmla="*/ 17236 h 6358331"/>
                  <a:gd name="connsiteX1" fmla="*/ 0 w 4204336"/>
                  <a:gd name="connsiteY1" fmla="*/ 38126 h 6358331"/>
                  <a:gd name="connsiteX2" fmla="*/ 0 w 4204336"/>
                  <a:gd name="connsiteY2" fmla="*/ 6320275 h 6358331"/>
                  <a:gd name="connsiteX3" fmla="*/ 38080 w 4204336"/>
                  <a:gd name="connsiteY3" fmla="*/ 6358331 h 6358331"/>
                  <a:gd name="connsiteX4" fmla="*/ 4166196 w 4204336"/>
                  <a:gd name="connsiteY4" fmla="*/ 6358331 h 6358331"/>
                  <a:gd name="connsiteX5" fmla="*/ 4198022 w 4204336"/>
                  <a:gd name="connsiteY5" fmla="*/ 6299382 h 6358331"/>
                  <a:gd name="connsiteX6" fmla="*/ 69906 w 4204336"/>
                  <a:gd name="connsiteY6" fmla="*/ 17236 h 6358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04336" h="6358331">
                    <a:moveTo>
                      <a:pt x="69906" y="17236"/>
                    </a:moveTo>
                    <a:cubicBezTo>
                      <a:pt x="49152" y="-14352"/>
                      <a:pt x="0" y="336"/>
                      <a:pt x="0" y="38126"/>
                    </a:cubicBezTo>
                    <a:lnTo>
                      <a:pt x="0" y="6320275"/>
                    </a:lnTo>
                    <a:cubicBezTo>
                      <a:pt x="0" y="6341291"/>
                      <a:pt x="17051" y="6358331"/>
                      <a:pt x="38080" y="6358331"/>
                    </a:cubicBezTo>
                    <a:lnTo>
                      <a:pt x="4166196" y="6358331"/>
                    </a:lnTo>
                    <a:cubicBezTo>
                      <a:pt x="4196489" y="6358331"/>
                      <a:pt x="4214654" y="6324689"/>
                      <a:pt x="4198022" y="6299382"/>
                    </a:cubicBezTo>
                    <a:lnTo>
                      <a:pt x="69906" y="17236"/>
                    </a:lnTo>
                    <a:close/>
                  </a:path>
                </a:pathLst>
              </a:custGeom>
              <a:solidFill>
                <a:srgbClr val="FEFEFF"/>
              </a:solidFill>
              <a:ln w="951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200"/>
              </a:p>
            </p:txBody>
          </p:sp>
          <p:sp>
            <p:nvSpPr>
              <p:cNvPr id="47" name="任意形状 46">
                <a:extLst>
                  <a:ext uri="{FF2B5EF4-FFF2-40B4-BE49-F238E27FC236}">
                    <a16:creationId xmlns:a16="http://schemas.microsoft.com/office/drawing/2014/main" id="{9F025F01-CBA2-C4C1-B72A-4771B43024F9}"/>
                  </a:ext>
                </a:extLst>
              </p:cNvPr>
              <p:cNvSpPr/>
              <p:nvPr/>
            </p:nvSpPr>
            <p:spPr>
              <a:xfrm>
                <a:off x="9385070" y="2324103"/>
                <a:ext cx="4194812" cy="6348808"/>
              </a:xfrm>
              <a:custGeom>
                <a:avLst/>
                <a:gdLst>
                  <a:gd name="connsiteX0" fmla="*/ 61167 w 4194812"/>
                  <a:gd name="connsiteY0" fmla="*/ 15082 h 6348808"/>
                  <a:gd name="connsiteX1" fmla="*/ 0 w 4194812"/>
                  <a:gd name="connsiteY1" fmla="*/ 33360 h 6348808"/>
                  <a:gd name="connsiteX2" fmla="*/ 0 w 4194812"/>
                  <a:gd name="connsiteY2" fmla="*/ 6315509 h 6348808"/>
                  <a:gd name="connsiteX3" fmla="*/ 33320 w 4194812"/>
                  <a:gd name="connsiteY3" fmla="*/ 6348808 h 6348808"/>
                  <a:gd name="connsiteX4" fmla="*/ 4161436 w 4194812"/>
                  <a:gd name="connsiteY4" fmla="*/ 6348808 h 6348808"/>
                  <a:gd name="connsiteX5" fmla="*/ 4189292 w 4194812"/>
                  <a:gd name="connsiteY5" fmla="*/ 6297232 h 6348808"/>
                  <a:gd name="connsiteX6" fmla="*/ 61167 w 4194812"/>
                  <a:gd name="connsiteY6" fmla="*/ 15082 h 6348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94812" h="6348808">
                    <a:moveTo>
                      <a:pt x="61167" y="15082"/>
                    </a:moveTo>
                    <a:cubicBezTo>
                      <a:pt x="43012" y="-12558"/>
                      <a:pt x="0" y="294"/>
                      <a:pt x="0" y="33360"/>
                    </a:cubicBezTo>
                    <a:lnTo>
                      <a:pt x="0" y="6315509"/>
                    </a:lnTo>
                    <a:cubicBezTo>
                      <a:pt x="0" y="6333899"/>
                      <a:pt x="14918" y="6348808"/>
                      <a:pt x="33320" y="6348808"/>
                    </a:cubicBezTo>
                    <a:lnTo>
                      <a:pt x="4161436" y="6348808"/>
                    </a:lnTo>
                    <a:cubicBezTo>
                      <a:pt x="4187940" y="6348808"/>
                      <a:pt x="4203839" y="6319372"/>
                      <a:pt x="4189292" y="6297232"/>
                    </a:cubicBezTo>
                    <a:lnTo>
                      <a:pt x="61167" y="15082"/>
                    </a:lnTo>
                    <a:close/>
                  </a:path>
                </a:pathLst>
              </a:custGeom>
              <a:noFill/>
              <a:ln w="9510" cap="flat">
                <a:solidFill>
                  <a:srgbClr val="ECEFF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200"/>
              </a:p>
            </p:txBody>
          </p:sp>
        </p:grpSp>
        <p:sp>
          <p:nvSpPr>
            <p:cNvPr id="51" name="任意形状 50">
              <a:extLst>
                <a:ext uri="{FF2B5EF4-FFF2-40B4-BE49-F238E27FC236}">
                  <a16:creationId xmlns:a16="http://schemas.microsoft.com/office/drawing/2014/main" id="{0F72B947-FD4E-20E8-0D74-3E44B67331EB}"/>
                </a:ext>
              </a:extLst>
            </p:cNvPr>
            <p:cNvSpPr/>
            <p:nvPr/>
          </p:nvSpPr>
          <p:spPr>
            <a:xfrm>
              <a:off x="9270103" y="5397490"/>
              <a:ext cx="3037632" cy="1605215"/>
            </a:xfrm>
            <a:custGeom>
              <a:avLst/>
              <a:gdLst>
                <a:gd name="connsiteX0" fmla="*/ 2961455 w 3037632"/>
                <a:gd name="connsiteY0" fmla="*/ 1605216 h 1605215"/>
                <a:gd name="connsiteX1" fmla="*/ 3025023 w 3037632"/>
                <a:gd name="connsiteY1" fmla="*/ 1487522 h 1605215"/>
                <a:gd name="connsiteX2" fmla="*/ 2069870 w 3037632"/>
                <a:gd name="connsiteY2" fmla="*/ 34276 h 1605215"/>
                <a:gd name="connsiteX3" fmla="*/ 2006301 w 3037632"/>
                <a:gd name="connsiteY3" fmla="*/ 0 h 1605215"/>
                <a:gd name="connsiteX4" fmla="*/ 76049 w 3037632"/>
                <a:gd name="connsiteY4" fmla="*/ 0 h 1605215"/>
                <a:gd name="connsiteX5" fmla="*/ 0 w 3037632"/>
                <a:gd name="connsiteY5" fmla="*/ 75987 h 1605215"/>
                <a:gd name="connsiteX6" fmla="*/ 0 w 3037632"/>
                <a:gd name="connsiteY6" fmla="*/ 1529229 h 1605215"/>
                <a:gd name="connsiteX7" fmla="*/ 76049 w 3037632"/>
                <a:gd name="connsiteY7" fmla="*/ 1605216 h 1605215"/>
                <a:gd name="connsiteX8" fmla="*/ 2961455 w 3037632"/>
                <a:gd name="connsiteY8" fmla="*/ 1605216 h 1605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37632" h="1605215">
                  <a:moveTo>
                    <a:pt x="2961455" y="1605216"/>
                  </a:moveTo>
                  <a:cubicBezTo>
                    <a:pt x="3021953" y="1605216"/>
                    <a:pt x="3058238" y="1538053"/>
                    <a:pt x="3025023" y="1487522"/>
                  </a:cubicBezTo>
                  <a:lnTo>
                    <a:pt x="2069870" y="34276"/>
                  </a:lnTo>
                  <a:cubicBezTo>
                    <a:pt x="2055810" y="12884"/>
                    <a:pt x="2031920" y="0"/>
                    <a:pt x="2006301" y="0"/>
                  </a:cubicBezTo>
                  <a:lnTo>
                    <a:pt x="76049" y="0"/>
                  </a:lnTo>
                  <a:cubicBezTo>
                    <a:pt x="34049" y="0"/>
                    <a:pt x="0" y="34020"/>
                    <a:pt x="0" y="75987"/>
                  </a:cubicBezTo>
                  <a:lnTo>
                    <a:pt x="0" y="1529229"/>
                  </a:lnTo>
                  <a:cubicBezTo>
                    <a:pt x="0" y="1571193"/>
                    <a:pt x="34049" y="1605216"/>
                    <a:pt x="76049" y="1605216"/>
                  </a:cubicBezTo>
                  <a:lnTo>
                    <a:pt x="2961455" y="1605216"/>
                  </a:lnTo>
                  <a:close/>
                </a:path>
              </a:pathLst>
            </a:custGeom>
            <a:gradFill>
              <a:gsLst>
                <a:gs pos="0">
                  <a:srgbClr val="7CA4FF"/>
                </a:gs>
                <a:gs pos="50000">
                  <a:srgbClr val="6287FF"/>
                </a:gs>
                <a:gs pos="100000">
                  <a:srgbClr val="486AFF"/>
                </a:gs>
              </a:gsLst>
              <a:lin ang="3727578" scaled="1"/>
            </a:gradFill>
            <a:ln w="15875" cap="flat">
              <a:solidFill>
                <a:srgbClr val="2649FF"/>
              </a:solidFill>
              <a:prstDash val="solid"/>
              <a:miter/>
            </a:ln>
            <a:effectLst>
              <a:outerShdw blurRad="809773" dist="297953" dir="5400000" algn="ctr" rotWithShape="0">
                <a:srgbClr val="2649FF">
                  <a:alpha val="17496"/>
                </a:srgbClr>
              </a:outerShdw>
            </a:effectLst>
          </p:spPr>
          <p:txBody>
            <a:bodyPr rtlCol="0" anchor="ctr"/>
            <a:lstStyle/>
            <a:p>
              <a:endParaRPr lang="zh-CN" altLang="en-US" sz="1200"/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70C1A9DF-B9BB-1729-3BA7-3F0FA957B2E2}"/>
              </a:ext>
            </a:extLst>
          </p:cNvPr>
          <p:cNvGrpSpPr/>
          <p:nvPr/>
        </p:nvGrpSpPr>
        <p:grpSpPr>
          <a:xfrm flipH="1">
            <a:off x="3090593" y="1481897"/>
            <a:ext cx="2802891" cy="4238887"/>
            <a:chOff x="9247352" y="2319337"/>
            <a:chExt cx="4204336" cy="6358331"/>
          </a:xfrm>
        </p:grpSpPr>
        <p:grpSp>
          <p:nvGrpSpPr>
            <p:cNvPr id="56" name="图形 43">
              <a:extLst>
                <a:ext uri="{FF2B5EF4-FFF2-40B4-BE49-F238E27FC236}">
                  <a16:creationId xmlns:a16="http://schemas.microsoft.com/office/drawing/2014/main" id="{A408C12A-B861-F3D4-D366-3454951AC3F3}"/>
                </a:ext>
              </a:extLst>
            </p:cNvPr>
            <p:cNvGrpSpPr/>
            <p:nvPr/>
          </p:nvGrpSpPr>
          <p:grpSpPr>
            <a:xfrm>
              <a:off x="9247352" y="2319337"/>
              <a:ext cx="4204336" cy="6358331"/>
              <a:chOff x="9380310" y="2319337"/>
              <a:chExt cx="4204336" cy="6358331"/>
            </a:xfrm>
            <a:effectLst>
              <a:outerShdw blurRad="716954" dist="187523" dir="5400000" algn="ctr" rotWithShape="0">
                <a:srgbClr val="C9D6EB">
                  <a:alpha val="50000"/>
                </a:srgbClr>
              </a:outerShdw>
            </a:effectLst>
          </p:grpSpPr>
          <p:sp>
            <p:nvSpPr>
              <p:cNvPr id="58" name="任意形状 57">
                <a:extLst>
                  <a:ext uri="{FF2B5EF4-FFF2-40B4-BE49-F238E27FC236}">
                    <a16:creationId xmlns:a16="http://schemas.microsoft.com/office/drawing/2014/main" id="{955C5F26-0FEE-3401-3B17-C9284E8D09DA}"/>
                  </a:ext>
                </a:extLst>
              </p:cNvPr>
              <p:cNvSpPr/>
              <p:nvPr/>
            </p:nvSpPr>
            <p:spPr>
              <a:xfrm>
                <a:off x="9380310" y="2319337"/>
                <a:ext cx="4204336" cy="6358331"/>
              </a:xfrm>
              <a:custGeom>
                <a:avLst/>
                <a:gdLst>
                  <a:gd name="connsiteX0" fmla="*/ 69906 w 4204336"/>
                  <a:gd name="connsiteY0" fmla="*/ 17236 h 6358331"/>
                  <a:gd name="connsiteX1" fmla="*/ 0 w 4204336"/>
                  <a:gd name="connsiteY1" fmla="*/ 38126 h 6358331"/>
                  <a:gd name="connsiteX2" fmla="*/ 0 w 4204336"/>
                  <a:gd name="connsiteY2" fmla="*/ 6320275 h 6358331"/>
                  <a:gd name="connsiteX3" fmla="*/ 38080 w 4204336"/>
                  <a:gd name="connsiteY3" fmla="*/ 6358331 h 6358331"/>
                  <a:gd name="connsiteX4" fmla="*/ 4166196 w 4204336"/>
                  <a:gd name="connsiteY4" fmla="*/ 6358331 h 6358331"/>
                  <a:gd name="connsiteX5" fmla="*/ 4198022 w 4204336"/>
                  <a:gd name="connsiteY5" fmla="*/ 6299382 h 6358331"/>
                  <a:gd name="connsiteX6" fmla="*/ 69906 w 4204336"/>
                  <a:gd name="connsiteY6" fmla="*/ 17236 h 6358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04336" h="6358331">
                    <a:moveTo>
                      <a:pt x="69906" y="17236"/>
                    </a:moveTo>
                    <a:cubicBezTo>
                      <a:pt x="49152" y="-14352"/>
                      <a:pt x="0" y="336"/>
                      <a:pt x="0" y="38126"/>
                    </a:cubicBezTo>
                    <a:lnTo>
                      <a:pt x="0" y="6320275"/>
                    </a:lnTo>
                    <a:cubicBezTo>
                      <a:pt x="0" y="6341291"/>
                      <a:pt x="17051" y="6358331"/>
                      <a:pt x="38080" y="6358331"/>
                    </a:cubicBezTo>
                    <a:lnTo>
                      <a:pt x="4166196" y="6358331"/>
                    </a:lnTo>
                    <a:cubicBezTo>
                      <a:pt x="4196489" y="6358331"/>
                      <a:pt x="4214654" y="6324689"/>
                      <a:pt x="4198022" y="6299382"/>
                    </a:cubicBezTo>
                    <a:lnTo>
                      <a:pt x="69906" y="17236"/>
                    </a:lnTo>
                    <a:close/>
                  </a:path>
                </a:pathLst>
              </a:custGeom>
              <a:solidFill>
                <a:srgbClr val="FEFEFF"/>
              </a:solidFill>
              <a:ln w="951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200"/>
              </a:p>
            </p:txBody>
          </p:sp>
          <p:sp>
            <p:nvSpPr>
              <p:cNvPr id="59" name="任意形状 58">
                <a:extLst>
                  <a:ext uri="{FF2B5EF4-FFF2-40B4-BE49-F238E27FC236}">
                    <a16:creationId xmlns:a16="http://schemas.microsoft.com/office/drawing/2014/main" id="{2805FFE1-5EFA-7F7F-FF7A-06DB1A9A991B}"/>
                  </a:ext>
                </a:extLst>
              </p:cNvPr>
              <p:cNvSpPr/>
              <p:nvPr/>
            </p:nvSpPr>
            <p:spPr>
              <a:xfrm>
                <a:off x="9385070" y="2324103"/>
                <a:ext cx="4194812" cy="6348808"/>
              </a:xfrm>
              <a:custGeom>
                <a:avLst/>
                <a:gdLst>
                  <a:gd name="connsiteX0" fmla="*/ 61167 w 4194812"/>
                  <a:gd name="connsiteY0" fmla="*/ 15082 h 6348808"/>
                  <a:gd name="connsiteX1" fmla="*/ 0 w 4194812"/>
                  <a:gd name="connsiteY1" fmla="*/ 33360 h 6348808"/>
                  <a:gd name="connsiteX2" fmla="*/ 0 w 4194812"/>
                  <a:gd name="connsiteY2" fmla="*/ 6315509 h 6348808"/>
                  <a:gd name="connsiteX3" fmla="*/ 33320 w 4194812"/>
                  <a:gd name="connsiteY3" fmla="*/ 6348808 h 6348808"/>
                  <a:gd name="connsiteX4" fmla="*/ 4161436 w 4194812"/>
                  <a:gd name="connsiteY4" fmla="*/ 6348808 h 6348808"/>
                  <a:gd name="connsiteX5" fmla="*/ 4189292 w 4194812"/>
                  <a:gd name="connsiteY5" fmla="*/ 6297232 h 6348808"/>
                  <a:gd name="connsiteX6" fmla="*/ 61167 w 4194812"/>
                  <a:gd name="connsiteY6" fmla="*/ 15082 h 6348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94812" h="6348808">
                    <a:moveTo>
                      <a:pt x="61167" y="15082"/>
                    </a:moveTo>
                    <a:cubicBezTo>
                      <a:pt x="43012" y="-12558"/>
                      <a:pt x="0" y="294"/>
                      <a:pt x="0" y="33360"/>
                    </a:cubicBezTo>
                    <a:lnTo>
                      <a:pt x="0" y="6315509"/>
                    </a:lnTo>
                    <a:cubicBezTo>
                      <a:pt x="0" y="6333899"/>
                      <a:pt x="14918" y="6348808"/>
                      <a:pt x="33320" y="6348808"/>
                    </a:cubicBezTo>
                    <a:lnTo>
                      <a:pt x="4161436" y="6348808"/>
                    </a:lnTo>
                    <a:cubicBezTo>
                      <a:pt x="4187940" y="6348808"/>
                      <a:pt x="4203839" y="6319372"/>
                      <a:pt x="4189292" y="6297232"/>
                    </a:cubicBezTo>
                    <a:lnTo>
                      <a:pt x="61167" y="15082"/>
                    </a:lnTo>
                    <a:close/>
                  </a:path>
                </a:pathLst>
              </a:custGeom>
              <a:noFill/>
              <a:ln w="9510" cap="flat">
                <a:solidFill>
                  <a:srgbClr val="ECEFF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200"/>
              </a:p>
            </p:txBody>
          </p:sp>
        </p:grpSp>
        <p:sp>
          <p:nvSpPr>
            <p:cNvPr id="57" name="任意形状 56">
              <a:extLst>
                <a:ext uri="{FF2B5EF4-FFF2-40B4-BE49-F238E27FC236}">
                  <a16:creationId xmlns:a16="http://schemas.microsoft.com/office/drawing/2014/main" id="{F5EDC4B6-1A2B-32D2-2963-874C9ADA1357}"/>
                </a:ext>
              </a:extLst>
            </p:cNvPr>
            <p:cNvSpPr/>
            <p:nvPr/>
          </p:nvSpPr>
          <p:spPr>
            <a:xfrm>
              <a:off x="9270103" y="5397490"/>
              <a:ext cx="3037632" cy="1605215"/>
            </a:xfrm>
            <a:custGeom>
              <a:avLst/>
              <a:gdLst>
                <a:gd name="connsiteX0" fmla="*/ 2961455 w 3037632"/>
                <a:gd name="connsiteY0" fmla="*/ 1605216 h 1605215"/>
                <a:gd name="connsiteX1" fmla="*/ 3025023 w 3037632"/>
                <a:gd name="connsiteY1" fmla="*/ 1487522 h 1605215"/>
                <a:gd name="connsiteX2" fmla="*/ 2069870 w 3037632"/>
                <a:gd name="connsiteY2" fmla="*/ 34276 h 1605215"/>
                <a:gd name="connsiteX3" fmla="*/ 2006301 w 3037632"/>
                <a:gd name="connsiteY3" fmla="*/ 0 h 1605215"/>
                <a:gd name="connsiteX4" fmla="*/ 76049 w 3037632"/>
                <a:gd name="connsiteY4" fmla="*/ 0 h 1605215"/>
                <a:gd name="connsiteX5" fmla="*/ 0 w 3037632"/>
                <a:gd name="connsiteY5" fmla="*/ 75987 h 1605215"/>
                <a:gd name="connsiteX6" fmla="*/ 0 w 3037632"/>
                <a:gd name="connsiteY6" fmla="*/ 1529229 h 1605215"/>
                <a:gd name="connsiteX7" fmla="*/ 76049 w 3037632"/>
                <a:gd name="connsiteY7" fmla="*/ 1605216 h 1605215"/>
                <a:gd name="connsiteX8" fmla="*/ 2961455 w 3037632"/>
                <a:gd name="connsiteY8" fmla="*/ 1605216 h 1605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37632" h="1605215">
                  <a:moveTo>
                    <a:pt x="2961455" y="1605216"/>
                  </a:moveTo>
                  <a:cubicBezTo>
                    <a:pt x="3021953" y="1605216"/>
                    <a:pt x="3058238" y="1538053"/>
                    <a:pt x="3025023" y="1487522"/>
                  </a:cubicBezTo>
                  <a:lnTo>
                    <a:pt x="2069870" y="34276"/>
                  </a:lnTo>
                  <a:cubicBezTo>
                    <a:pt x="2055810" y="12884"/>
                    <a:pt x="2031920" y="0"/>
                    <a:pt x="2006301" y="0"/>
                  </a:cubicBezTo>
                  <a:lnTo>
                    <a:pt x="76049" y="0"/>
                  </a:lnTo>
                  <a:cubicBezTo>
                    <a:pt x="34049" y="0"/>
                    <a:pt x="0" y="34020"/>
                    <a:pt x="0" y="75987"/>
                  </a:cubicBezTo>
                  <a:lnTo>
                    <a:pt x="0" y="1529229"/>
                  </a:lnTo>
                  <a:cubicBezTo>
                    <a:pt x="0" y="1571193"/>
                    <a:pt x="34049" y="1605216"/>
                    <a:pt x="76049" y="1605216"/>
                  </a:cubicBezTo>
                  <a:lnTo>
                    <a:pt x="2961455" y="1605216"/>
                  </a:lnTo>
                  <a:close/>
                </a:path>
              </a:pathLst>
            </a:custGeom>
            <a:gradFill>
              <a:gsLst>
                <a:gs pos="0">
                  <a:srgbClr val="7CA4FF"/>
                </a:gs>
                <a:gs pos="50000">
                  <a:srgbClr val="6287FF"/>
                </a:gs>
                <a:gs pos="100000">
                  <a:srgbClr val="486AFF"/>
                </a:gs>
              </a:gsLst>
              <a:lin ang="3727578" scaled="1"/>
            </a:gradFill>
            <a:ln w="15875" cap="flat">
              <a:solidFill>
                <a:srgbClr val="2649FF"/>
              </a:solidFill>
              <a:prstDash val="solid"/>
              <a:miter/>
            </a:ln>
            <a:effectLst>
              <a:outerShdw blurRad="809773" dist="297953" dir="5400000" algn="ctr" rotWithShape="0">
                <a:srgbClr val="2649FF">
                  <a:alpha val="17496"/>
                </a:srgbClr>
              </a:outerShdw>
            </a:effectLst>
          </p:spPr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1200"/>
            </a:p>
          </p:txBody>
        </p:sp>
      </p:grp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6547C51A-69D4-25AB-DFB7-2230B605A56B}"/>
              </a:ext>
            </a:extLst>
          </p:cNvPr>
          <p:cNvSpPr/>
          <p:nvPr/>
        </p:nvSpPr>
        <p:spPr>
          <a:xfrm rot="18223136">
            <a:off x="3155896" y="3551668"/>
            <a:ext cx="1889125" cy="2971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5F94CA59-D34C-EFF5-C26F-A13387B0C76C}"/>
              </a:ext>
            </a:extLst>
          </p:cNvPr>
          <p:cNvSpPr/>
          <p:nvPr/>
        </p:nvSpPr>
        <p:spPr>
          <a:xfrm rot="3376864" flipH="1">
            <a:off x="7129218" y="3551668"/>
            <a:ext cx="1889125" cy="2971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41" name="Image 5" descr="preencoded.png"/>
          <p:cNvSpPr/>
          <p:nvPr/>
        </p:nvSpPr>
        <p:spPr>
          <a:xfrm>
            <a:off x="2797657" y="4627404"/>
            <a:ext cx="735617" cy="1127443"/>
          </a:xfrm>
          <a:custGeom>
            <a:avLst/>
            <a:gdLst>
              <a:gd name="connsiteX0" fmla="*/ 0 w 1103426"/>
              <a:gd name="connsiteY0" fmla="*/ 1691165 h 1691165"/>
              <a:gd name="connsiteX1" fmla="*/ 1103427 w 1103426"/>
              <a:gd name="connsiteY1" fmla="*/ 0 h 1691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3426" h="1691165">
                <a:moveTo>
                  <a:pt x="0" y="1691165"/>
                </a:moveTo>
                <a:lnTo>
                  <a:pt x="1103427" y="0"/>
                </a:lnTo>
              </a:path>
            </a:pathLst>
          </a:custGeom>
          <a:noFill/>
          <a:ln w="9444" cap="flat">
            <a:solidFill>
              <a:srgbClr val="22B2F5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33" name="Image 6" descr="preencoded.png"/>
          <p:cNvSpPr/>
          <p:nvPr/>
        </p:nvSpPr>
        <p:spPr>
          <a:xfrm>
            <a:off x="8643500" y="4627404"/>
            <a:ext cx="735613" cy="1127443"/>
          </a:xfrm>
          <a:custGeom>
            <a:avLst/>
            <a:gdLst>
              <a:gd name="connsiteX0" fmla="*/ 1103420 w 1103420"/>
              <a:gd name="connsiteY0" fmla="*/ 1691165 h 1691165"/>
              <a:gd name="connsiteX1" fmla="*/ 0 w 1103420"/>
              <a:gd name="connsiteY1" fmla="*/ 0 h 1691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3420" h="1691165">
                <a:moveTo>
                  <a:pt x="1103420" y="1691165"/>
                </a:moveTo>
                <a:lnTo>
                  <a:pt x="0" y="0"/>
                </a:lnTo>
              </a:path>
            </a:pathLst>
          </a:custGeom>
          <a:noFill/>
          <a:ln w="9444" cap="flat">
            <a:solidFill>
              <a:srgbClr val="2277FF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34" name="任意形状 33">
            <a:extLst>
              <a:ext uri="{FF2B5EF4-FFF2-40B4-BE49-F238E27FC236}">
                <a16:creationId xmlns:a16="http://schemas.microsoft.com/office/drawing/2014/main" id="{9E9014EF-266C-76E9-E372-995964DB1B51}"/>
              </a:ext>
            </a:extLst>
          </p:cNvPr>
          <p:cNvSpPr/>
          <p:nvPr/>
        </p:nvSpPr>
        <p:spPr>
          <a:xfrm>
            <a:off x="4683636" y="1800110"/>
            <a:ext cx="738195" cy="1128981"/>
          </a:xfrm>
          <a:custGeom>
            <a:avLst/>
            <a:gdLst>
              <a:gd name="connsiteX0" fmla="*/ 0 w 1107292"/>
              <a:gd name="connsiteY0" fmla="*/ 1693473 h 1693472"/>
              <a:gd name="connsiteX1" fmla="*/ 1107293 w 1107292"/>
              <a:gd name="connsiteY1" fmla="*/ 0 h 169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7292" h="1693472">
                <a:moveTo>
                  <a:pt x="0" y="1693473"/>
                </a:moveTo>
                <a:lnTo>
                  <a:pt x="1107293" y="0"/>
                </a:lnTo>
              </a:path>
            </a:pathLst>
          </a:custGeom>
          <a:noFill/>
          <a:ln w="9452" cap="flat">
            <a:solidFill>
              <a:srgbClr val="22B2F5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35" name="任意形状 34">
            <a:extLst>
              <a:ext uri="{FF2B5EF4-FFF2-40B4-BE49-F238E27FC236}">
                <a16:creationId xmlns:a16="http://schemas.microsoft.com/office/drawing/2014/main" id="{265CD24B-FC4B-A30F-271C-E63E3EDF0FA7}"/>
              </a:ext>
            </a:extLst>
          </p:cNvPr>
          <p:cNvSpPr/>
          <p:nvPr/>
        </p:nvSpPr>
        <p:spPr>
          <a:xfrm>
            <a:off x="5380150" y="1731206"/>
            <a:ext cx="85364" cy="96242"/>
          </a:xfrm>
          <a:custGeom>
            <a:avLst/>
            <a:gdLst>
              <a:gd name="connsiteX0" fmla="*/ 128047 w 128046"/>
              <a:gd name="connsiteY0" fmla="*/ 0 h 144363"/>
              <a:gd name="connsiteX1" fmla="*/ 113723 w 128046"/>
              <a:gd name="connsiteY1" fmla="*/ 144363 h 144363"/>
              <a:gd name="connsiteX2" fmla="*/ 0 w 128046"/>
              <a:gd name="connsiteY2" fmla="*/ 67965 h 144363"/>
              <a:gd name="connsiteX3" fmla="*/ 128047 w 128046"/>
              <a:gd name="connsiteY3" fmla="*/ 0 h 144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046" h="144363">
                <a:moveTo>
                  <a:pt x="128047" y="0"/>
                </a:moveTo>
                <a:lnTo>
                  <a:pt x="113723" y="144363"/>
                </a:lnTo>
                <a:lnTo>
                  <a:pt x="0" y="67965"/>
                </a:lnTo>
                <a:lnTo>
                  <a:pt x="128047" y="0"/>
                </a:lnTo>
                <a:close/>
              </a:path>
            </a:pathLst>
          </a:custGeom>
          <a:solidFill>
            <a:srgbClr val="23B1F7"/>
          </a:solidFill>
          <a:ln w="945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37" name="任意形状 36">
            <a:extLst>
              <a:ext uri="{FF2B5EF4-FFF2-40B4-BE49-F238E27FC236}">
                <a16:creationId xmlns:a16="http://schemas.microsoft.com/office/drawing/2014/main" id="{F2DB3295-4DD9-A25A-F4BA-D1B78FB91F55}"/>
              </a:ext>
            </a:extLst>
          </p:cNvPr>
          <p:cNvSpPr/>
          <p:nvPr/>
        </p:nvSpPr>
        <p:spPr>
          <a:xfrm>
            <a:off x="6754261" y="1800110"/>
            <a:ext cx="732603" cy="1128981"/>
          </a:xfrm>
          <a:custGeom>
            <a:avLst/>
            <a:gdLst>
              <a:gd name="connsiteX0" fmla="*/ 1098906 w 1098905"/>
              <a:gd name="connsiteY0" fmla="*/ 1693473 h 1693472"/>
              <a:gd name="connsiteX1" fmla="*/ 0 w 1098905"/>
              <a:gd name="connsiteY1" fmla="*/ 0 h 169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98905" h="1693472">
                <a:moveTo>
                  <a:pt x="1098906" y="1693473"/>
                </a:moveTo>
                <a:lnTo>
                  <a:pt x="0" y="0"/>
                </a:lnTo>
              </a:path>
            </a:pathLst>
          </a:custGeom>
          <a:noFill/>
          <a:ln w="9381" cap="flat">
            <a:solidFill>
              <a:srgbClr val="2277FF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38" name="任意形状 37">
            <a:extLst>
              <a:ext uri="{FF2B5EF4-FFF2-40B4-BE49-F238E27FC236}">
                <a16:creationId xmlns:a16="http://schemas.microsoft.com/office/drawing/2014/main" id="{C249685E-EDE0-BDA5-C8E2-EAC81E58B251}"/>
              </a:ext>
            </a:extLst>
          </p:cNvPr>
          <p:cNvSpPr/>
          <p:nvPr/>
        </p:nvSpPr>
        <p:spPr>
          <a:xfrm>
            <a:off x="6710910" y="1731206"/>
            <a:ext cx="84716" cy="96242"/>
          </a:xfrm>
          <a:custGeom>
            <a:avLst/>
            <a:gdLst>
              <a:gd name="connsiteX0" fmla="*/ 0 w 127074"/>
              <a:gd name="connsiteY0" fmla="*/ 0 h 144363"/>
              <a:gd name="connsiteX1" fmla="*/ 14215 w 127074"/>
              <a:gd name="connsiteY1" fmla="*/ 144363 h 144363"/>
              <a:gd name="connsiteX2" fmla="*/ 127074 w 127074"/>
              <a:gd name="connsiteY2" fmla="*/ 67965 h 144363"/>
              <a:gd name="connsiteX3" fmla="*/ 0 w 127074"/>
              <a:gd name="connsiteY3" fmla="*/ 0 h 144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074" h="144363">
                <a:moveTo>
                  <a:pt x="0" y="0"/>
                </a:moveTo>
                <a:lnTo>
                  <a:pt x="14215" y="144363"/>
                </a:lnTo>
                <a:lnTo>
                  <a:pt x="127074" y="67965"/>
                </a:lnTo>
                <a:lnTo>
                  <a:pt x="0" y="0"/>
                </a:lnTo>
                <a:close/>
              </a:path>
            </a:pathLst>
          </a:custGeom>
          <a:solidFill>
            <a:srgbClr val="2277FF"/>
          </a:solidFill>
          <a:ln w="938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2" name="Image 9" descr="preencoded.png"/>
          <p:cNvSpPr/>
          <p:nvPr/>
        </p:nvSpPr>
        <p:spPr>
          <a:xfrm>
            <a:off x="3067047" y="6076696"/>
            <a:ext cx="6330956" cy="12192"/>
          </a:xfrm>
          <a:custGeom>
            <a:avLst/>
            <a:gdLst>
              <a:gd name="connsiteX0" fmla="*/ 0 w 9496434"/>
              <a:gd name="connsiteY0" fmla="*/ 0 h 18288"/>
              <a:gd name="connsiteX1" fmla="*/ 3787155 w 9496434"/>
              <a:gd name="connsiteY1" fmla="*/ 0 h 18288"/>
              <a:gd name="connsiteX2" fmla="*/ 5162140 w 9496434"/>
              <a:gd name="connsiteY2" fmla="*/ 0 h 18288"/>
              <a:gd name="connsiteX3" fmla="*/ 9496435 w 9496434"/>
              <a:gd name="connsiteY3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6434" h="18288">
                <a:moveTo>
                  <a:pt x="0" y="0"/>
                </a:moveTo>
                <a:lnTo>
                  <a:pt x="3787155" y="0"/>
                </a:lnTo>
                <a:moveTo>
                  <a:pt x="5162140" y="0"/>
                </a:moveTo>
                <a:lnTo>
                  <a:pt x="9496435" y="0"/>
                </a:lnTo>
              </a:path>
            </a:pathLst>
          </a:custGeom>
          <a:noFill/>
          <a:ln w="9515" cap="flat">
            <a:solidFill>
              <a:srgbClr val="314848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4" name="Text 2"/>
          <p:cNvSpPr/>
          <p:nvPr/>
        </p:nvSpPr>
        <p:spPr>
          <a:xfrm>
            <a:off x="622300" y="635000"/>
            <a:ext cx="1879600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050"/>
              </a:lnSpc>
            </a:pPr>
            <a:r>
              <a:rPr lang="en-US" sz="3450" kern="0" spc="17" dirty="0">
                <a:solidFill>
                  <a:srgbClr val="172350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Activity</a:t>
            </a:r>
            <a:endParaRPr lang="en-US" sz="3450" dirty="0"/>
          </a:p>
        </p:txBody>
      </p:sp>
      <p:sp>
        <p:nvSpPr>
          <p:cNvPr id="15" name="Text 3"/>
          <p:cNvSpPr/>
          <p:nvPr/>
        </p:nvSpPr>
        <p:spPr>
          <a:xfrm>
            <a:off x="2597150" y="889000"/>
            <a:ext cx="533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500" kern="0" spc="7" dirty="0">
                <a:solidFill>
                  <a:srgbClr val="172350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/ 活动</a:t>
            </a:r>
            <a:endParaRPr lang="en-US" sz="1500" dirty="0"/>
          </a:p>
        </p:txBody>
      </p:sp>
      <p:sp>
        <p:nvSpPr>
          <p:cNvPr id="16" name="Text 4"/>
          <p:cNvSpPr/>
          <p:nvPr/>
        </p:nvSpPr>
        <p:spPr>
          <a:xfrm>
            <a:off x="666750" y="1352550"/>
            <a:ext cx="1035050" cy="165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50"/>
              </a:lnSpc>
            </a:pPr>
            <a:r>
              <a:rPr lang="en-US" sz="1000" dirty="0">
                <a:solidFill>
                  <a:srgbClr val="9F9F9F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Mo Card’s App</a:t>
            </a:r>
            <a:endParaRPr lang="en-US" sz="1000" dirty="0"/>
          </a:p>
        </p:txBody>
      </p:sp>
      <p:sp>
        <p:nvSpPr>
          <p:cNvPr id="17" name="Text 5"/>
          <p:cNvSpPr/>
          <p:nvPr/>
        </p:nvSpPr>
        <p:spPr>
          <a:xfrm>
            <a:off x="5111750" y="2825750"/>
            <a:ext cx="749300" cy="24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700"/>
              </a:lnSpc>
            </a:pPr>
            <a:r>
              <a:rPr lang="en-US" sz="1450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强关系链</a:t>
            </a:r>
            <a:endParaRPr lang="en-US" sz="1450" dirty="0"/>
          </a:p>
        </p:txBody>
      </p:sp>
      <p:sp>
        <p:nvSpPr>
          <p:cNvPr id="18" name="Text 6"/>
          <p:cNvSpPr/>
          <p:nvPr/>
        </p:nvSpPr>
        <p:spPr>
          <a:xfrm rot="-3384959">
            <a:off x="3270862" y="3566405"/>
            <a:ext cx="1727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750"/>
              </a:lnSpc>
            </a:pPr>
            <a:r>
              <a:rPr lang="en-US" sz="1500" dirty="0">
                <a:solidFill>
                  <a:srgbClr val="251F1F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用户关系链发展趋势</a:t>
            </a:r>
            <a:endParaRPr lang="en-US" sz="1500" dirty="0"/>
          </a:p>
        </p:txBody>
      </p:sp>
      <p:sp>
        <p:nvSpPr>
          <p:cNvPr id="19" name="Text 7"/>
          <p:cNvSpPr/>
          <p:nvPr/>
        </p:nvSpPr>
        <p:spPr>
          <a:xfrm>
            <a:off x="5645150" y="5949950"/>
            <a:ext cx="774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750"/>
              </a:lnSpc>
            </a:pPr>
            <a:r>
              <a:rPr lang="en-US" sz="1500" dirty="0">
                <a:solidFill>
                  <a:srgbClr val="878B99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社交活动</a:t>
            </a:r>
            <a:endParaRPr lang="en-US" sz="1500" dirty="0"/>
          </a:p>
        </p:txBody>
      </p:sp>
      <p:sp>
        <p:nvSpPr>
          <p:cNvPr id="20" name="Text 8"/>
          <p:cNvSpPr/>
          <p:nvPr/>
        </p:nvSpPr>
        <p:spPr>
          <a:xfrm rot="3419295">
            <a:off x="7280275" y="3578225"/>
            <a:ext cx="1536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750"/>
              </a:lnSpc>
            </a:pPr>
            <a:r>
              <a:rPr lang="en-US" sz="1500" dirty="0">
                <a:solidFill>
                  <a:srgbClr val="251F1F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用户社交需求走向</a:t>
            </a:r>
            <a:endParaRPr lang="en-US" sz="1500" dirty="0"/>
          </a:p>
        </p:txBody>
      </p:sp>
      <p:sp>
        <p:nvSpPr>
          <p:cNvPr id="21" name="Text 9"/>
          <p:cNvSpPr/>
          <p:nvPr/>
        </p:nvSpPr>
        <p:spPr>
          <a:xfrm>
            <a:off x="4667250" y="3898900"/>
            <a:ext cx="749300" cy="24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00"/>
              </a:lnSpc>
            </a:pPr>
            <a:r>
              <a:rPr lang="en-US" sz="1450" dirty="0">
                <a:solidFill>
                  <a:srgbClr val="FFFFFF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弱关系链</a:t>
            </a:r>
            <a:endParaRPr lang="en-US" sz="1450" dirty="0"/>
          </a:p>
        </p:txBody>
      </p:sp>
      <p:sp>
        <p:nvSpPr>
          <p:cNvPr id="22" name="Text 10"/>
          <p:cNvSpPr/>
          <p:nvPr/>
        </p:nvSpPr>
        <p:spPr>
          <a:xfrm>
            <a:off x="4495800" y="5041900"/>
            <a:ext cx="749300" cy="24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700"/>
              </a:lnSpc>
            </a:pPr>
            <a:r>
              <a:rPr lang="en-US" sz="1450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泛关系链</a:t>
            </a:r>
            <a:endParaRPr lang="en-US" sz="1450" dirty="0"/>
          </a:p>
        </p:txBody>
      </p:sp>
      <p:sp>
        <p:nvSpPr>
          <p:cNvPr id="23" name="Text 11"/>
          <p:cNvSpPr/>
          <p:nvPr/>
        </p:nvSpPr>
        <p:spPr>
          <a:xfrm>
            <a:off x="6838950" y="5041900"/>
            <a:ext cx="749300" cy="24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00"/>
              </a:lnSpc>
            </a:pPr>
            <a:r>
              <a:rPr lang="en-US" sz="1450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工具需求</a:t>
            </a:r>
            <a:endParaRPr lang="en-US" sz="1450" dirty="0"/>
          </a:p>
        </p:txBody>
      </p:sp>
      <p:sp>
        <p:nvSpPr>
          <p:cNvPr id="24" name="Text 12"/>
          <p:cNvSpPr/>
          <p:nvPr/>
        </p:nvSpPr>
        <p:spPr>
          <a:xfrm>
            <a:off x="6572250" y="3898900"/>
            <a:ext cx="749300" cy="24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00"/>
              </a:lnSpc>
            </a:pPr>
            <a:r>
              <a:rPr lang="en-US" sz="1450" dirty="0">
                <a:solidFill>
                  <a:srgbClr val="FFFFFF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情感需求</a:t>
            </a:r>
            <a:endParaRPr lang="en-US" sz="1450" dirty="0"/>
          </a:p>
        </p:txBody>
      </p:sp>
      <p:sp>
        <p:nvSpPr>
          <p:cNvPr id="25" name="Text 13"/>
          <p:cNvSpPr/>
          <p:nvPr/>
        </p:nvSpPr>
        <p:spPr>
          <a:xfrm>
            <a:off x="6254750" y="2832100"/>
            <a:ext cx="749300" cy="24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00"/>
              </a:lnSpc>
            </a:pPr>
            <a:r>
              <a:rPr lang="en-US" sz="1450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自我价值</a:t>
            </a:r>
            <a:endParaRPr lang="en-US" sz="1450" dirty="0"/>
          </a:p>
        </p:txBody>
      </p:sp>
      <p:sp>
        <p:nvSpPr>
          <p:cNvPr id="26" name="Text 14"/>
          <p:cNvSpPr/>
          <p:nvPr/>
        </p:nvSpPr>
        <p:spPr>
          <a:xfrm>
            <a:off x="4870450" y="3092450"/>
            <a:ext cx="990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350"/>
              </a:lnSpc>
            </a:pPr>
            <a:r>
              <a:rPr lang="en-US" sz="1150" dirty="0">
                <a:solidFill>
                  <a:srgbClr val="878B99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闺蜜/基友/情侣</a:t>
            </a:r>
            <a:endParaRPr lang="en-US" sz="1150" dirty="0"/>
          </a:p>
        </p:txBody>
      </p:sp>
      <p:sp>
        <p:nvSpPr>
          <p:cNvPr id="27" name="Text 15"/>
          <p:cNvSpPr/>
          <p:nvPr/>
        </p:nvSpPr>
        <p:spPr>
          <a:xfrm>
            <a:off x="4546600" y="4165600"/>
            <a:ext cx="990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50"/>
              </a:lnSpc>
            </a:pPr>
            <a:r>
              <a:rPr lang="en-US" sz="1150" dirty="0">
                <a:solidFill>
                  <a:srgbClr val="FFFFFF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同学/同事/校友</a:t>
            </a:r>
            <a:endParaRPr lang="en-US" sz="1150" dirty="0"/>
          </a:p>
        </p:txBody>
      </p:sp>
      <p:sp>
        <p:nvSpPr>
          <p:cNvPr id="28" name="Text 16"/>
          <p:cNvSpPr/>
          <p:nvPr/>
        </p:nvSpPr>
        <p:spPr>
          <a:xfrm>
            <a:off x="4794250" y="5321300"/>
            <a:ext cx="450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350"/>
              </a:lnSpc>
            </a:pPr>
            <a:r>
              <a:rPr lang="en-US" sz="1150" dirty="0">
                <a:solidFill>
                  <a:srgbClr val="878B99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陌生人</a:t>
            </a:r>
            <a:endParaRPr lang="en-US" sz="1150" dirty="0"/>
          </a:p>
        </p:txBody>
      </p:sp>
      <p:sp>
        <p:nvSpPr>
          <p:cNvPr id="29" name="Text 17"/>
          <p:cNvSpPr/>
          <p:nvPr/>
        </p:nvSpPr>
        <p:spPr>
          <a:xfrm>
            <a:off x="6838950" y="5308600"/>
            <a:ext cx="1035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50"/>
              </a:lnSpc>
            </a:pPr>
            <a:r>
              <a:rPr lang="en-US" sz="1150" dirty="0">
                <a:solidFill>
                  <a:srgbClr val="878B99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信息的传递交流</a:t>
            </a:r>
            <a:endParaRPr lang="en-US" sz="1150" dirty="0"/>
          </a:p>
        </p:txBody>
      </p:sp>
      <p:sp>
        <p:nvSpPr>
          <p:cNvPr id="30" name="Text 18"/>
          <p:cNvSpPr/>
          <p:nvPr/>
        </p:nvSpPr>
        <p:spPr>
          <a:xfrm>
            <a:off x="6572250" y="4165600"/>
            <a:ext cx="889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50"/>
              </a:lnSpc>
            </a:pPr>
            <a:r>
              <a:rPr lang="en-US" sz="1150" dirty="0">
                <a:solidFill>
                  <a:srgbClr val="FFFFFF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建立情感联结</a:t>
            </a:r>
            <a:endParaRPr lang="en-US" sz="1150" dirty="0"/>
          </a:p>
        </p:txBody>
      </p:sp>
      <p:sp>
        <p:nvSpPr>
          <p:cNvPr id="31" name="Text 19"/>
          <p:cNvSpPr/>
          <p:nvPr/>
        </p:nvSpPr>
        <p:spPr>
          <a:xfrm>
            <a:off x="6254750" y="3098800"/>
            <a:ext cx="889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50"/>
              </a:lnSpc>
            </a:pPr>
            <a:r>
              <a:rPr lang="en-US" sz="1150" dirty="0">
                <a:solidFill>
                  <a:srgbClr val="878B99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寻找自我存在</a:t>
            </a:r>
            <a:endParaRPr lang="en-US" sz="115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8575" y="6350"/>
            <a:ext cx="12192000" cy="68580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B73CA4A5-17A5-8AC7-E8B1-F3E784FFACE7}"/>
              </a:ext>
            </a:extLst>
          </p:cNvPr>
          <p:cNvSpPr/>
          <p:nvPr/>
        </p:nvSpPr>
        <p:spPr>
          <a:xfrm>
            <a:off x="-5035830" y="2441575"/>
            <a:ext cx="9239250" cy="2508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801"/>
              </a:lnSpc>
            </a:pPr>
            <a:r>
              <a:rPr lang="en-US" sz="14379" dirty="0">
                <a:ln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  <a:alpha val="13975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  <a:alpha val="17000"/>
                        </a:schemeClr>
                      </a:gs>
                    </a:gsLst>
                    <a:lin ang="0" scaled="1"/>
                    <a:tileRect/>
                  </a:gradFill>
                </a:ln>
                <a:gradFill flip="none" rotWithShape="1">
                  <a:gsLst>
                    <a:gs pos="0">
                      <a:srgbClr val="F1F6FF"/>
                    </a:gs>
                    <a:gs pos="50000">
                      <a:srgbClr val="F8FAFF"/>
                    </a:gs>
                    <a:gs pos="99000">
                      <a:srgbClr val="FFFFFF">
                        <a:alpha val="56962"/>
                      </a:srgbClr>
                    </a:gs>
                  </a:gsLst>
                  <a:lin ang="0" scaled="1"/>
                  <a:tileRect/>
                </a:gra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catalogue</a:t>
            </a:r>
            <a:endParaRPr lang="en-US" sz="14379" dirty="0">
              <a:ln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13975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17000"/>
                      </a:schemeClr>
                    </a:gs>
                  </a:gsLst>
                  <a:lin ang="0" scaled="1"/>
                  <a:tileRect/>
                </a:gradFill>
              </a:ln>
              <a:gradFill flip="none" rotWithShape="1">
                <a:gsLst>
                  <a:gs pos="0">
                    <a:srgbClr val="F1F6FF"/>
                  </a:gs>
                  <a:gs pos="50000">
                    <a:srgbClr val="F8FAFF"/>
                  </a:gs>
                  <a:gs pos="99000">
                    <a:srgbClr val="FFFFFF">
                      <a:alpha val="56962"/>
                    </a:srgbClr>
                  </a:gs>
                </a:gsLst>
                <a:lin ang="0" scaled="1"/>
                <a:tileRect/>
              </a:gradFill>
            </a:endParaRPr>
          </a:p>
        </p:txBody>
      </p:sp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2731288" y="3210934"/>
            <a:ext cx="144701" cy="144700"/>
          </a:xfrm>
          <a:prstGeom prst="rect">
            <a:avLst/>
          </a:prstGeom>
        </p:spPr>
      </p:pic>
      <p:sp>
        <p:nvSpPr>
          <p:cNvPr id="62" name="任意形状 61">
            <a:extLst>
              <a:ext uri="{FF2B5EF4-FFF2-40B4-BE49-F238E27FC236}">
                <a16:creationId xmlns:a16="http://schemas.microsoft.com/office/drawing/2014/main" id="{BB6B8BDE-9C44-0480-F37C-F2B00EB260EC}"/>
              </a:ext>
            </a:extLst>
          </p:cNvPr>
          <p:cNvSpPr/>
          <p:nvPr/>
        </p:nvSpPr>
        <p:spPr>
          <a:xfrm>
            <a:off x="5530850" y="3435350"/>
            <a:ext cx="4940300" cy="2336800"/>
          </a:xfrm>
          <a:custGeom>
            <a:avLst/>
            <a:gdLst>
              <a:gd name="connsiteX0" fmla="*/ 457 w 7410450"/>
              <a:gd name="connsiteY0" fmla="*/ 2914650 h 3505200"/>
              <a:gd name="connsiteX1" fmla="*/ 0 w 7410450"/>
              <a:gd name="connsiteY1" fmla="*/ 2914650 h 3505200"/>
              <a:gd name="connsiteX2" fmla="*/ 167 w 7410450"/>
              <a:gd name="connsiteY2" fmla="*/ 2910888 h 3505200"/>
              <a:gd name="connsiteX3" fmla="*/ 0 w 7410450"/>
              <a:gd name="connsiteY3" fmla="*/ 2905125 h 3505200"/>
              <a:gd name="connsiteX4" fmla="*/ 1329 w 7410450"/>
              <a:gd name="connsiteY4" fmla="*/ 2888894 h 3505200"/>
              <a:gd name="connsiteX5" fmla="*/ 817260 w 7410450"/>
              <a:gd name="connsiteY5" fmla="*/ 1620507 h 3505200"/>
              <a:gd name="connsiteX6" fmla="*/ 1833267 w 7410450"/>
              <a:gd name="connsiteY6" fmla="*/ 1081869 h 3505200"/>
              <a:gd name="connsiteX7" fmla="*/ 2552700 w 7410450"/>
              <a:gd name="connsiteY7" fmla="*/ 0 h 3505200"/>
              <a:gd name="connsiteX8" fmla="*/ 4852988 w 7410450"/>
              <a:gd name="connsiteY8" fmla="*/ 0 h 3505200"/>
              <a:gd name="connsiteX9" fmla="*/ 5573783 w 7410450"/>
              <a:gd name="connsiteY9" fmla="*/ 1081792 h 3505200"/>
              <a:gd name="connsiteX10" fmla="*/ 6590633 w 7410450"/>
              <a:gd name="connsiteY10" fmla="*/ 1620622 h 3505200"/>
              <a:gd name="connsiteX11" fmla="*/ 7409012 w 7410450"/>
              <a:gd name="connsiteY11" fmla="*/ 2888237 h 3505200"/>
              <a:gd name="connsiteX12" fmla="*/ 7410450 w 7410450"/>
              <a:gd name="connsiteY12" fmla="*/ 2905125 h 3505200"/>
              <a:gd name="connsiteX13" fmla="*/ 7410279 w 7410450"/>
              <a:gd name="connsiteY13" fmla="*/ 2910983 h 3505200"/>
              <a:gd name="connsiteX14" fmla="*/ 7410450 w 7410450"/>
              <a:gd name="connsiteY14" fmla="*/ 2914650 h 3505200"/>
              <a:gd name="connsiteX15" fmla="*/ 7409993 w 7410450"/>
              <a:gd name="connsiteY15" fmla="*/ 2914650 h 3505200"/>
              <a:gd name="connsiteX16" fmla="*/ 3705225 w 7410450"/>
              <a:gd name="connsiteY16" fmla="*/ 3505200 h 3505200"/>
              <a:gd name="connsiteX17" fmla="*/ 457 w 7410450"/>
              <a:gd name="connsiteY17" fmla="*/ 291465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410450" h="3505200">
                <a:moveTo>
                  <a:pt x="457" y="2914650"/>
                </a:moveTo>
                <a:lnTo>
                  <a:pt x="0" y="2914650"/>
                </a:lnTo>
                <a:cubicBezTo>
                  <a:pt x="54" y="2913393"/>
                  <a:pt x="110" y="2912145"/>
                  <a:pt x="167" y="2910888"/>
                </a:cubicBezTo>
                <a:cubicBezTo>
                  <a:pt x="56" y="2908973"/>
                  <a:pt x="0" y="2907049"/>
                  <a:pt x="0" y="2905125"/>
                </a:cubicBezTo>
                <a:cubicBezTo>
                  <a:pt x="0" y="2899696"/>
                  <a:pt x="445" y="2894286"/>
                  <a:pt x="1329" y="2888894"/>
                </a:cubicBezTo>
                <a:cubicBezTo>
                  <a:pt x="33443" y="2353389"/>
                  <a:pt x="342191" y="1872367"/>
                  <a:pt x="817260" y="1620507"/>
                </a:cubicBezTo>
                <a:lnTo>
                  <a:pt x="1833267" y="1081869"/>
                </a:lnTo>
                <a:cubicBezTo>
                  <a:pt x="2240480" y="865983"/>
                  <a:pt x="2511104" y="459023"/>
                  <a:pt x="2552700" y="0"/>
                </a:cubicBezTo>
                <a:lnTo>
                  <a:pt x="4852988" y="0"/>
                </a:lnTo>
                <a:cubicBezTo>
                  <a:pt x="4895336" y="459115"/>
                  <a:pt x="5166379" y="865909"/>
                  <a:pt x="5573783" y="1081792"/>
                </a:cubicBezTo>
                <a:lnTo>
                  <a:pt x="6590633" y="1620622"/>
                </a:lnTo>
                <a:cubicBezTo>
                  <a:pt x="7065797" y="1872406"/>
                  <a:pt x="7375246" y="2352809"/>
                  <a:pt x="7409012" y="2888237"/>
                </a:cubicBezTo>
                <a:cubicBezTo>
                  <a:pt x="7409964" y="2893848"/>
                  <a:pt x="7410450" y="2899477"/>
                  <a:pt x="7410450" y="2905125"/>
                </a:cubicBezTo>
                <a:cubicBezTo>
                  <a:pt x="7410450" y="2907078"/>
                  <a:pt x="7410393" y="2909030"/>
                  <a:pt x="7410279" y="2910983"/>
                </a:cubicBezTo>
                <a:cubicBezTo>
                  <a:pt x="7410336" y="2912202"/>
                  <a:pt x="7410393" y="2913431"/>
                  <a:pt x="7410450" y="2914650"/>
                </a:cubicBezTo>
                <a:lnTo>
                  <a:pt x="7409993" y="2914650"/>
                </a:lnTo>
                <a:cubicBezTo>
                  <a:pt x="7378570" y="3241672"/>
                  <a:pt x="5731926" y="3505200"/>
                  <a:pt x="3705225" y="3505200"/>
                </a:cubicBezTo>
                <a:cubicBezTo>
                  <a:pt x="1678524" y="3505200"/>
                  <a:pt x="31879" y="3241672"/>
                  <a:pt x="457" y="291465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">
                <a:srgbClr val="FFFFFF">
                  <a:alpha val="0"/>
                </a:srgbClr>
              </a:gs>
              <a:gs pos="100000">
                <a:srgbClr val="C0F0FF">
                  <a:alpha val="27843"/>
                </a:srgbClr>
              </a:gs>
            </a:gsLst>
            <a:lin ang="5400000" scaled="1"/>
          </a:gradFill>
          <a:ln w="50800" cap="flat">
            <a:solidFill>
              <a:srgbClr val="67CFFF">
                <a:alpha val="36002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64" name="Image 3" descr="preencoded.png"/>
          <p:cNvSpPr/>
          <p:nvPr/>
        </p:nvSpPr>
        <p:spPr>
          <a:xfrm>
            <a:off x="5864156" y="3847842"/>
            <a:ext cx="1247900" cy="1855551"/>
          </a:xfrm>
          <a:custGeom>
            <a:avLst/>
            <a:gdLst>
              <a:gd name="connsiteX0" fmla="*/ 731233 w 1871850"/>
              <a:gd name="connsiteY0" fmla="*/ 810816 h 2783327"/>
              <a:gd name="connsiteX1" fmla="*/ 16570 w 1871850"/>
              <a:gd name="connsiteY1" fmla="*/ 2565213 h 2783327"/>
              <a:gd name="connsiteX2" fmla="*/ 1871850 w 1871850"/>
              <a:gd name="connsiteY2" fmla="*/ 0 h 2783327"/>
              <a:gd name="connsiteX3" fmla="*/ 1389098 w 1871850"/>
              <a:gd name="connsiteY3" fmla="*/ 2783327 h 278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1850" h="2783327">
                <a:moveTo>
                  <a:pt x="731233" y="810816"/>
                </a:moveTo>
                <a:cubicBezTo>
                  <a:pt x="442528" y="1052638"/>
                  <a:pt x="-101752" y="1887162"/>
                  <a:pt x="16570" y="2565213"/>
                </a:cubicBezTo>
                <a:moveTo>
                  <a:pt x="1871850" y="0"/>
                </a:moveTo>
                <a:cubicBezTo>
                  <a:pt x="1852919" y="521578"/>
                  <a:pt x="1223447" y="1820780"/>
                  <a:pt x="1389098" y="2783327"/>
                </a:cubicBezTo>
              </a:path>
            </a:pathLst>
          </a:custGeom>
          <a:noFill/>
          <a:ln w="18860" cap="flat">
            <a:gradFill>
              <a:gsLst>
                <a:gs pos="0">
                  <a:srgbClr val="9FE0FF"/>
                </a:gs>
                <a:gs pos="50000">
                  <a:srgbClr val="9FE0FF">
                    <a:alpha val="49804"/>
                  </a:srgbClr>
                </a:gs>
                <a:gs pos="100000">
                  <a:srgbClr val="9FE0FF">
                    <a:alpha val="0"/>
                  </a:srgb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9" name="Image 4" descr="preencoded.png"/>
          <p:cNvSpPr/>
          <p:nvPr/>
        </p:nvSpPr>
        <p:spPr>
          <a:xfrm>
            <a:off x="7239000" y="3448038"/>
            <a:ext cx="3257475" cy="2292938"/>
          </a:xfrm>
          <a:custGeom>
            <a:avLst/>
            <a:gdLst>
              <a:gd name="connsiteX0" fmla="*/ 0 w 4886213"/>
              <a:gd name="connsiteY0" fmla="*/ 0 h 3439407"/>
              <a:gd name="connsiteX1" fmla="*/ 1152499 w 4886213"/>
              <a:gd name="connsiteY1" fmla="*/ 3439408 h 3439407"/>
              <a:gd name="connsiteX2" fmla="*/ 171446 w 4886213"/>
              <a:gd name="connsiteY2" fmla="*/ 42696 h 3439407"/>
              <a:gd name="connsiteX3" fmla="*/ 3024119 w 4886213"/>
              <a:gd name="connsiteY3" fmla="*/ 3363504 h 3439407"/>
              <a:gd name="connsiteX4" fmla="*/ 623873 w 4886213"/>
              <a:gd name="connsiteY4" fmla="*/ 94880 h 3439407"/>
              <a:gd name="connsiteX5" fmla="*/ 4429024 w 4886213"/>
              <a:gd name="connsiteY5" fmla="*/ 3168999 h 3439407"/>
              <a:gd name="connsiteX6" fmla="*/ 1166786 w 4886213"/>
              <a:gd name="connsiteY6" fmla="*/ 113856 h 3439407"/>
              <a:gd name="connsiteX7" fmla="*/ 4886214 w 4886213"/>
              <a:gd name="connsiteY7" fmla="*/ 2917567 h 3439407"/>
              <a:gd name="connsiteX8" fmla="*/ 1752560 w 4886213"/>
              <a:gd name="connsiteY8" fmla="*/ 94880 h 3439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86213" h="3439407">
                <a:moveTo>
                  <a:pt x="0" y="0"/>
                </a:moveTo>
                <a:cubicBezTo>
                  <a:pt x="0" y="1418459"/>
                  <a:pt x="1281083" y="1973509"/>
                  <a:pt x="1152499" y="3439408"/>
                </a:cubicBezTo>
                <a:moveTo>
                  <a:pt x="171446" y="42696"/>
                </a:moveTo>
                <a:cubicBezTo>
                  <a:pt x="261932" y="1337811"/>
                  <a:pt x="2971732" y="1783748"/>
                  <a:pt x="3024119" y="3363504"/>
                </a:cubicBezTo>
                <a:moveTo>
                  <a:pt x="623873" y="94880"/>
                </a:moveTo>
                <a:cubicBezTo>
                  <a:pt x="1000102" y="1366275"/>
                  <a:pt x="4419499" y="1897604"/>
                  <a:pt x="4429024" y="3168999"/>
                </a:cubicBezTo>
                <a:moveTo>
                  <a:pt x="1166786" y="113856"/>
                </a:moveTo>
                <a:cubicBezTo>
                  <a:pt x="2062115" y="1475387"/>
                  <a:pt x="4500460" y="1608220"/>
                  <a:pt x="4886214" y="2917567"/>
                </a:cubicBezTo>
                <a:cubicBezTo>
                  <a:pt x="4657619" y="1451667"/>
                  <a:pt x="2405008" y="1598732"/>
                  <a:pt x="1752560" y="94880"/>
                </a:cubicBezTo>
              </a:path>
            </a:pathLst>
          </a:custGeom>
          <a:noFill/>
          <a:ln w="19013" cap="flat">
            <a:gradFill>
              <a:gsLst>
                <a:gs pos="0">
                  <a:srgbClr val="9FE0FF"/>
                </a:gs>
                <a:gs pos="50000">
                  <a:srgbClr val="9FE0FF">
                    <a:alpha val="49804"/>
                  </a:srgbClr>
                </a:gs>
                <a:gs pos="100000">
                  <a:srgbClr val="9FE0FF">
                    <a:alpha val="0"/>
                  </a:srgb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60" name="Image 5" descr="preencoded.png"/>
          <p:cNvSpPr/>
          <p:nvPr/>
        </p:nvSpPr>
        <p:spPr>
          <a:xfrm>
            <a:off x="6477000" y="3175000"/>
            <a:ext cx="3048000" cy="520700"/>
          </a:xfrm>
          <a:custGeom>
            <a:avLst/>
            <a:gdLst>
              <a:gd name="connsiteX0" fmla="*/ 4572000 w 4572000"/>
              <a:gd name="connsiteY0" fmla="*/ 390525 h 781050"/>
              <a:gd name="connsiteX1" fmla="*/ 2286000 w 4572000"/>
              <a:gd name="connsiteY1" fmla="*/ 781050 h 781050"/>
              <a:gd name="connsiteX2" fmla="*/ 0 w 4572000"/>
              <a:gd name="connsiteY2" fmla="*/ 390525 h 781050"/>
              <a:gd name="connsiteX3" fmla="*/ 2286000 w 4572000"/>
              <a:gd name="connsiteY3" fmla="*/ 0 h 781050"/>
              <a:gd name="connsiteX4" fmla="*/ 4572000 w 4572000"/>
              <a:gd name="connsiteY4" fmla="*/ 390525 h 78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781050">
                <a:moveTo>
                  <a:pt x="4572000" y="390525"/>
                </a:moveTo>
                <a:cubicBezTo>
                  <a:pt x="4572000" y="606206"/>
                  <a:pt x="3548523" y="781050"/>
                  <a:pt x="2286000" y="781050"/>
                </a:cubicBezTo>
                <a:cubicBezTo>
                  <a:pt x="1023477" y="781050"/>
                  <a:pt x="0" y="606206"/>
                  <a:pt x="0" y="390525"/>
                </a:cubicBezTo>
                <a:cubicBezTo>
                  <a:pt x="0" y="174844"/>
                  <a:pt x="1023477" y="0"/>
                  <a:pt x="2286000" y="0"/>
                </a:cubicBezTo>
                <a:cubicBezTo>
                  <a:pt x="3548523" y="0"/>
                  <a:pt x="4572000" y="174844"/>
                  <a:pt x="4572000" y="390525"/>
                </a:cubicBezTo>
                <a:close/>
              </a:path>
            </a:pathLst>
          </a:custGeom>
          <a:gradFill>
            <a:gsLst>
              <a:gs pos="0">
                <a:srgbClr val="2D4EFF">
                  <a:alpha val="0"/>
                </a:srgbClr>
              </a:gs>
              <a:gs pos="100000">
                <a:srgbClr val="2D4EFF">
                  <a:alpha val="57113"/>
                </a:srgb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66" name="任意形状 65">
            <a:extLst>
              <a:ext uri="{FF2B5EF4-FFF2-40B4-BE49-F238E27FC236}">
                <a16:creationId xmlns:a16="http://schemas.microsoft.com/office/drawing/2014/main" id="{0D63A327-90AC-BCAC-3977-D038A69B4726}"/>
              </a:ext>
            </a:extLst>
          </p:cNvPr>
          <p:cNvSpPr/>
          <p:nvPr/>
        </p:nvSpPr>
        <p:spPr>
          <a:xfrm>
            <a:off x="5530850" y="1498600"/>
            <a:ext cx="4940300" cy="2032000"/>
          </a:xfrm>
          <a:custGeom>
            <a:avLst/>
            <a:gdLst>
              <a:gd name="connsiteX0" fmla="*/ 7410450 w 7410450"/>
              <a:gd name="connsiteY0" fmla="*/ 0 h 3048000"/>
              <a:gd name="connsiteX1" fmla="*/ 0 w 7410450"/>
              <a:gd name="connsiteY1" fmla="*/ 0 h 3048000"/>
              <a:gd name="connsiteX2" fmla="*/ 794570 w 7410450"/>
              <a:gd name="connsiteY2" fmla="*/ 1230868 h 3048000"/>
              <a:gd name="connsiteX3" fmla="*/ 2038121 w 7410450"/>
              <a:gd name="connsiteY3" fmla="*/ 2067868 h 3048000"/>
              <a:gd name="connsiteX4" fmla="*/ 2552700 w 7410450"/>
              <a:gd name="connsiteY4" fmla="*/ 2905125 h 3048000"/>
              <a:gd name="connsiteX5" fmla="*/ 3705225 w 7410450"/>
              <a:gd name="connsiteY5" fmla="*/ 3048000 h 3048000"/>
              <a:gd name="connsiteX6" fmla="*/ 4857750 w 7410450"/>
              <a:gd name="connsiteY6" fmla="*/ 2905125 h 3048000"/>
              <a:gd name="connsiteX7" fmla="*/ 4854426 w 7410450"/>
              <a:gd name="connsiteY7" fmla="*/ 2894190 h 3048000"/>
              <a:gd name="connsiteX8" fmla="*/ 5368957 w 7410450"/>
              <a:gd name="connsiteY8" fmla="*/ 2067887 h 3048000"/>
              <a:gd name="connsiteX9" fmla="*/ 6613065 w 7410450"/>
              <a:gd name="connsiteY9" fmla="*/ 1230935 h 3048000"/>
              <a:gd name="connsiteX10" fmla="*/ 7410450 w 7410450"/>
              <a:gd name="connsiteY10" fmla="*/ 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410450" h="3048000">
                <a:moveTo>
                  <a:pt x="7410450" y="0"/>
                </a:moveTo>
                <a:lnTo>
                  <a:pt x="0" y="0"/>
                </a:lnTo>
                <a:cubicBezTo>
                  <a:pt x="85150" y="501776"/>
                  <a:pt x="372351" y="946679"/>
                  <a:pt x="794570" y="1230868"/>
                </a:cubicBezTo>
                <a:lnTo>
                  <a:pt x="2038121" y="2067868"/>
                </a:lnTo>
                <a:cubicBezTo>
                  <a:pt x="2322671" y="2259397"/>
                  <a:pt x="2510343" y="2564749"/>
                  <a:pt x="2552700" y="2905125"/>
                </a:cubicBezTo>
                <a:cubicBezTo>
                  <a:pt x="2552700" y="2984030"/>
                  <a:pt x="3068708" y="3048000"/>
                  <a:pt x="3705225" y="3048000"/>
                </a:cubicBezTo>
                <a:cubicBezTo>
                  <a:pt x="4341743" y="3048000"/>
                  <a:pt x="4857750" y="2984030"/>
                  <a:pt x="4857750" y="2905125"/>
                </a:cubicBezTo>
                <a:cubicBezTo>
                  <a:pt x="4857750" y="2901449"/>
                  <a:pt x="4856626" y="2897800"/>
                  <a:pt x="4854426" y="2894190"/>
                </a:cubicBezTo>
                <a:cubicBezTo>
                  <a:pt x="4900156" y="2558139"/>
                  <a:pt x="5087265" y="2257387"/>
                  <a:pt x="5368957" y="2067887"/>
                </a:cubicBezTo>
                <a:lnTo>
                  <a:pt x="6613065" y="1230935"/>
                </a:lnTo>
                <a:cubicBezTo>
                  <a:pt x="7035689" y="946618"/>
                  <a:pt x="7323754" y="501928"/>
                  <a:pt x="7410450" y="0"/>
                </a:cubicBezTo>
                <a:close/>
              </a:path>
            </a:pathLst>
          </a:custGeom>
          <a:gradFill>
            <a:gsLst>
              <a:gs pos="0">
                <a:srgbClr val="E3E8FF">
                  <a:alpha val="0"/>
                </a:srgbClr>
              </a:gs>
              <a:gs pos="50000">
                <a:srgbClr val="CFD7FF">
                  <a:alpha val="49804"/>
                </a:srgbClr>
              </a:gs>
              <a:gs pos="100000">
                <a:srgbClr val="BCC7FF"/>
              </a:gs>
            </a:gsLst>
            <a:lin ang="5401301" scaled="1"/>
          </a:gradFill>
          <a:ln w="50800" cap="flat">
            <a:gradFill>
              <a:gsLst>
                <a:gs pos="0">
                  <a:srgbClr val="67CFFF">
                    <a:alpha val="32417"/>
                  </a:srgbClr>
                </a:gs>
                <a:gs pos="100000">
                  <a:srgbClr val="2649FF">
                    <a:alpha val="43631"/>
                  </a:srgb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68" name="Image 7" descr="preencoded.png"/>
          <p:cNvSpPr/>
          <p:nvPr/>
        </p:nvSpPr>
        <p:spPr>
          <a:xfrm>
            <a:off x="5543550" y="1111250"/>
            <a:ext cx="4914900" cy="774700"/>
          </a:xfrm>
          <a:custGeom>
            <a:avLst/>
            <a:gdLst>
              <a:gd name="connsiteX0" fmla="*/ 7372350 w 7372350"/>
              <a:gd name="connsiteY0" fmla="*/ 581025 h 1162050"/>
              <a:gd name="connsiteX1" fmla="*/ 7304304 w 7372350"/>
              <a:gd name="connsiteY1" fmla="*/ 687023 h 1162050"/>
              <a:gd name="connsiteX2" fmla="*/ 7093411 w 7372350"/>
              <a:gd name="connsiteY2" fmla="*/ 796811 h 1162050"/>
              <a:gd name="connsiteX3" fmla="*/ 6303121 w 7372350"/>
              <a:gd name="connsiteY3" fmla="*/ 986533 h 1162050"/>
              <a:gd name="connsiteX4" fmla="*/ 3686175 w 7372350"/>
              <a:gd name="connsiteY4" fmla="*/ 1162050 h 1162050"/>
              <a:gd name="connsiteX5" fmla="*/ 1069229 w 7372350"/>
              <a:gd name="connsiteY5" fmla="*/ 986533 h 1162050"/>
              <a:gd name="connsiteX6" fmla="*/ 278937 w 7372350"/>
              <a:gd name="connsiteY6" fmla="*/ 796811 h 1162050"/>
              <a:gd name="connsiteX7" fmla="*/ 68049 w 7372350"/>
              <a:gd name="connsiteY7" fmla="*/ 687023 h 1162050"/>
              <a:gd name="connsiteX8" fmla="*/ 0 w 7372350"/>
              <a:gd name="connsiteY8" fmla="*/ 581025 h 1162050"/>
              <a:gd name="connsiteX9" fmla="*/ 68049 w 7372350"/>
              <a:gd name="connsiteY9" fmla="*/ 475027 h 1162050"/>
              <a:gd name="connsiteX10" fmla="*/ 278937 w 7372350"/>
              <a:gd name="connsiteY10" fmla="*/ 365239 h 1162050"/>
              <a:gd name="connsiteX11" fmla="*/ 1069229 w 7372350"/>
              <a:gd name="connsiteY11" fmla="*/ 175512 h 1162050"/>
              <a:gd name="connsiteX12" fmla="*/ 3686175 w 7372350"/>
              <a:gd name="connsiteY12" fmla="*/ 0 h 1162050"/>
              <a:gd name="connsiteX13" fmla="*/ 6303121 w 7372350"/>
              <a:gd name="connsiteY13" fmla="*/ 175512 h 1162050"/>
              <a:gd name="connsiteX14" fmla="*/ 7093411 w 7372350"/>
              <a:gd name="connsiteY14" fmla="*/ 365239 h 1162050"/>
              <a:gd name="connsiteX15" fmla="*/ 7304304 w 7372350"/>
              <a:gd name="connsiteY15" fmla="*/ 475027 h 1162050"/>
              <a:gd name="connsiteX16" fmla="*/ 7372350 w 7372350"/>
              <a:gd name="connsiteY16" fmla="*/ 581025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372350" h="1162050">
                <a:moveTo>
                  <a:pt x="7372350" y="581025"/>
                </a:moveTo>
                <a:cubicBezTo>
                  <a:pt x="7372350" y="613897"/>
                  <a:pt x="7351786" y="649444"/>
                  <a:pt x="7304304" y="687023"/>
                </a:cubicBezTo>
                <a:cubicBezTo>
                  <a:pt x="7257126" y="724362"/>
                  <a:pt x="7186365" y="761219"/>
                  <a:pt x="7093411" y="796811"/>
                </a:cubicBezTo>
                <a:cubicBezTo>
                  <a:pt x="6907711" y="867917"/>
                  <a:pt x="6637887" y="932320"/>
                  <a:pt x="6303121" y="986533"/>
                </a:cubicBezTo>
                <a:cubicBezTo>
                  <a:pt x="5633885" y="1094918"/>
                  <a:pt x="4708646" y="1162050"/>
                  <a:pt x="3686175" y="1162050"/>
                </a:cubicBezTo>
                <a:cubicBezTo>
                  <a:pt x="2663704" y="1162050"/>
                  <a:pt x="1738465" y="1094918"/>
                  <a:pt x="1069229" y="986533"/>
                </a:cubicBezTo>
                <a:cubicBezTo>
                  <a:pt x="734464" y="932320"/>
                  <a:pt x="464640" y="867917"/>
                  <a:pt x="278937" y="796811"/>
                </a:cubicBezTo>
                <a:cubicBezTo>
                  <a:pt x="185984" y="761219"/>
                  <a:pt x="115228" y="724362"/>
                  <a:pt x="68049" y="687023"/>
                </a:cubicBezTo>
                <a:cubicBezTo>
                  <a:pt x="20568" y="649444"/>
                  <a:pt x="0" y="613897"/>
                  <a:pt x="0" y="581025"/>
                </a:cubicBezTo>
                <a:cubicBezTo>
                  <a:pt x="0" y="548153"/>
                  <a:pt x="20568" y="512606"/>
                  <a:pt x="68049" y="475027"/>
                </a:cubicBezTo>
                <a:cubicBezTo>
                  <a:pt x="115228" y="437688"/>
                  <a:pt x="185984" y="400831"/>
                  <a:pt x="278937" y="365239"/>
                </a:cubicBezTo>
                <a:cubicBezTo>
                  <a:pt x="464640" y="294133"/>
                  <a:pt x="734464" y="229730"/>
                  <a:pt x="1069229" y="175512"/>
                </a:cubicBezTo>
                <a:cubicBezTo>
                  <a:pt x="1738465" y="67129"/>
                  <a:pt x="2663704" y="0"/>
                  <a:pt x="3686175" y="0"/>
                </a:cubicBezTo>
                <a:cubicBezTo>
                  <a:pt x="4708646" y="0"/>
                  <a:pt x="5633885" y="67129"/>
                  <a:pt x="6303121" y="175512"/>
                </a:cubicBezTo>
                <a:cubicBezTo>
                  <a:pt x="6637887" y="229730"/>
                  <a:pt x="6907711" y="294133"/>
                  <a:pt x="7093411" y="365239"/>
                </a:cubicBezTo>
                <a:cubicBezTo>
                  <a:pt x="7186365" y="400831"/>
                  <a:pt x="7257126" y="437688"/>
                  <a:pt x="7304304" y="475027"/>
                </a:cubicBezTo>
                <a:cubicBezTo>
                  <a:pt x="7351786" y="512606"/>
                  <a:pt x="7372350" y="548153"/>
                  <a:pt x="7372350" y="581025"/>
                </a:cubicBezTo>
                <a:close/>
              </a:path>
            </a:pathLst>
          </a:custGeom>
          <a:solidFill>
            <a:srgbClr val="FFFFFF"/>
          </a:solidFill>
          <a:ln w="50800" cap="flat">
            <a:solidFill>
              <a:srgbClr val="83A1FF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69" name="Image 8" descr="preencoded.png"/>
          <p:cNvSpPr/>
          <p:nvPr/>
        </p:nvSpPr>
        <p:spPr>
          <a:xfrm>
            <a:off x="5486400" y="1454150"/>
            <a:ext cx="88900" cy="88900"/>
          </a:xfrm>
          <a:custGeom>
            <a:avLst/>
            <a:gdLst>
              <a:gd name="connsiteX0" fmla="*/ 133350 w 133350"/>
              <a:gd name="connsiteY0" fmla="*/ 66675 h 133350"/>
              <a:gd name="connsiteX1" fmla="*/ 66675 w 133350"/>
              <a:gd name="connsiteY1" fmla="*/ 133350 h 133350"/>
              <a:gd name="connsiteX2" fmla="*/ 0 w 133350"/>
              <a:gd name="connsiteY2" fmla="*/ 66675 h 133350"/>
              <a:gd name="connsiteX3" fmla="*/ 66675 w 133350"/>
              <a:gd name="connsiteY3" fmla="*/ 0 h 133350"/>
              <a:gd name="connsiteX4" fmla="*/ 133350 w 133350"/>
              <a:gd name="connsiteY4" fmla="*/ 66675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350" h="133350">
                <a:moveTo>
                  <a:pt x="133350" y="66675"/>
                </a:moveTo>
                <a:cubicBezTo>
                  <a:pt x="133350" y="103499"/>
                  <a:pt x="103499" y="133350"/>
                  <a:pt x="66675" y="133350"/>
                </a:cubicBezTo>
                <a:cubicBezTo>
                  <a:pt x="29851" y="133350"/>
                  <a:pt x="0" y="103499"/>
                  <a:pt x="0" y="66675"/>
                </a:cubicBezTo>
                <a:cubicBezTo>
                  <a:pt x="0" y="29851"/>
                  <a:pt x="29851" y="0"/>
                  <a:pt x="66675" y="0"/>
                </a:cubicBezTo>
                <a:cubicBezTo>
                  <a:pt x="103499" y="0"/>
                  <a:pt x="133350" y="29851"/>
                  <a:pt x="133350" y="66675"/>
                </a:cubicBezTo>
                <a:close/>
              </a:path>
            </a:pathLst>
          </a:custGeom>
          <a:solidFill>
            <a:srgbClr val="2D4E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70" name="Image 9" descr="preencoded.png"/>
          <p:cNvSpPr/>
          <p:nvPr/>
        </p:nvSpPr>
        <p:spPr>
          <a:xfrm>
            <a:off x="5880100" y="1231900"/>
            <a:ext cx="88900" cy="88900"/>
          </a:xfrm>
          <a:custGeom>
            <a:avLst/>
            <a:gdLst>
              <a:gd name="connsiteX0" fmla="*/ 133350 w 133350"/>
              <a:gd name="connsiteY0" fmla="*/ 66675 h 133350"/>
              <a:gd name="connsiteX1" fmla="*/ 66675 w 133350"/>
              <a:gd name="connsiteY1" fmla="*/ 133350 h 133350"/>
              <a:gd name="connsiteX2" fmla="*/ 0 w 133350"/>
              <a:gd name="connsiteY2" fmla="*/ 66675 h 133350"/>
              <a:gd name="connsiteX3" fmla="*/ 66675 w 133350"/>
              <a:gd name="connsiteY3" fmla="*/ 0 h 133350"/>
              <a:gd name="connsiteX4" fmla="*/ 133350 w 133350"/>
              <a:gd name="connsiteY4" fmla="*/ 66675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350" h="133350">
                <a:moveTo>
                  <a:pt x="133350" y="66675"/>
                </a:moveTo>
                <a:cubicBezTo>
                  <a:pt x="133350" y="103499"/>
                  <a:pt x="103499" y="133350"/>
                  <a:pt x="66675" y="133350"/>
                </a:cubicBezTo>
                <a:cubicBezTo>
                  <a:pt x="29851" y="133350"/>
                  <a:pt x="0" y="103499"/>
                  <a:pt x="0" y="66675"/>
                </a:cubicBezTo>
                <a:cubicBezTo>
                  <a:pt x="0" y="29851"/>
                  <a:pt x="29851" y="0"/>
                  <a:pt x="66675" y="0"/>
                </a:cubicBezTo>
                <a:cubicBezTo>
                  <a:pt x="103499" y="0"/>
                  <a:pt x="133350" y="29851"/>
                  <a:pt x="133350" y="66675"/>
                </a:cubicBezTo>
                <a:close/>
              </a:path>
            </a:pathLst>
          </a:custGeom>
          <a:solidFill>
            <a:srgbClr val="2D4E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71" name="Image 10" descr="preencoded.png"/>
          <p:cNvSpPr/>
          <p:nvPr/>
        </p:nvSpPr>
        <p:spPr>
          <a:xfrm>
            <a:off x="5880100" y="1670050"/>
            <a:ext cx="88900" cy="88900"/>
          </a:xfrm>
          <a:custGeom>
            <a:avLst/>
            <a:gdLst>
              <a:gd name="connsiteX0" fmla="*/ 133350 w 133350"/>
              <a:gd name="connsiteY0" fmla="*/ 66675 h 133350"/>
              <a:gd name="connsiteX1" fmla="*/ 66675 w 133350"/>
              <a:gd name="connsiteY1" fmla="*/ 133350 h 133350"/>
              <a:gd name="connsiteX2" fmla="*/ 0 w 133350"/>
              <a:gd name="connsiteY2" fmla="*/ 66675 h 133350"/>
              <a:gd name="connsiteX3" fmla="*/ 66675 w 133350"/>
              <a:gd name="connsiteY3" fmla="*/ 0 h 133350"/>
              <a:gd name="connsiteX4" fmla="*/ 133350 w 133350"/>
              <a:gd name="connsiteY4" fmla="*/ 66675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350" h="133350">
                <a:moveTo>
                  <a:pt x="133350" y="66675"/>
                </a:moveTo>
                <a:cubicBezTo>
                  <a:pt x="133350" y="103499"/>
                  <a:pt x="103499" y="133350"/>
                  <a:pt x="66675" y="133350"/>
                </a:cubicBezTo>
                <a:cubicBezTo>
                  <a:pt x="29851" y="133350"/>
                  <a:pt x="0" y="103499"/>
                  <a:pt x="0" y="66675"/>
                </a:cubicBezTo>
                <a:cubicBezTo>
                  <a:pt x="0" y="29851"/>
                  <a:pt x="29851" y="0"/>
                  <a:pt x="66675" y="0"/>
                </a:cubicBezTo>
                <a:cubicBezTo>
                  <a:pt x="103499" y="0"/>
                  <a:pt x="133350" y="29851"/>
                  <a:pt x="133350" y="66675"/>
                </a:cubicBezTo>
                <a:close/>
              </a:path>
            </a:pathLst>
          </a:custGeom>
          <a:solidFill>
            <a:srgbClr val="2D4E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72" name="Image 11" descr="preencoded.png"/>
          <p:cNvSpPr/>
          <p:nvPr/>
        </p:nvSpPr>
        <p:spPr>
          <a:xfrm>
            <a:off x="5486400" y="5334000"/>
            <a:ext cx="88900" cy="88900"/>
          </a:xfrm>
          <a:custGeom>
            <a:avLst/>
            <a:gdLst>
              <a:gd name="connsiteX0" fmla="*/ 133350 w 133350"/>
              <a:gd name="connsiteY0" fmla="*/ 66675 h 133350"/>
              <a:gd name="connsiteX1" fmla="*/ 66675 w 133350"/>
              <a:gd name="connsiteY1" fmla="*/ 133350 h 133350"/>
              <a:gd name="connsiteX2" fmla="*/ 0 w 133350"/>
              <a:gd name="connsiteY2" fmla="*/ 66675 h 133350"/>
              <a:gd name="connsiteX3" fmla="*/ 66675 w 133350"/>
              <a:gd name="connsiteY3" fmla="*/ 0 h 133350"/>
              <a:gd name="connsiteX4" fmla="*/ 133350 w 133350"/>
              <a:gd name="connsiteY4" fmla="*/ 66675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350" h="133350">
                <a:moveTo>
                  <a:pt x="133350" y="66675"/>
                </a:moveTo>
                <a:cubicBezTo>
                  <a:pt x="133350" y="103499"/>
                  <a:pt x="103499" y="133350"/>
                  <a:pt x="66675" y="133350"/>
                </a:cubicBezTo>
                <a:cubicBezTo>
                  <a:pt x="29851" y="133350"/>
                  <a:pt x="0" y="103499"/>
                  <a:pt x="0" y="66675"/>
                </a:cubicBezTo>
                <a:cubicBezTo>
                  <a:pt x="0" y="29851"/>
                  <a:pt x="29851" y="0"/>
                  <a:pt x="66675" y="0"/>
                </a:cubicBezTo>
                <a:cubicBezTo>
                  <a:pt x="103499" y="0"/>
                  <a:pt x="133350" y="29851"/>
                  <a:pt x="133350" y="66675"/>
                </a:cubicBezTo>
                <a:close/>
              </a:path>
            </a:pathLst>
          </a:custGeom>
          <a:solidFill>
            <a:srgbClr val="65CD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73" name="Image 12" descr="preencoded.png"/>
          <p:cNvSpPr/>
          <p:nvPr/>
        </p:nvSpPr>
        <p:spPr>
          <a:xfrm>
            <a:off x="5816600" y="5511800"/>
            <a:ext cx="88900" cy="88900"/>
          </a:xfrm>
          <a:custGeom>
            <a:avLst/>
            <a:gdLst>
              <a:gd name="connsiteX0" fmla="*/ 133350 w 133350"/>
              <a:gd name="connsiteY0" fmla="*/ 66675 h 133350"/>
              <a:gd name="connsiteX1" fmla="*/ 66675 w 133350"/>
              <a:gd name="connsiteY1" fmla="*/ 133350 h 133350"/>
              <a:gd name="connsiteX2" fmla="*/ 0 w 133350"/>
              <a:gd name="connsiteY2" fmla="*/ 66675 h 133350"/>
              <a:gd name="connsiteX3" fmla="*/ 66675 w 133350"/>
              <a:gd name="connsiteY3" fmla="*/ 0 h 133350"/>
              <a:gd name="connsiteX4" fmla="*/ 133350 w 133350"/>
              <a:gd name="connsiteY4" fmla="*/ 66675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350" h="133350">
                <a:moveTo>
                  <a:pt x="133350" y="66675"/>
                </a:moveTo>
                <a:cubicBezTo>
                  <a:pt x="133350" y="103499"/>
                  <a:pt x="103499" y="133350"/>
                  <a:pt x="66675" y="133350"/>
                </a:cubicBezTo>
                <a:cubicBezTo>
                  <a:pt x="29851" y="133350"/>
                  <a:pt x="0" y="103499"/>
                  <a:pt x="0" y="66675"/>
                </a:cubicBezTo>
                <a:cubicBezTo>
                  <a:pt x="0" y="29851"/>
                  <a:pt x="29851" y="0"/>
                  <a:pt x="66675" y="0"/>
                </a:cubicBezTo>
                <a:cubicBezTo>
                  <a:pt x="103499" y="0"/>
                  <a:pt x="133350" y="29851"/>
                  <a:pt x="133350" y="66675"/>
                </a:cubicBezTo>
                <a:close/>
              </a:path>
            </a:pathLst>
          </a:custGeom>
          <a:solidFill>
            <a:srgbClr val="65CD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74" name="Image 13" descr="preencoded.png"/>
          <p:cNvSpPr/>
          <p:nvPr/>
        </p:nvSpPr>
        <p:spPr>
          <a:xfrm>
            <a:off x="6737350" y="5664200"/>
            <a:ext cx="88900" cy="88900"/>
          </a:xfrm>
          <a:custGeom>
            <a:avLst/>
            <a:gdLst>
              <a:gd name="connsiteX0" fmla="*/ 133350 w 133350"/>
              <a:gd name="connsiteY0" fmla="*/ 66675 h 133350"/>
              <a:gd name="connsiteX1" fmla="*/ 66675 w 133350"/>
              <a:gd name="connsiteY1" fmla="*/ 133350 h 133350"/>
              <a:gd name="connsiteX2" fmla="*/ 0 w 133350"/>
              <a:gd name="connsiteY2" fmla="*/ 66675 h 133350"/>
              <a:gd name="connsiteX3" fmla="*/ 66675 w 133350"/>
              <a:gd name="connsiteY3" fmla="*/ 0 h 133350"/>
              <a:gd name="connsiteX4" fmla="*/ 133350 w 133350"/>
              <a:gd name="connsiteY4" fmla="*/ 66675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350" h="133350">
                <a:moveTo>
                  <a:pt x="133350" y="66675"/>
                </a:moveTo>
                <a:cubicBezTo>
                  <a:pt x="133350" y="103499"/>
                  <a:pt x="103499" y="133350"/>
                  <a:pt x="66675" y="133350"/>
                </a:cubicBezTo>
                <a:cubicBezTo>
                  <a:pt x="29851" y="133350"/>
                  <a:pt x="0" y="103499"/>
                  <a:pt x="0" y="66675"/>
                </a:cubicBezTo>
                <a:cubicBezTo>
                  <a:pt x="0" y="29851"/>
                  <a:pt x="29851" y="0"/>
                  <a:pt x="66675" y="0"/>
                </a:cubicBezTo>
                <a:cubicBezTo>
                  <a:pt x="103499" y="0"/>
                  <a:pt x="133350" y="29851"/>
                  <a:pt x="133350" y="66675"/>
                </a:cubicBezTo>
                <a:close/>
              </a:path>
            </a:pathLst>
          </a:custGeom>
          <a:solidFill>
            <a:srgbClr val="65CD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75" name="Image 14" descr="preencoded.png"/>
          <p:cNvSpPr/>
          <p:nvPr/>
        </p:nvSpPr>
        <p:spPr>
          <a:xfrm>
            <a:off x="7956550" y="5708650"/>
            <a:ext cx="88900" cy="88900"/>
          </a:xfrm>
          <a:custGeom>
            <a:avLst/>
            <a:gdLst>
              <a:gd name="connsiteX0" fmla="*/ 133350 w 133350"/>
              <a:gd name="connsiteY0" fmla="*/ 66675 h 133350"/>
              <a:gd name="connsiteX1" fmla="*/ 66675 w 133350"/>
              <a:gd name="connsiteY1" fmla="*/ 133350 h 133350"/>
              <a:gd name="connsiteX2" fmla="*/ 0 w 133350"/>
              <a:gd name="connsiteY2" fmla="*/ 66675 h 133350"/>
              <a:gd name="connsiteX3" fmla="*/ 66675 w 133350"/>
              <a:gd name="connsiteY3" fmla="*/ 0 h 133350"/>
              <a:gd name="connsiteX4" fmla="*/ 133350 w 133350"/>
              <a:gd name="connsiteY4" fmla="*/ 66675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350" h="133350">
                <a:moveTo>
                  <a:pt x="133350" y="66675"/>
                </a:moveTo>
                <a:cubicBezTo>
                  <a:pt x="133350" y="103499"/>
                  <a:pt x="103499" y="133350"/>
                  <a:pt x="66675" y="133350"/>
                </a:cubicBezTo>
                <a:cubicBezTo>
                  <a:pt x="29851" y="133350"/>
                  <a:pt x="0" y="103499"/>
                  <a:pt x="0" y="66675"/>
                </a:cubicBezTo>
                <a:cubicBezTo>
                  <a:pt x="0" y="29851"/>
                  <a:pt x="29851" y="0"/>
                  <a:pt x="66675" y="0"/>
                </a:cubicBezTo>
                <a:cubicBezTo>
                  <a:pt x="103499" y="0"/>
                  <a:pt x="133350" y="29851"/>
                  <a:pt x="133350" y="66675"/>
                </a:cubicBezTo>
                <a:close/>
              </a:path>
            </a:pathLst>
          </a:custGeom>
          <a:solidFill>
            <a:srgbClr val="65CD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76" name="Image 15" descr="preencoded.png"/>
          <p:cNvSpPr/>
          <p:nvPr/>
        </p:nvSpPr>
        <p:spPr>
          <a:xfrm>
            <a:off x="9201150" y="5664200"/>
            <a:ext cx="88900" cy="88900"/>
          </a:xfrm>
          <a:custGeom>
            <a:avLst/>
            <a:gdLst>
              <a:gd name="connsiteX0" fmla="*/ 133350 w 133350"/>
              <a:gd name="connsiteY0" fmla="*/ 66675 h 133350"/>
              <a:gd name="connsiteX1" fmla="*/ 66675 w 133350"/>
              <a:gd name="connsiteY1" fmla="*/ 133350 h 133350"/>
              <a:gd name="connsiteX2" fmla="*/ 0 w 133350"/>
              <a:gd name="connsiteY2" fmla="*/ 66675 h 133350"/>
              <a:gd name="connsiteX3" fmla="*/ 66675 w 133350"/>
              <a:gd name="connsiteY3" fmla="*/ 0 h 133350"/>
              <a:gd name="connsiteX4" fmla="*/ 133350 w 133350"/>
              <a:gd name="connsiteY4" fmla="*/ 66675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350" h="133350">
                <a:moveTo>
                  <a:pt x="133350" y="66675"/>
                </a:moveTo>
                <a:cubicBezTo>
                  <a:pt x="133350" y="103499"/>
                  <a:pt x="103499" y="133350"/>
                  <a:pt x="66675" y="133350"/>
                </a:cubicBezTo>
                <a:cubicBezTo>
                  <a:pt x="29851" y="133350"/>
                  <a:pt x="0" y="103499"/>
                  <a:pt x="0" y="66675"/>
                </a:cubicBezTo>
                <a:cubicBezTo>
                  <a:pt x="0" y="29851"/>
                  <a:pt x="29851" y="0"/>
                  <a:pt x="66675" y="0"/>
                </a:cubicBezTo>
                <a:cubicBezTo>
                  <a:pt x="103499" y="0"/>
                  <a:pt x="133350" y="29851"/>
                  <a:pt x="133350" y="66675"/>
                </a:cubicBezTo>
                <a:close/>
              </a:path>
            </a:pathLst>
          </a:custGeom>
          <a:solidFill>
            <a:srgbClr val="65CD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77" name="Image 16" descr="preencoded.png"/>
          <p:cNvSpPr/>
          <p:nvPr/>
        </p:nvSpPr>
        <p:spPr>
          <a:xfrm>
            <a:off x="10128250" y="5511800"/>
            <a:ext cx="88900" cy="88900"/>
          </a:xfrm>
          <a:custGeom>
            <a:avLst/>
            <a:gdLst>
              <a:gd name="connsiteX0" fmla="*/ 133350 w 133350"/>
              <a:gd name="connsiteY0" fmla="*/ 66675 h 133350"/>
              <a:gd name="connsiteX1" fmla="*/ 66675 w 133350"/>
              <a:gd name="connsiteY1" fmla="*/ 133350 h 133350"/>
              <a:gd name="connsiteX2" fmla="*/ 0 w 133350"/>
              <a:gd name="connsiteY2" fmla="*/ 66675 h 133350"/>
              <a:gd name="connsiteX3" fmla="*/ 66675 w 133350"/>
              <a:gd name="connsiteY3" fmla="*/ 0 h 133350"/>
              <a:gd name="connsiteX4" fmla="*/ 133350 w 133350"/>
              <a:gd name="connsiteY4" fmla="*/ 66675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350" h="133350">
                <a:moveTo>
                  <a:pt x="133350" y="66675"/>
                </a:moveTo>
                <a:cubicBezTo>
                  <a:pt x="133350" y="103499"/>
                  <a:pt x="103499" y="133350"/>
                  <a:pt x="66675" y="133350"/>
                </a:cubicBezTo>
                <a:cubicBezTo>
                  <a:pt x="29851" y="133350"/>
                  <a:pt x="0" y="103499"/>
                  <a:pt x="0" y="66675"/>
                </a:cubicBezTo>
                <a:cubicBezTo>
                  <a:pt x="0" y="29851"/>
                  <a:pt x="29851" y="0"/>
                  <a:pt x="66675" y="0"/>
                </a:cubicBezTo>
                <a:cubicBezTo>
                  <a:pt x="103499" y="0"/>
                  <a:pt x="133350" y="29851"/>
                  <a:pt x="133350" y="66675"/>
                </a:cubicBezTo>
                <a:close/>
              </a:path>
            </a:pathLst>
          </a:custGeom>
          <a:solidFill>
            <a:srgbClr val="65CD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78" name="Image 17" descr="preencoded.png"/>
          <p:cNvSpPr/>
          <p:nvPr/>
        </p:nvSpPr>
        <p:spPr>
          <a:xfrm>
            <a:off x="10426700" y="5334000"/>
            <a:ext cx="88900" cy="88900"/>
          </a:xfrm>
          <a:custGeom>
            <a:avLst/>
            <a:gdLst>
              <a:gd name="connsiteX0" fmla="*/ 133350 w 133350"/>
              <a:gd name="connsiteY0" fmla="*/ 66675 h 133350"/>
              <a:gd name="connsiteX1" fmla="*/ 66675 w 133350"/>
              <a:gd name="connsiteY1" fmla="*/ 133350 h 133350"/>
              <a:gd name="connsiteX2" fmla="*/ 0 w 133350"/>
              <a:gd name="connsiteY2" fmla="*/ 66675 h 133350"/>
              <a:gd name="connsiteX3" fmla="*/ 66675 w 133350"/>
              <a:gd name="connsiteY3" fmla="*/ 0 h 133350"/>
              <a:gd name="connsiteX4" fmla="*/ 133350 w 133350"/>
              <a:gd name="connsiteY4" fmla="*/ 66675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350" h="133350">
                <a:moveTo>
                  <a:pt x="133350" y="66675"/>
                </a:moveTo>
                <a:cubicBezTo>
                  <a:pt x="133350" y="103499"/>
                  <a:pt x="103499" y="133350"/>
                  <a:pt x="66675" y="133350"/>
                </a:cubicBezTo>
                <a:cubicBezTo>
                  <a:pt x="29851" y="133350"/>
                  <a:pt x="0" y="103499"/>
                  <a:pt x="0" y="66675"/>
                </a:cubicBezTo>
                <a:cubicBezTo>
                  <a:pt x="0" y="29851"/>
                  <a:pt x="29851" y="0"/>
                  <a:pt x="66675" y="0"/>
                </a:cubicBezTo>
                <a:cubicBezTo>
                  <a:pt x="103499" y="0"/>
                  <a:pt x="133350" y="29851"/>
                  <a:pt x="133350" y="66675"/>
                </a:cubicBezTo>
                <a:close/>
              </a:path>
            </a:pathLst>
          </a:custGeom>
          <a:solidFill>
            <a:srgbClr val="65CD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79" name="Image 18" descr="preencoded.png"/>
          <p:cNvSpPr/>
          <p:nvPr/>
        </p:nvSpPr>
        <p:spPr>
          <a:xfrm>
            <a:off x="6807200" y="1809750"/>
            <a:ext cx="88900" cy="88900"/>
          </a:xfrm>
          <a:custGeom>
            <a:avLst/>
            <a:gdLst>
              <a:gd name="connsiteX0" fmla="*/ 133350 w 133350"/>
              <a:gd name="connsiteY0" fmla="*/ 66675 h 133350"/>
              <a:gd name="connsiteX1" fmla="*/ 66675 w 133350"/>
              <a:gd name="connsiteY1" fmla="*/ 133350 h 133350"/>
              <a:gd name="connsiteX2" fmla="*/ 0 w 133350"/>
              <a:gd name="connsiteY2" fmla="*/ 66675 h 133350"/>
              <a:gd name="connsiteX3" fmla="*/ 66675 w 133350"/>
              <a:gd name="connsiteY3" fmla="*/ 0 h 133350"/>
              <a:gd name="connsiteX4" fmla="*/ 133350 w 133350"/>
              <a:gd name="connsiteY4" fmla="*/ 66675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350" h="133350">
                <a:moveTo>
                  <a:pt x="133350" y="66675"/>
                </a:moveTo>
                <a:cubicBezTo>
                  <a:pt x="133350" y="103499"/>
                  <a:pt x="103499" y="133350"/>
                  <a:pt x="66675" y="133350"/>
                </a:cubicBezTo>
                <a:cubicBezTo>
                  <a:pt x="29851" y="133350"/>
                  <a:pt x="0" y="103499"/>
                  <a:pt x="0" y="66675"/>
                </a:cubicBezTo>
                <a:cubicBezTo>
                  <a:pt x="0" y="29851"/>
                  <a:pt x="29851" y="0"/>
                  <a:pt x="66675" y="0"/>
                </a:cubicBezTo>
                <a:cubicBezTo>
                  <a:pt x="103499" y="0"/>
                  <a:pt x="133350" y="29851"/>
                  <a:pt x="133350" y="66675"/>
                </a:cubicBezTo>
                <a:close/>
              </a:path>
            </a:pathLst>
          </a:custGeom>
          <a:solidFill>
            <a:srgbClr val="2D4E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80" name="Image 19" descr="preencoded.png"/>
          <p:cNvSpPr/>
          <p:nvPr/>
        </p:nvSpPr>
        <p:spPr>
          <a:xfrm>
            <a:off x="7219950" y="3422650"/>
            <a:ext cx="50800" cy="50800"/>
          </a:xfrm>
          <a:custGeom>
            <a:avLst/>
            <a:gdLst>
              <a:gd name="connsiteX0" fmla="*/ 76200 w 76200"/>
              <a:gd name="connsiteY0" fmla="*/ 38100 h 76200"/>
              <a:gd name="connsiteX1" fmla="*/ 38100 w 76200"/>
              <a:gd name="connsiteY1" fmla="*/ 76200 h 76200"/>
              <a:gd name="connsiteX2" fmla="*/ 0 w 76200"/>
              <a:gd name="connsiteY2" fmla="*/ 38100 h 76200"/>
              <a:gd name="connsiteX3" fmla="*/ 38100 w 76200"/>
              <a:gd name="connsiteY3" fmla="*/ 0 h 76200"/>
              <a:gd name="connsiteX4" fmla="*/ 7620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" h="76200">
                <a:moveTo>
                  <a:pt x="76200" y="38100"/>
                </a:moveTo>
                <a:cubicBezTo>
                  <a:pt x="76200" y="59142"/>
                  <a:pt x="59142" y="76200"/>
                  <a:pt x="38100" y="76200"/>
                </a:cubicBezTo>
                <a:cubicBezTo>
                  <a:pt x="17058" y="76200"/>
                  <a:pt x="0" y="59142"/>
                  <a:pt x="0" y="38100"/>
                </a:cubicBezTo>
                <a:cubicBezTo>
                  <a:pt x="0" y="17058"/>
                  <a:pt x="17058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lose/>
              </a:path>
            </a:pathLst>
          </a:custGeom>
          <a:solidFill>
            <a:srgbClr val="2D4E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81" name="Image 20" descr="preencoded.png"/>
          <p:cNvSpPr/>
          <p:nvPr/>
        </p:nvSpPr>
        <p:spPr>
          <a:xfrm>
            <a:off x="7327900" y="3441700"/>
            <a:ext cx="50800" cy="50800"/>
          </a:xfrm>
          <a:custGeom>
            <a:avLst/>
            <a:gdLst>
              <a:gd name="connsiteX0" fmla="*/ 76200 w 76200"/>
              <a:gd name="connsiteY0" fmla="*/ 38100 h 76200"/>
              <a:gd name="connsiteX1" fmla="*/ 38100 w 76200"/>
              <a:gd name="connsiteY1" fmla="*/ 76200 h 76200"/>
              <a:gd name="connsiteX2" fmla="*/ 0 w 76200"/>
              <a:gd name="connsiteY2" fmla="*/ 38100 h 76200"/>
              <a:gd name="connsiteX3" fmla="*/ 38100 w 76200"/>
              <a:gd name="connsiteY3" fmla="*/ 0 h 76200"/>
              <a:gd name="connsiteX4" fmla="*/ 7620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" h="76200">
                <a:moveTo>
                  <a:pt x="76200" y="38100"/>
                </a:moveTo>
                <a:cubicBezTo>
                  <a:pt x="76200" y="59142"/>
                  <a:pt x="59142" y="76200"/>
                  <a:pt x="38100" y="76200"/>
                </a:cubicBezTo>
                <a:cubicBezTo>
                  <a:pt x="17058" y="76200"/>
                  <a:pt x="0" y="59142"/>
                  <a:pt x="0" y="38100"/>
                </a:cubicBezTo>
                <a:cubicBezTo>
                  <a:pt x="0" y="17058"/>
                  <a:pt x="17058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lose/>
              </a:path>
            </a:pathLst>
          </a:custGeom>
          <a:solidFill>
            <a:srgbClr val="2D4E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82" name="Image 21" descr="preencoded.png"/>
          <p:cNvSpPr/>
          <p:nvPr/>
        </p:nvSpPr>
        <p:spPr>
          <a:xfrm>
            <a:off x="7626350" y="3473450"/>
            <a:ext cx="50800" cy="50800"/>
          </a:xfrm>
          <a:custGeom>
            <a:avLst/>
            <a:gdLst>
              <a:gd name="connsiteX0" fmla="*/ 76200 w 76200"/>
              <a:gd name="connsiteY0" fmla="*/ 38100 h 76200"/>
              <a:gd name="connsiteX1" fmla="*/ 38100 w 76200"/>
              <a:gd name="connsiteY1" fmla="*/ 76200 h 76200"/>
              <a:gd name="connsiteX2" fmla="*/ 0 w 76200"/>
              <a:gd name="connsiteY2" fmla="*/ 38100 h 76200"/>
              <a:gd name="connsiteX3" fmla="*/ 38100 w 76200"/>
              <a:gd name="connsiteY3" fmla="*/ 0 h 76200"/>
              <a:gd name="connsiteX4" fmla="*/ 7620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" h="76200">
                <a:moveTo>
                  <a:pt x="76200" y="38100"/>
                </a:moveTo>
                <a:cubicBezTo>
                  <a:pt x="76200" y="59142"/>
                  <a:pt x="59142" y="76200"/>
                  <a:pt x="38100" y="76200"/>
                </a:cubicBezTo>
                <a:cubicBezTo>
                  <a:pt x="17058" y="76200"/>
                  <a:pt x="0" y="59142"/>
                  <a:pt x="0" y="38100"/>
                </a:cubicBezTo>
                <a:cubicBezTo>
                  <a:pt x="0" y="17058"/>
                  <a:pt x="17058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lose/>
              </a:path>
            </a:pathLst>
          </a:custGeom>
          <a:solidFill>
            <a:srgbClr val="2D4E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83" name="Image 22" descr="preencoded.png"/>
          <p:cNvSpPr/>
          <p:nvPr/>
        </p:nvSpPr>
        <p:spPr>
          <a:xfrm>
            <a:off x="7988300" y="3479800"/>
            <a:ext cx="50800" cy="50800"/>
          </a:xfrm>
          <a:custGeom>
            <a:avLst/>
            <a:gdLst>
              <a:gd name="connsiteX0" fmla="*/ 76200 w 76200"/>
              <a:gd name="connsiteY0" fmla="*/ 38100 h 76200"/>
              <a:gd name="connsiteX1" fmla="*/ 38100 w 76200"/>
              <a:gd name="connsiteY1" fmla="*/ 76200 h 76200"/>
              <a:gd name="connsiteX2" fmla="*/ 0 w 76200"/>
              <a:gd name="connsiteY2" fmla="*/ 38100 h 76200"/>
              <a:gd name="connsiteX3" fmla="*/ 38100 w 76200"/>
              <a:gd name="connsiteY3" fmla="*/ 0 h 76200"/>
              <a:gd name="connsiteX4" fmla="*/ 7620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" h="76200">
                <a:moveTo>
                  <a:pt x="76200" y="38100"/>
                </a:moveTo>
                <a:cubicBezTo>
                  <a:pt x="76200" y="59142"/>
                  <a:pt x="59142" y="76200"/>
                  <a:pt x="38100" y="76200"/>
                </a:cubicBezTo>
                <a:cubicBezTo>
                  <a:pt x="17058" y="76200"/>
                  <a:pt x="0" y="59142"/>
                  <a:pt x="0" y="38100"/>
                </a:cubicBezTo>
                <a:cubicBezTo>
                  <a:pt x="0" y="17058"/>
                  <a:pt x="17058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lose/>
              </a:path>
            </a:pathLst>
          </a:custGeom>
          <a:solidFill>
            <a:srgbClr val="2D4E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84" name="Image 23" descr="preencoded.png"/>
          <p:cNvSpPr/>
          <p:nvPr/>
        </p:nvSpPr>
        <p:spPr>
          <a:xfrm>
            <a:off x="8375650" y="3479800"/>
            <a:ext cx="50800" cy="50800"/>
          </a:xfrm>
          <a:custGeom>
            <a:avLst/>
            <a:gdLst>
              <a:gd name="connsiteX0" fmla="*/ 76200 w 76200"/>
              <a:gd name="connsiteY0" fmla="*/ 38100 h 76200"/>
              <a:gd name="connsiteX1" fmla="*/ 38100 w 76200"/>
              <a:gd name="connsiteY1" fmla="*/ 76200 h 76200"/>
              <a:gd name="connsiteX2" fmla="*/ 0 w 76200"/>
              <a:gd name="connsiteY2" fmla="*/ 38100 h 76200"/>
              <a:gd name="connsiteX3" fmla="*/ 38100 w 76200"/>
              <a:gd name="connsiteY3" fmla="*/ 0 h 76200"/>
              <a:gd name="connsiteX4" fmla="*/ 7620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" h="76200">
                <a:moveTo>
                  <a:pt x="76200" y="38100"/>
                </a:moveTo>
                <a:cubicBezTo>
                  <a:pt x="76200" y="59142"/>
                  <a:pt x="59142" y="76200"/>
                  <a:pt x="38100" y="76200"/>
                </a:cubicBezTo>
                <a:cubicBezTo>
                  <a:pt x="17058" y="76200"/>
                  <a:pt x="0" y="59142"/>
                  <a:pt x="0" y="38100"/>
                </a:cubicBezTo>
                <a:cubicBezTo>
                  <a:pt x="0" y="17058"/>
                  <a:pt x="17058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lose/>
              </a:path>
            </a:pathLst>
          </a:custGeom>
          <a:solidFill>
            <a:srgbClr val="2D4E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85" name="Image 24" descr="preencoded.png"/>
          <p:cNvSpPr/>
          <p:nvPr/>
        </p:nvSpPr>
        <p:spPr>
          <a:xfrm>
            <a:off x="8731250" y="3409950"/>
            <a:ext cx="50800" cy="50800"/>
          </a:xfrm>
          <a:custGeom>
            <a:avLst/>
            <a:gdLst>
              <a:gd name="connsiteX0" fmla="*/ 76200 w 76200"/>
              <a:gd name="connsiteY0" fmla="*/ 38100 h 76200"/>
              <a:gd name="connsiteX1" fmla="*/ 38100 w 76200"/>
              <a:gd name="connsiteY1" fmla="*/ 76200 h 76200"/>
              <a:gd name="connsiteX2" fmla="*/ 0 w 76200"/>
              <a:gd name="connsiteY2" fmla="*/ 38100 h 76200"/>
              <a:gd name="connsiteX3" fmla="*/ 38100 w 76200"/>
              <a:gd name="connsiteY3" fmla="*/ 0 h 76200"/>
              <a:gd name="connsiteX4" fmla="*/ 7620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" h="76200">
                <a:moveTo>
                  <a:pt x="76200" y="38100"/>
                </a:moveTo>
                <a:cubicBezTo>
                  <a:pt x="76200" y="59142"/>
                  <a:pt x="59142" y="76200"/>
                  <a:pt x="38100" y="76200"/>
                </a:cubicBezTo>
                <a:cubicBezTo>
                  <a:pt x="17058" y="76200"/>
                  <a:pt x="0" y="59142"/>
                  <a:pt x="0" y="38100"/>
                </a:cubicBezTo>
                <a:cubicBezTo>
                  <a:pt x="0" y="17058"/>
                  <a:pt x="17058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lose/>
              </a:path>
            </a:pathLst>
          </a:custGeom>
          <a:solidFill>
            <a:srgbClr val="2D4E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86" name="Image 25" descr="preencoded.png"/>
          <p:cNvSpPr/>
          <p:nvPr/>
        </p:nvSpPr>
        <p:spPr>
          <a:xfrm>
            <a:off x="8636000" y="3435350"/>
            <a:ext cx="50800" cy="50800"/>
          </a:xfrm>
          <a:custGeom>
            <a:avLst/>
            <a:gdLst>
              <a:gd name="connsiteX0" fmla="*/ 76200 w 76200"/>
              <a:gd name="connsiteY0" fmla="*/ 38100 h 76200"/>
              <a:gd name="connsiteX1" fmla="*/ 38100 w 76200"/>
              <a:gd name="connsiteY1" fmla="*/ 76200 h 76200"/>
              <a:gd name="connsiteX2" fmla="*/ 0 w 76200"/>
              <a:gd name="connsiteY2" fmla="*/ 38100 h 76200"/>
              <a:gd name="connsiteX3" fmla="*/ 38100 w 76200"/>
              <a:gd name="connsiteY3" fmla="*/ 0 h 76200"/>
              <a:gd name="connsiteX4" fmla="*/ 7620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" h="76200">
                <a:moveTo>
                  <a:pt x="76200" y="38100"/>
                </a:moveTo>
                <a:cubicBezTo>
                  <a:pt x="76200" y="59142"/>
                  <a:pt x="59142" y="76200"/>
                  <a:pt x="38100" y="76200"/>
                </a:cubicBezTo>
                <a:cubicBezTo>
                  <a:pt x="17058" y="76200"/>
                  <a:pt x="0" y="59142"/>
                  <a:pt x="0" y="38100"/>
                </a:cubicBezTo>
                <a:cubicBezTo>
                  <a:pt x="0" y="17058"/>
                  <a:pt x="17058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lose/>
              </a:path>
            </a:pathLst>
          </a:custGeom>
          <a:solidFill>
            <a:srgbClr val="2D4E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87" name="Image 26" descr="preencoded.png"/>
          <p:cNvSpPr/>
          <p:nvPr/>
        </p:nvSpPr>
        <p:spPr>
          <a:xfrm>
            <a:off x="6807200" y="1085850"/>
            <a:ext cx="88900" cy="88900"/>
          </a:xfrm>
          <a:custGeom>
            <a:avLst/>
            <a:gdLst>
              <a:gd name="connsiteX0" fmla="*/ 133350 w 133350"/>
              <a:gd name="connsiteY0" fmla="*/ 66675 h 133350"/>
              <a:gd name="connsiteX1" fmla="*/ 66675 w 133350"/>
              <a:gd name="connsiteY1" fmla="*/ 133350 h 133350"/>
              <a:gd name="connsiteX2" fmla="*/ 0 w 133350"/>
              <a:gd name="connsiteY2" fmla="*/ 66675 h 133350"/>
              <a:gd name="connsiteX3" fmla="*/ 66675 w 133350"/>
              <a:gd name="connsiteY3" fmla="*/ 0 h 133350"/>
              <a:gd name="connsiteX4" fmla="*/ 133350 w 133350"/>
              <a:gd name="connsiteY4" fmla="*/ 66675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350" h="133350">
                <a:moveTo>
                  <a:pt x="133350" y="66675"/>
                </a:moveTo>
                <a:cubicBezTo>
                  <a:pt x="133350" y="103499"/>
                  <a:pt x="103499" y="133350"/>
                  <a:pt x="66675" y="133350"/>
                </a:cubicBezTo>
                <a:cubicBezTo>
                  <a:pt x="29851" y="133350"/>
                  <a:pt x="0" y="103499"/>
                  <a:pt x="0" y="66675"/>
                </a:cubicBezTo>
                <a:cubicBezTo>
                  <a:pt x="0" y="29851"/>
                  <a:pt x="29851" y="0"/>
                  <a:pt x="66675" y="0"/>
                </a:cubicBezTo>
                <a:cubicBezTo>
                  <a:pt x="103499" y="0"/>
                  <a:pt x="133350" y="29851"/>
                  <a:pt x="133350" y="66675"/>
                </a:cubicBezTo>
                <a:close/>
              </a:path>
            </a:pathLst>
          </a:custGeom>
          <a:solidFill>
            <a:srgbClr val="2D4E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88" name="Image 27" descr="preencoded.png"/>
          <p:cNvSpPr/>
          <p:nvPr/>
        </p:nvSpPr>
        <p:spPr>
          <a:xfrm>
            <a:off x="8013700" y="1054100"/>
            <a:ext cx="88900" cy="88900"/>
          </a:xfrm>
          <a:custGeom>
            <a:avLst/>
            <a:gdLst>
              <a:gd name="connsiteX0" fmla="*/ 133350 w 133350"/>
              <a:gd name="connsiteY0" fmla="*/ 66675 h 133350"/>
              <a:gd name="connsiteX1" fmla="*/ 66675 w 133350"/>
              <a:gd name="connsiteY1" fmla="*/ 133350 h 133350"/>
              <a:gd name="connsiteX2" fmla="*/ 0 w 133350"/>
              <a:gd name="connsiteY2" fmla="*/ 66675 h 133350"/>
              <a:gd name="connsiteX3" fmla="*/ 66675 w 133350"/>
              <a:gd name="connsiteY3" fmla="*/ 0 h 133350"/>
              <a:gd name="connsiteX4" fmla="*/ 133350 w 133350"/>
              <a:gd name="connsiteY4" fmla="*/ 66675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350" h="133350">
                <a:moveTo>
                  <a:pt x="133350" y="66675"/>
                </a:moveTo>
                <a:cubicBezTo>
                  <a:pt x="133350" y="103499"/>
                  <a:pt x="103499" y="133350"/>
                  <a:pt x="66675" y="133350"/>
                </a:cubicBezTo>
                <a:cubicBezTo>
                  <a:pt x="29851" y="133350"/>
                  <a:pt x="0" y="103499"/>
                  <a:pt x="0" y="66675"/>
                </a:cubicBezTo>
                <a:cubicBezTo>
                  <a:pt x="0" y="29851"/>
                  <a:pt x="29851" y="0"/>
                  <a:pt x="66675" y="0"/>
                </a:cubicBezTo>
                <a:cubicBezTo>
                  <a:pt x="103499" y="0"/>
                  <a:pt x="133350" y="29851"/>
                  <a:pt x="133350" y="66675"/>
                </a:cubicBezTo>
                <a:close/>
              </a:path>
            </a:pathLst>
          </a:custGeom>
          <a:solidFill>
            <a:srgbClr val="2D4E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89" name="Image 28" descr="preencoded.png"/>
          <p:cNvSpPr/>
          <p:nvPr/>
        </p:nvSpPr>
        <p:spPr>
          <a:xfrm>
            <a:off x="8013700" y="1854200"/>
            <a:ext cx="88900" cy="88900"/>
          </a:xfrm>
          <a:custGeom>
            <a:avLst/>
            <a:gdLst>
              <a:gd name="connsiteX0" fmla="*/ 133350 w 133350"/>
              <a:gd name="connsiteY0" fmla="*/ 66675 h 133350"/>
              <a:gd name="connsiteX1" fmla="*/ 66675 w 133350"/>
              <a:gd name="connsiteY1" fmla="*/ 133350 h 133350"/>
              <a:gd name="connsiteX2" fmla="*/ 0 w 133350"/>
              <a:gd name="connsiteY2" fmla="*/ 66675 h 133350"/>
              <a:gd name="connsiteX3" fmla="*/ 66675 w 133350"/>
              <a:gd name="connsiteY3" fmla="*/ 0 h 133350"/>
              <a:gd name="connsiteX4" fmla="*/ 133350 w 133350"/>
              <a:gd name="connsiteY4" fmla="*/ 66675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350" h="133350">
                <a:moveTo>
                  <a:pt x="133350" y="66675"/>
                </a:moveTo>
                <a:cubicBezTo>
                  <a:pt x="133350" y="103499"/>
                  <a:pt x="103499" y="133350"/>
                  <a:pt x="66675" y="133350"/>
                </a:cubicBezTo>
                <a:cubicBezTo>
                  <a:pt x="29851" y="133350"/>
                  <a:pt x="0" y="103499"/>
                  <a:pt x="0" y="66675"/>
                </a:cubicBezTo>
                <a:cubicBezTo>
                  <a:pt x="0" y="29851"/>
                  <a:pt x="29851" y="0"/>
                  <a:pt x="66675" y="0"/>
                </a:cubicBezTo>
                <a:cubicBezTo>
                  <a:pt x="103499" y="0"/>
                  <a:pt x="133350" y="29851"/>
                  <a:pt x="133350" y="66675"/>
                </a:cubicBezTo>
                <a:close/>
              </a:path>
            </a:pathLst>
          </a:custGeom>
          <a:solidFill>
            <a:srgbClr val="2D4E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90" name="Image 29" descr="preencoded.png"/>
          <p:cNvSpPr/>
          <p:nvPr/>
        </p:nvSpPr>
        <p:spPr>
          <a:xfrm>
            <a:off x="9188450" y="1803400"/>
            <a:ext cx="88900" cy="88900"/>
          </a:xfrm>
          <a:custGeom>
            <a:avLst/>
            <a:gdLst>
              <a:gd name="connsiteX0" fmla="*/ 133350 w 133350"/>
              <a:gd name="connsiteY0" fmla="*/ 66675 h 133350"/>
              <a:gd name="connsiteX1" fmla="*/ 66675 w 133350"/>
              <a:gd name="connsiteY1" fmla="*/ 133350 h 133350"/>
              <a:gd name="connsiteX2" fmla="*/ 0 w 133350"/>
              <a:gd name="connsiteY2" fmla="*/ 66675 h 133350"/>
              <a:gd name="connsiteX3" fmla="*/ 66675 w 133350"/>
              <a:gd name="connsiteY3" fmla="*/ 0 h 133350"/>
              <a:gd name="connsiteX4" fmla="*/ 133350 w 133350"/>
              <a:gd name="connsiteY4" fmla="*/ 66675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350" h="133350">
                <a:moveTo>
                  <a:pt x="133350" y="66675"/>
                </a:moveTo>
                <a:cubicBezTo>
                  <a:pt x="133350" y="103499"/>
                  <a:pt x="103499" y="133350"/>
                  <a:pt x="66675" y="133350"/>
                </a:cubicBezTo>
                <a:cubicBezTo>
                  <a:pt x="29851" y="133350"/>
                  <a:pt x="0" y="103499"/>
                  <a:pt x="0" y="66675"/>
                </a:cubicBezTo>
                <a:cubicBezTo>
                  <a:pt x="0" y="29851"/>
                  <a:pt x="29851" y="0"/>
                  <a:pt x="66675" y="0"/>
                </a:cubicBezTo>
                <a:cubicBezTo>
                  <a:pt x="103499" y="0"/>
                  <a:pt x="133350" y="29851"/>
                  <a:pt x="133350" y="66675"/>
                </a:cubicBezTo>
                <a:close/>
              </a:path>
            </a:pathLst>
          </a:custGeom>
          <a:solidFill>
            <a:srgbClr val="2D4E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91" name="Image 30" descr="preencoded.png"/>
          <p:cNvSpPr/>
          <p:nvPr/>
        </p:nvSpPr>
        <p:spPr>
          <a:xfrm>
            <a:off x="9188450" y="1098550"/>
            <a:ext cx="88900" cy="88900"/>
          </a:xfrm>
          <a:custGeom>
            <a:avLst/>
            <a:gdLst>
              <a:gd name="connsiteX0" fmla="*/ 133350 w 133350"/>
              <a:gd name="connsiteY0" fmla="*/ 66675 h 133350"/>
              <a:gd name="connsiteX1" fmla="*/ 66675 w 133350"/>
              <a:gd name="connsiteY1" fmla="*/ 133350 h 133350"/>
              <a:gd name="connsiteX2" fmla="*/ 0 w 133350"/>
              <a:gd name="connsiteY2" fmla="*/ 66675 h 133350"/>
              <a:gd name="connsiteX3" fmla="*/ 66675 w 133350"/>
              <a:gd name="connsiteY3" fmla="*/ 0 h 133350"/>
              <a:gd name="connsiteX4" fmla="*/ 133350 w 133350"/>
              <a:gd name="connsiteY4" fmla="*/ 66675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350" h="133350">
                <a:moveTo>
                  <a:pt x="133350" y="66675"/>
                </a:moveTo>
                <a:cubicBezTo>
                  <a:pt x="133350" y="103499"/>
                  <a:pt x="103499" y="133350"/>
                  <a:pt x="66675" y="133350"/>
                </a:cubicBezTo>
                <a:cubicBezTo>
                  <a:pt x="29851" y="133350"/>
                  <a:pt x="0" y="103499"/>
                  <a:pt x="0" y="66675"/>
                </a:cubicBezTo>
                <a:cubicBezTo>
                  <a:pt x="0" y="29851"/>
                  <a:pt x="29851" y="0"/>
                  <a:pt x="66675" y="0"/>
                </a:cubicBezTo>
                <a:cubicBezTo>
                  <a:pt x="103499" y="0"/>
                  <a:pt x="133350" y="29851"/>
                  <a:pt x="133350" y="66675"/>
                </a:cubicBezTo>
                <a:close/>
              </a:path>
            </a:pathLst>
          </a:custGeom>
          <a:solidFill>
            <a:srgbClr val="2D4E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92" name="Image 31" descr="preencoded.png"/>
          <p:cNvSpPr/>
          <p:nvPr/>
        </p:nvSpPr>
        <p:spPr>
          <a:xfrm>
            <a:off x="10083800" y="1250950"/>
            <a:ext cx="88900" cy="88900"/>
          </a:xfrm>
          <a:custGeom>
            <a:avLst/>
            <a:gdLst>
              <a:gd name="connsiteX0" fmla="*/ 133350 w 133350"/>
              <a:gd name="connsiteY0" fmla="*/ 66675 h 133350"/>
              <a:gd name="connsiteX1" fmla="*/ 66675 w 133350"/>
              <a:gd name="connsiteY1" fmla="*/ 133350 h 133350"/>
              <a:gd name="connsiteX2" fmla="*/ 0 w 133350"/>
              <a:gd name="connsiteY2" fmla="*/ 66675 h 133350"/>
              <a:gd name="connsiteX3" fmla="*/ 66675 w 133350"/>
              <a:gd name="connsiteY3" fmla="*/ 0 h 133350"/>
              <a:gd name="connsiteX4" fmla="*/ 133350 w 133350"/>
              <a:gd name="connsiteY4" fmla="*/ 66675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350" h="133350">
                <a:moveTo>
                  <a:pt x="133350" y="66675"/>
                </a:moveTo>
                <a:cubicBezTo>
                  <a:pt x="133350" y="103499"/>
                  <a:pt x="103499" y="133350"/>
                  <a:pt x="66675" y="133350"/>
                </a:cubicBezTo>
                <a:cubicBezTo>
                  <a:pt x="29851" y="133350"/>
                  <a:pt x="0" y="103499"/>
                  <a:pt x="0" y="66675"/>
                </a:cubicBezTo>
                <a:cubicBezTo>
                  <a:pt x="0" y="29851"/>
                  <a:pt x="29851" y="0"/>
                  <a:pt x="66675" y="0"/>
                </a:cubicBezTo>
                <a:cubicBezTo>
                  <a:pt x="103499" y="0"/>
                  <a:pt x="133350" y="29851"/>
                  <a:pt x="133350" y="66675"/>
                </a:cubicBezTo>
                <a:close/>
              </a:path>
            </a:pathLst>
          </a:custGeom>
          <a:solidFill>
            <a:srgbClr val="2D4E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93" name="Image 32" descr="preencoded.png"/>
          <p:cNvSpPr/>
          <p:nvPr/>
        </p:nvSpPr>
        <p:spPr>
          <a:xfrm>
            <a:off x="10426700" y="1454150"/>
            <a:ext cx="88900" cy="88900"/>
          </a:xfrm>
          <a:custGeom>
            <a:avLst/>
            <a:gdLst>
              <a:gd name="connsiteX0" fmla="*/ 133350 w 133350"/>
              <a:gd name="connsiteY0" fmla="*/ 66675 h 133350"/>
              <a:gd name="connsiteX1" fmla="*/ 66675 w 133350"/>
              <a:gd name="connsiteY1" fmla="*/ 133350 h 133350"/>
              <a:gd name="connsiteX2" fmla="*/ 0 w 133350"/>
              <a:gd name="connsiteY2" fmla="*/ 66675 h 133350"/>
              <a:gd name="connsiteX3" fmla="*/ 66675 w 133350"/>
              <a:gd name="connsiteY3" fmla="*/ 0 h 133350"/>
              <a:gd name="connsiteX4" fmla="*/ 133350 w 133350"/>
              <a:gd name="connsiteY4" fmla="*/ 66675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350" h="133350">
                <a:moveTo>
                  <a:pt x="133350" y="66675"/>
                </a:moveTo>
                <a:cubicBezTo>
                  <a:pt x="133350" y="103499"/>
                  <a:pt x="103499" y="133350"/>
                  <a:pt x="66675" y="133350"/>
                </a:cubicBezTo>
                <a:cubicBezTo>
                  <a:pt x="29851" y="133350"/>
                  <a:pt x="0" y="103499"/>
                  <a:pt x="0" y="66675"/>
                </a:cubicBezTo>
                <a:cubicBezTo>
                  <a:pt x="0" y="29851"/>
                  <a:pt x="29851" y="0"/>
                  <a:pt x="66675" y="0"/>
                </a:cubicBezTo>
                <a:cubicBezTo>
                  <a:pt x="103499" y="0"/>
                  <a:pt x="133350" y="29851"/>
                  <a:pt x="133350" y="66675"/>
                </a:cubicBezTo>
                <a:close/>
              </a:path>
            </a:pathLst>
          </a:custGeom>
          <a:solidFill>
            <a:srgbClr val="2D4E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94" name="Image 33" descr="preencoded.png"/>
          <p:cNvSpPr/>
          <p:nvPr/>
        </p:nvSpPr>
        <p:spPr>
          <a:xfrm>
            <a:off x="10083800" y="1651000"/>
            <a:ext cx="88900" cy="88900"/>
          </a:xfrm>
          <a:custGeom>
            <a:avLst/>
            <a:gdLst>
              <a:gd name="connsiteX0" fmla="*/ 133350 w 133350"/>
              <a:gd name="connsiteY0" fmla="*/ 66675 h 133350"/>
              <a:gd name="connsiteX1" fmla="*/ 66675 w 133350"/>
              <a:gd name="connsiteY1" fmla="*/ 133350 h 133350"/>
              <a:gd name="connsiteX2" fmla="*/ 0 w 133350"/>
              <a:gd name="connsiteY2" fmla="*/ 66675 h 133350"/>
              <a:gd name="connsiteX3" fmla="*/ 66675 w 133350"/>
              <a:gd name="connsiteY3" fmla="*/ 0 h 133350"/>
              <a:gd name="connsiteX4" fmla="*/ 133350 w 133350"/>
              <a:gd name="connsiteY4" fmla="*/ 66675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350" h="133350">
                <a:moveTo>
                  <a:pt x="133350" y="66675"/>
                </a:moveTo>
                <a:cubicBezTo>
                  <a:pt x="133350" y="103499"/>
                  <a:pt x="103499" y="133350"/>
                  <a:pt x="66675" y="133350"/>
                </a:cubicBezTo>
                <a:cubicBezTo>
                  <a:pt x="29851" y="133350"/>
                  <a:pt x="0" y="103499"/>
                  <a:pt x="0" y="66675"/>
                </a:cubicBezTo>
                <a:cubicBezTo>
                  <a:pt x="0" y="29851"/>
                  <a:pt x="29851" y="0"/>
                  <a:pt x="66675" y="0"/>
                </a:cubicBezTo>
                <a:cubicBezTo>
                  <a:pt x="103499" y="0"/>
                  <a:pt x="133350" y="29851"/>
                  <a:pt x="133350" y="66675"/>
                </a:cubicBezTo>
                <a:close/>
              </a:path>
            </a:pathLst>
          </a:custGeom>
          <a:solidFill>
            <a:srgbClr val="2D4E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7" name="Image 34" descr="preencoded.png"/>
          <p:cNvSpPr/>
          <p:nvPr/>
        </p:nvSpPr>
        <p:spPr>
          <a:xfrm>
            <a:off x="8896428" y="1718698"/>
            <a:ext cx="1231457" cy="1349379"/>
          </a:xfrm>
          <a:custGeom>
            <a:avLst/>
            <a:gdLst>
              <a:gd name="connsiteX0" fmla="*/ 1847187 w 1847186"/>
              <a:gd name="connsiteY0" fmla="*/ 0 h 2024069"/>
              <a:gd name="connsiteX1" fmla="*/ 918833 w 1847186"/>
              <a:gd name="connsiteY1" fmla="*/ 1322518 h 2024069"/>
              <a:gd name="connsiteX2" fmla="*/ 504644 w 1847186"/>
              <a:gd name="connsiteY2" fmla="*/ 222790 h 2024069"/>
              <a:gd name="connsiteX3" fmla="*/ 0 w 1847186"/>
              <a:gd name="connsiteY3" fmla="*/ 2024069 h 202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7186" h="2024069">
                <a:moveTo>
                  <a:pt x="1847187" y="0"/>
                </a:moveTo>
                <a:cubicBezTo>
                  <a:pt x="1750381" y="271772"/>
                  <a:pt x="1429190" y="916756"/>
                  <a:pt x="918833" y="1322518"/>
                </a:cubicBezTo>
                <a:moveTo>
                  <a:pt x="504644" y="222790"/>
                </a:moveTo>
                <a:cubicBezTo>
                  <a:pt x="385624" y="967003"/>
                  <a:pt x="176149" y="938561"/>
                  <a:pt x="0" y="2024069"/>
                </a:cubicBezTo>
              </a:path>
            </a:pathLst>
          </a:custGeom>
          <a:noFill/>
          <a:ln w="18953" cap="flat">
            <a:gradFill>
              <a:gsLst>
                <a:gs pos="0">
                  <a:srgbClr val="2D4EFF">
                    <a:alpha val="0"/>
                  </a:srgbClr>
                </a:gs>
                <a:gs pos="50000">
                  <a:srgbClr val="2D4EFF">
                    <a:alpha val="49804"/>
                  </a:srgbClr>
                </a:gs>
                <a:gs pos="100000">
                  <a:srgbClr val="2D4EFF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95" name="Image 35" descr="preencoded.png"/>
          <p:cNvSpPr/>
          <p:nvPr/>
        </p:nvSpPr>
        <p:spPr>
          <a:xfrm>
            <a:off x="6859628" y="1881619"/>
            <a:ext cx="1903397" cy="1585971"/>
          </a:xfrm>
          <a:custGeom>
            <a:avLst/>
            <a:gdLst>
              <a:gd name="connsiteX0" fmla="*/ 1790967 w 2855095"/>
              <a:gd name="connsiteY0" fmla="*/ 61484 h 2378957"/>
              <a:gd name="connsiteX1" fmla="*/ 2855095 w 2855095"/>
              <a:gd name="connsiteY1" fmla="*/ 2298555 h 2378957"/>
              <a:gd name="connsiteX2" fmla="*/ 0 w 2855095"/>
              <a:gd name="connsiteY2" fmla="*/ 0 h 2378957"/>
              <a:gd name="connsiteX3" fmla="*/ 2693576 w 2855095"/>
              <a:gd name="connsiteY3" fmla="*/ 2378957 h 237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5095" h="2378957">
                <a:moveTo>
                  <a:pt x="1790967" y="61484"/>
                </a:moveTo>
                <a:cubicBezTo>
                  <a:pt x="2099754" y="1073605"/>
                  <a:pt x="2855095" y="1049957"/>
                  <a:pt x="2855095" y="2298555"/>
                </a:cubicBezTo>
                <a:moveTo>
                  <a:pt x="0" y="0"/>
                </a:moveTo>
                <a:cubicBezTo>
                  <a:pt x="1102133" y="1210762"/>
                  <a:pt x="2598564" y="1035769"/>
                  <a:pt x="2693576" y="2378957"/>
                </a:cubicBezTo>
              </a:path>
            </a:pathLst>
          </a:custGeom>
          <a:noFill/>
          <a:ln w="18987" cap="flat">
            <a:gradFill>
              <a:gsLst>
                <a:gs pos="0">
                  <a:srgbClr val="2D4EFF">
                    <a:alpha val="0"/>
                  </a:srgbClr>
                </a:gs>
                <a:gs pos="50000">
                  <a:srgbClr val="2D4EFF">
                    <a:alpha val="49804"/>
                  </a:srgbClr>
                </a:gs>
                <a:gs pos="100000">
                  <a:srgbClr val="2D4EFF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8" name="Image 36" descr="preencoded.png"/>
          <p:cNvSpPr/>
          <p:nvPr/>
        </p:nvSpPr>
        <p:spPr>
          <a:xfrm>
            <a:off x="5531042" y="1522397"/>
            <a:ext cx="2852070" cy="1983363"/>
          </a:xfrm>
          <a:custGeom>
            <a:avLst/>
            <a:gdLst>
              <a:gd name="connsiteX0" fmla="*/ 580454 w 4278105"/>
              <a:gd name="connsiteY0" fmla="*/ 317908 h 2975045"/>
              <a:gd name="connsiteX1" fmla="*/ 4277279 w 4278105"/>
              <a:gd name="connsiteY1" fmla="*/ 2975045 h 2975045"/>
              <a:gd name="connsiteX2" fmla="*/ 0 w 4278105"/>
              <a:gd name="connsiteY2" fmla="*/ 0 h 2975045"/>
              <a:gd name="connsiteX3" fmla="*/ 3720614 w 4278105"/>
              <a:gd name="connsiteY3" fmla="*/ 2975045 h 2975045"/>
              <a:gd name="connsiteX4" fmla="*/ 509087 w 4278105"/>
              <a:gd name="connsiteY4" fmla="*/ 925253 h 2975045"/>
              <a:gd name="connsiteX5" fmla="*/ 3178223 w 4278105"/>
              <a:gd name="connsiteY5" fmla="*/ 2975045 h 2975045"/>
              <a:gd name="connsiteX6" fmla="*/ 2155292 w 4278105"/>
              <a:gd name="connsiteY6" fmla="*/ 2092496 h 2975045"/>
              <a:gd name="connsiteX7" fmla="*/ 2726230 w 4278105"/>
              <a:gd name="connsiteY7" fmla="*/ 2927597 h 297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78105" h="2975045">
                <a:moveTo>
                  <a:pt x="580454" y="317908"/>
                </a:moveTo>
                <a:cubicBezTo>
                  <a:pt x="1417830" y="1342804"/>
                  <a:pt x="4334373" y="1712905"/>
                  <a:pt x="4277279" y="2975045"/>
                </a:cubicBezTo>
                <a:moveTo>
                  <a:pt x="0" y="0"/>
                </a:moveTo>
                <a:cubicBezTo>
                  <a:pt x="266438" y="1034386"/>
                  <a:pt x="3830044" y="1717650"/>
                  <a:pt x="3720614" y="2975045"/>
                </a:cubicBezTo>
                <a:moveTo>
                  <a:pt x="509087" y="925253"/>
                </a:moveTo>
                <a:cubicBezTo>
                  <a:pt x="1841276" y="1822037"/>
                  <a:pt x="3174417" y="2067823"/>
                  <a:pt x="3178223" y="2975045"/>
                </a:cubicBezTo>
                <a:moveTo>
                  <a:pt x="2155292" y="2092496"/>
                </a:moveTo>
                <a:cubicBezTo>
                  <a:pt x="2340847" y="2157340"/>
                  <a:pt x="2714811" y="2415149"/>
                  <a:pt x="2726230" y="2927597"/>
                </a:cubicBezTo>
              </a:path>
            </a:pathLst>
          </a:custGeom>
          <a:noFill/>
          <a:ln w="19008" cap="flat">
            <a:gradFill>
              <a:gsLst>
                <a:gs pos="0">
                  <a:srgbClr val="2D4EFF">
                    <a:alpha val="0"/>
                  </a:srgbClr>
                </a:gs>
                <a:gs pos="50000">
                  <a:srgbClr val="2D4EFF">
                    <a:alpha val="49804"/>
                  </a:srgbClr>
                </a:gs>
                <a:gs pos="100000">
                  <a:srgbClr val="2D4EFF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0" name="Text 1"/>
          <p:cNvSpPr/>
          <p:nvPr/>
        </p:nvSpPr>
        <p:spPr>
          <a:xfrm>
            <a:off x="622300" y="635000"/>
            <a:ext cx="1035050" cy="165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50"/>
              </a:lnSpc>
            </a:pPr>
            <a:r>
              <a:rPr lang="en-US" sz="1000" dirty="0">
                <a:solidFill>
                  <a:srgbClr val="9F9F9F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Mo Card’s App</a:t>
            </a:r>
            <a:endParaRPr lang="en-US" sz="1000" dirty="0"/>
          </a:p>
        </p:txBody>
      </p:sp>
      <p:sp>
        <p:nvSpPr>
          <p:cNvPr id="41" name="Text 2"/>
          <p:cNvSpPr/>
          <p:nvPr/>
        </p:nvSpPr>
        <p:spPr>
          <a:xfrm>
            <a:off x="1219200" y="2006992"/>
            <a:ext cx="15303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050" dirty="0">
                <a:solidFill>
                  <a:srgbClr val="000000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Proportion</a:t>
            </a:r>
            <a:endParaRPr lang="en-US" sz="2050" dirty="0"/>
          </a:p>
        </p:txBody>
      </p:sp>
      <p:sp>
        <p:nvSpPr>
          <p:cNvPr id="42" name="Text 3"/>
          <p:cNvSpPr/>
          <p:nvPr/>
        </p:nvSpPr>
        <p:spPr>
          <a:xfrm>
            <a:off x="1212850" y="2421062"/>
            <a:ext cx="250825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300"/>
              </a:lnSpc>
            </a:pPr>
            <a:r>
              <a:rPr lang="en-US" sz="2831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ADJUSTMENT</a:t>
            </a:r>
            <a:endParaRPr lang="en-US" sz="2831" dirty="0"/>
          </a:p>
        </p:txBody>
      </p:sp>
      <p:sp>
        <p:nvSpPr>
          <p:cNvPr id="43" name="Text 4"/>
          <p:cNvSpPr/>
          <p:nvPr/>
        </p:nvSpPr>
        <p:spPr>
          <a:xfrm>
            <a:off x="1200150" y="4019750"/>
            <a:ext cx="3190058" cy="629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30"/>
              </a:lnSpc>
            </a:pPr>
            <a:r>
              <a:rPr lang="en-US" sz="1239" kern="0" spc="-100" dirty="0">
                <a:solidFill>
                  <a:srgbClr val="B4B4B4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调整Banner比例，在保证其他功能按钮不变的情况下，增大搜索占比，调整 Banner铺满页面顶部，为用户的浏览界面提供更开阔的视角。</a:t>
            </a:r>
            <a:endParaRPr lang="en-US" sz="1239" dirty="0"/>
          </a:p>
        </p:txBody>
      </p:sp>
      <p:sp>
        <p:nvSpPr>
          <p:cNvPr id="44" name="Text 5"/>
          <p:cNvSpPr/>
          <p:nvPr/>
        </p:nvSpPr>
        <p:spPr>
          <a:xfrm>
            <a:off x="1162050" y="2923754"/>
            <a:ext cx="1543050" cy="501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500"/>
              </a:lnSpc>
            </a:pPr>
            <a:r>
              <a:rPr lang="en-US" sz="3008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占比调整</a:t>
            </a:r>
            <a:endParaRPr lang="en-US" sz="3008" dirty="0"/>
          </a:p>
        </p:txBody>
      </p:sp>
      <p:sp>
        <p:nvSpPr>
          <p:cNvPr id="45" name="Text 6"/>
          <p:cNvSpPr/>
          <p:nvPr/>
        </p:nvSpPr>
        <p:spPr>
          <a:xfrm>
            <a:off x="4921250" y="1333500"/>
            <a:ext cx="520700" cy="165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50"/>
              </a:lnSpc>
            </a:pPr>
            <a:r>
              <a:rPr lang="en-US" sz="1000" b="1" dirty="0">
                <a:solidFill>
                  <a:srgbClr val="00000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经营指标</a:t>
            </a:r>
            <a:endParaRPr lang="en-US" sz="1000" dirty="0"/>
          </a:p>
        </p:txBody>
      </p:sp>
      <p:sp>
        <p:nvSpPr>
          <p:cNvPr id="46" name="Text 7"/>
          <p:cNvSpPr/>
          <p:nvPr/>
        </p:nvSpPr>
        <p:spPr>
          <a:xfrm>
            <a:off x="5994400" y="3257550"/>
            <a:ext cx="393700" cy="165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150"/>
              </a:lnSpc>
            </a:pPr>
            <a:r>
              <a:rPr lang="en-US" sz="1000" b="1" dirty="0">
                <a:solidFill>
                  <a:srgbClr val="00000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胜任力</a:t>
            </a:r>
            <a:endParaRPr lang="en-US" sz="1000" dirty="0"/>
          </a:p>
        </p:txBody>
      </p:sp>
      <p:sp>
        <p:nvSpPr>
          <p:cNvPr id="47" name="Text 8"/>
          <p:cNvSpPr/>
          <p:nvPr/>
        </p:nvSpPr>
        <p:spPr>
          <a:xfrm>
            <a:off x="9639300" y="3257550"/>
            <a:ext cx="774700" cy="165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50"/>
              </a:lnSpc>
            </a:pPr>
            <a:r>
              <a:rPr lang="en-US" sz="1000" b="1" dirty="0">
                <a:solidFill>
                  <a:srgbClr val="00000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用户体验团队</a:t>
            </a:r>
            <a:endParaRPr lang="en-US" sz="1000" dirty="0"/>
          </a:p>
        </p:txBody>
      </p:sp>
      <p:sp>
        <p:nvSpPr>
          <p:cNvPr id="48" name="Text 9"/>
          <p:cNvSpPr/>
          <p:nvPr/>
        </p:nvSpPr>
        <p:spPr>
          <a:xfrm>
            <a:off x="10553700" y="1339850"/>
            <a:ext cx="266700" cy="165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50"/>
              </a:lnSpc>
            </a:pPr>
            <a:r>
              <a:rPr lang="en-US" sz="1000" b="1" dirty="0">
                <a:solidFill>
                  <a:srgbClr val="00000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企业</a:t>
            </a:r>
            <a:endParaRPr lang="en-US" sz="1000" dirty="0"/>
          </a:p>
        </p:txBody>
      </p:sp>
      <p:sp>
        <p:nvSpPr>
          <p:cNvPr id="49" name="Text 10"/>
          <p:cNvSpPr/>
          <p:nvPr/>
        </p:nvSpPr>
        <p:spPr>
          <a:xfrm>
            <a:off x="10560050" y="5194300"/>
            <a:ext cx="266700" cy="165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50"/>
              </a:lnSpc>
            </a:pPr>
            <a:r>
              <a:rPr lang="en-US" sz="1000" b="1" dirty="0">
                <a:solidFill>
                  <a:srgbClr val="00000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客户</a:t>
            </a:r>
            <a:endParaRPr lang="en-US" sz="1000" dirty="0"/>
          </a:p>
        </p:txBody>
      </p:sp>
      <p:sp>
        <p:nvSpPr>
          <p:cNvPr id="50" name="Text 11"/>
          <p:cNvSpPr/>
          <p:nvPr/>
        </p:nvSpPr>
        <p:spPr>
          <a:xfrm>
            <a:off x="4933950" y="5213350"/>
            <a:ext cx="520700" cy="165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150"/>
              </a:lnSpc>
            </a:pPr>
            <a:r>
              <a:rPr lang="en-US" sz="1000" b="1" dirty="0">
                <a:solidFill>
                  <a:srgbClr val="00000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体验指标</a:t>
            </a:r>
            <a:endParaRPr lang="en-US" sz="1000" dirty="0"/>
          </a:p>
        </p:txBody>
      </p:sp>
      <p:sp>
        <p:nvSpPr>
          <p:cNvPr id="51" name="Text 12"/>
          <p:cNvSpPr/>
          <p:nvPr/>
        </p:nvSpPr>
        <p:spPr>
          <a:xfrm>
            <a:off x="4908550" y="1504950"/>
            <a:ext cx="533400" cy="10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700"/>
              </a:lnSpc>
            </a:pPr>
            <a:r>
              <a:rPr lang="en-US" sz="600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Business KPIs</a:t>
            </a:r>
            <a:endParaRPr lang="en-US" sz="600" dirty="0"/>
          </a:p>
        </p:txBody>
      </p:sp>
      <p:sp>
        <p:nvSpPr>
          <p:cNvPr id="52" name="Text 13"/>
          <p:cNvSpPr/>
          <p:nvPr/>
        </p:nvSpPr>
        <p:spPr>
          <a:xfrm>
            <a:off x="5861050" y="3429000"/>
            <a:ext cx="527050" cy="10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700"/>
              </a:lnSpc>
            </a:pPr>
            <a:r>
              <a:rPr lang="en-US" sz="600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UX execution</a:t>
            </a:r>
            <a:endParaRPr lang="en-US" sz="600" dirty="0"/>
          </a:p>
        </p:txBody>
      </p:sp>
      <p:sp>
        <p:nvSpPr>
          <p:cNvPr id="53" name="Text 14"/>
          <p:cNvSpPr/>
          <p:nvPr/>
        </p:nvSpPr>
        <p:spPr>
          <a:xfrm>
            <a:off x="9639300" y="3429000"/>
            <a:ext cx="1155700" cy="10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700"/>
              </a:lnSpc>
            </a:pPr>
            <a:r>
              <a:rPr lang="en-US" sz="600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Experience Management(XM)</a:t>
            </a:r>
            <a:endParaRPr lang="en-US" sz="600" dirty="0"/>
          </a:p>
        </p:txBody>
      </p:sp>
      <p:sp>
        <p:nvSpPr>
          <p:cNvPr id="54" name="Text 15"/>
          <p:cNvSpPr/>
          <p:nvPr/>
        </p:nvSpPr>
        <p:spPr>
          <a:xfrm>
            <a:off x="10553700" y="1511300"/>
            <a:ext cx="660400" cy="10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700"/>
              </a:lnSpc>
            </a:pPr>
            <a:r>
              <a:rPr lang="en-US" sz="600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Business growth</a:t>
            </a:r>
            <a:endParaRPr lang="en-US" sz="600" dirty="0"/>
          </a:p>
        </p:txBody>
      </p:sp>
      <p:sp>
        <p:nvSpPr>
          <p:cNvPr id="55" name="Text 16"/>
          <p:cNvSpPr/>
          <p:nvPr/>
        </p:nvSpPr>
        <p:spPr>
          <a:xfrm>
            <a:off x="10560050" y="5365750"/>
            <a:ext cx="996950" cy="10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700"/>
              </a:lnSpc>
            </a:pPr>
            <a:r>
              <a:rPr lang="en-US" sz="600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Customer Experience(CX)</a:t>
            </a:r>
            <a:endParaRPr lang="en-US" sz="600" dirty="0"/>
          </a:p>
        </p:txBody>
      </p:sp>
      <p:sp>
        <p:nvSpPr>
          <p:cNvPr id="56" name="Text 17"/>
          <p:cNvSpPr/>
          <p:nvPr/>
        </p:nvSpPr>
        <p:spPr>
          <a:xfrm>
            <a:off x="4921250" y="5384800"/>
            <a:ext cx="533400" cy="10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700"/>
              </a:lnSpc>
            </a:pPr>
            <a:r>
              <a:rPr lang="en-US" sz="600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UX indicators</a:t>
            </a:r>
            <a:endParaRPr lang="en-US" sz="6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0" name="任意形状 79">
            <a:extLst>
              <a:ext uri="{FF2B5EF4-FFF2-40B4-BE49-F238E27FC236}">
                <a16:creationId xmlns:a16="http://schemas.microsoft.com/office/drawing/2014/main" id="{571802B7-DEA7-141A-BC81-54D81AEEF55E}"/>
              </a:ext>
            </a:extLst>
          </p:cNvPr>
          <p:cNvSpPr/>
          <p:nvPr/>
        </p:nvSpPr>
        <p:spPr>
          <a:xfrm>
            <a:off x="6255073" y="1128944"/>
            <a:ext cx="4706395" cy="4474373"/>
          </a:xfrm>
          <a:custGeom>
            <a:avLst/>
            <a:gdLst>
              <a:gd name="connsiteX0" fmla="*/ 3529796 w 7059592"/>
              <a:gd name="connsiteY0" fmla="*/ 0 h 6711560"/>
              <a:gd name="connsiteX1" fmla="*/ 7059593 w 7059592"/>
              <a:gd name="connsiteY1" fmla="*/ 2563589 h 6711560"/>
              <a:gd name="connsiteX2" fmla="*/ 5711325 w 7059592"/>
              <a:gd name="connsiteY2" fmla="*/ 6711561 h 6711560"/>
              <a:gd name="connsiteX3" fmla="*/ 1348259 w 7059592"/>
              <a:gd name="connsiteY3" fmla="*/ 6711561 h 6711560"/>
              <a:gd name="connsiteX4" fmla="*/ 0 w 7059592"/>
              <a:gd name="connsiteY4" fmla="*/ 2563589 h 6711560"/>
              <a:gd name="connsiteX5" fmla="*/ 3529796 w 7059592"/>
              <a:gd name="connsiteY5" fmla="*/ 0 h 671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59592" h="6711560">
                <a:moveTo>
                  <a:pt x="3529796" y="0"/>
                </a:moveTo>
                <a:lnTo>
                  <a:pt x="7059593" y="2563589"/>
                </a:lnTo>
                <a:lnTo>
                  <a:pt x="5711325" y="6711561"/>
                </a:lnTo>
                <a:lnTo>
                  <a:pt x="1348259" y="6711561"/>
                </a:lnTo>
                <a:lnTo>
                  <a:pt x="0" y="2563589"/>
                </a:lnTo>
                <a:lnTo>
                  <a:pt x="3529796" y="0"/>
                </a:lnTo>
                <a:close/>
              </a:path>
            </a:pathLst>
          </a:custGeom>
          <a:solidFill>
            <a:srgbClr val="FEFEFF"/>
          </a:solidFill>
          <a:ln w="50800" cap="flat">
            <a:solidFill>
              <a:srgbClr val="172350"/>
            </a:solidFill>
            <a:prstDash val="solid"/>
            <a:miter/>
          </a:ln>
          <a:effectLst>
            <a:outerShdw blurRad="1270000" dist="400645" dir="5400000" sx="106265" sy="106265" algn="ctr" rotWithShape="0">
              <a:srgbClr val="799FFB">
                <a:alpha val="10000"/>
              </a:srgbClr>
            </a:outerShdw>
          </a:effectLst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6" name="Image 3" descr="preencoded.png"/>
          <p:cNvSpPr/>
          <p:nvPr/>
        </p:nvSpPr>
        <p:spPr>
          <a:xfrm>
            <a:off x="6681416" y="1646134"/>
            <a:ext cx="3856733" cy="3653289"/>
          </a:xfrm>
          <a:custGeom>
            <a:avLst/>
            <a:gdLst>
              <a:gd name="connsiteX0" fmla="*/ 3195727 w 5785100"/>
              <a:gd name="connsiteY0" fmla="*/ 8360 h 5479934"/>
              <a:gd name="connsiteX1" fmla="*/ 5611176 w 5785100"/>
              <a:gd name="connsiteY1" fmla="*/ 1763036 h 5479934"/>
              <a:gd name="connsiteX2" fmla="*/ 2604671 w 5785100"/>
              <a:gd name="connsiteY2" fmla="*/ 0 h 5479934"/>
              <a:gd name="connsiteX3" fmla="*/ 151062 w 5785100"/>
              <a:gd name="connsiteY3" fmla="*/ 1782389 h 5479934"/>
              <a:gd name="connsiteX4" fmla="*/ 0 w 5785100"/>
              <a:gd name="connsiteY4" fmla="*/ 2263491 h 5479934"/>
              <a:gd name="connsiteX5" fmla="*/ 935750 w 5785100"/>
              <a:gd name="connsiteY5" fmla="*/ 5143010 h 5479934"/>
              <a:gd name="connsiteX6" fmla="*/ 5785100 w 5785100"/>
              <a:gd name="connsiteY6" fmla="*/ 2275153 h 5479934"/>
              <a:gd name="connsiteX7" fmla="*/ 4855899 w 5785100"/>
              <a:gd name="connsiteY7" fmla="*/ 5134518 h 5479934"/>
              <a:gd name="connsiteX8" fmla="*/ 4409460 w 5785100"/>
              <a:gd name="connsiteY8" fmla="*/ 5479935 h 5479934"/>
              <a:gd name="connsiteX9" fmla="*/ 1394223 w 5785100"/>
              <a:gd name="connsiteY9" fmla="*/ 5479935 h 547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85100" h="5479934">
                <a:moveTo>
                  <a:pt x="3195727" y="8360"/>
                </a:moveTo>
                <a:lnTo>
                  <a:pt x="5611176" y="1763036"/>
                </a:lnTo>
                <a:moveTo>
                  <a:pt x="2604671" y="0"/>
                </a:moveTo>
                <a:lnTo>
                  <a:pt x="151062" y="1782389"/>
                </a:lnTo>
                <a:moveTo>
                  <a:pt x="0" y="2263491"/>
                </a:moveTo>
                <a:lnTo>
                  <a:pt x="935750" y="5143010"/>
                </a:lnTo>
                <a:moveTo>
                  <a:pt x="5785100" y="2275153"/>
                </a:moveTo>
                <a:lnTo>
                  <a:pt x="4855899" y="5134518"/>
                </a:lnTo>
                <a:moveTo>
                  <a:pt x="4409460" y="5479935"/>
                </a:moveTo>
                <a:lnTo>
                  <a:pt x="1394223" y="5479935"/>
                </a:lnTo>
              </a:path>
            </a:pathLst>
          </a:custGeom>
          <a:noFill/>
          <a:ln w="2153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7" name="Image 5" descr="preencoded.png"/>
          <p:cNvSpPr/>
          <p:nvPr/>
        </p:nvSpPr>
        <p:spPr>
          <a:xfrm>
            <a:off x="8449621" y="1563740"/>
            <a:ext cx="85849" cy="85849"/>
          </a:xfrm>
          <a:custGeom>
            <a:avLst/>
            <a:gdLst>
              <a:gd name="connsiteX0" fmla="*/ 0 w 128773"/>
              <a:gd name="connsiteY0" fmla="*/ 0 h 128773"/>
              <a:gd name="connsiteX1" fmla="*/ 128774 w 128773"/>
              <a:gd name="connsiteY1" fmla="*/ 0 h 128773"/>
              <a:gd name="connsiteX2" fmla="*/ 128774 w 128773"/>
              <a:gd name="connsiteY2" fmla="*/ 128774 h 12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773" h="128773">
                <a:moveTo>
                  <a:pt x="0" y="0"/>
                </a:moveTo>
                <a:lnTo>
                  <a:pt x="128774" y="0"/>
                </a:lnTo>
                <a:lnTo>
                  <a:pt x="128774" y="128774"/>
                </a:lnTo>
              </a:path>
            </a:pathLst>
          </a:custGeom>
          <a:noFill/>
          <a:ln w="3044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8" name="Image 6" descr="preencoded.png"/>
          <p:cNvSpPr/>
          <p:nvPr/>
        </p:nvSpPr>
        <p:spPr>
          <a:xfrm>
            <a:off x="8687560" y="1563740"/>
            <a:ext cx="85849" cy="85849"/>
          </a:xfrm>
          <a:custGeom>
            <a:avLst/>
            <a:gdLst>
              <a:gd name="connsiteX0" fmla="*/ 128774 w 128774"/>
              <a:gd name="connsiteY0" fmla="*/ 0 h 128773"/>
              <a:gd name="connsiteX1" fmla="*/ 0 w 128774"/>
              <a:gd name="connsiteY1" fmla="*/ 0 h 128773"/>
              <a:gd name="connsiteX2" fmla="*/ 0 w 128774"/>
              <a:gd name="connsiteY2" fmla="*/ 128774 h 12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774" h="128773">
                <a:moveTo>
                  <a:pt x="128774" y="0"/>
                </a:moveTo>
                <a:lnTo>
                  <a:pt x="0" y="0"/>
                </a:lnTo>
                <a:lnTo>
                  <a:pt x="0" y="128774"/>
                </a:lnTo>
              </a:path>
            </a:pathLst>
          </a:custGeom>
          <a:noFill/>
          <a:ln w="3044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0" name="任意形状 49">
            <a:extLst>
              <a:ext uri="{FF2B5EF4-FFF2-40B4-BE49-F238E27FC236}">
                <a16:creationId xmlns:a16="http://schemas.microsoft.com/office/drawing/2014/main" id="{C6B5EF3A-1543-2DEC-CDD4-8FE4368AD8B8}"/>
              </a:ext>
            </a:extLst>
          </p:cNvPr>
          <p:cNvSpPr/>
          <p:nvPr/>
        </p:nvSpPr>
        <p:spPr>
          <a:xfrm>
            <a:off x="10449967" y="2806301"/>
            <a:ext cx="85705" cy="114004"/>
          </a:xfrm>
          <a:custGeom>
            <a:avLst/>
            <a:gdLst>
              <a:gd name="connsiteX0" fmla="*/ 85213 w 128558"/>
              <a:gd name="connsiteY0" fmla="*/ 0 h 171006"/>
              <a:gd name="connsiteX1" fmla="*/ 128558 w 128558"/>
              <a:gd name="connsiteY1" fmla="*/ 127888 h 171006"/>
              <a:gd name="connsiteX2" fmla="*/ 0 w 128558"/>
              <a:gd name="connsiteY2" fmla="*/ 171006 h 171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558" h="171006">
                <a:moveTo>
                  <a:pt x="85213" y="0"/>
                </a:moveTo>
                <a:lnTo>
                  <a:pt x="128558" y="127888"/>
                </a:lnTo>
                <a:lnTo>
                  <a:pt x="0" y="171006"/>
                </a:lnTo>
              </a:path>
            </a:pathLst>
          </a:custGeom>
          <a:noFill/>
          <a:ln w="31341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1" name="任意形状 50">
            <a:extLst>
              <a:ext uri="{FF2B5EF4-FFF2-40B4-BE49-F238E27FC236}">
                <a16:creationId xmlns:a16="http://schemas.microsoft.com/office/drawing/2014/main" id="{421A38C4-311F-6584-C5E3-398EA3E54932}"/>
              </a:ext>
            </a:extLst>
          </p:cNvPr>
          <p:cNvSpPr/>
          <p:nvPr/>
        </p:nvSpPr>
        <p:spPr>
          <a:xfrm>
            <a:off x="10496928" y="3030115"/>
            <a:ext cx="114601" cy="85259"/>
          </a:xfrm>
          <a:custGeom>
            <a:avLst/>
            <a:gdLst>
              <a:gd name="connsiteX0" fmla="*/ 171903 w 171902"/>
              <a:gd name="connsiteY0" fmla="*/ 127888 h 127888"/>
              <a:gd name="connsiteX1" fmla="*/ 128558 w 171902"/>
              <a:gd name="connsiteY1" fmla="*/ 0 h 127888"/>
              <a:gd name="connsiteX2" fmla="*/ 0 w 171902"/>
              <a:gd name="connsiteY2" fmla="*/ 43119 h 12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902" h="127888">
                <a:moveTo>
                  <a:pt x="171903" y="127888"/>
                </a:moveTo>
                <a:lnTo>
                  <a:pt x="128558" y="0"/>
                </a:lnTo>
                <a:lnTo>
                  <a:pt x="0" y="43119"/>
                </a:lnTo>
              </a:path>
            </a:pathLst>
          </a:custGeom>
          <a:noFill/>
          <a:ln w="31341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3" name="任意形状 52">
            <a:extLst>
              <a:ext uri="{FF2B5EF4-FFF2-40B4-BE49-F238E27FC236}">
                <a16:creationId xmlns:a16="http://schemas.microsoft.com/office/drawing/2014/main" id="{B34C9F11-3FA0-1BDC-218B-B9DDD53B5C1D}"/>
              </a:ext>
            </a:extLst>
          </p:cNvPr>
          <p:cNvSpPr/>
          <p:nvPr/>
        </p:nvSpPr>
        <p:spPr>
          <a:xfrm>
            <a:off x="6710735" y="2796604"/>
            <a:ext cx="85703" cy="114005"/>
          </a:xfrm>
          <a:custGeom>
            <a:avLst/>
            <a:gdLst>
              <a:gd name="connsiteX0" fmla="*/ 43344 w 128555"/>
              <a:gd name="connsiteY0" fmla="*/ 0 h 171007"/>
              <a:gd name="connsiteX1" fmla="*/ 0 w 128555"/>
              <a:gd name="connsiteY1" fmla="*/ 127889 h 171007"/>
              <a:gd name="connsiteX2" fmla="*/ 128556 w 128555"/>
              <a:gd name="connsiteY2" fmla="*/ 171008 h 171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555" h="171007">
                <a:moveTo>
                  <a:pt x="43344" y="0"/>
                </a:moveTo>
                <a:lnTo>
                  <a:pt x="0" y="127889"/>
                </a:lnTo>
                <a:lnTo>
                  <a:pt x="128556" y="171008"/>
                </a:lnTo>
              </a:path>
            </a:pathLst>
          </a:custGeom>
          <a:noFill/>
          <a:ln w="31341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4" name="任意形状 53">
            <a:extLst>
              <a:ext uri="{FF2B5EF4-FFF2-40B4-BE49-F238E27FC236}">
                <a16:creationId xmlns:a16="http://schemas.microsoft.com/office/drawing/2014/main" id="{929C8BDD-B2F7-41BE-894E-142E4FDA6F82}"/>
              </a:ext>
            </a:extLst>
          </p:cNvPr>
          <p:cNvSpPr/>
          <p:nvPr/>
        </p:nvSpPr>
        <p:spPr>
          <a:xfrm>
            <a:off x="6634879" y="3020421"/>
            <a:ext cx="114600" cy="85259"/>
          </a:xfrm>
          <a:custGeom>
            <a:avLst/>
            <a:gdLst>
              <a:gd name="connsiteX0" fmla="*/ 0 w 171900"/>
              <a:gd name="connsiteY0" fmla="*/ 127888 h 127888"/>
              <a:gd name="connsiteX1" fmla="*/ 43344 w 171900"/>
              <a:gd name="connsiteY1" fmla="*/ 0 h 127888"/>
              <a:gd name="connsiteX2" fmla="*/ 171900 w 171900"/>
              <a:gd name="connsiteY2" fmla="*/ 43119 h 12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900" h="127888">
                <a:moveTo>
                  <a:pt x="0" y="127888"/>
                </a:moveTo>
                <a:lnTo>
                  <a:pt x="43344" y="0"/>
                </a:lnTo>
                <a:lnTo>
                  <a:pt x="171900" y="43119"/>
                </a:lnTo>
              </a:path>
            </a:pathLst>
          </a:custGeom>
          <a:noFill/>
          <a:ln w="31341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6" name="任意形状 55">
            <a:extLst>
              <a:ext uri="{FF2B5EF4-FFF2-40B4-BE49-F238E27FC236}">
                <a16:creationId xmlns:a16="http://schemas.microsoft.com/office/drawing/2014/main" id="{91D9C803-39FB-5CE7-5554-2B9D3F41197A}"/>
              </a:ext>
            </a:extLst>
          </p:cNvPr>
          <p:cNvSpPr/>
          <p:nvPr/>
        </p:nvSpPr>
        <p:spPr>
          <a:xfrm>
            <a:off x="7477957" y="5207001"/>
            <a:ext cx="72553" cy="124148"/>
          </a:xfrm>
          <a:custGeom>
            <a:avLst/>
            <a:gdLst>
              <a:gd name="connsiteX0" fmla="*/ 108830 w 108829"/>
              <a:gd name="connsiteY0" fmla="*/ 186222 h 186222"/>
              <a:gd name="connsiteX1" fmla="*/ 0 w 108829"/>
              <a:gd name="connsiteY1" fmla="*/ 109180 h 186222"/>
              <a:gd name="connsiteX2" fmla="*/ 76795 w 108829"/>
              <a:gd name="connsiteY2" fmla="*/ 0 h 186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829" h="186222">
                <a:moveTo>
                  <a:pt x="108830" y="186222"/>
                </a:moveTo>
                <a:lnTo>
                  <a:pt x="0" y="109180"/>
                </a:lnTo>
                <a:lnTo>
                  <a:pt x="76795" y="0"/>
                </a:lnTo>
              </a:path>
            </a:pathLst>
          </a:custGeom>
          <a:noFill/>
          <a:ln w="3113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7" name="任意形状 56">
            <a:extLst>
              <a:ext uri="{FF2B5EF4-FFF2-40B4-BE49-F238E27FC236}">
                <a16:creationId xmlns:a16="http://schemas.microsoft.com/office/drawing/2014/main" id="{2F3E5E81-1E2C-15E0-CD84-A2F8CACB2F42}"/>
              </a:ext>
            </a:extLst>
          </p:cNvPr>
          <p:cNvSpPr/>
          <p:nvPr/>
        </p:nvSpPr>
        <p:spPr>
          <a:xfrm>
            <a:off x="7287495" y="5123533"/>
            <a:ext cx="123749" cy="72786"/>
          </a:xfrm>
          <a:custGeom>
            <a:avLst/>
            <a:gdLst>
              <a:gd name="connsiteX0" fmla="*/ 0 w 185624"/>
              <a:gd name="connsiteY0" fmla="*/ 32137 h 109179"/>
              <a:gd name="connsiteX1" fmla="*/ 108830 w 185624"/>
              <a:gd name="connsiteY1" fmla="*/ 109180 h 109179"/>
              <a:gd name="connsiteX2" fmla="*/ 185625 w 185624"/>
              <a:gd name="connsiteY2" fmla="*/ 0 h 109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624" h="109179">
                <a:moveTo>
                  <a:pt x="0" y="32137"/>
                </a:moveTo>
                <a:lnTo>
                  <a:pt x="108830" y="109180"/>
                </a:lnTo>
                <a:lnTo>
                  <a:pt x="185625" y="0"/>
                </a:lnTo>
              </a:path>
            </a:pathLst>
          </a:custGeom>
          <a:noFill/>
          <a:ln w="3113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9" name="任意形状 58">
            <a:extLst>
              <a:ext uri="{FF2B5EF4-FFF2-40B4-BE49-F238E27FC236}">
                <a16:creationId xmlns:a16="http://schemas.microsoft.com/office/drawing/2014/main" id="{14789622-6E44-449C-97C3-235FD10512B3}"/>
              </a:ext>
            </a:extLst>
          </p:cNvPr>
          <p:cNvSpPr/>
          <p:nvPr/>
        </p:nvSpPr>
        <p:spPr>
          <a:xfrm>
            <a:off x="9682380" y="5206576"/>
            <a:ext cx="73949" cy="124149"/>
          </a:xfrm>
          <a:custGeom>
            <a:avLst/>
            <a:gdLst>
              <a:gd name="connsiteX0" fmla="*/ 0 w 110923"/>
              <a:gd name="connsiteY0" fmla="*/ 186224 h 186224"/>
              <a:gd name="connsiteX1" fmla="*/ 110923 w 110923"/>
              <a:gd name="connsiteY1" fmla="*/ 109181 h 186224"/>
              <a:gd name="connsiteX2" fmla="*/ 32651 w 110923"/>
              <a:gd name="connsiteY2" fmla="*/ 0 h 18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923" h="186224">
                <a:moveTo>
                  <a:pt x="0" y="186224"/>
                </a:moveTo>
                <a:lnTo>
                  <a:pt x="110923" y="109181"/>
                </a:lnTo>
                <a:lnTo>
                  <a:pt x="32651" y="0"/>
                </a:lnTo>
              </a:path>
            </a:pathLst>
          </a:custGeom>
          <a:noFill/>
          <a:ln w="3173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60" name="任意形状 59">
            <a:extLst>
              <a:ext uri="{FF2B5EF4-FFF2-40B4-BE49-F238E27FC236}">
                <a16:creationId xmlns:a16="http://schemas.microsoft.com/office/drawing/2014/main" id="{9BFB338F-3198-6A3E-EFFC-D89B5DEA0A31}"/>
              </a:ext>
            </a:extLst>
          </p:cNvPr>
          <p:cNvSpPr/>
          <p:nvPr/>
        </p:nvSpPr>
        <p:spPr>
          <a:xfrm>
            <a:off x="9824323" y="5123103"/>
            <a:ext cx="126131" cy="72787"/>
          </a:xfrm>
          <a:custGeom>
            <a:avLst/>
            <a:gdLst>
              <a:gd name="connsiteX0" fmla="*/ 189196 w 189196"/>
              <a:gd name="connsiteY0" fmla="*/ 32138 h 109180"/>
              <a:gd name="connsiteX1" fmla="*/ 78273 w 189196"/>
              <a:gd name="connsiteY1" fmla="*/ 109181 h 109180"/>
              <a:gd name="connsiteX2" fmla="*/ 0 w 189196"/>
              <a:gd name="connsiteY2" fmla="*/ 0 h 10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9196" h="109180">
                <a:moveTo>
                  <a:pt x="189196" y="32138"/>
                </a:moveTo>
                <a:lnTo>
                  <a:pt x="78273" y="109181"/>
                </a:lnTo>
                <a:lnTo>
                  <a:pt x="0" y="0"/>
                </a:lnTo>
              </a:path>
            </a:pathLst>
          </a:custGeom>
          <a:noFill/>
          <a:ln w="3173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62" name="任意形状 61">
            <a:extLst>
              <a:ext uri="{FF2B5EF4-FFF2-40B4-BE49-F238E27FC236}">
                <a16:creationId xmlns:a16="http://schemas.microsoft.com/office/drawing/2014/main" id="{31DE04ED-9701-EE0B-77DF-C7155AB4A2C1}"/>
              </a:ext>
            </a:extLst>
          </p:cNvPr>
          <p:cNvSpPr/>
          <p:nvPr/>
        </p:nvSpPr>
        <p:spPr>
          <a:xfrm>
            <a:off x="10204400" y="5797558"/>
            <a:ext cx="62469" cy="54839"/>
          </a:xfrm>
          <a:custGeom>
            <a:avLst/>
            <a:gdLst>
              <a:gd name="connsiteX0" fmla="*/ 93704 w 93704"/>
              <a:gd name="connsiteY0" fmla="*/ 0 h 82259"/>
              <a:gd name="connsiteX1" fmla="*/ 82582 w 93704"/>
              <a:gd name="connsiteY1" fmla="*/ 82260 h 82259"/>
              <a:gd name="connsiteX2" fmla="*/ 0 w 93704"/>
              <a:gd name="connsiteY2" fmla="*/ 71181 h 8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704" h="82259">
                <a:moveTo>
                  <a:pt x="93704" y="0"/>
                </a:moveTo>
                <a:lnTo>
                  <a:pt x="82582" y="82260"/>
                </a:lnTo>
                <a:lnTo>
                  <a:pt x="0" y="71181"/>
                </a:lnTo>
              </a:path>
            </a:pathLst>
          </a:custGeom>
          <a:noFill/>
          <a:ln w="19298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63" name="任意形状 62">
            <a:extLst>
              <a:ext uri="{FF2B5EF4-FFF2-40B4-BE49-F238E27FC236}">
                <a16:creationId xmlns:a16="http://schemas.microsoft.com/office/drawing/2014/main" id="{FAB96027-627D-9541-4661-D2EB2A698890}"/>
              </a:ext>
            </a:extLst>
          </p:cNvPr>
          <p:cNvSpPr/>
          <p:nvPr/>
        </p:nvSpPr>
        <p:spPr>
          <a:xfrm>
            <a:off x="10235640" y="5838843"/>
            <a:ext cx="62469" cy="54839"/>
          </a:xfrm>
          <a:custGeom>
            <a:avLst/>
            <a:gdLst>
              <a:gd name="connsiteX0" fmla="*/ 93705 w 93704"/>
              <a:gd name="connsiteY0" fmla="*/ 0 h 82259"/>
              <a:gd name="connsiteX1" fmla="*/ 82582 w 93704"/>
              <a:gd name="connsiteY1" fmla="*/ 82260 h 82259"/>
              <a:gd name="connsiteX2" fmla="*/ 0 w 93704"/>
              <a:gd name="connsiteY2" fmla="*/ 71180 h 8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704" h="82259">
                <a:moveTo>
                  <a:pt x="93705" y="0"/>
                </a:moveTo>
                <a:lnTo>
                  <a:pt x="82582" y="82260"/>
                </a:lnTo>
                <a:lnTo>
                  <a:pt x="0" y="71180"/>
                </a:lnTo>
              </a:path>
            </a:pathLst>
          </a:custGeom>
          <a:noFill/>
          <a:ln w="19298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65" name="任意形状 64">
            <a:extLst>
              <a:ext uri="{FF2B5EF4-FFF2-40B4-BE49-F238E27FC236}">
                <a16:creationId xmlns:a16="http://schemas.microsoft.com/office/drawing/2014/main" id="{7322C2F6-3C35-3B55-3600-66E5DC347D29}"/>
              </a:ext>
            </a:extLst>
          </p:cNvPr>
          <p:cNvSpPr/>
          <p:nvPr/>
        </p:nvSpPr>
        <p:spPr>
          <a:xfrm>
            <a:off x="11211465" y="2698868"/>
            <a:ext cx="52437" cy="78913"/>
          </a:xfrm>
          <a:custGeom>
            <a:avLst/>
            <a:gdLst>
              <a:gd name="connsiteX0" fmla="*/ 0 w 78655"/>
              <a:gd name="connsiteY0" fmla="*/ 0 h 118370"/>
              <a:gd name="connsiteX1" fmla="*/ 78656 w 78655"/>
              <a:gd name="connsiteY1" fmla="*/ 40467 h 118370"/>
              <a:gd name="connsiteX2" fmla="*/ 37797 w 78655"/>
              <a:gd name="connsiteY2" fmla="*/ 118370 h 118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655" h="118370">
                <a:moveTo>
                  <a:pt x="0" y="0"/>
                </a:moveTo>
                <a:lnTo>
                  <a:pt x="78656" y="40467"/>
                </a:lnTo>
                <a:lnTo>
                  <a:pt x="37797" y="118370"/>
                </a:lnTo>
              </a:path>
            </a:pathLst>
          </a:custGeom>
          <a:noFill/>
          <a:ln w="2067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66" name="任意形状 65">
            <a:extLst>
              <a:ext uri="{FF2B5EF4-FFF2-40B4-BE49-F238E27FC236}">
                <a16:creationId xmlns:a16="http://schemas.microsoft.com/office/drawing/2014/main" id="{704F761D-B383-0543-E63E-A7C4B7AA2CEB}"/>
              </a:ext>
            </a:extLst>
          </p:cNvPr>
          <p:cNvSpPr/>
          <p:nvPr/>
        </p:nvSpPr>
        <p:spPr>
          <a:xfrm>
            <a:off x="11264186" y="2682678"/>
            <a:ext cx="52437" cy="78913"/>
          </a:xfrm>
          <a:custGeom>
            <a:avLst/>
            <a:gdLst>
              <a:gd name="connsiteX0" fmla="*/ 0 w 78655"/>
              <a:gd name="connsiteY0" fmla="*/ 0 h 118369"/>
              <a:gd name="connsiteX1" fmla="*/ 78656 w 78655"/>
              <a:gd name="connsiteY1" fmla="*/ 40467 h 118369"/>
              <a:gd name="connsiteX2" fmla="*/ 37797 w 78655"/>
              <a:gd name="connsiteY2" fmla="*/ 118370 h 11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655" h="118369">
                <a:moveTo>
                  <a:pt x="0" y="0"/>
                </a:moveTo>
                <a:lnTo>
                  <a:pt x="78656" y="40467"/>
                </a:lnTo>
                <a:lnTo>
                  <a:pt x="37797" y="118370"/>
                </a:lnTo>
              </a:path>
            </a:pathLst>
          </a:custGeom>
          <a:noFill/>
          <a:ln w="2067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68" name="任意形状 67">
            <a:extLst>
              <a:ext uri="{FF2B5EF4-FFF2-40B4-BE49-F238E27FC236}">
                <a16:creationId xmlns:a16="http://schemas.microsoft.com/office/drawing/2014/main" id="{692821E3-82DE-891A-D3BD-5918766C7FED}"/>
              </a:ext>
            </a:extLst>
          </p:cNvPr>
          <p:cNvSpPr/>
          <p:nvPr/>
        </p:nvSpPr>
        <p:spPr>
          <a:xfrm>
            <a:off x="8579927" y="824086"/>
            <a:ext cx="81075" cy="42900"/>
          </a:xfrm>
          <a:custGeom>
            <a:avLst/>
            <a:gdLst>
              <a:gd name="connsiteX0" fmla="*/ 0 w 121613"/>
              <a:gd name="connsiteY0" fmla="*/ 64351 h 64350"/>
              <a:gd name="connsiteX1" fmla="*/ 60350 w 121613"/>
              <a:gd name="connsiteY1" fmla="*/ 0 h 64350"/>
              <a:gd name="connsiteX2" fmla="*/ 121613 w 121613"/>
              <a:gd name="connsiteY2" fmla="*/ 63391 h 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613" h="64350">
                <a:moveTo>
                  <a:pt x="0" y="64351"/>
                </a:moveTo>
                <a:lnTo>
                  <a:pt x="60350" y="0"/>
                </a:lnTo>
                <a:lnTo>
                  <a:pt x="121613" y="63391"/>
                </a:lnTo>
              </a:path>
            </a:pathLst>
          </a:custGeom>
          <a:noFill/>
          <a:ln w="1984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69" name="任意形状 68">
            <a:extLst>
              <a:ext uri="{FF2B5EF4-FFF2-40B4-BE49-F238E27FC236}">
                <a16:creationId xmlns:a16="http://schemas.microsoft.com/office/drawing/2014/main" id="{ADD0D7FF-67E4-6D8D-395D-B20C4F586DD1}"/>
              </a:ext>
            </a:extLst>
          </p:cNvPr>
          <p:cNvSpPr/>
          <p:nvPr/>
        </p:nvSpPr>
        <p:spPr>
          <a:xfrm>
            <a:off x="8579927" y="767824"/>
            <a:ext cx="81075" cy="42900"/>
          </a:xfrm>
          <a:custGeom>
            <a:avLst/>
            <a:gdLst>
              <a:gd name="connsiteX0" fmla="*/ 0 w 121613"/>
              <a:gd name="connsiteY0" fmla="*/ 64350 h 64350"/>
              <a:gd name="connsiteX1" fmla="*/ 60350 w 121613"/>
              <a:gd name="connsiteY1" fmla="*/ 0 h 64350"/>
              <a:gd name="connsiteX2" fmla="*/ 121613 w 121613"/>
              <a:gd name="connsiteY2" fmla="*/ 63391 h 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613" h="64350">
                <a:moveTo>
                  <a:pt x="0" y="64350"/>
                </a:moveTo>
                <a:lnTo>
                  <a:pt x="60350" y="0"/>
                </a:lnTo>
                <a:lnTo>
                  <a:pt x="121613" y="63391"/>
                </a:lnTo>
              </a:path>
            </a:pathLst>
          </a:custGeom>
          <a:noFill/>
          <a:ln w="1984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71" name="任意形状 70">
            <a:extLst>
              <a:ext uri="{FF2B5EF4-FFF2-40B4-BE49-F238E27FC236}">
                <a16:creationId xmlns:a16="http://schemas.microsoft.com/office/drawing/2014/main" id="{AD310FCD-C1AA-ACB4-9916-F4856D9D0F83}"/>
              </a:ext>
            </a:extLst>
          </p:cNvPr>
          <p:cNvSpPr/>
          <p:nvPr/>
        </p:nvSpPr>
        <p:spPr>
          <a:xfrm>
            <a:off x="5968724" y="2702771"/>
            <a:ext cx="48421" cy="80291"/>
          </a:xfrm>
          <a:custGeom>
            <a:avLst/>
            <a:gdLst>
              <a:gd name="connsiteX0" fmla="*/ 44713 w 72631"/>
              <a:gd name="connsiteY0" fmla="*/ 120436 h 120436"/>
              <a:gd name="connsiteX1" fmla="*/ 0 w 72631"/>
              <a:gd name="connsiteY1" fmla="*/ 45891 h 120436"/>
              <a:gd name="connsiteX2" fmla="*/ 72631 w 72631"/>
              <a:gd name="connsiteY2" fmla="*/ 0 h 120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631" h="120436">
                <a:moveTo>
                  <a:pt x="44713" y="120436"/>
                </a:moveTo>
                <a:lnTo>
                  <a:pt x="0" y="45891"/>
                </a:lnTo>
                <a:lnTo>
                  <a:pt x="72631" y="0"/>
                </a:lnTo>
              </a:path>
            </a:pathLst>
          </a:custGeom>
          <a:noFill/>
          <a:ln w="1990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72" name="任意形状 71">
            <a:extLst>
              <a:ext uri="{FF2B5EF4-FFF2-40B4-BE49-F238E27FC236}">
                <a16:creationId xmlns:a16="http://schemas.microsoft.com/office/drawing/2014/main" id="{39D6C21D-8A5C-BD32-A2C9-79891DADDF3B}"/>
              </a:ext>
            </a:extLst>
          </p:cNvPr>
          <p:cNvSpPr/>
          <p:nvPr/>
        </p:nvSpPr>
        <p:spPr>
          <a:xfrm>
            <a:off x="5917138" y="2689753"/>
            <a:ext cx="48420" cy="80290"/>
          </a:xfrm>
          <a:custGeom>
            <a:avLst/>
            <a:gdLst>
              <a:gd name="connsiteX0" fmla="*/ 44712 w 72630"/>
              <a:gd name="connsiteY0" fmla="*/ 120436 h 120435"/>
              <a:gd name="connsiteX1" fmla="*/ 0 w 72630"/>
              <a:gd name="connsiteY1" fmla="*/ 45891 h 120435"/>
              <a:gd name="connsiteX2" fmla="*/ 72631 w 72630"/>
              <a:gd name="connsiteY2" fmla="*/ 0 h 120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630" h="120435">
                <a:moveTo>
                  <a:pt x="44712" y="120436"/>
                </a:moveTo>
                <a:lnTo>
                  <a:pt x="0" y="45891"/>
                </a:lnTo>
                <a:lnTo>
                  <a:pt x="72631" y="0"/>
                </a:lnTo>
              </a:path>
            </a:pathLst>
          </a:custGeom>
          <a:noFill/>
          <a:ln w="1990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74" name="任意形状 73">
            <a:extLst>
              <a:ext uri="{FF2B5EF4-FFF2-40B4-BE49-F238E27FC236}">
                <a16:creationId xmlns:a16="http://schemas.microsoft.com/office/drawing/2014/main" id="{04234A3F-EC7F-3897-7295-606D202D76EA}"/>
              </a:ext>
            </a:extLst>
          </p:cNvPr>
          <p:cNvSpPr/>
          <p:nvPr/>
        </p:nvSpPr>
        <p:spPr>
          <a:xfrm>
            <a:off x="6967022" y="5798778"/>
            <a:ext cx="58021" cy="59957"/>
          </a:xfrm>
          <a:custGeom>
            <a:avLst/>
            <a:gdLst>
              <a:gd name="connsiteX0" fmla="*/ 87032 w 87032"/>
              <a:gd name="connsiteY0" fmla="*/ 89935 h 89935"/>
              <a:gd name="connsiteX1" fmla="*/ 0 w 87032"/>
              <a:gd name="connsiteY1" fmla="*/ 85515 h 89935"/>
              <a:gd name="connsiteX2" fmla="*/ 4499 w 87032"/>
              <a:gd name="connsiteY2" fmla="*/ 0 h 8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032" h="89935">
                <a:moveTo>
                  <a:pt x="87032" y="89935"/>
                </a:moveTo>
                <a:lnTo>
                  <a:pt x="0" y="85515"/>
                </a:lnTo>
                <a:lnTo>
                  <a:pt x="4499" y="0"/>
                </a:lnTo>
              </a:path>
            </a:pathLst>
          </a:custGeom>
          <a:noFill/>
          <a:ln w="2049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75" name="任意形状 74">
            <a:extLst>
              <a:ext uri="{FF2B5EF4-FFF2-40B4-BE49-F238E27FC236}">
                <a16:creationId xmlns:a16="http://schemas.microsoft.com/office/drawing/2014/main" id="{3795BFC6-1AEA-75BB-2B03-35831A5666A1}"/>
              </a:ext>
            </a:extLst>
          </p:cNvPr>
          <p:cNvSpPr/>
          <p:nvPr/>
        </p:nvSpPr>
        <p:spPr>
          <a:xfrm>
            <a:off x="6926438" y="5834192"/>
            <a:ext cx="58021" cy="59957"/>
          </a:xfrm>
          <a:custGeom>
            <a:avLst/>
            <a:gdLst>
              <a:gd name="connsiteX0" fmla="*/ 87032 w 87032"/>
              <a:gd name="connsiteY0" fmla="*/ 89936 h 89936"/>
              <a:gd name="connsiteX1" fmla="*/ 0 w 87032"/>
              <a:gd name="connsiteY1" fmla="*/ 85515 h 89936"/>
              <a:gd name="connsiteX2" fmla="*/ 4499 w 87032"/>
              <a:gd name="connsiteY2" fmla="*/ 0 h 89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032" h="89936">
                <a:moveTo>
                  <a:pt x="87032" y="89936"/>
                </a:moveTo>
                <a:lnTo>
                  <a:pt x="0" y="85515"/>
                </a:lnTo>
                <a:lnTo>
                  <a:pt x="4499" y="0"/>
                </a:lnTo>
              </a:path>
            </a:pathLst>
          </a:custGeom>
          <a:noFill/>
          <a:ln w="2049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76" name="Image 16" descr="preencoded.png"/>
          <p:cNvSpPr/>
          <p:nvPr/>
        </p:nvSpPr>
        <p:spPr>
          <a:xfrm>
            <a:off x="6053440" y="909949"/>
            <a:ext cx="5143462" cy="4882171"/>
          </a:xfrm>
          <a:custGeom>
            <a:avLst/>
            <a:gdLst>
              <a:gd name="connsiteX0" fmla="*/ 4635237 w 7715193"/>
              <a:gd name="connsiteY0" fmla="*/ 5130433 h 7323256"/>
              <a:gd name="connsiteX1" fmla="*/ 6239724 w 7715193"/>
              <a:gd name="connsiteY1" fmla="*/ 7323257 h 7323256"/>
              <a:gd name="connsiteX2" fmla="*/ 5124611 w 7715193"/>
              <a:gd name="connsiteY2" fmla="*/ 3619150 h 7323256"/>
              <a:gd name="connsiteX3" fmla="*/ 7715193 w 7715193"/>
              <a:gd name="connsiteY3" fmla="*/ 2768303 h 7323256"/>
              <a:gd name="connsiteX4" fmla="*/ 3845656 w 7715193"/>
              <a:gd name="connsiteY4" fmla="*/ 2681795 h 7323256"/>
              <a:gd name="connsiteX5" fmla="*/ 3845656 w 7715193"/>
              <a:gd name="connsiteY5" fmla="*/ 0 h 7323256"/>
              <a:gd name="connsiteX6" fmla="*/ 2570338 w 7715193"/>
              <a:gd name="connsiteY6" fmla="*/ 3616638 h 7323256"/>
              <a:gd name="connsiteX7" fmla="*/ 0 w 7715193"/>
              <a:gd name="connsiteY7" fmla="*/ 2771101 h 7323256"/>
              <a:gd name="connsiteX8" fmla="*/ 3032492 w 7715193"/>
              <a:gd name="connsiteY8" fmla="*/ 5130433 h 7323256"/>
              <a:gd name="connsiteX9" fmla="*/ 1450770 w 7715193"/>
              <a:gd name="connsiteY9" fmla="*/ 7323257 h 7323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15193" h="7323256">
                <a:moveTo>
                  <a:pt x="4635237" y="5130433"/>
                </a:moveTo>
                <a:lnTo>
                  <a:pt x="6239724" y="7323257"/>
                </a:lnTo>
                <a:moveTo>
                  <a:pt x="5124611" y="3619150"/>
                </a:moveTo>
                <a:lnTo>
                  <a:pt x="7715193" y="2768303"/>
                </a:lnTo>
                <a:moveTo>
                  <a:pt x="3845656" y="2681795"/>
                </a:moveTo>
                <a:lnTo>
                  <a:pt x="3845656" y="0"/>
                </a:lnTo>
                <a:moveTo>
                  <a:pt x="2570338" y="3616638"/>
                </a:moveTo>
                <a:lnTo>
                  <a:pt x="0" y="2771101"/>
                </a:lnTo>
                <a:moveTo>
                  <a:pt x="3032492" y="5130433"/>
                </a:moveTo>
                <a:lnTo>
                  <a:pt x="1450770" y="7323257"/>
                </a:lnTo>
              </a:path>
            </a:pathLst>
          </a:custGeom>
          <a:noFill/>
          <a:ln w="21542" cap="flat">
            <a:solidFill>
              <a:srgbClr val="17235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86" name="任意形状 85">
            <a:extLst>
              <a:ext uri="{FF2B5EF4-FFF2-40B4-BE49-F238E27FC236}">
                <a16:creationId xmlns:a16="http://schemas.microsoft.com/office/drawing/2014/main" id="{C94DF852-2904-C67E-9CFF-169654C36290}"/>
              </a:ext>
            </a:extLst>
          </p:cNvPr>
          <p:cNvSpPr/>
          <p:nvPr/>
        </p:nvSpPr>
        <p:spPr>
          <a:xfrm>
            <a:off x="7777495" y="2716212"/>
            <a:ext cx="1693655" cy="1612937"/>
          </a:xfrm>
          <a:custGeom>
            <a:avLst/>
            <a:gdLst>
              <a:gd name="connsiteX0" fmla="*/ 1219536 w 2540483"/>
              <a:gd name="connsiteY0" fmla="*/ 16441 h 2419406"/>
              <a:gd name="connsiteX1" fmla="*/ 1320948 w 2540483"/>
              <a:gd name="connsiteY1" fmla="*/ 16441 h 2419406"/>
              <a:gd name="connsiteX2" fmla="*/ 2504915 w 2540483"/>
              <a:gd name="connsiteY2" fmla="*/ 874809 h 2419406"/>
              <a:gd name="connsiteX3" fmla="*/ 2536253 w 2540483"/>
              <a:gd name="connsiteY3" fmla="*/ 971063 h 2419406"/>
              <a:gd name="connsiteX4" fmla="*/ 2084025 w 2540483"/>
              <a:gd name="connsiteY4" fmla="*/ 2359926 h 2419406"/>
              <a:gd name="connsiteX5" fmla="*/ 2001976 w 2540483"/>
              <a:gd name="connsiteY5" fmla="*/ 2419407 h 2419406"/>
              <a:gd name="connsiteX6" fmla="*/ 538507 w 2540483"/>
              <a:gd name="connsiteY6" fmla="*/ 2419407 h 2419406"/>
              <a:gd name="connsiteX7" fmla="*/ 456459 w 2540483"/>
              <a:gd name="connsiteY7" fmla="*/ 2359926 h 2419406"/>
              <a:gd name="connsiteX8" fmla="*/ 4231 w 2540483"/>
              <a:gd name="connsiteY8" fmla="*/ 971063 h 2419406"/>
              <a:gd name="connsiteX9" fmla="*/ 35568 w 2540483"/>
              <a:gd name="connsiteY9" fmla="*/ 874809 h 2419406"/>
              <a:gd name="connsiteX10" fmla="*/ 1219536 w 2540483"/>
              <a:gd name="connsiteY10" fmla="*/ 16441 h 241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40483" h="2419406">
                <a:moveTo>
                  <a:pt x="1219536" y="16441"/>
                </a:moveTo>
                <a:cubicBezTo>
                  <a:pt x="1249768" y="-5480"/>
                  <a:pt x="1290716" y="-5480"/>
                  <a:pt x="1320948" y="16441"/>
                </a:cubicBezTo>
                <a:lnTo>
                  <a:pt x="2504915" y="874809"/>
                </a:lnTo>
                <a:cubicBezTo>
                  <a:pt x="2535157" y="896727"/>
                  <a:pt x="2547806" y="935591"/>
                  <a:pt x="2536253" y="971063"/>
                </a:cubicBezTo>
                <a:lnTo>
                  <a:pt x="2084025" y="2359926"/>
                </a:lnTo>
                <a:cubicBezTo>
                  <a:pt x="2072471" y="2395398"/>
                  <a:pt x="2039343" y="2419407"/>
                  <a:pt x="2001976" y="2419407"/>
                </a:cubicBezTo>
                <a:lnTo>
                  <a:pt x="538507" y="2419407"/>
                </a:lnTo>
                <a:cubicBezTo>
                  <a:pt x="501131" y="2419407"/>
                  <a:pt x="468013" y="2395398"/>
                  <a:pt x="456459" y="2359926"/>
                </a:cubicBezTo>
                <a:lnTo>
                  <a:pt x="4231" y="971063"/>
                </a:lnTo>
                <a:cubicBezTo>
                  <a:pt x="-7323" y="935591"/>
                  <a:pt x="5327" y="896727"/>
                  <a:pt x="35568" y="874809"/>
                </a:cubicBezTo>
                <a:lnTo>
                  <a:pt x="1219536" y="16441"/>
                </a:lnTo>
                <a:close/>
              </a:path>
            </a:pathLst>
          </a:custGeom>
          <a:gradFill>
            <a:gsLst>
              <a:gs pos="0">
                <a:srgbClr val="7CA4FF"/>
              </a:gs>
              <a:gs pos="50000">
                <a:srgbClr val="6287FF"/>
              </a:gs>
              <a:gs pos="100000">
                <a:srgbClr val="486AFF"/>
              </a:gs>
            </a:gsLst>
            <a:lin ang="8100000" scaled="0"/>
          </a:gradFill>
          <a:ln w="38100" cap="flat">
            <a:solidFill>
              <a:srgbClr val="2D4EFF"/>
            </a:solidFill>
            <a:prstDash val="solid"/>
            <a:miter/>
          </a:ln>
          <a:effectLst>
            <a:outerShdw blurRad="1155551" dist="430609" dir="5400000" algn="ctr" rotWithShape="0">
              <a:srgbClr val="2D4EFF">
                <a:alpha val="20000"/>
              </a:srgbClr>
            </a:outerShdw>
          </a:effectLst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9" name="Text 0"/>
          <p:cNvSpPr/>
          <p:nvPr/>
        </p:nvSpPr>
        <p:spPr>
          <a:xfrm>
            <a:off x="622300" y="635000"/>
            <a:ext cx="1035050" cy="165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50"/>
              </a:lnSpc>
            </a:pPr>
            <a:r>
              <a:rPr lang="en-US" sz="1000" dirty="0">
                <a:solidFill>
                  <a:srgbClr val="9F9F9F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Mo Card’s App</a:t>
            </a:r>
            <a:endParaRPr lang="en-US" sz="1000" dirty="0"/>
          </a:p>
        </p:txBody>
      </p:sp>
      <p:sp>
        <p:nvSpPr>
          <p:cNvPr id="20" name="Text 1"/>
          <p:cNvSpPr/>
          <p:nvPr/>
        </p:nvSpPr>
        <p:spPr>
          <a:xfrm>
            <a:off x="1263650" y="1646008"/>
            <a:ext cx="103787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7"/>
              </a:lnSpc>
            </a:pPr>
            <a:r>
              <a:rPr lang="en-US" sz="1450" kern="0" spc="109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LAYOUT</a:t>
            </a:r>
            <a:endParaRPr lang="en-US" sz="1450" dirty="0"/>
          </a:p>
        </p:txBody>
      </p:sp>
      <p:sp>
        <p:nvSpPr>
          <p:cNvPr id="21" name="Text 2"/>
          <p:cNvSpPr/>
          <p:nvPr/>
        </p:nvSpPr>
        <p:spPr>
          <a:xfrm>
            <a:off x="2374900" y="1649184"/>
            <a:ext cx="647700" cy="298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kern="0" spc="72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/ 布局</a:t>
            </a:r>
            <a:endParaRPr lang="en-US" dirty="0"/>
          </a:p>
        </p:txBody>
      </p:sp>
      <p:sp>
        <p:nvSpPr>
          <p:cNvPr id="22" name="Text 3"/>
          <p:cNvSpPr/>
          <p:nvPr/>
        </p:nvSpPr>
        <p:spPr>
          <a:xfrm>
            <a:off x="1136650" y="2447925"/>
            <a:ext cx="3655848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47"/>
              </a:lnSpc>
            </a:pPr>
            <a:r>
              <a:rPr lang="en-US" sz="1400" kern="0" spc="56" dirty="0">
                <a:solidFill>
                  <a:srgbClr val="00000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公司机顶盒功能主要分为两大块,一是内嵌的应用程序,二是机顶盒常规功能。根据业务需求,希望把两大块功能尽量集中在一个界面上,这样的好处是用户可以快速定位到自己所需功能上,至此我将主页设计成两大块,首页是常用的APP,DVB菜单放到页面底部。</a:t>
            </a:r>
            <a:endParaRPr lang="en-US" sz="1400" dirty="0"/>
          </a:p>
        </p:txBody>
      </p:sp>
      <p:sp>
        <p:nvSpPr>
          <p:cNvPr id="23" name="Text 4"/>
          <p:cNvSpPr/>
          <p:nvPr/>
        </p:nvSpPr>
        <p:spPr>
          <a:xfrm>
            <a:off x="1136650" y="4582127"/>
            <a:ext cx="3655848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47"/>
              </a:lnSpc>
            </a:pPr>
            <a:r>
              <a:rPr lang="en-US" sz="1400" kern="0" spc="56" dirty="0">
                <a:solidFill>
                  <a:srgbClr val="00000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在界面边缘留出10%空隙,避免发生电视显示屏独有的过扫描(踩边)“现象。</a:t>
            </a:r>
            <a:endParaRPr lang="en-US" sz="1400" dirty="0"/>
          </a:p>
        </p:txBody>
      </p:sp>
      <p:sp>
        <p:nvSpPr>
          <p:cNvPr id="24" name="Text 5"/>
          <p:cNvSpPr/>
          <p:nvPr/>
        </p:nvSpPr>
        <p:spPr>
          <a:xfrm>
            <a:off x="768350" y="6038850"/>
            <a:ext cx="2006600" cy="184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55"/>
              </a:lnSpc>
            </a:pPr>
            <a:r>
              <a:rPr lang="en-US" sz="800" kern="0" spc="32" dirty="0">
                <a:solidFill>
                  <a:srgbClr val="00000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Assist with page-level overall layout</a:t>
            </a:r>
            <a:endParaRPr lang="en-US" sz="800" dirty="0"/>
          </a:p>
        </p:txBody>
      </p:sp>
      <p:sp>
        <p:nvSpPr>
          <p:cNvPr id="25" name="Text 6"/>
          <p:cNvSpPr/>
          <p:nvPr/>
        </p:nvSpPr>
        <p:spPr>
          <a:xfrm rot="-2202177">
            <a:off x="6656816" y="1929225"/>
            <a:ext cx="6159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800"/>
              </a:lnSpc>
            </a:pPr>
            <a:r>
              <a:rPr lang="en-US" sz="1529" kern="0" spc="61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满意度</a:t>
            </a:r>
            <a:endParaRPr lang="en-US" sz="1529" dirty="0"/>
          </a:p>
        </p:txBody>
      </p:sp>
      <p:sp>
        <p:nvSpPr>
          <p:cNvPr id="26" name="Text 7"/>
          <p:cNvSpPr/>
          <p:nvPr/>
        </p:nvSpPr>
        <p:spPr>
          <a:xfrm>
            <a:off x="8203036" y="3435731"/>
            <a:ext cx="831850" cy="444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100"/>
              </a:lnSpc>
            </a:pPr>
            <a:r>
              <a:rPr lang="en-US" sz="2661" kern="0" spc="107" dirty="0">
                <a:solidFill>
                  <a:srgbClr val="FFFFFF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USD</a:t>
            </a:r>
            <a:endParaRPr lang="en-US" sz="2661" dirty="0"/>
          </a:p>
        </p:txBody>
      </p:sp>
      <p:sp>
        <p:nvSpPr>
          <p:cNvPr id="27" name="Text 8"/>
          <p:cNvSpPr/>
          <p:nvPr/>
        </p:nvSpPr>
        <p:spPr>
          <a:xfrm>
            <a:off x="8261350" y="5770993"/>
            <a:ext cx="4127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800"/>
              </a:lnSpc>
            </a:pPr>
            <a:r>
              <a:rPr lang="en-US" sz="1529" kern="0" spc="61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任务</a:t>
            </a:r>
            <a:endParaRPr lang="en-US" sz="1529" dirty="0"/>
          </a:p>
        </p:txBody>
      </p:sp>
      <p:sp>
        <p:nvSpPr>
          <p:cNvPr id="28" name="Text 9"/>
          <p:cNvSpPr/>
          <p:nvPr/>
        </p:nvSpPr>
        <p:spPr>
          <a:xfrm rot="2125730">
            <a:off x="9485180" y="1491076"/>
            <a:ext cx="6159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800"/>
              </a:lnSpc>
            </a:pPr>
            <a:r>
              <a:rPr lang="en-US" sz="1529" kern="0" spc="61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易用性</a:t>
            </a:r>
            <a:endParaRPr lang="en-US" sz="1529" dirty="0"/>
          </a:p>
        </p:txBody>
      </p:sp>
      <p:sp>
        <p:nvSpPr>
          <p:cNvPr id="29" name="Text 10"/>
          <p:cNvSpPr/>
          <p:nvPr/>
        </p:nvSpPr>
        <p:spPr>
          <a:xfrm rot="1007697">
            <a:off x="10809427" y="3657706"/>
            <a:ext cx="187252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800"/>
              </a:lnSpc>
            </a:pPr>
            <a:r>
              <a:rPr lang="en-US" sz="1529" kern="0" spc="61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一致性</a:t>
            </a:r>
            <a:endParaRPr lang="en-US" sz="1529" dirty="0"/>
          </a:p>
        </p:txBody>
      </p:sp>
      <p:sp>
        <p:nvSpPr>
          <p:cNvPr id="30" name="Text 11"/>
          <p:cNvSpPr/>
          <p:nvPr/>
        </p:nvSpPr>
        <p:spPr>
          <a:xfrm rot="20487728">
            <a:off x="6295836" y="3738613"/>
            <a:ext cx="187252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800"/>
              </a:lnSpc>
            </a:pPr>
            <a:r>
              <a:rPr lang="en-US" sz="1529" kern="0" spc="61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性能</a:t>
            </a:r>
            <a:endParaRPr lang="en-US" sz="1529" dirty="0"/>
          </a:p>
        </p:txBody>
      </p:sp>
      <p:sp>
        <p:nvSpPr>
          <p:cNvPr id="31" name="Text 12"/>
          <p:cNvSpPr/>
          <p:nvPr/>
        </p:nvSpPr>
        <p:spPr>
          <a:xfrm rot="-2202177">
            <a:off x="7221966" y="1622567"/>
            <a:ext cx="590550" cy="13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00"/>
              </a:lnSpc>
            </a:pPr>
            <a:r>
              <a:rPr lang="en-US" sz="849" kern="0" spc="34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happiness</a:t>
            </a:r>
            <a:endParaRPr lang="en-US" sz="849" dirty="0"/>
          </a:p>
        </p:txBody>
      </p:sp>
      <p:sp>
        <p:nvSpPr>
          <p:cNvPr id="32" name="Text 13"/>
          <p:cNvSpPr/>
          <p:nvPr/>
        </p:nvSpPr>
        <p:spPr>
          <a:xfrm>
            <a:off x="8705850" y="5874088"/>
            <a:ext cx="254000" cy="13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00"/>
              </a:lnSpc>
            </a:pPr>
            <a:r>
              <a:rPr lang="en-US" sz="849" kern="0" spc="34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task</a:t>
            </a:r>
            <a:endParaRPr lang="en-US" sz="849" dirty="0"/>
          </a:p>
        </p:txBody>
      </p:sp>
      <p:sp>
        <p:nvSpPr>
          <p:cNvPr id="33" name="Text 14"/>
          <p:cNvSpPr/>
          <p:nvPr/>
        </p:nvSpPr>
        <p:spPr>
          <a:xfrm rot="2125730">
            <a:off x="9997049" y="1925559"/>
            <a:ext cx="685800" cy="13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00"/>
              </a:lnSpc>
            </a:pPr>
            <a:r>
              <a:rPr lang="en-US" sz="849" kern="0" spc="34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ease of use</a:t>
            </a:r>
            <a:endParaRPr lang="en-US" sz="849" dirty="0"/>
          </a:p>
        </p:txBody>
      </p:sp>
      <p:sp>
        <p:nvSpPr>
          <p:cNvPr id="34" name="Text 15"/>
          <p:cNvSpPr/>
          <p:nvPr/>
        </p:nvSpPr>
        <p:spPr>
          <a:xfrm rot="6537035">
            <a:off x="10322921" y="4643651"/>
            <a:ext cx="679450" cy="13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00"/>
              </a:lnSpc>
            </a:pPr>
            <a:r>
              <a:rPr lang="en-US" sz="849" kern="0" spc="34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consistency</a:t>
            </a:r>
            <a:endParaRPr lang="en-US" sz="849" dirty="0"/>
          </a:p>
        </p:txBody>
      </p:sp>
      <p:sp>
        <p:nvSpPr>
          <p:cNvPr id="35" name="Text 16"/>
          <p:cNvSpPr/>
          <p:nvPr/>
        </p:nvSpPr>
        <p:spPr>
          <a:xfrm rot="-6601079">
            <a:off x="6252099" y="4573615"/>
            <a:ext cx="723900" cy="13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00"/>
              </a:lnSpc>
            </a:pPr>
            <a:r>
              <a:rPr lang="en-US" sz="849" kern="0" spc="34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performance</a:t>
            </a:r>
            <a:endParaRPr lang="en-US" sz="849" dirty="0"/>
          </a:p>
        </p:txBody>
      </p:sp>
      <p:sp>
        <p:nvSpPr>
          <p:cNvPr id="36" name="Text 17"/>
          <p:cNvSpPr/>
          <p:nvPr/>
        </p:nvSpPr>
        <p:spPr>
          <a:xfrm rot="2125730">
            <a:off x="9193120" y="1826683"/>
            <a:ext cx="457200" cy="13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00"/>
              </a:lnSpc>
            </a:pPr>
            <a:r>
              <a:rPr lang="en-US" sz="849" kern="0" spc="34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度量指标</a:t>
            </a:r>
            <a:endParaRPr lang="en-US" sz="849" dirty="0"/>
          </a:p>
        </p:txBody>
      </p:sp>
      <p:sp>
        <p:nvSpPr>
          <p:cNvPr id="37" name="Text 18"/>
          <p:cNvSpPr/>
          <p:nvPr/>
        </p:nvSpPr>
        <p:spPr>
          <a:xfrm rot="-2301917">
            <a:off x="6923989" y="2333268"/>
            <a:ext cx="457200" cy="13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00"/>
              </a:lnSpc>
            </a:pPr>
            <a:r>
              <a:rPr lang="en-US" sz="849" kern="0" spc="34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度量指标</a:t>
            </a:r>
            <a:endParaRPr lang="en-US" sz="849" dirty="0"/>
          </a:p>
        </p:txBody>
      </p:sp>
      <p:sp>
        <p:nvSpPr>
          <p:cNvPr id="38" name="Text 19"/>
          <p:cNvSpPr/>
          <p:nvPr/>
        </p:nvSpPr>
        <p:spPr>
          <a:xfrm rot="-6607765">
            <a:off x="6823859" y="4545376"/>
            <a:ext cx="457200" cy="13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00"/>
              </a:lnSpc>
            </a:pPr>
            <a:r>
              <a:rPr lang="en-US" sz="849" kern="0" spc="34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度量指标</a:t>
            </a:r>
            <a:endParaRPr lang="en-US" sz="849" dirty="0"/>
          </a:p>
        </p:txBody>
      </p:sp>
      <p:sp>
        <p:nvSpPr>
          <p:cNvPr id="39" name="Text 20"/>
          <p:cNvSpPr/>
          <p:nvPr/>
        </p:nvSpPr>
        <p:spPr>
          <a:xfrm rot="6377379">
            <a:off x="10286353" y="3655081"/>
            <a:ext cx="457200" cy="13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00"/>
              </a:lnSpc>
            </a:pPr>
            <a:r>
              <a:rPr lang="en-US" sz="849" kern="0" spc="34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度量指标</a:t>
            </a:r>
            <a:endParaRPr lang="en-US" sz="849" dirty="0"/>
          </a:p>
        </p:txBody>
      </p:sp>
      <p:sp>
        <p:nvSpPr>
          <p:cNvPr id="40" name="Text 21"/>
          <p:cNvSpPr/>
          <p:nvPr/>
        </p:nvSpPr>
        <p:spPr>
          <a:xfrm rot="77379">
            <a:off x="7975600" y="5373278"/>
            <a:ext cx="457200" cy="13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00"/>
              </a:lnSpc>
            </a:pPr>
            <a:r>
              <a:rPr lang="en-US" sz="849" kern="0" spc="34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度量指标</a:t>
            </a:r>
            <a:endParaRPr lang="en-US" sz="849" dirty="0"/>
          </a:p>
        </p:txBody>
      </p:sp>
      <p:sp>
        <p:nvSpPr>
          <p:cNvPr id="41" name="Text 22"/>
          <p:cNvSpPr/>
          <p:nvPr/>
        </p:nvSpPr>
        <p:spPr>
          <a:xfrm rot="2125730">
            <a:off x="9802720" y="2278593"/>
            <a:ext cx="457200" cy="13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00"/>
              </a:lnSpc>
            </a:pPr>
            <a:r>
              <a:rPr lang="en-US" sz="849" kern="0" spc="34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度量方法</a:t>
            </a:r>
            <a:endParaRPr lang="en-US" sz="849" dirty="0"/>
          </a:p>
        </p:txBody>
      </p:sp>
      <p:sp>
        <p:nvSpPr>
          <p:cNvPr id="42" name="Text 23"/>
          <p:cNvSpPr/>
          <p:nvPr/>
        </p:nvSpPr>
        <p:spPr>
          <a:xfrm rot="-2301917">
            <a:off x="7533589" y="1872131"/>
            <a:ext cx="457200" cy="13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00"/>
              </a:lnSpc>
            </a:pPr>
            <a:r>
              <a:rPr lang="en-US" sz="849" kern="0" spc="34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度量方法</a:t>
            </a:r>
            <a:endParaRPr lang="en-US" sz="849" dirty="0"/>
          </a:p>
        </p:txBody>
      </p:sp>
      <p:sp>
        <p:nvSpPr>
          <p:cNvPr id="43" name="Text 24"/>
          <p:cNvSpPr/>
          <p:nvPr/>
        </p:nvSpPr>
        <p:spPr>
          <a:xfrm rot="-6607765">
            <a:off x="6576209" y="3826806"/>
            <a:ext cx="457200" cy="13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00"/>
              </a:lnSpc>
            </a:pPr>
            <a:r>
              <a:rPr lang="en-US" sz="849" kern="0" spc="34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度量方法</a:t>
            </a:r>
            <a:endParaRPr lang="en-US" sz="849" dirty="0"/>
          </a:p>
        </p:txBody>
      </p:sp>
      <p:sp>
        <p:nvSpPr>
          <p:cNvPr id="44" name="Text 25"/>
          <p:cNvSpPr/>
          <p:nvPr/>
        </p:nvSpPr>
        <p:spPr>
          <a:xfrm rot="6377379">
            <a:off x="10057753" y="4381003"/>
            <a:ext cx="457200" cy="13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00"/>
              </a:lnSpc>
            </a:pPr>
            <a:r>
              <a:rPr lang="en-US" sz="849" kern="0" spc="34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度量方法</a:t>
            </a:r>
            <a:endParaRPr lang="en-US" sz="849" dirty="0"/>
          </a:p>
        </p:txBody>
      </p:sp>
      <p:sp>
        <p:nvSpPr>
          <p:cNvPr id="45" name="Text 26"/>
          <p:cNvSpPr/>
          <p:nvPr/>
        </p:nvSpPr>
        <p:spPr>
          <a:xfrm rot="77379">
            <a:off x="8737600" y="5373278"/>
            <a:ext cx="457200" cy="13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00"/>
              </a:lnSpc>
            </a:pPr>
            <a:r>
              <a:rPr lang="en-US" sz="849" kern="0" spc="34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度量方法</a:t>
            </a:r>
            <a:endParaRPr lang="en-US" sz="849" dirty="0"/>
          </a:p>
        </p:txBody>
      </p:sp>
      <p:sp>
        <p:nvSpPr>
          <p:cNvPr id="82" name="圆角矩形 81">
            <a:extLst>
              <a:ext uri="{FF2B5EF4-FFF2-40B4-BE49-F238E27FC236}">
                <a16:creationId xmlns:a16="http://schemas.microsoft.com/office/drawing/2014/main" id="{D6A21500-5F4E-097D-05D0-A7666B366609}"/>
              </a:ext>
            </a:extLst>
          </p:cNvPr>
          <p:cNvSpPr/>
          <p:nvPr/>
        </p:nvSpPr>
        <p:spPr>
          <a:xfrm>
            <a:off x="1146442" y="1647596"/>
            <a:ext cx="1091644" cy="301625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888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Image 0" descr="preencoded.png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8288000"/>
              <a:gd name="connsiteY0" fmla="*/ 0 h 10287000"/>
              <a:gd name="connsiteX1" fmla="*/ 18288000 w 18288000"/>
              <a:gd name="connsiteY1" fmla="*/ 0 h 10287000"/>
              <a:gd name="connsiteX2" fmla="*/ 18288000 w 18288000"/>
              <a:gd name="connsiteY2" fmla="*/ 10287000 h 10287000"/>
              <a:gd name="connsiteX3" fmla="*/ 0 w 18288000"/>
              <a:gd name="connsiteY3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close/>
              </a:path>
            </a:pathLst>
          </a:custGeom>
          <a:gradFill>
            <a:gsLst>
              <a:gs pos="0">
                <a:srgbClr val="F1F6FF"/>
              </a:gs>
              <a:gs pos="50000">
                <a:srgbClr val="F8FAFF"/>
              </a:gs>
              <a:gs pos="100000">
                <a:srgbClr val="FFFFFF"/>
              </a:gs>
            </a:gsLst>
            <a:lin ang="8567596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9" name="Image 4" descr="preencoded.png"/>
          <p:cNvSpPr/>
          <p:nvPr/>
        </p:nvSpPr>
        <p:spPr>
          <a:xfrm>
            <a:off x="1726385" y="1634305"/>
            <a:ext cx="3863727" cy="4084691"/>
          </a:xfrm>
          <a:custGeom>
            <a:avLst/>
            <a:gdLst>
              <a:gd name="connsiteX0" fmla="*/ 0 w 5795591"/>
              <a:gd name="connsiteY0" fmla="*/ 2098914 h 6127036"/>
              <a:gd name="connsiteX1" fmla="*/ 2903699 w 5795591"/>
              <a:gd name="connsiteY1" fmla="*/ 0 h 6127036"/>
              <a:gd name="connsiteX2" fmla="*/ 5795592 w 5795591"/>
              <a:gd name="connsiteY2" fmla="*/ 2063910 h 6127036"/>
              <a:gd name="connsiteX3" fmla="*/ 13368 w 5795591"/>
              <a:gd name="connsiteY3" fmla="*/ 4067610 h 6127036"/>
              <a:gd name="connsiteX4" fmla="*/ 2903699 w 5795591"/>
              <a:gd name="connsiteY4" fmla="*/ 6127037 h 6127036"/>
              <a:gd name="connsiteX5" fmla="*/ 5780633 w 5795591"/>
              <a:gd name="connsiteY5" fmla="*/ 4105535 h 6127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95591" h="6127036">
                <a:moveTo>
                  <a:pt x="0" y="2098914"/>
                </a:moveTo>
                <a:cubicBezTo>
                  <a:pt x="403494" y="879593"/>
                  <a:pt x="1551050" y="0"/>
                  <a:pt x="2903699" y="0"/>
                </a:cubicBezTo>
                <a:cubicBezTo>
                  <a:pt x="4243376" y="0"/>
                  <a:pt x="5381871" y="862796"/>
                  <a:pt x="5795592" y="2063910"/>
                </a:cubicBezTo>
                <a:moveTo>
                  <a:pt x="13368" y="4067610"/>
                </a:moveTo>
                <a:cubicBezTo>
                  <a:pt x="428369" y="5266385"/>
                  <a:pt x="1565695" y="6127037"/>
                  <a:pt x="2903699" y="6127037"/>
                </a:cubicBezTo>
                <a:cubicBezTo>
                  <a:pt x="4227562" y="6127037"/>
                  <a:pt x="5354957" y="5284501"/>
                  <a:pt x="5780633" y="4105535"/>
                </a:cubicBezTo>
              </a:path>
            </a:pathLst>
          </a:custGeom>
          <a:noFill/>
          <a:ln w="37976" cap="flat">
            <a:solidFill>
              <a:srgbClr val="172350">
                <a:alpha val="50000"/>
              </a:srgbClr>
            </a:solidFill>
            <a:prstDash val="dash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66EA9E16-0F9F-E234-C2A8-D2225A7D4C2A}"/>
              </a:ext>
            </a:extLst>
          </p:cNvPr>
          <p:cNvSpPr/>
          <p:nvPr/>
        </p:nvSpPr>
        <p:spPr>
          <a:xfrm>
            <a:off x="2294559" y="2309871"/>
            <a:ext cx="2665308" cy="2665308"/>
          </a:xfrm>
          <a:prstGeom prst="ellipse">
            <a:avLst/>
          </a:prstGeom>
          <a:solidFill>
            <a:srgbClr val="FEFEFF"/>
          </a:solidFill>
          <a:ln w="50800" cap="flat">
            <a:solidFill>
              <a:srgbClr val="172350"/>
            </a:solidFill>
            <a:prstDash val="solid"/>
            <a:miter/>
          </a:ln>
          <a:effectLst>
            <a:outerShdw blurRad="1270000" dist="400645" dir="5400000" sx="106265" sy="106265" algn="ctr" rotWithShape="0">
              <a:srgbClr val="799FFB">
                <a:alpha val="10000"/>
              </a:srgbClr>
            </a:outerShdw>
          </a:effectLst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CBBB7183-5B21-74E1-0C9E-546131EB503F}"/>
              </a:ext>
            </a:extLst>
          </p:cNvPr>
          <p:cNvSpPr/>
          <p:nvPr/>
        </p:nvSpPr>
        <p:spPr>
          <a:xfrm>
            <a:off x="5216909" y="3179843"/>
            <a:ext cx="1027980" cy="102798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  <a:effectLst>
            <a:outerShdw blurRad="790178" dist="38100" dir="5400000" algn="t" rotWithShape="0">
              <a:schemeClr val="accent1">
                <a:lumMod val="60000"/>
                <a:lumOff val="40000"/>
                <a:alpha val="3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CD16301-188E-B905-CA72-C490D47E9003}"/>
              </a:ext>
            </a:extLst>
          </p:cNvPr>
          <p:cNvSpPr/>
          <p:nvPr/>
        </p:nvSpPr>
        <p:spPr>
          <a:xfrm>
            <a:off x="1129817" y="3179843"/>
            <a:ext cx="1027980" cy="102798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  <a:effectLst>
            <a:outerShdw blurRad="790178" dist="38100" dir="5400000" algn="t" rotWithShape="0">
              <a:schemeClr val="accent1">
                <a:lumMod val="60000"/>
                <a:lumOff val="40000"/>
                <a:alpha val="3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0FB54305-9857-D3AA-5F41-A20E0A539326}"/>
              </a:ext>
            </a:extLst>
          </p:cNvPr>
          <p:cNvSpPr/>
          <p:nvPr/>
        </p:nvSpPr>
        <p:spPr>
          <a:xfrm>
            <a:off x="3138727" y="1115516"/>
            <a:ext cx="1027980" cy="1027980"/>
          </a:xfrm>
          <a:prstGeom prst="ellipse">
            <a:avLst/>
          </a:prstGeom>
          <a:gradFill>
            <a:gsLst>
              <a:gs pos="0">
                <a:srgbClr val="7CA4FF"/>
              </a:gs>
              <a:gs pos="50000">
                <a:srgbClr val="6287FF"/>
              </a:gs>
              <a:gs pos="100000">
                <a:srgbClr val="486AFF"/>
              </a:gs>
            </a:gsLst>
            <a:lin ang="8100000" scaled="0"/>
          </a:gradFill>
          <a:ln w="38100" cap="flat">
            <a:solidFill>
              <a:srgbClr val="2D4EFF"/>
            </a:solidFill>
            <a:prstDash val="solid"/>
            <a:miter/>
          </a:ln>
          <a:effectLst>
            <a:outerShdw blurRad="1155551" dist="430609" dir="5400000" algn="ctr" rotWithShape="0">
              <a:srgbClr val="2D4EFF">
                <a:alpha val="20000"/>
              </a:srgbClr>
            </a:outerShdw>
          </a:effectLst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49AA8D3D-7894-7BF9-57E7-C404302C2C7C}"/>
              </a:ext>
            </a:extLst>
          </p:cNvPr>
          <p:cNvSpPr/>
          <p:nvPr/>
        </p:nvSpPr>
        <p:spPr>
          <a:xfrm>
            <a:off x="3138727" y="5202607"/>
            <a:ext cx="1027980" cy="1027980"/>
          </a:xfrm>
          <a:prstGeom prst="ellipse">
            <a:avLst/>
          </a:prstGeom>
          <a:gradFill>
            <a:gsLst>
              <a:gs pos="0">
                <a:srgbClr val="7CA4FF"/>
              </a:gs>
              <a:gs pos="50000">
                <a:srgbClr val="6287FF"/>
              </a:gs>
              <a:gs pos="100000">
                <a:srgbClr val="486AFF"/>
              </a:gs>
            </a:gsLst>
            <a:lin ang="8100000" scaled="0"/>
          </a:gradFill>
          <a:ln w="38100" cap="flat">
            <a:solidFill>
              <a:srgbClr val="2D4EFF"/>
            </a:solidFill>
            <a:prstDash val="solid"/>
            <a:miter/>
          </a:ln>
          <a:effectLst>
            <a:outerShdw blurRad="1155551" dist="430609" dir="5400000" algn="ctr" rotWithShape="0">
              <a:srgbClr val="2D4EFF">
                <a:alpha val="20000"/>
              </a:srgbClr>
            </a:outerShdw>
          </a:effectLst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D55DF38-BEF0-7188-45DD-563809D537C7}"/>
              </a:ext>
            </a:extLst>
          </p:cNvPr>
          <p:cNvSpPr/>
          <p:nvPr/>
        </p:nvSpPr>
        <p:spPr>
          <a:xfrm>
            <a:off x="2673057" y="3049656"/>
            <a:ext cx="877400" cy="877400"/>
          </a:xfrm>
          <a:prstGeom prst="ellipse">
            <a:avLst/>
          </a:prstGeom>
          <a:gradFill flip="none" rotWithShape="1">
            <a:gsLst>
              <a:gs pos="0">
                <a:srgbClr val="F1F3F7"/>
              </a:gs>
              <a:gs pos="100000">
                <a:srgbClr val="CBCFD8"/>
              </a:gs>
            </a:gsLst>
            <a:lin ang="2700000" scaled="1"/>
            <a:tileRect/>
          </a:gradFill>
          <a:ln>
            <a:noFill/>
          </a:ln>
          <a:effectLst>
            <a:outerShdw blurRad="732432" dist="50800" dir="5400000" algn="ctr" rotWithShape="0">
              <a:srgbClr val="CBCFD8">
                <a:alpha val="4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0CA6919-9DD6-D69A-B10D-F0A6B34CD9BD}"/>
              </a:ext>
            </a:extLst>
          </p:cNvPr>
          <p:cNvSpPr/>
          <p:nvPr/>
        </p:nvSpPr>
        <p:spPr>
          <a:xfrm>
            <a:off x="3761628" y="3049656"/>
            <a:ext cx="877400" cy="877400"/>
          </a:xfrm>
          <a:prstGeom prst="ellipse">
            <a:avLst/>
          </a:prstGeom>
          <a:gradFill flip="none" rotWithShape="1">
            <a:gsLst>
              <a:gs pos="0">
                <a:srgbClr val="F1F3F7"/>
              </a:gs>
              <a:gs pos="100000">
                <a:srgbClr val="CBCFD8"/>
              </a:gs>
            </a:gsLst>
            <a:lin ang="2700000" scaled="1"/>
            <a:tileRect/>
          </a:gradFill>
          <a:ln>
            <a:noFill/>
          </a:ln>
          <a:effectLst>
            <a:outerShdw blurRad="732432" dist="50800" dir="5400000" algn="ctr" rotWithShape="0">
              <a:srgbClr val="CBCFD8">
                <a:alpha val="4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B1304C4B-18FB-45B7-4743-8878DDC977F1}"/>
              </a:ext>
            </a:extLst>
          </p:cNvPr>
          <p:cNvSpPr/>
          <p:nvPr/>
        </p:nvSpPr>
        <p:spPr>
          <a:xfrm>
            <a:off x="3226673" y="3945395"/>
            <a:ext cx="877400" cy="877400"/>
          </a:xfrm>
          <a:prstGeom prst="ellipse">
            <a:avLst/>
          </a:prstGeom>
          <a:gradFill flip="none" rotWithShape="1">
            <a:gsLst>
              <a:gs pos="0">
                <a:srgbClr val="F1F3F7"/>
              </a:gs>
              <a:gs pos="100000">
                <a:srgbClr val="CBCFD8"/>
              </a:gs>
            </a:gsLst>
            <a:lin ang="2700000" scaled="1"/>
            <a:tileRect/>
          </a:gradFill>
          <a:ln>
            <a:noFill/>
          </a:ln>
          <a:effectLst>
            <a:outerShdw blurRad="732432" dist="50800" dir="5400000" algn="ctr" rotWithShape="0">
              <a:srgbClr val="CBCFD8">
                <a:alpha val="4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46" name="Image 1" descr="preencoded.png"/>
          <p:cNvSpPr/>
          <p:nvPr/>
        </p:nvSpPr>
        <p:spPr>
          <a:xfrm>
            <a:off x="716555" y="651221"/>
            <a:ext cx="112903" cy="107257"/>
          </a:xfrm>
          <a:custGeom>
            <a:avLst/>
            <a:gdLst>
              <a:gd name="connsiteX0" fmla="*/ 169354 w 169354"/>
              <a:gd name="connsiteY0" fmla="*/ 80443 h 160886"/>
              <a:gd name="connsiteX1" fmla="*/ 84677 w 169354"/>
              <a:gd name="connsiteY1" fmla="*/ 160886 h 160886"/>
              <a:gd name="connsiteX2" fmla="*/ 0 w 169354"/>
              <a:gd name="connsiteY2" fmla="*/ 80443 h 160886"/>
              <a:gd name="connsiteX3" fmla="*/ 84677 w 169354"/>
              <a:gd name="connsiteY3" fmla="*/ 0 h 160886"/>
              <a:gd name="connsiteX4" fmla="*/ 169354 w 169354"/>
              <a:gd name="connsiteY4" fmla="*/ 80443 h 160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54" h="160886">
                <a:moveTo>
                  <a:pt x="169354" y="80443"/>
                </a:moveTo>
                <a:cubicBezTo>
                  <a:pt x="169354" y="124871"/>
                  <a:pt x="131443" y="160886"/>
                  <a:pt x="84677" y="160886"/>
                </a:cubicBezTo>
                <a:cubicBezTo>
                  <a:pt x="37911" y="160886"/>
                  <a:pt x="0" y="124871"/>
                  <a:pt x="0" y="80443"/>
                </a:cubicBezTo>
                <a:cubicBezTo>
                  <a:pt x="0" y="36016"/>
                  <a:pt x="37911" y="0"/>
                  <a:pt x="84677" y="0"/>
                </a:cubicBezTo>
                <a:cubicBezTo>
                  <a:pt x="131443" y="0"/>
                  <a:pt x="169354" y="36016"/>
                  <a:pt x="169354" y="80443"/>
                </a:cubicBezTo>
                <a:close/>
              </a:path>
            </a:pathLst>
          </a:custGeom>
          <a:solidFill>
            <a:srgbClr val="01FF8C"/>
          </a:solidFill>
          <a:ln w="902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7" name="Image 2" descr="preencoded.png"/>
          <p:cNvSpPr/>
          <p:nvPr/>
        </p:nvSpPr>
        <p:spPr>
          <a:xfrm>
            <a:off x="628479" y="644513"/>
            <a:ext cx="125922" cy="120675"/>
          </a:xfrm>
          <a:custGeom>
            <a:avLst/>
            <a:gdLst>
              <a:gd name="connsiteX0" fmla="*/ 188884 w 188883"/>
              <a:gd name="connsiteY0" fmla="*/ 90507 h 181013"/>
              <a:gd name="connsiteX1" fmla="*/ 94442 w 188883"/>
              <a:gd name="connsiteY1" fmla="*/ 181013 h 181013"/>
              <a:gd name="connsiteX2" fmla="*/ 0 w 188883"/>
              <a:gd name="connsiteY2" fmla="*/ 90507 h 181013"/>
              <a:gd name="connsiteX3" fmla="*/ 94442 w 188883"/>
              <a:gd name="connsiteY3" fmla="*/ 0 h 181013"/>
              <a:gd name="connsiteX4" fmla="*/ 188884 w 188883"/>
              <a:gd name="connsiteY4" fmla="*/ 90507 h 18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883" h="181013">
                <a:moveTo>
                  <a:pt x="188884" y="90507"/>
                </a:moveTo>
                <a:cubicBezTo>
                  <a:pt x="188884" y="140492"/>
                  <a:pt x="146601" y="181013"/>
                  <a:pt x="94442" y="181013"/>
                </a:cubicBezTo>
                <a:cubicBezTo>
                  <a:pt x="42283" y="181013"/>
                  <a:pt x="0" y="140492"/>
                  <a:pt x="0" y="90507"/>
                </a:cubicBezTo>
                <a:cubicBezTo>
                  <a:pt x="0" y="40521"/>
                  <a:pt x="42283" y="0"/>
                  <a:pt x="94442" y="0"/>
                </a:cubicBezTo>
                <a:cubicBezTo>
                  <a:pt x="146601" y="0"/>
                  <a:pt x="188884" y="40521"/>
                  <a:pt x="188884" y="90507"/>
                </a:cubicBezTo>
                <a:close/>
              </a:path>
            </a:pathLst>
          </a:custGeom>
          <a:solidFill>
            <a:srgbClr val="594AFA"/>
          </a:solidFill>
          <a:ln w="18222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8" name="Image 3" descr="preencoded.png"/>
          <p:cNvSpPr/>
          <p:nvPr/>
        </p:nvSpPr>
        <p:spPr>
          <a:xfrm>
            <a:off x="10827543" y="1423937"/>
            <a:ext cx="690045" cy="66083"/>
          </a:xfrm>
          <a:custGeom>
            <a:avLst/>
            <a:gdLst>
              <a:gd name="connsiteX0" fmla="*/ 0 w 1035067"/>
              <a:gd name="connsiteY0" fmla="*/ 0 h 99124"/>
              <a:gd name="connsiteX1" fmla="*/ 1035068 w 1035067"/>
              <a:gd name="connsiteY1" fmla="*/ 0 h 99124"/>
              <a:gd name="connsiteX2" fmla="*/ 1035068 w 1035067"/>
              <a:gd name="connsiteY2" fmla="*/ 99125 h 99124"/>
              <a:gd name="connsiteX3" fmla="*/ 0 w 1035067"/>
              <a:gd name="connsiteY3" fmla="*/ 99125 h 9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5067" h="99124">
                <a:moveTo>
                  <a:pt x="0" y="0"/>
                </a:moveTo>
                <a:lnTo>
                  <a:pt x="1035068" y="0"/>
                </a:lnTo>
                <a:lnTo>
                  <a:pt x="1035068" y="99125"/>
                </a:lnTo>
                <a:lnTo>
                  <a:pt x="0" y="99125"/>
                </a:lnTo>
                <a:close/>
              </a:path>
            </a:pathLst>
          </a:custGeom>
          <a:solidFill>
            <a:srgbClr val="000000"/>
          </a:solidFill>
          <a:ln w="935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1" name="任意形状 50">
            <a:extLst>
              <a:ext uri="{FF2B5EF4-FFF2-40B4-BE49-F238E27FC236}">
                <a16:creationId xmlns:a16="http://schemas.microsoft.com/office/drawing/2014/main" id="{07822198-107E-42DE-DF0C-F6065CB4FE83}"/>
              </a:ext>
            </a:extLst>
          </p:cNvPr>
          <p:cNvSpPr/>
          <p:nvPr/>
        </p:nvSpPr>
        <p:spPr>
          <a:xfrm>
            <a:off x="3400381" y="3508945"/>
            <a:ext cx="533844" cy="57260"/>
          </a:xfrm>
          <a:custGeom>
            <a:avLst/>
            <a:gdLst>
              <a:gd name="connsiteX0" fmla="*/ 692718 w 800766"/>
              <a:gd name="connsiteY0" fmla="*/ 0 h 85890"/>
              <a:gd name="connsiteX1" fmla="*/ 0 w 800766"/>
              <a:gd name="connsiteY1" fmla="*/ 0 h 85890"/>
              <a:gd name="connsiteX2" fmla="*/ 0 w 800766"/>
              <a:gd name="connsiteY2" fmla="*/ 31651 h 85890"/>
              <a:gd name="connsiteX3" fmla="*/ 692718 w 800766"/>
              <a:gd name="connsiteY3" fmla="*/ 31651 h 85890"/>
              <a:gd name="connsiteX4" fmla="*/ 692718 w 800766"/>
              <a:gd name="connsiteY4" fmla="*/ 85890 h 85890"/>
              <a:gd name="connsiteX5" fmla="*/ 800767 w 800766"/>
              <a:gd name="connsiteY5" fmla="*/ 4 h 85890"/>
              <a:gd name="connsiteX6" fmla="*/ 720329 w 800766"/>
              <a:gd name="connsiteY6" fmla="*/ 0 h 85890"/>
              <a:gd name="connsiteX7" fmla="*/ 692718 w 800766"/>
              <a:gd name="connsiteY7" fmla="*/ 0 h 85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0766" h="85890">
                <a:moveTo>
                  <a:pt x="692718" y="0"/>
                </a:moveTo>
                <a:lnTo>
                  <a:pt x="0" y="0"/>
                </a:lnTo>
                <a:lnTo>
                  <a:pt x="0" y="31651"/>
                </a:lnTo>
                <a:lnTo>
                  <a:pt x="692718" y="31651"/>
                </a:lnTo>
                <a:lnTo>
                  <a:pt x="692718" y="85890"/>
                </a:lnTo>
                <a:lnTo>
                  <a:pt x="800767" y="4"/>
                </a:lnTo>
                <a:lnTo>
                  <a:pt x="720329" y="0"/>
                </a:lnTo>
                <a:lnTo>
                  <a:pt x="692718" y="0"/>
                </a:lnTo>
                <a:close/>
              </a:path>
            </a:pathLst>
          </a:custGeom>
          <a:gradFill>
            <a:gsLst>
              <a:gs pos="0">
                <a:srgbClr val="172350"/>
              </a:gs>
              <a:gs pos="50000">
                <a:srgbClr val="172350">
                  <a:alpha val="49804"/>
                </a:srgbClr>
              </a:gs>
              <a:gs pos="100000">
                <a:srgbClr val="172350">
                  <a:alpha val="0"/>
                </a:srgbClr>
              </a:gs>
            </a:gsLst>
            <a:lin ang="10791166" scaled="1"/>
          </a:gradFill>
          <a:ln w="930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2" name="任意形状 51">
            <a:extLst>
              <a:ext uri="{FF2B5EF4-FFF2-40B4-BE49-F238E27FC236}">
                <a16:creationId xmlns:a16="http://schemas.microsoft.com/office/drawing/2014/main" id="{F98214B3-98D7-CA80-470F-19A5CC1A63D2}"/>
              </a:ext>
            </a:extLst>
          </p:cNvPr>
          <p:cNvSpPr/>
          <p:nvPr/>
        </p:nvSpPr>
        <p:spPr>
          <a:xfrm>
            <a:off x="3400381" y="3401231"/>
            <a:ext cx="533844" cy="57260"/>
          </a:xfrm>
          <a:custGeom>
            <a:avLst/>
            <a:gdLst>
              <a:gd name="connsiteX0" fmla="*/ 108049 w 800766"/>
              <a:gd name="connsiteY0" fmla="*/ 85890 h 85890"/>
              <a:gd name="connsiteX1" fmla="*/ 800767 w 800766"/>
              <a:gd name="connsiteY1" fmla="*/ 85890 h 85890"/>
              <a:gd name="connsiteX2" fmla="*/ 800767 w 800766"/>
              <a:gd name="connsiteY2" fmla="*/ 54239 h 85890"/>
              <a:gd name="connsiteX3" fmla="*/ 108049 w 800766"/>
              <a:gd name="connsiteY3" fmla="*/ 54239 h 85890"/>
              <a:gd name="connsiteX4" fmla="*/ 108049 w 800766"/>
              <a:gd name="connsiteY4" fmla="*/ 0 h 85890"/>
              <a:gd name="connsiteX5" fmla="*/ 0 w 800766"/>
              <a:gd name="connsiteY5" fmla="*/ 85886 h 85890"/>
              <a:gd name="connsiteX6" fmla="*/ 80438 w 800766"/>
              <a:gd name="connsiteY6" fmla="*/ 85890 h 85890"/>
              <a:gd name="connsiteX7" fmla="*/ 108049 w 800766"/>
              <a:gd name="connsiteY7" fmla="*/ 85890 h 85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0766" h="85890">
                <a:moveTo>
                  <a:pt x="108049" y="85890"/>
                </a:moveTo>
                <a:lnTo>
                  <a:pt x="800767" y="85890"/>
                </a:lnTo>
                <a:lnTo>
                  <a:pt x="800767" y="54239"/>
                </a:lnTo>
                <a:lnTo>
                  <a:pt x="108049" y="54239"/>
                </a:lnTo>
                <a:lnTo>
                  <a:pt x="108049" y="0"/>
                </a:lnTo>
                <a:lnTo>
                  <a:pt x="0" y="85886"/>
                </a:lnTo>
                <a:lnTo>
                  <a:pt x="80438" y="85890"/>
                </a:lnTo>
                <a:lnTo>
                  <a:pt x="108049" y="85890"/>
                </a:lnTo>
                <a:close/>
              </a:path>
            </a:pathLst>
          </a:custGeom>
          <a:gradFill>
            <a:gsLst>
              <a:gs pos="0">
                <a:srgbClr val="172350"/>
              </a:gs>
              <a:gs pos="50000">
                <a:srgbClr val="172350">
                  <a:alpha val="49804"/>
                </a:srgbClr>
              </a:gs>
              <a:gs pos="100000">
                <a:srgbClr val="172350">
                  <a:alpha val="0"/>
                </a:srgbClr>
              </a:gs>
            </a:gsLst>
            <a:lin ang="21591169" scaled="1"/>
          </a:gradFill>
          <a:ln w="930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4" name="任意形状 53">
            <a:extLst>
              <a:ext uri="{FF2B5EF4-FFF2-40B4-BE49-F238E27FC236}">
                <a16:creationId xmlns:a16="http://schemas.microsoft.com/office/drawing/2014/main" id="{85FAC975-9C12-B595-058A-A943CEB74925}"/>
              </a:ext>
            </a:extLst>
          </p:cNvPr>
          <p:cNvSpPr/>
          <p:nvPr/>
        </p:nvSpPr>
        <p:spPr>
          <a:xfrm>
            <a:off x="3881275" y="3691999"/>
            <a:ext cx="282610" cy="478803"/>
          </a:xfrm>
          <a:custGeom>
            <a:avLst/>
            <a:gdLst>
              <a:gd name="connsiteX0" fmla="*/ 347711 w 423915"/>
              <a:gd name="connsiteY0" fmla="*/ 94702 h 718204"/>
              <a:gd name="connsiteX1" fmla="*/ 0 w 423915"/>
              <a:gd name="connsiteY1" fmla="*/ 701859 h 718204"/>
              <a:gd name="connsiteX2" fmla="*/ 28082 w 423915"/>
              <a:gd name="connsiteY2" fmla="*/ 718204 h 718204"/>
              <a:gd name="connsiteX3" fmla="*/ 375793 w 423915"/>
              <a:gd name="connsiteY3" fmla="*/ 111046 h 718204"/>
              <a:gd name="connsiteX4" fmla="*/ 423916 w 423915"/>
              <a:gd name="connsiteY4" fmla="*/ 139057 h 718204"/>
              <a:gd name="connsiteX5" fmla="*/ 401949 w 423915"/>
              <a:gd name="connsiteY5" fmla="*/ 0 h 718204"/>
              <a:gd name="connsiteX6" fmla="*/ 361570 w 423915"/>
              <a:gd name="connsiteY6" fmla="*/ 70501 h 718204"/>
              <a:gd name="connsiteX7" fmla="*/ 347711 w 423915"/>
              <a:gd name="connsiteY7" fmla="*/ 94702 h 718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3915" h="718204">
                <a:moveTo>
                  <a:pt x="347711" y="94702"/>
                </a:moveTo>
                <a:lnTo>
                  <a:pt x="0" y="701859"/>
                </a:lnTo>
                <a:lnTo>
                  <a:pt x="28082" y="718204"/>
                </a:lnTo>
                <a:lnTo>
                  <a:pt x="375793" y="111046"/>
                </a:lnTo>
                <a:lnTo>
                  <a:pt x="423916" y="139057"/>
                </a:lnTo>
                <a:lnTo>
                  <a:pt x="401949" y="0"/>
                </a:lnTo>
                <a:lnTo>
                  <a:pt x="361570" y="70501"/>
                </a:lnTo>
                <a:lnTo>
                  <a:pt x="347711" y="94702"/>
                </a:lnTo>
                <a:close/>
              </a:path>
            </a:pathLst>
          </a:custGeom>
          <a:gradFill>
            <a:gsLst>
              <a:gs pos="0">
                <a:srgbClr val="172350"/>
              </a:gs>
              <a:gs pos="50000">
                <a:srgbClr val="172350">
                  <a:alpha val="49804"/>
                </a:srgbClr>
              </a:gs>
              <a:gs pos="100000">
                <a:srgbClr val="172350">
                  <a:alpha val="0"/>
                </a:srgbClr>
              </a:gs>
            </a:gsLst>
            <a:lin ang="7191167" scaled="1"/>
          </a:gradFill>
          <a:ln w="938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5" name="任意形状 54">
            <a:extLst>
              <a:ext uri="{FF2B5EF4-FFF2-40B4-BE49-F238E27FC236}">
                <a16:creationId xmlns:a16="http://schemas.microsoft.com/office/drawing/2014/main" id="{C31C7727-FA49-255E-107F-B4B22DAADB26}"/>
              </a:ext>
            </a:extLst>
          </p:cNvPr>
          <p:cNvSpPr/>
          <p:nvPr/>
        </p:nvSpPr>
        <p:spPr>
          <a:xfrm>
            <a:off x="3821860" y="3655048"/>
            <a:ext cx="282610" cy="478803"/>
          </a:xfrm>
          <a:custGeom>
            <a:avLst/>
            <a:gdLst>
              <a:gd name="connsiteX0" fmla="*/ 76205 w 423915"/>
              <a:gd name="connsiteY0" fmla="*/ 623503 h 718204"/>
              <a:gd name="connsiteX1" fmla="*/ 423916 w 423915"/>
              <a:gd name="connsiteY1" fmla="*/ 16345 h 718204"/>
              <a:gd name="connsiteX2" fmla="*/ 395834 w 423915"/>
              <a:gd name="connsiteY2" fmla="*/ 0 h 718204"/>
              <a:gd name="connsiteX3" fmla="*/ 48123 w 423915"/>
              <a:gd name="connsiteY3" fmla="*/ 607158 h 718204"/>
              <a:gd name="connsiteX4" fmla="*/ 0 w 423915"/>
              <a:gd name="connsiteY4" fmla="*/ 579148 h 718204"/>
              <a:gd name="connsiteX5" fmla="*/ 21967 w 423915"/>
              <a:gd name="connsiteY5" fmla="*/ 718204 h 718204"/>
              <a:gd name="connsiteX6" fmla="*/ 62346 w 423915"/>
              <a:gd name="connsiteY6" fmla="*/ 647703 h 718204"/>
              <a:gd name="connsiteX7" fmla="*/ 76205 w 423915"/>
              <a:gd name="connsiteY7" fmla="*/ 623503 h 718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3915" h="718204">
                <a:moveTo>
                  <a:pt x="76205" y="623503"/>
                </a:moveTo>
                <a:lnTo>
                  <a:pt x="423916" y="16345"/>
                </a:lnTo>
                <a:lnTo>
                  <a:pt x="395834" y="0"/>
                </a:lnTo>
                <a:lnTo>
                  <a:pt x="48123" y="607158"/>
                </a:lnTo>
                <a:lnTo>
                  <a:pt x="0" y="579148"/>
                </a:lnTo>
                <a:lnTo>
                  <a:pt x="21967" y="718204"/>
                </a:lnTo>
                <a:lnTo>
                  <a:pt x="62346" y="647703"/>
                </a:lnTo>
                <a:lnTo>
                  <a:pt x="76205" y="623503"/>
                </a:lnTo>
                <a:close/>
              </a:path>
            </a:pathLst>
          </a:custGeom>
          <a:gradFill>
            <a:gsLst>
              <a:gs pos="0">
                <a:srgbClr val="172350"/>
              </a:gs>
              <a:gs pos="50000">
                <a:srgbClr val="172350">
                  <a:alpha val="49804"/>
                </a:srgbClr>
              </a:gs>
              <a:gs pos="100000">
                <a:srgbClr val="172350">
                  <a:alpha val="0"/>
                </a:srgbClr>
              </a:gs>
            </a:gsLst>
            <a:lin ang="17991171" scaled="1"/>
          </a:gradFill>
          <a:ln w="938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7" name="任意形状 56">
            <a:extLst>
              <a:ext uri="{FF2B5EF4-FFF2-40B4-BE49-F238E27FC236}">
                <a16:creationId xmlns:a16="http://schemas.microsoft.com/office/drawing/2014/main" id="{C6A8D6DE-494C-2AF4-98E8-81842AE717FA}"/>
              </a:ext>
            </a:extLst>
          </p:cNvPr>
          <p:cNvSpPr/>
          <p:nvPr/>
        </p:nvSpPr>
        <p:spPr>
          <a:xfrm>
            <a:off x="3236943" y="3693645"/>
            <a:ext cx="286683" cy="467908"/>
          </a:xfrm>
          <a:custGeom>
            <a:avLst/>
            <a:gdLst>
              <a:gd name="connsiteX0" fmla="*/ 54232 w 430025"/>
              <a:gd name="connsiteY0" fmla="*/ 94705 h 701862"/>
              <a:gd name="connsiteX1" fmla="*/ 401943 w 430025"/>
              <a:gd name="connsiteY1" fmla="*/ 701863 h 701862"/>
              <a:gd name="connsiteX2" fmla="*/ 430026 w 430025"/>
              <a:gd name="connsiteY2" fmla="*/ 685517 h 701862"/>
              <a:gd name="connsiteX3" fmla="*/ 82315 w 430025"/>
              <a:gd name="connsiteY3" fmla="*/ 78359 h 701862"/>
              <a:gd name="connsiteX4" fmla="*/ 130437 w 430025"/>
              <a:gd name="connsiteY4" fmla="*/ 50350 h 701862"/>
              <a:gd name="connsiteX5" fmla="*/ 0 w 430025"/>
              <a:gd name="connsiteY5" fmla="*/ 0 h 701862"/>
              <a:gd name="connsiteX6" fmla="*/ 40373 w 430025"/>
              <a:gd name="connsiteY6" fmla="*/ 70504 h 701862"/>
              <a:gd name="connsiteX7" fmla="*/ 54232 w 430025"/>
              <a:gd name="connsiteY7" fmla="*/ 94705 h 70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0025" h="701862">
                <a:moveTo>
                  <a:pt x="54232" y="94705"/>
                </a:moveTo>
                <a:lnTo>
                  <a:pt x="401943" y="701863"/>
                </a:lnTo>
                <a:lnTo>
                  <a:pt x="430026" y="685517"/>
                </a:lnTo>
                <a:lnTo>
                  <a:pt x="82315" y="78359"/>
                </a:lnTo>
                <a:lnTo>
                  <a:pt x="130437" y="50350"/>
                </a:lnTo>
                <a:lnTo>
                  <a:pt x="0" y="0"/>
                </a:lnTo>
                <a:lnTo>
                  <a:pt x="40373" y="70504"/>
                </a:lnTo>
                <a:lnTo>
                  <a:pt x="54232" y="94705"/>
                </a:lnTo>
                <a:close/>
              </a:path>
            </a:pathLst>
          </a:custGeom>
          <a:gradFill>
            <a:gsLst>
              <a:gs pos="0">
                <a:srgbClr val="172350"/>
              </a:gs>
              <a:gs pos="50000">
                <a:srgbClr val="172350">
                  <a:alpha val="49804"/>
                </a:srgbClr>
              </a:gs>
              <a:gs pos="100000">
                <a:srgbClr val="172350">
                  <a:alpha val="0"/>
                </a:srgbClr>
              </a:gs>
            </a:gsLst>
            <a:lin ang="3591167" scaled="1"/>
          </a:gradFill>
          <a:ln w="938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8" name="任意形状 57">
            <a:extLst>
              <a:ext uri="{FF2B5EF4-FFF2-40B4-BE49-F238E27FC236}">
                <a16:creationId xmlns:a16="http://schemas.microsoft.com/office/drawing/2014/main" id="{77E1CBC8-8D8E-CE27-77C8-7C12F73FD5C3}"/>
              </a:ext>
            </a:extLst>
          </p:cNvPr>
          <p:cNvSpPr/>
          <p:nvPr/>
        </p:nvSpPr>
        <p:spPr>
          <a:xfrm>
            <a:off x="3173451" y="3719701"/>
            <a:ext cx="286683" cy="467909"/>
          </a:xfrm>
          <a:custGeom>
            <a:avLst/>
            <a:gdLst>
              <a:gd name="connsiteX0" fmla="*/ 375793 w 430024"/>
              <a:gd name="connsiteY0" fmla="*/ 607158 h 701863"/>
              <a:gd name="connsiteX1" fmla="*/ 28082 w 430024"/>
              <a:gd name="connsiteY1" fmla="*/ 0 h 701863"/>
              <a:gd name="connsiteX2" fmla="*/ 0 w 430024"/>
              <a:gd name="connsiteY2" fmla="*/ 16345 h 701863"/>
              <a:gd name="connsiteX3" fmla="*/ 347711 w 430024"/>
              <a:gd name="connsiteY3" fmla="*/ 623503 h 701863"/>
              <a:gd name="connsiteX4" fmla="*/ 299588 w 430024"/>
              <a:gd name="connsiteY4" fmla="*/ 651513 h 701863"/>
              <a:gd name="connsiteX5" fmla="*/ 430025 w 430024"/>
              <a:gd name="connsiteY5" fmla="*/ 701863 h 701863"/>
              <a:gd name="connsiteX6" fmla="*/ 389653 w 430024"/>
              <a:gd name="connsiteY6" fmla="*/ 631358 h 701863"/>
              <a:gd name="connsiteX7" fmla="*/ 375793 w 430024"/>
              <a:gd name="connsiteY7" fmla="*/ 607158 h 70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0024" h="701863">
                <a:moveTo>
                  <a:pt x="375793" y="607158"/>
                </a:moveTo>
                <a:lnTo>
                  <a:pt x="28082" y="0"/>
                </a:lnTo>
                <a:lnTo>
                  <a:pt x="0" y="16345"/>
                </a:lnTo>
                <a:lnTo>
                  <a:pt x="347711" y="623503"/>
                </a:lnTo>
                <a:lnTo>
                  <a:pt x="299588" y="651513"/>
                </a:lnTo>
                <a:lnTo>
                  <a:pt x="430025" y="701863"/>
                </a:lnTo>
                <a:lnTo>
                  <a:pt x="389653" y="631358"/>
                </a:lnTo>
                <a:lnTo>
                  <a:pt x="375793" y="607158"/>
                </a:lnTo>
                <a:close/>
              </a:path>
            </a:pathLst>
          </a:custGeom>
          <a:gradFill>
            <a:gsLst>
              <a:gs pos="0">
                <a:srgbClr val="172350"/>
              </a:gs>
              <a:gs pos="50000">
                <a:srgbClr val="172350">
                  <a:alpha val="49804"/>
                </a:srgbClr>
              </a:gs>
              <a:gs pos="100000">
                <a:srgbClr val="172350">
                  <a:alpha val="0"/>
                </a:srgbClr>
              </a:gs>
            </a:gsLst>
            <a:lin ang="14391168" scaled="1"/>
          </a:gradFill>
          <a:ln w="938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8" name="Text 0"/>
          <p:cNvSpPr/>
          <p:nvPr/>
        </p:nvSpPr>
        <p:spPr>
          <a:xfrm>
            <a:off x="11220450" y="635000"/>
            <a:ext cx="336550" cy="13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00"/>
              </a:lnSpc>
            </a:pPr>
            <a:r>
              <a:rPr lang="en-US" sz="900" kern="0" spc="95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2022</a:t>
            </a:r>
            <a:endParaRPr lang="en-US" sz="900" dirty="0"/>
          </a:p>
        </p:txBody>
      </p:sp>
      <p:sp>
        <p:nvSpPr>
          <p:cNvPr id="19" name="Text 1"/>
          <p:cNvSpPr/>
          <p:nvPr/>
        </p:nvSpPr>
        <p:spPr>
          <a:xfrm>
            <a:off x="8013700" y="1494071"/>
            <a:ext cx="35433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8000"/>
              </a:lnSpc>
            </a:pPr>
            <a:r>
              <a:rPr lang="en-US" sz="655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concept</a:t>
            </a:r>
            <a:endParaRPr lang="en-US" sz="6550" dirty="0"/>
          </a:p>
        </p:txBody>
      </p:sp>
      <p:sp>
        <p:nvSpPr>
          <p:cNvPr id="20" name="Text 2"/>
          <p:cNvSpPr/>
          <p:nvPr/>
        </p:nvSpPr>
        <p:spPr>
          <a:xfrm>
            <a:off x="10153650" y="2630959"/>
            <a:ext cx="14033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3200"/>
              </a:lnSpc>
            </a:pPr>
            <a:r>
              <a:rPr lang="en-US" sz="2736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设计理念</a:t>
            </a:r>
            <a:endParaRPr lang="en-US" sz="2736" dirty="0"/>
          </a:p>
        </p:txBody>
      </p:sp>
      <p:sp>
        <p:nvSpPr>
          <p:cNvPr id="21" name="Text 3"/>
          <p:cNvSpPr/>
          <p:nvPr/>
        </p:nvSpPr>
        <p:spPr>
          <a:xfrm>
            <a:off x="622300" y="6038850"/>
            <a:ext cx="2006600" cy="184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55"/>
              </a:lnSpc>
            </a:pPr>
            <a:r>
              <a:rPr lang="en-US" sz="800" kern="0" spc="32" dirty="0">
                <a:solidFill>
                  <a:srgbClr val="00000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Assist with page-level overall layout</a:t>
            </a:r>
            <a:endParaRPr lang="en-US" sz="800" dirty="0"/>
          </a:p>
        </p:txBody>
      </p:sp>
      <p:sp>
        <p:nvSpPr>
          <p:cNvPr id="22" name="Text 4"/>
          <p:cNvSpPr/>
          <p:nvPr/>
        </p:nvSpPr>
        <p:spPr>
          <a:xfrm>
            <a:off x="927100" y="635000"/>
            <a:ext cx="1924050" cy="13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00"/>
              </a:lnSpc>
            </a:pPr>
            <a:r>
              <a:rPr lang="en-US" sz="900" kern="0" spc="95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SCIENCE AND TECHNOLOGY</a:t>
            </a:r>
            <a:endParaRPr lang="en-US" sz="900" dirty="0"/>
          </a:p>
        </p:txBody>
      </p:sp>
      <p:sp>
        <p:nvSpPr>
          <p:cNvPr id="23" name="Text 5"/>
          <p:cNvSpPr/>
          <p:nvPr/>
        </p:nvSpPr>
        <p:spPr>
          <a:xfrm>
            <a:off x="7061200" y="3429000"/>
            <a:ext cx="4497633" cy="2133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19"/>
              </a:lnSpc>
            </a:pPr>
            <a:r>
              <a:rPr lang="en-US" sz="1550" kern="0" spc="248" dirty="0">
                <a:solidFill>
                  <a:srgbClr val="4B4A4A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公司机顶盒功能主要分为两大块,一是内嵌的应用程序,二是机顶盒常规功能。根据业务需求,希望把两大块功能尽量集中在一个界面上,这样的好处是用户可以快速定位到自己所需功能上,至此我将主页设计成两大块,首页是常用的APP,DVB菜单放到页面底部。</a:t>
            </a:r>
            <a:endParaRPr lang="en-US" sz="1550" dirty="0"/>
          </a:p>
        </p:txBody>
      </p:sp>
      <p:sp>
        <p:nvSpPr>
          <p:cNvPr id="24" name="Text 6"/>
          <p:cNvSpPr/>
          <p:nvPr/>
        </p:nvSpPr>
        <p:spPr>
          <a:xfrm>
            <a:off x="3365500" y="1367570"/>
            <a:ext cx="571500" cy="184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100" dirty="0">
                <a:solidFill>
                  <a:srgbClr val="FFFFFF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商业目标</a:t>
            </a:r>
            <a:endParaRPr lang="en-US" sz="1100" dirty="0"/>
          </a:p>
        </p:txBody>
      </p:sp>
      <p:sp>
        <p:nvSpPr>
          <p:cNvPr id="25" name="Text 7"/>
          <p:cNvSpPr/>
          <p:nvPr/>
        </p:nvSpPr>
        <p:spPr>
          <a:xfrm>
            <a:off x="5422900" y="3436510"/>
            <a:ext cx="571500" cy="184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100" dirty="0">
                <a:solidFill>
                  <a:srgbClr val="000000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产品价值</a:t>
            </a:r>
            <a:endParaRPr lang="en-US" sz="1100" dirty="0"/>
          </a:p>
        </p:txBody>
      </p:sp>
      <p:sp>
        <p:nvSpPr>
          <p:cNvPr id="26" name="Text 8"/>
          <p:cNvSpPr/>
          <p:nvPr/>
        </p:nvSpPr>
        <p:spPr>
          <a:xfrm>
            <a:off x="3371850" y="5456452"/>
            <a:ext cx="571500" cy="184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100" dirty="0">
                <a:solidFill>
                  <a:srgbClr val="FFFFFF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设计目标</a:t>
            </a:r>
            <a:endParaRPr lang="en-US" sz="1100" dirty="0"/>
          </a:p>
        </p:txBody>
      </p:sp>
      <p:sp>
        <p:nvSpPr>
          <p:cNvPr id="27" name="Text 9"/>
          <p:cNvSpPr/>
          <p:nvPr/>
        </p:nvSpPr>
        <p:spPr>
          <a:xfrm>
            <a:off x="1308100" y="3436510"/>
            <a:ext cx="571500" cy="184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100" dirty="0">
                <a:solidFill>
                  <a:srgbClr val="000000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用户价值</a:t>
            </a:r>
            <a:endParaRPr lang="en-US" sz="1100" dirty="0"/>
          </a:p>
        </p:txBody>
      </p:sp>
      <p:sp>
        <p:nvSpPr>
          <p:cNvPr id="28" name="Text 10"/>
          <p:cNvSpPr/>
          <p:nvPr/>
        </p:nvSpPr>
        <p:spPr>
          <a:xfrm>
            <a:off x="3175000" y="2668484"/>
            <a:ext cx="9652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450"/>
              </a:lnSpc>
            </a:pPr>
            <a:r>
              <a:rPr lang="en-US" sz="1250" dirty="0">
                <a:solidFill>
                  <a:srgbClr val="000000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会员体系官网</a:t>
            </a:r>
            <a:endParaRPr lang="en-US" sz="1250" dirty="0"/>
          </a:p>
        </p:txBody>
      </p:sp>
      <p:sp>
        <p:nvSpPr>
          <p:cNvPr id="29" name="Text 11"/>
          <p:cNvSpPr/>
          <p:nvPr/>
        </p:nvSpPr>
        <p:spPr>
          <a:xfrm>
            <a:off x="2952750" y="3350785"/>
            <a:ext cx="368300" cy="234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50"/>
              </a:lnSpc>
            </a:pPr>
            <a:r>
              <a:rPr lang="en-US" sz="1400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会员</a:t>
            </a:r>
            <a:endParaRPr lang="en-US" sz="1400" dirty="0"/>
          </a:p>
        </p:txBody>
      </p:sp>
      <p:sp>
        <p:nvSpPr>
          <p:cNvPr id="30" name="Text 12"/>
          <p:cNvSpPr/>
          <p:nvPr/>
        </p:nvSpPr>
        <p:spPr>
          <a:xfrm>
            <a:off x="4032250" y="3350785"/>
            <a:ext cx="368300" cy="234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50"/>
              </a:lnSpc>
            </a:pPr>
            <a:r>
              <a:rPr lang="en-US" sz="1400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黄砖</a:t>
            </a:r>
            <a:endParaRPr lang="en-US" sz="1400" dirty="0"/>
          </a:p>
        </p:txBody>
      </p:sp>
      <p:sp>
        <p:nvSpPr>
          <p:cNvPr id="31" name="Text 13"/>
          <p:cNvSpPr/>
          <p:nvPr/>
        </p:nvSpPr>
        <p:spPr>
          <a:xfrm>
            <a:off x="3429000" y="4279389"/>
            <a:ext cx="546100" cy="234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50"/>
              </a:lnSpc>
            </a:pPr>
            <a:r>
              <a:rPr lang="en-US" sz="1400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大会员</a:t>
            </a:r>
            <a:endParaRPr lang="en-US" sz="1400" dirty="0"/>
          </a:p>
        </p:txBody>
      </p:sp>
      <p:sp>
        <p:nvSpPr>
          <p:cNvPr id="32" name="Text 14"/>
          <p:cNvSpPr/>
          <p:nvPr/>
        </p:nvSpPr>
        <p:spPr>
          <a:xfrm>
            <a:off x="3422650" y="1621448"/>
            <a:ext cx="4572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800"/>
              </a:lnSpc>
            </a:pPr>
            <a:r>
              <a:rPr lang="en-US" sz="700" dirty="0">
                <a:solidFill>
                  <a:srgbClr val="FFFFFF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会员数增加</a:t>
            </a:r>
            <a:endParaRPr lang="en-US" sz="700" dirty="0"/>
          </a:p>
        </p:txBody>
      </p:sp>
      <p:sp>
        <p:nvSpPr>
          <p:cNvPr id="33" name="Text 15"/>
          <p:cNvSpPr/>
          <p:nvPr/>
        </p:nvSpPr>
        <p:spPr>
          <a:xfrm>
            <a:off x="5524500" y="3676650"/>
            <a:ext cx="3683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800"/>
              </a:lnSpc>
            </a:pPr>
            <a:r>
              <a:rPr lang="en-US" sz="700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分层运营</a:t>
            </a:r>
            <a:endParaRPr lang="en-US" sz="700" dirty="0"/>
          </a:p>
        </p:txBody>
      </p:sp>
      <p:sp>
        <p:nvSpPr>
          <p:cNvPr id="34" name="Text 16"/>
          <p:cNvSpPr/>
          <p:nvPr/>
        </p:nvSpPr>
        <p:spPr>
          <a:xfrm>
            <a:off x="3473450" y="5710331"/>
            <a:ext cx="3683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800"/>
              </a:lnSpc>
            </a:pPr>
            <a:r>
              <a:rPr lang="en-US" sz="700" dirty="0">
                <a:solidFill>
                  <a:srgbClr val="FFFFFF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体验统一</a:t>
            </a:r>
            <a:endParaRPr lang="en-US" sz="700" dirty="0"/>
          </a:p>
        </p:txBody>
      </p:sp>
      <p:sp>
        <p:nvSpPr>
          <p:cNvPr id="35" name="Text 17"/>
          <p:cNvSpPr/>
          <p:nvPr/>
        </p:nvSpPr>
        <p:spPr>
          <a:xfrm>
            <a:off x="1409700" y="3676650"/>
            <a:ext cx="3683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800"/>
              </a:lnSpc>
            </a:pPr>
            <a:r>
              <a:rPr lang="en-US" sz="700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场景覆盖</a:t>
            </a:r>
            <a:endParaRPr lang="en-US" sz="700" dirty="0"/>
          </a:p>
        </p:txBody>
      </p:sp>
      <p:sp>
        <p:nvSpPr>
          <p:cNvPr id="36" name="Text 18"/>
          <p:cNvSpPr/>
          <p:nvPr/>
        </p:nvSpPr>
        <p:spPr>
          <a:xfrm rot="2569289">
            <a:off x="5062312" y="2090059"/>
            <a:ext cx="546100" cy="17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50"/>
              </a:lnSpc>
            </a:pPr>
            <a:r>
              <a:rPr lang="en-US" sz="1050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营收增长</a:t>
            </a:r>
            <a:endParaRPr lang="en-US" sz="1050" dirty="0"/>
          </a:p>
        </p:txBody>
      </p:sp>
      <p:sp>
        <p:nvSpPr>
          <p:cNvPr id="37" name="Text 19"/>
          <p:cNvSpPr/>
          <p:nvPr/>
        </p:nvSpPr>
        <p:spPr>
          <a:xfrm rot="-2629109">
            <a:off x="1690538" y="2059398"/>
            <a:ext cx="546100" cy="17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50"/>
              </a:lnSpc>
            </a:pPr>
            <a:r>
              <a:rPr lang="en-US" sz="1050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用户需求</a:t>
            </a:r>
            <a:endParaRPr lang="en-US" sz="1050" dirty="0"/>
          </a:p>
        </p:txBody>
      </p:sp>
      <p:sp>
        <p:nvSpPr>
          <p:cNvPr id="38" name="Text 20"/>
          <p:cNvSpPr/>
          <p:nvPr/>
        </p:nvSpPr>
        <p:spPr>
          <a:xfrm rot="2834879">
            <a:off x="1656083" y="5145196"/>
            <a:ext cx="546100" cy="17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50"/>
              </a:lnSpc>
            </a:pPr>
            <a:r>
              <a:rPr lang="en-US" sz="1050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用户体验</a:t>
            </a:r>
            <a:endParaRPr lang="en-US" sz="1050" dirty="0"/>
          </a:p>
        </p:txBody>
      </p:sp>
      <p:sp>
        <p:nvSpPr>
          <p:cNvPr id="39" name="Text 21"/>
          <p:cNvSpPr/>
          <p:nvPr/>
        </p:nvSpPr>
        <p:spPr>
          <a:xfrm rot="-2578912">
            <a:off x="4958219" y="5198309"/>
            <a:ext cx="546100" cy="17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50"/>
              </a:lnSpc>
            </a:pPr>
            <a:r>
              <a:rPr lang="en-US" sz="1050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运营效率</a:t>
            </a:r>
            <a:endParaRPr lang="en-US" sz="1050" dirty="0"/>
          </a:p>
        </p:txBody>
      </p:sp>
      <p:sp>
        <p:nvSpPr>
          <p:cNvPr id="40" name="Text 22"/>
          <p:cNvSpPr/>
          <p:nvPr/>
        </p:nvSpPr>
        <p:spPr>
          <a:xfrm>
            <a:off x="3384550" y="1786548"/>
            <a:ext cx="52705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800"/>
              </a:lnSpc>
            </a:pPr>
            <a:r>
              <a:rPr lang="en-US" sz="700" dirty="0">
                <a:solidFill>
                  <a:srgbClr val="FFFFFF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ARPU值提升</a:t>
            </a:r>
            <a:endParaRPr lang="en-US" sz="700" dirty="0"/>
          </a:p>
        </p:txBody>
      </p:sp>
      <p:sp>
        <p:nvSpPr>
          <p:cNvPr id="41" name="Text 23"/>
          <p:cNvSpPr/>
          <p:nvPr/>
        </p:nvSpPr>
        <p:spPr>
          <a:xfrm>
            <a:off x="5524500" y="3841750"/>
            <a:ext cx="3683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800"/>
              </a:lnSpc>
            </a:pPr>
            <a:r>
              <a:rPr lang="en-US" sz="700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资源整合</a:t>
            </a:r>
            <a:endParaRPr lang="en-US" sz="700" dirty="0"/>
          </a:p>
        </p:txBody>
      </p:sp>
      <p:sp>
        <p:nvSpPr>
          <p:cNvPr id="42" name="Text 24"/>
          <p:cNvSpPr/>
          <p:nvPr/>
        </p:nvSpPr>
        <p:spPr>
          <a:xfrm>
            <a:off x="3473450" y="5875431"/>
            <a:ext cx="3683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800"/>
              </a:lnSpc>
            </a:pPr>
            <a:r>
              <a:rPr lang="en-US" sz="700" dirty="0">
                <a:solidFill>
                  <a:srgbClr val="FFFFFF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资源整合</a:t>
            </a:r>
            <a:endParaRPr lang="en-US" sz="700" dirty="0"/>
          </a:p>
        </p:txBody>
      </p:sp>
      <p:sp>
        <p:nvSpPr>
          <p:cNvPr id="43" name="Text 25"/>
          <p:cNvSpPr/>
          <p:nvPr/>
        </p:nvSpPr>
        <p:spPr>
          <a:xfrm>
            <a:off x="1409700" y="3841750"/>
            <a:ext cx="3683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800"/>
              </a:lnSpc>
            </a:pPr>
            <a:r>
              <a:rPr lang="en-US" sz="700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高效触达</a:t>
            </a:r>
            <a:endParaRPr lang="en-US" sz="700" dirty="0"/>
          </a:p>
        </p:txBody>
      </p:sp>
      <p:sp>
        <p:nvSpPr>
          <p:cNvPr id="44" name="Text 26"/>
          <p:cNvSpPr/>
          <p:nvPr/>
        </p:nvSpPr>
        <p:spPr>
          <a:xfrm>
            <a:off x="10521950" y="6003925"/>
            <a:ext cx="1035050" cy="165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50"/>
              </a:lnSpc>
            </a:pPr>
            <a:r>
              <a:rPr lang="en-US" sz="1000" dirty="0">
                <a:solidFill>
                  <a:srgbClr val="9F9F9F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mo card’s App</a:t>
            </a:r>
            <a:endParaRPr lang="en-US" sz="10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13922" y="646494"/>
            <a:ext cx="116712" cy="11671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22300" y="633794"/>
            <a:ext cx="142112" cy="142112"/>
          </a:xfrm>
          <a:prstGeom prst="rect">
            <a:avLst/>
          </a:prstGeom>
        </p:spPr>
      </p:pic>
      <p:sp>
        <p:nvSpPr>
          <p:cNvPr id="65" name="Image 3" descr="preencoded.png"/>
          <p:cNvSpPr/>
          <p:nvPr/>
        </p:nvSpPr>
        <p:spPr>
          <a:xfrm>
            <a:off x="2532199" y="1118919"/>
            <a:ext cx="2339035" cy="4620243"/>
          </a:xfrm>
          <a:custGeom>
            <a:avLst/>
            <a:gdLst>
              <a:gd name="connsiteX0" fmla="*/ 0 w 3508552"/>
              <a:gd name="connsiteY0" fmla="*/ 0 h 6930364"/>
              <a:gd name="connsiteX1" fmla="*/ 3508553 w 3508552"/>
              <a:gd name="connsiteY1" fmla="*/ 3465180 h 6930364"/>
              <a:gd name="connsiteX2" fmla="*/ 0 w 3508552"/>
              <a:gd name="connsiteY2" fmla="*/ 6930364 h 6930364"/>
              <a:gd name="connsiteX3" fmla="*/ 0 w 3508552"/>
              <a:gd name="connsiteY3" fmla="*/ 0 h 6930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8552" h="6930364">
                <a:moveTo>
                  <a:pt x="0" y="0"/>
                </a:moveTo>
                <a:lnTo>
                  <a:pt x="3508553" y="3465180"/>
                </a:lnTo>
                <a:lnTo>
                  <a:pt x="0" y="693036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9EB0FF"/>
              </a:gs>
              <a:gs pos="50000">
                <a:srgbClr val="CED7FF">
                  <a:alpha val="49804"/>
                </a:srgbClr>
              </a:gs>
              <a:gs pos="100000">
                <a:srgbClr val="FFFFFF">
                  <a:alpha val="0"/>
                </a:srgbClr>
              </a:gs>
            </a:gsLst>
            <a:lin ang="10800000" scaled="1"/>
          </a:gradFill>
          <a:ln w="20169" cap="flat">
            <a:gradFill>
              <a:gsLst>
                <a:gs pos="0">
                  <a:srgbClr val="486AFF"/>
                </a:gs>
                <a:gs pos="50000">
                  <a:srgbClr val="486AFF">
                    <a:alpha val="49804"/>
                  </a:srgbClr>
                </a:gs>
                <a:gs pos="100000">
                  <a:srgbClr val="486AFF">
                    <a:alpha val="0"/>
                  </a:srgbClr>
                </a:gs>
              </a:gsLst>
              <a:lin ang="108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66" name="Image 4" descr="preencoded.png"/>
          <p:cNvSpPr/>
          <p:nvPr/>
        </p:nvSpPr>
        <p:spPr>
          <a:xfrm>
            <a:off x="6789132" y="1118919"/>
            <a:ext cx="2334331" cy="4620243"/>
          </a:xfrm>
          <a:custGeom>
            <a:avLst/>
            <a:gdLst>
              <a:gd name="connsiteX0" fmla="*/ 3501497 w 3501496"/>
              <a:gd name="connsiteY0" fmla="*/ 0 h 6930364"/>
              <a:gd name="connsiteX1" fmla="*/ 0 w 3501496"/>
              <a:gd name="connsiteY1" fmla="*/ 3465180 h 6930364"/>
              <a:gd name="connsiteX2" fmla="*/ 3501497 w 3501496"/>
              <a:gd name="connsiteY2" fmla="*/ 6930364 h 6930364"/>
              <a:gd name="connsiteX3" fmla="*/ 3501497 w 3501496"/>
              <a:gd name="connsiteY3" fmla="*/ 0 h 6930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1496" h="6930364">
                <a:moveTo>
                  <a:pt x="3501497" y="0"/>
                </a:moveTo>
                <a:lnTo>
                  <a:pt x="0" y="3465180"/>
                </a:lnTo>
                <a:lnTo>
                  <a:pt x="3501497" y="6930364"/>
                </a:lnTo>
                <a:lnTo>
                  <a:pt x="3501497" y="0"/>
                </a:lnTo>
                <a:close/>
              </a:path>
            </a:pathLst>
          </a:custGeom>
          <a:gradFill>
            <a:gsLst>
              <a:gs pos="0">
                <a:srgbClr val="9EB0FF"/>
              </a:gs>
              <a:gs pos="50000">
                <a:srgbClr val="CED7FF">
                  <a:alpha val="49804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 w="20129" cap="flat">
            <a:gradFill>
              <a:gsLst>
                <a:gs pos="0">
                  <a:srgbClr val="486AFF"/>
                </a:gs>
                <a:gs pos="50000">
                  <a:srgbClr val="486AFF">
                    <a:alpha val="49804"/>
                  </a:srgbClr>
                </a:gs>
                <a:gs pos="100000">
                  <a:srgbClr val="486AFF">
                    <a:alpha val="0"/>
                  </a:srgbClr>
                </a:gs>
              </a:gsLst>
              <a:lin ang="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7" name="Image 5" descr="preencoded.png"/>
          <p:cNvSpPr/>
          <p:nvPr/>
        </p:nvSpPr>
        <p:spPr>
          <a:xfrm>
            <a:off x="2974249" y="2984270"/>
            <a:ext cx="5711923" cy="2897969"/>
          </a:xfrm>
          <a:custGeom>
            <a:avLst/>
            <a:gdLst>
              <a:gd name="connsiteX0" fmla="*/ 8567885 w 8567885"/>
              <a:gd name="connsiteY0" fmla="*/ 4346955 h 4346954"/>
              <a:gd name="connsiteX1" fmla="*/ 4283945 w 8567885"/>
              <a:gd name="connsiteY1" fmla="*/ 0 h 4346954"/>
              <a:gd name="connsiteX2" fmla="*/ 0 w 8567885"/>
              <a:gd name="connsiteY2" fmla="*/ 4346955 h 4346954"/>
              <a:gd name="connsiteX3" fmla="*/ 8567885 w 8567885"/>
              <a:gd name="connsiteY3" fmla="*/ 4346955 h 4346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7885" h="4346954">
                <a:moveTo>
                  <a:pt x="8567885" y="4346955"/>
                </a:moveTo>
                <a:lnTo>
                  <a:pt x="4283945" y="0"/>
                </a:lnTo>
                <a:lnTo>
                  <a:pt x="0" y="4346955"/>
                </a:lnTo>
                <a:lnTo>
                  <a:pt x="8567885" y="4346955"/>
                </a:lnTo>
                <a:close/>
              </a:path>
            </a:pathLst>
          </a:custGeom>
          <a:gradFill>
            <a:gsLst>
              <a:gs pos="0">
                <a:srgbClr val="9EB0FF"/>
              </a:gs>
              <a:gs pos="50000">
                <a:srgbClr val="CED7FF">
                  <a:alpha val="49804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 w="20171" cap="flat">
            <a:gradFill>
              <a:gsLst>
                <a:gs pos="0">
                  <a:srgbClr val="486AFF"/>
                </a:gs>
                <a:gs pos="50000">
                  <a:srgbClr val="486AFF">
                    <a:alpha val="49804"/>
                  </a:srgbClr>
                </a:gs>
                <a:gs pos="100000">
                  <a:srgbClr val="486AFF">
                    <a:alpha val="0"/>
                  </a:srgb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8" name="Image 10" descr="preencoded.png"/>
          <p:cNvSpPr/>
          <p:nvPr/>
        </p:nvSpPr>
        <p:spPr>
          <a:xfrm>
            <a:off x="4945004" y="3454632"/>
            <a:ext cx="201271" cy="3368"/>
          </a:xfrm>
          <a:custGeom>
            <a:avLst/>
            <a:gdLst>
              <a:gd name="connsiteX0" fmla="*/ 0 w 301906"/>
              <a:gd name="connsiteY0" fmla="*/ 0 h 5052"/>
              <a:gd name="connsiteX1" fmla="*/ 301906 w 301906"/>
              <a:gd name="connsiteY1" fmla="*/ 0 h 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1906" h="5052">
                <a:moveTo>
                  <a:pt x="0" y="0"/>
                </a:moveTo>
                <a:lnTo>
                  <a:pt x="301906" y="0"/>
                </a:lnTo>
              </a:path>
            </a:pathLst>
          </a:custGeom>
          <a:noFill/>
          <a:ln w="19021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70" name="圆角矩形 69">
            <a:extLst>
              <a:ext uri="{FF2B5EF4-FFF2-40B4-BE49-F238E27FC236}">
                <a16:creationId xmlns:a16="http://schemas.microsoft.com/office/drawing/2014/main" id="{F3BE3CA0-4622-3DF3-79FB-EC3BA6920336}"/>
              </a:ext>
            </a:extLst>
          </p:cNvPr>
          <p:cNvSpPr/>
          <p:nvPr/>
        </p:nvSpPr>
        <p:spPr>
          <a:xfrm>
            <a:off x="3276652" y="2417729"/>
            <a:ext cx="5106202" cy="2031863"/>
          </a:xfrm>
          <a:prstGeom prst="roundRect">
            <a:avLst>
              <a:gd name="adj" fmla="val 50000"/>
            </a:avLst>
          </a:prstGeom>
          <a:solidFill>
            <a:srgbClr val="FEFEFF"/>
          </a:solidFill>
          <a:ln w="50800" cap="flat">
            <a:solidFill>
              <a:srgbClr val="172350"/>
            </a:solidFill>
            <a:prstDash val="solid"/>
            <a:miter/>
          </a:ln>
          <a:effectLst>
            <a:outerShdw blurRad="1270000" dist="400645" dir="5400000" sx="106265" sy="106265" algn="ctr" rotWithShape="0">
              <a:srgbClr val="799FFB">
                <a:alpha val="55000"/>
              </a:srgbClr>
            </a:outerShdw>
          </a:effectLst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549445B9-9970-1358-9A3F-2F802ACFBD5A}"/>
              </a:ext>
            </a:extLst>
          </p:cNvPr>
          <p:cNvSpPr/>
          <p:nvPr/>
        </p:nvSpPr>
        <p:spPr>
          <a:xfrm>
            <a:off x="3630846" y="2809642"/>
            <a:ext cx="1238717" cy="1238717"/>
          </a:xfrm>
          <a:prstGeom prst="ellipse">
            <a:avLst/>
          </a:prstGeom>
          <a:gradFill>
            <a:gsLst>
              <a:gs pos="0">
                <a:srgbClr val="7CA4FF"/>
              </a:gs>
              <a:gs pos="50000">
                <a:srgbClr val="6287FF"/>
              </a:gs>
              <a:gs pos="100000">
                <a:srgbClr val="486AFF"/>
              </a:gs>
            </a:gsLst>
            <a:lin ang="8100000" scaled="0"/>
          </a:gradFill>
          <a:ln w="38100" cap="flat">
            <a:solidFill>
              <a:srgbClr val="2D4EFF"/>
            </a:solidFill>
            <a:prstDash val="solid"/>
            <a:miter/>
          </a:ln>
          <a:effectLst>
            <a:outerShdw blurRad="1155551" dist="430609" dir="5400000" algn="ctr" rotWithShape="0">
              <a:srgbClr val="2D4EFF">
                <a:alpha val="20000"/>
              </a:srgbClr>
            </a:outerShdw>
          </a:effectLst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F7305B53-686B-BB8C-CA71-288CA71E1C8B}"/>
              </a:ext>
            </a:extLst>
          </p:cNvPr>
          <p:cNvSpPr/>
          <p:nvPr/>
        </p:nvSpPr>
        <p:spPr>
          <a:xfrm>
            <a:off x="5212511" y="2809642"/>
            <a:ext cx="1238717" cy="1238717"/>
          </a:xfrm>
          <a:prstGeom prst="ellipse">
            <a:avLst/>
          </a:prstGeom>
          <a:gradFill>
            <a:gsLst>
              <a:gs pos="0">
                <a:srgbClr val="7CA4FF"/>
              </a:gs>
              <a:gs pos="50000">
                <a:srgbClr val="6287FF"/>
              </a:gs>
              <a:gs pos="100000">
                <a:srgbClr val="486AFF"/>
              </a:gs>
            </a:gsLst>
            <a:lin ang="8100000" scaled="0"/>
          </a:gradFill>
          <a:ln w="38100" cap="flat">
            <a:solidFill>
              <a:srgbClr val="2D4EFF"/>
            </a:solidFill>
            <a:prstDash val="solid"/>
            <a:miter/>
          </a:ln>
          <a:effectLst>
            <a:outerShdw blurRad="1155551" dist="430609" dir="5400000" algn="ctr" rotWithShape="0">
              <a:srgbClr val="2D4EFF">
                <a:alpha val="20000"/>
              </a:srgbClr>
            </a:outerShdw>
          </a:effectLst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DD8B442A-79BC-1C10-B54E-EA1AEEBD7FE2}"/>
              </a:ext>
            </a:extLst>
          </p:cNvPr>
          <p:cNvSpPr/>
          <p:nvPr/>
        </p:nvSpPr>
        <p:spPr>
          <a:xfrm>
            <a:off x="6802414" y="2809642"/>
            <a:ext cx="1238717" cy="1238717"/>
          </a:xfrm>
          <a:prstGeom prst="ellipse">
            <a:avLst/>
          </a:prstGeom>
          <a:gradFill>
            <a:gsLst>
              <a:gs pos="0">
                <a:srgbClr val="7CA4FF"/>
              </a:gs>
              <a:gs pos="50000">
                <a:srgbClr val="6287FF"/>
              </a:gs>
              <a:gs pos="100000">
                <a:srgbClr val="486AFF"/>
              </a:gs>
            </a:gsLst>
            <a:lin ang="8100000" scaled="0"/>
          </a:gradFill>
          <a:ln w="38100" cap="flat">
            <a:solidFill>
              <a:srgbClr val="2D4EFF"/>
            </a:solidFill>
            <a:prstDash val="solid"/>
            <a:miter/>
          </a:ln>
          <a:effectLst>
            <a:outerShdw blurRad="1155551" dist="430609" dir="5400000" algn="ctr" rotWithShape="0">
              <a:srgbClr val="2D4EFF">
                <a:alpha val="20000"/>
              </a:srgbClr>
            </a:outerShdw>
          </a:effectLst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0" name="任意形状 49">
            <a:extLst>
              <a:ext uri="{FF2B5EF4-FFF2-40B4-BE49-F238E27FC236}">
                <a16:creationId xmlns:a16="http://schemas.microsoft.com/office/drawing/2014/main" id="{8341692C-477B-0302-8A3C-0EDF93C3879A}"/>
              </a:ext>
            </a:extLst>
          </p:cNvPr>
          <p:cNvSpPr/>
          <p:nvPr/>
        </p:nvSpPr>
        <p:spPr>
          <a:xfrm>
            <a:off x="4945004" y="3454695"/>
            <a:ext cx="201271" cy="6131"/>
          </a:xfrm>
          <a:custGeom>
            <a:avLst/>
            <a:gdLst>
              <a:gd name="connsiteX0" fmla="*/ 0 w 301906"/>
              <a:gd name="connsiteY0" fmla="*/ 0 h 9196"/>
              <a:gd name="connsiteX1" fmla="*/ 301906 w 301906"/>
              <a:gd name="connsiteY1" fmla="*/ 0 h 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1906" h="9196">
                <a:moveTo>
                  <a:pt x="0" y="0"/>
                </a:moveTo>
                <a:lnTo>
                  <a:pt x="301906" y="0"/>
                </a:lnTo>
              </a:path>
            </a:pathLst>
          </a:custGeom>
          <a:noFill/>
          <a:ln w="380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1" name="任意形状 50">
            <a:extLst>
              <a:ext uri="{FF2B5EF4-FFF2-40B4-BE49-F238E27FC236}">
                <a16:creationId xmlns:a16="http://schemas.microsoft.com/office/drawing/2014/main" id="{75BF0889-9812-595E-5963-5565D185922A}"/>
              </a:ext>
            </a:extLst>
          </p:cNvPr>
          <p:cNvSpPr/>
          <p:nvPr/>
        </p:nvSpPr>
        <p:spPr>
          <a:xfrm>
            <a:off x="5045641" y="3354062"/>
            <a:ext cx="6131" cy="201267"/>
          </a:xfrm>
          <a:custGeom>
            <a:avLst/>
            <a:gdLst>
              <a:gd name="connsiteX0" fmla="*/ 0 w 9196"/>
              <a:gd name="connsiteY0" fmla="*/ 0 h 301901"/>
              <a:gd name="connsiteX1" fmla="*/ 0 w 9196"/>
              <a:gd name="connsiteY1" fmla="*/ 301901 h 301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96" h="301901">
                <a:moveTo>
                  <a:pt x="0" y="0"/>
                </a:moveTo>
                <a:lnTo>
                  <a:pt x="0" y="301901"/>
                </a:lnTo>
              </a:path>
            </a:pathLst>
          </a:custGeom>
          <a:noFill/>
          <a:ln w="380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3" name="任意形状 52">
            <a:extLst>
              <a:ext uri="{FF2B5EF4-FFF2-40B4-BE49-F238E27FC236}">
                <a16:creationId xmlns:a16="http://schemas.microsoft.com/office/drawing/2014/main" id="{05A6D1C7-82C1-B8A6-AAED-CE34701D2FCF}"/>
              </a:ext>
            </a:extLst>
          </p:cNvPr>
          <p:cNvSpPr/>
          <p:nvPr/>
        </p:nvSpPr>
        <p:spPr>
          <a:xfrm>
            <a:off x="6514101" y="3454695"/>
            <a:ext cx="201271" cy="6131"/>
          </a:xfrm>
          <a:custGeom>
            <a:avLst/>
            <a:gdLst>
              <a:gd name="connsiteX0" fmla="*/ 0 w 301906"/>
              <a:gd name="connsiteY0" fmla="*/ 0 h 9196"/>
              <a:gd name="connsiteX1" fmla="*/ 301907 w 301906"/>
              <a:gd name="connsiteY1" fmla="*/ 0 h 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1906" h="9196">
                <a:moveTo>
                  <a:pt x="0" y="0"/>
                </a:moveTo>
                <a:lnTo>
                  <a:pt x="301907" y="0"/>
                </a:lnTo>
              </a:path>
            </a:pathLst>
          </a:custGeom>
          <a:noFill/>
          <a:ln w="380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4" name="任意形状 53">
            <a:extLst>
              <a:ext uri="{FF2B5EF4-FFF2-40B4-BE49-F238E27FC236}">
                <a16:creationId xmlns:a16="http://schemas.microsoft.com/office/drawing/2014/main" id="{D861A46E-D7C0-5CE5-45A8-3DABF8421E70}"/>
              </a:ext>
            </a:extLst>
          </p:cNvPr>
          <p:cNvSpPr/>
          <p:nvPr/>
        </p:nvSpPr>
        <p:spPr>
          <a:xfrm>
            <a:off x="6614738" y="3354062"/>
            <a:ext cx="6131" cy="201267"/>
          </a:xfrm>
          <a:custGeom>
            <a:avLst/>
            <a:gdLst>
              <a:gd name="connsiteX0" fmla="*/ 0 w 9196"/>
              <a:gd name="connsiteY0" fmla="*/ 0 h 301901"/>
              <a:gd name="connsiteX1" fmla="*/ 0 w 9196"/>
              <a:gd name="connsiteY1" fmla="*/ 301901 h 301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96" h="301901">
                <a:moveTo>
                  <a:pt x="0" y="0"/>
                </a:moveTo>
                <a:lnTo>
                  <a:pt x="0" y="301901"/>
                </a:lnTo>
              </a:path>
            </a:pathLst>
          </a:custGeom>
          <a:noFill/>
          <a:ln w="380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5" name="Image 13" descr="preencoded.png"/>
          <p:cNvSpPr/>
          <p:nvPr/>
        </p:nvSpPr>
        <p:spPr>
          <a:xfrm>
            <a:off x="5670550" y="2112994"/>
            <a:ext cx="305208" cy="544377"/>
          </a:xfrm>
          <a:custGeom>
            <a:avLst/>
            <a:gdLst>
              <a:gd name="connsiteX0" fmla="*/ 345811 w 457812"/>
              <a:gd name="connsiteY0" fmla="*/ 0 h 816566"/>
              <a:gd name="connsiteX1" fmla="*/ 111991 w 457812"/>
              <a:gd name="connsiteY1" fmla="*/ 0 h 816566"/>
              <a:gd name="connsiteX2" fmla="*/ 111991 w 457812"/>
              <a:gd name="connsiteY2" fmla="*/ 434445 h 816566"/>
              <a:gd name="connsiteX3" fmla="*/ 0 w 457812"/>
              <a:gd name="connsiteY3" fmla="*/ 434445 h 816566"/>
              <a:gd name="connsiteX4" fmla="*/ 228906 w 457812"/>
              <a:gd name="connsiteY4" fmla="*/ 816567 h 816566"/>
              <a:gd name="connsiteX5" fmla="*/ 457812 w 457812"/>
              <a:gd name="connsiteY5" fmla="*/ 434445 h 816566"/>
              <a:gd name="connsiteX6" fmla="*/ 345811 w 457812"/>
              <a:gd name="connsiteY6" fmla="*/ 434445 h 816566"/>
              <a:gd name="connsiteX7" fmla="*/ 345811 w 457812"/>
              <a:gd name="connsiteY7" fmla="*/ 0 h 81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812" h="816566">
                <a:moveTo>
                  <a:pt x="345811" y="0"/>
                </a:moveTo>
                <a:lnTo>
                  <a:pt x="111991" y="0"/>
                </a:lnTo>
                <a:lnTo>
                  <a:pt x="111991" y="434445"/>
                </a:lnTo>
                <a:lnTo>
                  <a:pt x="0" y="434445"/>
                </a:lnTo>
                <a:lnTo>
                  <a:pt x="228906" y="816567"/>
                </a:lnTo>
                <a:lnTo>
                  <a:pt x="457812" y="434445"/>
                </a:lnTo>
                <a:lnTo>
                  <a:pt x="345811" y="434445"/>
                </a:lnTo>
                <a:lnTo>
                  <a:pt x="345811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0">
                <a:srgbClr val="CED7FF">
                  <a:alpha val="32941"/>
                </a:srgbClr>
              </a:gs>
              <a:gs pos="100000">
                <a:srgbClr val="9EB0FF">
                  <a:alpha val="65882"/>
                </a:srgbClr>
              </a:gs>
            </a:gsLst>
            <a:lin ang="5400000" scaled="1"/>
          </a:gradFill>
          <a:ln w="93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6" name="Image 14" descr="preencoded.png"/>
          <p:cNvSpPr/>
          <p:nvPr/>
        </p:nvSpPr>
        <p:spPr>
          <a:xfrm>
            <a:off x="1963694" y="1286541"/>
            <a:ext cx="1231389" cy="4336321"/>
          </a:xfrm>
          <a:custGeom>
            <a:avLst/>
            <a:gdLst>
              <a:gd name="connsiteX0" fmla="*/ 1847084 w 1847083"/>
              <a:gd name="connsiteY0" fmla="*/ 0 h 6504481"/>
              <a:gd name="connsiteX1" fmla="*/ 0 w 1847083"/>
              <a:gd name="connsiteY1" fmla="*/ 3252244 h 6504481"/>
              <a:gd name="connsiteX2" fmla="*/ 1847084 w 1847083"/>
              <a:gd name="connsiteY2" fmla="*/ 6504482 h 6504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7083" h="6504481">
                <a:moveTo>
                  <a:pt x="1847084" y="0"/>
                </a:moveTo>
                <a:cubicBezTo>
                  <a:pt x="741619" y="656354"/>
                  <a:pt x="0" y="1867146"/>
                  <a:pt x="0" y="3252244"/>
                </a:cubicBezTo>
                <a:cubicBezTo>
                  <a:pt x="0" y="4637333"/>
                  <a:pt x="741618" y="5848128"/>
                  <a:pt x="1847084" y="6504482"/>
                </a:cubicBezTo>
              </a:path>
            </a:pathLst>
          </a:custGeom>
          <a:noFill/>
          <a:ln w="40016" cap="flat">
            <a:gradFill>
              <a:gsLst>
                <a:gs pos="0">
                  <a:srgbClr val="172350"/>
                </a:gs>
                <a:gs pos="50000">
                  <a:srgbClr val="172350">
                    <a:alpha val="49804"/>
                  </a:srgbClr>
                </a:gs>
                <a:gs pos="100000">
                  <a:srgbClr val="172350">
                    <a:alpha val="0"/>
                  </a:srgbClr>
                </a:gs>
              </a:gsLst>
              <a:lin ang="0" scaled="1"/>
            </a:gradFill>
            <a:prstDash val="dash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7" name="Image 15" descr="preencoded.png"/>
          <p:cNvSpPr/>
          <p:nvPr/>
        </p:nvSpPr>
        <p:spPr>
          <a:xfrm>
            <a:off x="8459043" y="1286541"/>
            <a:ext cx="1237573" cy="4336321"/>
          </a:xfrm>
          <a:custGeom>
            <a:avLst/>
            <a:gdLst>
              <a:gd name="connsiteX0" fmla="*/ 0 w 1856359"/>
              <a:gd name="connsiteY0" fmla="*/ 0 h 6504481"/>
              <a:gd name="connsiteX1" fmla="*/ 1856360 w 1856359"/>
              <a:gd name="connsiteY1" fmla="*/ 3252244 h 6504481"/>
              <a:gd name="connsiteX2" fmla="*/ 0 w 1856359"/>
              <a:gd name="connsiteY2" fmla="*/ 6504482 h 6504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6359" h="6504481">
                <a:moveTo>
                  <a:pt x="0" y="0"/>
                </a:moveTo>
                <a:cubicBezTo>
                  <a:pt x="1111020" y="656354"/>
                  <a:pt x="1856360" y="1867146"/>
                  <a:pt x="1856360" y="3252244"/>
                </a:cubicBezTo>
                <a:cubicBezTo>
                  <a:pt x="1856360" y="4637333"/>
                  <a:pt x="1111020" y="5848128"/>
                  <a:pt x="0" y="6504482"/>
                </a:cubicBezTo>
              </a:path>
            </a:pathLst>
          </a:custGeom>
          <a:noFill/>
          <a:ln w="40217" cap="flat">
            <a:gradFill>
              <a:gsLst>
                <a:gs pos="0">
                  <a:srgbClr val="172350"/>
                </a:gs>
                <a:gs pos="50000">
                  <a:srgbClr val="172350">
                    <a:alpha val="49804"/>
                  </a:srgbClr>
                </a:gs>
                <a:gs pos="100000">
                  <a:srgbClr val="172350">
                    <a:alpha val="0"/>
                  </a:srgbClr>
                </a:gs>
              </a:gsLst>
              <a:lin ang="10800000" scaled="1"/>
            </a:gradFill>
            <a:prstDash val="dash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8" name="Image 16" descr="preencoded.png"/>
          <p:cNvSpPr/>
          <p:nvPr/>
        </p:nvSpPr>
        <p:spPr>
          <a:xfrm>
            <a:off x="3388442" y="6242428"/>
            <a:ext cx="5153773" cy="4491"/>
          </a:xfrm>
          <a:custGeom>
            <a:avLst/>
            <a:gdLst>
              <a:gd name="connsiteX0" fmla="*/ 0 w 7730659"/>
              <a:gd name="connsiteY0" fmla="*/ 0 h 6737"/>
              <a:gd name="connsiteX1" fmla="*/ 7730659 w 7730659"/>
              <a:gd name="connsiteY1" fmla="*/ 0 h 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30659" h="6737">
                <a:moveTo>
                  <a:pt x="0" y="0"/>
                </a:moveTo>
                <a:lnTo>
                  <a:pt x="7730659" y="0"/>
                </a:lnTo>
              </a:path>
            </a:pathLst>
          </a:custGeom>
          <a:noFill/>
          <a:ln w="20160" cap="flat">
            <a:gradFill>
              <a:gsLst>
                <a:gs pos="0">
                  <a:srgbClr val="232E59">
                    <a:alpha val="0"/>
                  </a:srgbClr>
                </a:gs>
                <a:gs pos="24219">
                  <a:srgbClr val="232E59">
                    <a:alpha val="49804"/>
                  </a:srgbClr>
                </a:gs>
                <a:gs pos="48438">
                  <a:srgbClr val="232E59"/>
                </a:gs>
                <a:gs pos="100000">
                  <a:srgbClr val="232E59">
                    <a:alpha val="0"/>
                  </a:srgbClr>
                </a:gs>
              </a:gsLst>
              <a:lin ang="21599982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9" name="Image 17" descr="preencoded.png"/>
          <p:cNvSpPr/>
          <p:nvPr/>
        </p:nvSpPr>
        <p:spPr>
          <a:xfrm>
            <a:off x="4534514" y="5315490"/>
            <a:ext cx="4489" cy="854710"/>
          </a:xfrm>
          <a:custGeom>
            <a:avLst/>
            <a:gdLst>
              <a:gd name="connsiteX0" fmla="*/ 0 w 6734"/>
              <a:gd name="connsiteY0" fmla="*/ 0 h 1282065"/>
              <a:gd name="connsiteX1" fmla="*/ 0 w 6734"/>
              <a:gd name="connsiteY1" fmla="*/ 1282065 h 128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734" h="1282065">
                <a:moveTo>
                  <a:pt x="0" y="0"/>
                </a:moveTo>
                <a:lnTo>
                  <a:pt x="0" y="1282065"/>
                </a:lnTo>
              </a:path>
            </a:pathLst>
          </a:custGeom>
          <a:noFill/>
          <a:ln w="13473" cap="flat">
            <a:gradFill>
              <a:gsLst>
                <a:gs pos="0">
                  <a:srgbClr val="192551">
                    <a:alpha val="0"/>
                  </a:srgbClr>
                </a:gs>
                <a:gs pos="50000">
                  <a:srgbClr val="192551">
                    <a:alpha val="49804"/>
                  </a:srgbClr>
                </a:gs>
                <a:gs pos="100000">
                  <a:srgbClr val="192551"/>
                </a:gs>
              </a:gsLst>
              <a:lin ang="5386825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60" name="Image 18" descr="preencoded.png"/>
          <p:cNvSpPr/>
          <p:nvPr/>
        </p:nvSpPr>
        <p:spPr>
          <a:xfrm>
            <a:off x="7098369" y="5098365"/>
            <a:ext cx="0" cy="1071831"/>
          </a:xfrm>
          <a:custGeom>
            <a:avLst/>
            <a:gdLst>
              <a:gd name="connsiteX0" fmla="*/ 0 w 0"/>
              <a:gd name="connsiteY0" fmla="*/ 0 h 1607747"/>
              <a:gd name="connsiteX1" fmla="*/ 0 w 0"/>
              <a:gd name="connsiteY1" fmla="*/ 1607748 h 1607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607747">
                <a:moveTo>
                  <a:pt x="0" y="0"/>
                </a:moveTo>
                <a:lnTo>
                  <a:pt x="0" y="1607748"/>
                </a:lnTo>
              </a:path>
            </a:pathLst>
          </a:custGeom>
          <a:noFill/>
          <a:ln w="13473" cap="flat">
            <a:gradFill>
              <a:gsLst>
                <a:gs pos="0">
                  <a:srgbClr val="192551">
                    <a:alpha val="0"/>
                  </a:srgbClr>
                </a:gs>
                <a:gs pos="50000">
                  <a:srgbClr val="192551">
                    <a:alpha val="49804"/>
                  </a:srgbClr>
                </a:gs>
                <a:gs pos="100000">
                  <a:srgbClr val="192551"/>
                </a:gs>
              </a:gsLst>
              <a:lin ang="5383505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61" name="Image 19" descr="preencoded.png"/>
          <p:cNvSpPr/>
          <p:nvPr/>
        </p:nvSpPr>
        <p:spPr>
          <a:xfrm>
            <a:off x="5758773" y="4833744"/>
            <a:ext cx="0" cy="1336455"/>
          </a:xfrm>
          <a:custGeom>
            <a:avLst/>
            <a:gdLst>
              <a:gd name="connsiteX0" fmla="*/ 0 w 0"/>
              <a:gd name="connsiteY0" fmla="*/ 0 h 2004683"/>
              <a:gd name="connsiteX1" fmla="*/ 0 w 0"/>
              <a:gd name="connsiteY1" fmla="*/ 2004683 h 2004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004683">
                <a:moveTo>
                  <a:pt x="0" y="0"/>
                </a:moveTo>
                <a:lnTo>
                  <a:pt x="0" y="2004683"/>
                </a:lnTo>
              </a:path>
            </a:pathLst>
          </a:custGeom>
          <a:noFill/>
          <a:ln w="13473" cap="flat">
            <a:gradFill>
              <a:gsLst>
                <a:gs pos="0">
                  <a:srgbClr val="192551">
                    <a:alpha val="0"/>
                  </a:srgbClr>
                </a:gs>
                <a:gs pos="50000">
                  <a:srgbClr val="192551">
                    <a:alpha val="49804"/>
                  </a:srgbClr>
                </a:gs>
                <a:gs pos="100000">
                  <a:srgbClr val="192551"/>
                </a:gs>
              </a:gsLst>
              <a:lin ang="5379431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62" name="Image 20" descr="preencoded.png"/>
          <p:cNvSpPr/>
          <p:nvPr/>
        </p:nvSpPr>
        <p:spPr>
          <a:xfrm>
            <a:off x="4490418" y="6185849"/>
            <a:ext cx="89275" cy="89273"/>
          </a:xfrm>
          <a:custGeom>
            <a:avLst/>
            <a:gdLst>
              <a:gd name="connsiteX0" fmla="*/ 133913 w 133913"/>
              <a:gd name="connsiteY0" fmla="*/ 66955 h 133909"/>
              <a:gd name="connsiteX1" fmla="*/ 66957 w 133913"/>
              <a:gd name="connsiteY1" fmla="*/ 133909 h 133909"/>
              <a:gd name="connsiteX2" fmla="*/ 0 w 133913"/>
              <a:gd name="connsiteY2" fmla="*/ 66955 h 133909"/>
              <a:gd name="connsiteX3" fmla="*/ 66957 w 133913"/>
              <a:gd name="connsiteY3" fmla="*/ 0 h 133909"/>
              <a:gd name="connsiteX4" fmla="*/ 133913 w 133913"/>
              <a:gd name="connsiteY4" fmla="*/ 66955 h 133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913" h="133909">
                <a:moveTo>
                  <a:pt x="133913" y="66955"/>
                </a:moveTo>
                <a:cubicBezTo>
                  <a:pt x="133913" y="103933"/>
                  <a:pt x="103936" y="133909"/>
                  <a:pt x="66957" y="133909"/>
                </a:cubicBezTo>
                <a:cubicBezTo>
                  <a:pt x="29978" y="133909"/>
                  <a:pt x="0" y="103933"/>
                  <a:pt x="0" y="66955"/>
                </a:cubicBezTo>
                <a:cubicBezTo>
                  <a:pt x="0" y="29977"/>
                  <a:pt x="29978" y="0"/>
                  <a:pt x="66957" y="0"/>
                </a:cubicBezTo>
                <a:cubicBezTo>
                  <a:pt x="103936" y="0"/>
                  <a:pt x="133913" y="29977"/>
                  <a:pt x="133913" y="66955"/>
                </a:cubicBezTo>
                <a:close/>
              </a:path>
            </a:pathLst>
          </a:custGeom>
          <a:solidFill>
            <a:srgbClr val="FFFFFF"/>
          </a:solidFill>
          <a:ln w="28720" cap="flat">
            <a:solidFill>
              <a:srgbClr val="1B2752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63" name="Image 21" descr="preencoded.png"/>
          <p:cNvSpPr/>
          <p:nvPr/>
        </p:nvSpPr>
        <p:spPr>
          <a:xfrm>
            <a:off x="5714494" y="6185849"/>
            <a:ext cx="89275" cy="89273"/>
          </a:xfrm>
          <a:custGeom>
            <a:avLst/>
            <a:gdLst>
              <a:gd name="connsiteX0" fmla="*/ 133913 w 133913"/>
              <a:gd name="connsiteY0" fmla="*/ 66955 h 133909"/>
              <a:gd name="connsiteX1" fmla="*/ 66957 w 133913"/>
              <a:gd name="connsiteY1" fmla="*/ 133909 h 133909"/>
              <a:gd name="connsiteX2" fmla="*/ 0 w 133913"/>
              <a:gd name="connsiteY2" fmla="*/ 66955 h 133909"/>
              <a:gd name="connsiteX3" fmla="*/ 66957 w 133913"/>
              <a:gd name="connsiteY3" fmla="*/ 0 h 133909"/>
              <a:gd name="connsiteX4" fmla="*/ 133913 w 133913"/>
              <a:gd name="connsiteY4" fmla="*/ 66955 h 133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913" h="133909">
                <a:moveTo>
                  <a:pt x="133913" y="66955"/>
                </a:moveTo>
                <a:cubicBezTo>
                  <a:pt x="133913" y="103933"/>
                  <a:pt x="103936" y="133909"/>
                  <a:pt x="66957" y="133909"/>
                </a:cubicBezTo>
                <a:cubicBezTo>
                  <a:pt x="29978" y="133909"/>
                  <a:pt x="0" y="103933"/>
                  <a:pt x="0" y="66955"/>
                </a:cubicBezTo>
                <a:cubicBezTo>
                  <a:pt x="0" y="29977"/>
                  <a:pt x="29978" y="0"/>
                  <a:pt x="66957" y="0"/>
                </a:cubicBezTo>
                <a:cubicBezTo>
                  <a:pt x="103936" y="0"/>
                  <a:pt x="133913" y="29977"/>
                  <a:pt x="133913" y="66955"/>
                </a:cubicBezTo>
                <a:close/>
              </a:path>
            </a:pathLst>
          </a:custGeom>
          <a:solidFill>
            <a:srgbClr val="FFFFFF"/>
          </a:solidFill>
          <a:ln w="28720" cap="flat">
            <a:solidFill>
              <a:srgbClr val="1B2752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64" name="Image 22" descr="preencoded.png"/>
          <p:cNvSpPr/>
          <p:nvPr/>
        </p:nvSpPr>
        <p:spPr>
          <a:xfrm>
            <a:off x="7054054" y="6185849"/>
            <a:ext cx="89275" cy="89273"/>
          </a:xfrm>
          <a:custGeom>
            <a:avLst/>
            <a:gdLst>
              <a:gd name="connsiteX0" fmla="*/ 133913 w 133913"/>
              <a:gd name="connsiteY0" fmla="*/ 66955 h 133909"/>
              <a:gd name="connsiteX1" fmla="*/ 66957 w 133913"/>
              <a:gd name="connsiteY1" fmla="*/ 133909 h 133909"/>
              <a:gd name="connsiteX2" fmla="*/ 0 w 133913"/>
              <a:gd name="connsiteY2" fmla="*/ 66955 h 133909"/>
              <a:gd name="connsiteX3" fmla="*/ 66957 w 133913"/>
              <a:gd name="connsiteY3" fmla="*/ 0 h 133909"/>
              <a:gd name="connsiteX4" fmla="*/ 133913 w 133913"/>
              <a:gd name="connsiteY4" fmla="*/ 66955 h 133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913" h="133909">
                <a:moveTo>
                  <a:pt x="133913" y="66955"/>
                </a:moveTo>
                <a:cubicBezTo>
                  <a:pt x="133913" y="103933"/>
                  <a:pt x="103936" y="133909"/>
                  <a:pt x="66957" y="133909"/>
                </a:cubicBezTo>
                <a:cubicBezTo>
                  <a:pt x="29978" y="133909"/>
                  <a:pt x="0" y="103933"/>
                  <a:pt x="0" y="66955"/>
                </a:cubicBezTo>
                <a:cubicBezTo>
                  <a:pt x="0" y="29977"/>
                  <a:pt x="29978" y="0"/>
                  <a:pt x="66957" y="0"/>
                </a:cubicBezTo>
                <a:cubicBezTo>
                  <a:pt x="103936" y="0"/>
                  <a:pt x="133913" y="29977"/>
                  <a:pt x="133913" y="66955"/>
                </a:cubicBezTo>
                <a:close/>
              </a:path>
            </a:pathLst>
          </a:custGeom>
          <a:solidFill>
            <a:srgbClr val="FFFFFF"/>
          </a:solidFill>
          <a:ln w="28720" cap="flat">
            <a:solidFill>
              <a:srgbClr val="1B2752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25" name="Text 0"/>
          <p:cNvSpPr/>
          <p:nvPr/>
        </p:nvSpPr>
        <p:spPr>
          <a:xfrm>
            <a:off x="11220450" y="635000"/>
            <a:ext cx="336550" cy="13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00"/>
              </a:lnSpc>
            </a:pPr>
            <a:r>
              <a:rPr lang="en-US" sz="900" kern="0" spc="95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2022</a:t>
            </a:r>
            <a:endParaRPr lang="en-US" sz="900" dirty="0"/>
          </a:p>
        </p:txBody>
      </p:sp>
      <p:sp>
        <p:nvSpPr>
          <p:cNvPr id="26" name="Text 1"/>
          <p:cNvSpPr/>
          <p:nvPr/>
        </p:nvSpPr>
        <p:spPr>
          <a:xfrm>
            <a:off x="927100" y="635000"/>
            <a:ext cx="1924050" cy="13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00"/>
              </a:lnSpc>
            </a:pPr>
            <a:r>
              <a:rPr lang="en-US" sz="900" kern="0" spc="95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SCIENCE AND TECHNOLOGY</a:t>
            </a:r>
            <a:endParaRPr lang="en-US" sz="900" dirty="0"/>
          </a:p>
        </p:txBody>
      </p:sp>
      <p:sp>
        <p:nvSpPr>
          <p:cNvPr id="27" name="Text 2"/>
          <p:cNvSpPr/>
          <p:nvPr/>
        </p:nvSpPr>
        <p:spPr>
          <a:xfrm>
            <a:off x="3998600" y="3179991"/>
            <a:ext cx="679632" cy="622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1857" dirty="0">
                <a:solidFill>
                  <a:srgbClr val="FFFFFF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学生评价</a:t>
            </a:r>
            <a:endParaRPr lang="en-US" sz="1857" dirty="0"/>
          </a:p>
        </p:txBody>
      </p:sp>
      <p:sp>
        <p:nvSpPr>
          <p:cNvPr id="28" name="Text 3"/>
          <p:cNvSpPr/>
          <p:nvPr/>
        </p:nvSpPr>
        <p:spPr>
          <a:xfrm>
            <a:off x="5614361" y="3176184"/>
            <a:ext cx="679632" cy="622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1857" dirty="0">
                <a:solidFill>
                  <a:srgbClr val="FFFFFF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办公申请</a:t>
            </a:r>
            <a:endParaRPr lang="en-US" sz="1857" dirty="0"/>
          </a:p>
        </p:txBody>
      </p:sp>
      <p:sp>
        <p:nvSpPr>
          <p:cNvPr id="29" name="Text 4"/>
          <p:cNvSpPr/>
          <p:nvPr/>
        </p:nvSpPr>
        <p:spPr>
          <a:xfrm>
            <a:off x="7218659" y="3205237"/>
            <a:ext cx="679632" cy="622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1857" dirty="0">
                <a:solidFill>
                  <a:srgbClr val="FFFFFF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消息发布</a:t>
            </a:r>
            <a:endParaRPr lang="en-US" sz="1857" dirty="0"/>
          </a:p>
        </p:txBody>
      </p:sp>
      <p:sp>
        <p:nvSpPr>
          <p:cNvPr id="30" name="Text 5"/>
          <p:cNvSpPr/>
          <p:nvPr/>
        </p:nvSpPr>
        <p:spPr>
          <a:xfrm>
            <a:off x="8445500" y="2395992"/>
            <a:ext cx="800100" cy="260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538" dirty="0">
                <a:solidFill>
                  <a:srgbClr val="00000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发布打卡</a:t>
            </a:r>
            <a:endParaRPr lang="en-US" sz="1538" dirty="0"/>
          </a:p>
        </p:txBody>
      </p:sp>
      <p:sp>
        <p:nvSpPr>
          <p:cNvPr id="31" name="Text 6"/>
          <p:cNvSpPr/>
          <p:nvPr/>
        </p:nvSpPr>
        <p:spPr>
          <a:xfrm>
            <a:off x="2406650" y="2395992"/>
            <a:ext cx="800100" cy="260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538" dirty="0">
                <a:solidFill>
                  <a:srgbClr val="00000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课堂练习</a:t>
            </a:r>
            <a:endParaRPr lang="en-US" sz="1538" dirty="0"/>
          </a:p>
        </p:txBody>
      </p:sp>
      <p:sp>
        <p:nvSpPr>
          <p:cNvPr id="32" name="Text 7"/>
          <p:cNvSpPr/>
          <p:nvPr/>
        </p:nvSpPr>
        <p:spPr>
          <a:xfrm>
            <a:off x="8445500" y="3083133"/>
            <a:ext cx="800100" cy="260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538" dirty="0">
                <a:solidFill>
                  <a:srgbClr val="00000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打卡模版</a:t>
            </a:r>
            <a:endParaRPr lang="en-US" sz="1538" dirty="0"/>
          </a:p>
        </p:txBody>
      </p:sp>
      <p:sp>
        <p:nvSpPr>
          <p:cNvPr id="33" name="Text 8"/>
          <p:cNvSpPr/>
          <p:nvPr/>
        </p:nvSpPr>
        <p:spPr>
          <a:xfrm>
            <a:off x="2406650" y="3083133"/>
            <a:ext cx="800100" cy="260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538" dirty="0">
                <a:solidFill>
                  <a:srgbClr val="00000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课堂表现</a:t>
            </a:r>
            <a:endParaRPr lang="en-US" sz="1538" dirty="0"/>
          </a:p>
        </p:txBody>
      </p:sp>
      <p:sp>
        <p:nvSpPr>
          <p:cNvPr id="34" name="Text 9"/>
          <p:cNvSpPr/>
          <p:nvPr/>
        </p:nvSpPr>
        <p:spPr>
          <a:xfrm>
            <a:off x="8445500" y="3770276"/>
            <a:ext cx="800100" cy="260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538" dirty="0">
                <a:solidFill>
                  <a:srgbClr val="00000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打卡统计</a:t>
            </a:r>
            <a:endParaRPr lang="en-US" sz="1538" dirty="0"/>
          </a:p>
        </p:txBody>
      </p:sp>
      <p:sp>
        <p:nvSpPr>
          <p:cNvPr id="35" name="Text 10"/>
          <p:cNvSpPr/>
          <p:nvPr/>
        </p:nvSpPr>
        <p:spPr>
          <a:xfrm>
            <a:off x="2406650" y="3770276"/>
            <a:ext cx="800100" cy="260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538" dirty="0">
                <a:solidFill>
                  <a:srgbClr val="00000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课堂互动</a:t>
            </a:r>
            <a:endParaRPr lang="en-US" sz="1538" dirty="0"/>
          </a:p>
        </p:txBody>
      </p:sp>
      <p:sp>
        <p:nvSpPr>
          <p:cNvPr id="36" name="Text 11"/>
          <p:cNvSpPr/>
          <p:nvPr/>
        </p:nvSpPr>
        <p:spPr>
          <a:xfrm>
            <a:off x="4184650" y="4902039"/>
            <a:ext cx="406400" cy="260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538" b="1" dirty="0">
                <a:solidFill>
                  <a:srgbClr val="00000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早读</a:t>
            </a:r>
            <a:endParaRPr lang="en-US" sz="1538" dirty="0"/>
          </a:p>
        </p:txBody>
      </p:sp>
      <p:sp>
        <p:nvSpPr>
          <p:cNvPr id="37" name="Text 12"/>
          <p:cNvSpPr/>
          <p:nvPr/>
        </p:nvSpPr>
        <p:spPr>
          <a:xfrm>
            <a:off x="4914900" y="4066692"/>
            <a:ext cx="406400" cy="260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538" dirty="0">
                <a:solidFill>
                  <a:srgbClr val="000000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班级</a:t>
            </a:r>
            <a:endParaRPr lang="en-US" sz="1538" dirty="0"/>
          </a:p>
        </p:txBody>
      </p:sp>
      <p:sp>
        <p:nvSpPr>
          <p:cNvPr id="38" name="Text 13"/>
          <p:cNvSpPr/>
          <p:nvPr/>
        </p:nvSpPr>
        <p:spPr>
          <a:xfrm>
            <a:off x="5251450" y="1716906"/>
            <a:ext cx="1149350" cy="374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600"/>
              </a:lnSpc>
            </a:pPr>
            <a:r>
              <a:rPr lang="en-US" sz="2228" dirty="0">
                <a:solidFill>
                  <a:srgbClr val="000000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活动申请</a:t>
            </a:r>
            <a:endParaRPr lang="en-US" sz="2228" dirty="0"/>
          </a:p>
        </p:txBody>
      </p:sp>
      <p:sp>
        <p:nvSpPr>
          <p:cNvPr id="39" name="Text 14"/>
          <p:cNvSpPr/>
          <p:nvPr/>
        </p:nvSpPr>
        <p:spPr>
          <a:xfrm>
            <a:off x="6178550" y="4066692"/>
            <a:ext cx="406400" cy="260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538" dirty="0">
                <a:solidFill>
                  <a:srgbClr val="000000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评价</a:t>
            </a:r>
            <a:endParaRPr lang="en-US" sz="1538" dirty="0"/>
          </a:p>
        </p:txBody>
      </p:sp>
      <p:sp>
        <p:nvSpPr>
          <p:cNvPr id="40" name="Text 15"/>
          <p:cNvSpPr/>
          <p:nvPr/>
        </p:nvSpPr>
        <p:spPr>
          <a:xfrm>
            <a:off x="4800600" y="5380345"/>
            <a:ext cx="603250" cy="260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538" dirty="0">
                <a:solidFill>
                  <a:srgbClr val="00000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违禁品</a:t>
            </a:r>
            <a:endParaRPr lang="en-US" sz="1538" dirty="0"/>
          </a:p>
        </p:txBody>
      </p:sp>
      <p:sp>
        <p:nvSpPr>
          <p:cNvPr id="41" name="Text 16"/>
          <p:cNvSpPr/>
          <p:nvPr/>
        </p:nvSpPr>
        <p:spPr>
          <a:xfrm>
            <a:off x="5239398" y="4624150"/>
            <a:ext cx="406400" cy="260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538" b="1" dirty="0">
                <a:solidFill>
                  <a:srgbClr val="00000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两操</a:t>
            </a:r>
            <a:endParaRPr lang="en-US" sz="1538" dirty="0"/>
          </a:p>
        </p:txBody>
      </p:sp>
      <p:sp>
        <p:nvSpPr>
          <p:cNvPr id="42" name="Text 17"/>
          <p:cNvSpPr/>
          <p:nvPr/>
        </p:nvSpPr>
        <p:spPr>
          <a:xfrm>
            <a:off x="5943600" y="4902039"/>
            <a:ext cx="406400" cy="260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538" dirty="0">
                <a:solidFill>
                  <a:srgbClr val="00000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纪律</a:t>
            </a:r>
            <a:endParaRPr lang="en-US" sz="1538" dirty="0"/>
          </a:p>
        </p:txBody>
      </p:sp>
      <p:sp>
        <p:nvSpPr>
          <p:cNvPr id="43" name="Text 18"/>
          <p:cNvSpPr/>
          <p:nvPr/>
        </p:nvSpPr>
        <p:spPr>
          <a:xfrm>
            <a:off x="6369050" y="5366873"/>
            <a:ext cx="406400" cy="260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538" b="1" dirty="0">
                <a:solidFill>
                  <a:srgbClr val="00000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卫生</a:t>
            </a:r>
            <a:endParaRPr lang="en-US" sz="1538" dirty="0"/>
          </a:p>
        </p:txBody>
      </p:sp>
      <p:sp>
        <p:nvSpPr>
          <p:cNvPr id="44" name="Text 19"/>
          <p:cNvSpPr/>
          <p:nvPr/>
        </p:nvSpPr>
        <p:spPr>
          <a:xfrm>
            <a:off x="6705600" y="4652783"/>
            <a:ext cx="406400" cy="260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538" dirty="0">
                <a:solidFill>
                  <a:srgbClr val="00000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饭堂</a:t>
            </a:r>
            <a:endParaRPr lang="en-US" sz="1538" dirty="0"/>
          </a:p>
        </p:txBody>
      </p:sp>
      <p:sp>
        <p:nvSpPr>
          <p:cNvPr id="45" name="Text 20"/>
          <p:cNvSpPr/>
          <p:nvPr/>
        </p:nvSpPr>
        <p:spPr>
          <a:xfrm>
            <a:off x="8445500" y="4457418"/>
            <a:ext cx="800100" cy="260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538" dirty="0">
                <a:solidFill>
                  <a:srgbClr val="00000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阅读通知</a:t>
            </a:r>
            <a:endParaRPr lang="en-US" sz="1538" dirty="0"/>
          </a:p>
        </p:txBody>
      </p:sp>
      <p:sp>
        <p:nvSpPr>
          <p:cNvPr id="46" name="Text 21"/>
          <p:cNvSpPr/>
          <p:nvPr/>
        </p:nvSpPr>
        <p:spPr>
          <a:xfrm>
            <a:off x="2406650" y="4457418"/>
            <a:ext cx="800100" cy="260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538" dirty="0">
                <a:solidFill>
                  <a:srgbClr val="00000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内务卫生</a:t>
            </a:r>
            <a:endParaRPr lang="en-US" sz="1538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Image 0" descr="preencoded.png"/>
          <p:cNvSpPr/>
          <p:nvPr/>
        </p:nvSpPr>
        <p:spPr>
          <a:xfrm>
            <a:off x="44797" y="0"/>
            <a:ext cx="12192000" cy="6858000"/>
          </a:xfrm>
          <a:custGeom>
            <a:avLst/>
            <a:gdLst>
              <a:gd name="connsiteX0" fmla="*/ 0 w 18288000"/>
              <a:gd name="connsiteY0" fmla="*/ 0 h 10287000"/>
              <a:gd name="connsiteX1" fmla="*/ 18288000 w 18288000"/>
              <a:gd name="connsiteY1" fmla="*/ 0 h 10287000"/>
              <a:gd name="connsiteX2" fmla="*/ 18288000 w 18288000"/>
              <a:gd name="connsiteY2" fmla="*/ 10287000 h 10287000"/>
              <a:gd name="connsiteX3" fmla="*/ 0 w 18288000"/>
              <a:gd name="connsiteY3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close/>
              </a:path>
            </a:pathLst>
          </a:custGeom>
          <a:gradFill>
            <a:gsLst>
              <a:gs pos="0">
                <a:srgbClr val="F1F6FF"/>
              </a:gs>
              <a:gs pos="50000">
                <a:srgbClr val="F8FAFF"/>
              </a:gs>
              <a:gs pos="100000">
                <a:srgbClr val="FFFFFF"/>
              </a:gs>
            </a:gsLst>
            <a:lin ang="8567596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7" name="Image 1" descr="preencoded.png"/>
          <p:cNvSpPr/>
          <p:nvPr/>
        </p:nvSpPr>
        <p:spPr>
          <a:xfrm>
            <a:off x="5574415" y="25696"/>
            <a:ext cx="1925578" cy="6817485"/>
          </a:xfrm>
          <a:custGeom>
            <a:avLst/>
            <a:gdLst>
              <a:gd name="connsiteX0" fmla="*/ 2878898 w 2888367"/>
              <a:gd name="connsiteY0" fmla="*/ 0 h 10226228"/>
              <a:gd name="connsiteX1" fmla="*/ 0 w 2888367"/>
              <a:gd name="connsiteY1" fmla="*/ 5110280 h 10226228"/>
              <a:gd name="connsiteX2" fmla="*/ 2888368 w 2888367"/>
              <a:gd name="connsiteY2" fmla="*/ 10226228 h 10226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8367" h="10226228">
                <a:moveTo>
                  <a:pt x="2878898" y="0"/>
                </a:moveTo>
                <a:cubicBezTo>
                  <a:pt x="1154050" y="1041769"/>
                  <a:pt x="0" y="2940579"/>
                  <a:pt x="0" y="5110280"/>
                </a:cubicBezTo>
                <a:cubicBezTo>
                  <a:pt x="0" y="7283940"/>
                  <a:pt x="1158273" y="9185728"/>
                  <a:pt x="2888368" y="10226228"/>
                </a:cubicBezTo>
              </a:path>
            </a:pathLst>
          </a:custGeom>
          <a:noFill/>
          <a:ln w="40159" cap="flat">
            <a:gradFill>
              <a:gsLst>
                <a:gs pos="0">
                  <a:srgbClr val="172350"/>
                </a:gs>
                <a:gs pos="50000">
                  <a:srgbClr val="172350">
                    <a:alpha val="49804"/>
                  </a:srgbClr>
                </a:gs>
                <a:gs pos="100000">
                  <a:srgbClr val="172350">
                    <a:alpha val="0"/>
                  </a:srgbClr>
                </a:gs>
              </a:gsLst>
              <a:lin ang="0" scaled="1"/>
            </a:gradFill>
            <a:prstDash val="dash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4F88A8D6-D12E-E47A-7829-5D7E64F9A271}"/>
              </a:ext>
            </a:extLst>
          </p:cNvPr>
          <p:cNvSpPr/>
          <p:nvPr/>
        </p:nvSpPr>
        <p:spPr>
          <a:xfrm>
            <a:off x="1230614" y="1216473"/>
            <a:ext cx="4531699" cy="453169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270000" dist="50800" dir="5400000" sx="86446" sy="86446" algn="ctr" rotWithShape="0">
              <a:srgbClr val="799FFB">
                <a:alpha val="3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1C0430AC-FB8D-D339-C2EB-776DC0CC81DF}"/>
              </a:ext>
            </a:extLst>
          </p:cNvPr>
          <p:cNvSpPr/>
          <p:nvPr/>
        </p:nvSpPr>
        <p:spPr>
          <a:xfrm>
            <a:off x="1470011" y="1428973"/>
            <a:ext cx="4052904" cy="41066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118294" dist="50800" dir="5400000" sx="86446" sy="86446" algn="ctr" rotWithShape="0">
              <a:srgbClr val="799FFB">
                <a:alpha val="7023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49" name="任意形状 48">
            <a:extLst>
              <a:ext uri="{FF2B5EF4-FFF2-40B4-BE49-F238E27FC236}">
                <a16:creationId xmlns:a16="http://schemas.microsoft.com/office/drawing/2014/main" id="{8D0E8DDA-9D38-52D5-D50D-53AEF24300BE}"/>
              </a:ext>
            </a:extLst>
          </p:cNvPr>
          <p:cNvSpPr/>
          <p:nvPr/>
        </p:nvSpPr>
        <p:spPr>
          <a:xfrm>
            <a:off x="7061715" y="288746"/>
            <a:ext cx="4004411" cy="2006939"/>
          </a:xfrm>
          <a:custGeom>
            <a:avLst/>
            <a:gdLst>
              <a:gd name="connsiteX0" fmla="*/ 6006618 w 6006617"/>
              <a:gd name="connsiteY0" fmla="*/ 0 h 3010409"/>
              <a:gd name="connsiteX1" fmla="*/ 0 w 6006617"/>
              <a:gd name="connsiteY1" fmla="*/ 3010410 h 3010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06617" h="3010409">
                <a:moveTo>
                  <a:pt x="6006618" y="0"/>
                </a:moveTo>
                <a:cubicBezTo>
                  <a:pt x="5145812" y="1137793"/>
                  <a:pt x="3291037" y="2816985"/>
                  <a:pt x="0" y="3010410"/>
                </a:cubicBezTo>
              </a:path>
            </a:pathLst>
          </a:custGeom>
          <a:noFill/>
          <a:ln w="40357" cap="flat">
            <a:gradFill>
              <a:gsLst>
                <a:gs pos="0">
                  <a:srgbClr val="172350"/>
                </a:gs>
                <a:gs pos="50000">
                  <a:srgbClr val="172350">
                    <a:alpha val="49804"/>
                  </a:srgbClr>
                </a:gs>
                <a:gs pos="100000">
                  <a:srgbClr val="172350">
                    <a:alpha val="0"/>
                  </a:srgbClr>
                </a:gs>
              </a:gsLst>
              <a:lin ang="0" scaled="1"/>
            </a:gradFill>
            <a:prstDash val="dash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0" name="任意形状 49">
            <a:extLst>
              <a:ext uri="{FF2B5EF4-FFF2-40B4-BE49-F238E27FC236}">
                <a16:creationId xmlns:a16="http://schemas.microsoft.com/office/drawing/2014/main" id="{7CDC2945-5D74-0AE2-0AFA-0032FE8584CE}"/>
              </a:ext>
            </a:extLst>
          </p:cNvPr>
          <p:cNvSpPr/>
          <p:nvPr/>
        </p:nvSpPr>
        <p:spPr>
          <a:xfrm>
            <a:off x="7052203" y="2251438"/>
            <a:ext cx="44453" cy="88627"/>
          </a:xfrm>
          <a:custGeom>
            <a:avLst/>
            <a:gdLst>
              <a:gd name="connsiteX0" fmla="*/ 66680 w 66680"/>
              <a:gd name="connsiteY0" fmla="*/ 0 h 132941"/>
              <a:gd name="connsiteX1" fmla="*/ 0 w 66680"/>
              <a:gd name="connsiteY1" fmla="*/ 66466 h 132941"/>
              <a:gd name="connsiteX2" fmla="*/ 66680 w 66680"/>
              <a:gd name="connsiteY2" fmla="*/ 132942 h 13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680" h="132941">
                <a:moveTo>
                  <a:pt x="66680" y="0"/>
                </a:moveTo>
                <a:lnTo>
                  <a:pt x="0" y="66466"/>
                </a:lnTo>
                <a:lnTo>
                  <a:pt x="66680" y="132942"/>
                </a:lnTo>
              </a:path>
            </a:pathLst>
          </a:custGeom>
          <a:noFill/>
          <a:ln w="190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2" name="任意形状 51">
            <a:extLst>
              <a:ext uri="{FF2B5EF4-FFF2-40B4-BE49-F238E27FC236}">
                <a16:creationId xmlns:a16="http://schemas.microsoft.com/office/drawing/2014/main" id="{B7E2D8ED-C006-3838-A77D-3FF3F3E05ECE}"/>
              </a:ext>
            </a:extLst>
          </p:cNvPr>
          <p:cNvSpPr/>
          <p:nvPr/>
        </p:nvSpPr>
        <p:spPr>
          <a:xfrm>
            <a:off x="7061715" y="4597616"/>
            <a:ext cx="4004411" cy="2006935"/>
          </a:xfrm>
          <a:custGeom>
            <a:avLst/>
            <a:gdLst>
              <a:gd name="connsiteX0" fmla="*/ 6006618 w 6006617"/>
              <a:gd name="connsiteY0" fmla="*/ 3010403 h 3010403"/>
              <a:gd name="connsiteX1" fmla="*/ 0 w 6006617"/>
              <a:gd name="connsiteY1" fmla="*/ 0 h 3010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06617" h="3010403">
                <a:moveTo>
                  <a:pt x="6006618" y="3010403"/>
                </a:moveTo>
                <a:cubicBezTo>
                  <a:pt x="5145812" y="1872613"/>
                  <a:pt x="3291037" y="193424"/>
                  <a:pt x="0" y="0"/>
                </a:cubicBezTo>
              </a:path>
            </a:pathLst>
          </a:custGeom>
          <a:noFill/>
          <a:ln w="40357" cap="flat">
            <a:gradFill>
              <a:gsLst>
                <a:gs pos="0">
                  <a:srgbClr val="172350"/>
                </a:gs>
                <a:gs pos="50000">
                  <a:srgbClr val="172350">
                    <a:alpha val="49804"/>
                  </a:srgbClr>
                </a:gs>
                <a:gs pos="100000">
                  <a:srgbClr val="172350">
                    <a:alpha val="0"/>
                  </a:srgbClr>
                </a:gs>
              </a:gsLst>
              <a:lin ang="0" scaled="1"/>
            </a:gradFill>
            <a:prstDash val="dash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3" name="任意形状 52">
            <a:extLst>
              <a:ext uri="{FF2B5EF4-FFF2-40B4-BE49-F238E27FC236}">
                <a16:creationId xmlns:a16="http://schemas.microsoft.com/office/drawing/2014/main" id="{5BCAF30F-B34C-ECA6-BC69-1740A8592BEB}"/>
              </a:ext>
            </a:extLst>
          </p:cNvPr>
          <p:cNvSpPr/>
          <p:nvPr/>
        </p:nvSpPr>
        <p:spPr>
          <a:xfrm>
            <a:off x="7052203" y="4553238"/>
            <a:ext cx="44453" cy="88625"/>
          </a:xfrm>
          <a:custGeom>
            <a:avLst/>
            <a:gdLst>
              <a:gd name="connsiteX0" fmla="*/ 66680 w 66680"/>
              <a:gd name="connsiteY0" fmla="*/ 132939 h 132938"/>
              <a:gd name="connsiteX1" fmla="*/ 0 w 66680"/>
              <a:gd name="connsiteY1" fmla="*/ 66470 h 132938"/>
              <a:gd name="connsiteX2" fmla="*/ 66680 w 66680"/>
              <a:gd name="connsiteY2" fmla="*/ 0 h 13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680" h="132938">
                <a:moveTo>
                  <a:pt x="66680" y="132939"/>
                </a:moveTo>
                <a:lnTo>
                  <a:pt x="0" y="66470"/>
                </a:lnTo>
                <a:lnTo>
                  <a:pt x="66680" y="0"/>
                </a:lnTo>
              </a:path>
            </a:pathLst>
          </a:custGeom>
          <a:noFill/>
          <a:ln w="190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4" name="Image 9" descr="preencoded.png"/>
          <p:cNvSpPr/>
          <p:nvPr/>
        </p:nvSpPr>
        <p:spPr>
          <a:xfrm>
            <a:off x="1161399" y="3517193"/>
            <a:ext cx="128569" cy="64285"/>
          </a:xfrm>
          <a:custGeom>
            <a:avLst/>
            <a:gdLst>
              <a:gd name="connsiteX0" fmla="*/ 0 w 192854"/>
              <a:gd name="connsiteY0" fmla="*/ 0 h 96427"/>
              <a:gd name="connsiteX1" fmla="*/ 96427 w 192854"/>
              <a:gd name="connsiteY1" fmla="*/ 96428 h 96427"/>
              <a:gd name="connsiteX2" fmla="*/ 192855 w 192854"/>
              <a:gd name="connsiteY2" fmla="*/ 0 h 96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2854" h="96427">
                <a:moveTo>
                  <a:pt x="0" y="0"/>
                </a:moveTo>
                <a:lnTo>
                  <a:pt x="96427" y="96428"/>
                </a:lnTo>
                <a:lnTo>
                  <a:pt x="192855" y="0"/>
                </a:lnTo>
              </a:path>
            </a:pathLst>
          </a:custGeom>
          <a:noFill/>
          <a:ln w="2735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5" name="Image 10" descr="preencoded.png"/>
          <p:cNvSpPr/>
          <p:nvPr/>
        </p:nvSpPr>
        <p:spPr>
          <a:xfrm>
            <a:off x="1414721" y="3517193"/>
            <a:ext cx="123427" cy="64285"/>
          </a:xfrm>
          <a:custGeom>
            <a:avLst/>
            <a:gdLst>
              <a:gd name="connsiteX0" fmla="*/ 0 w 185140"/>
              <a:gd name="connsiteY0" fmla="*/ 0 h 96427"/>
              <a:gd name="connsiteX1" fmla="*/ 92570 w 185140"/>
              <a:gd name="connsiteY1" fmla="*/ 96428 h 96427"/>
              <a:gd name="connsiteX2" fmla="*/ 185141 w 185140"/>
              <a:gd name="connsiteY2" fmla="*/ 0 h 96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140" h="96427">
                <a:moveTo>
                  <a:pt x="0" y="0"/>
                </a:moveTo>
                <a:lnTo>
                  <a:pt x="92570" y="96428"/>
                </a:lnTo>
                <a:lnTo>
                  <a:pt x="185141" y="0"/>
                </a:lnTo>
              </a:path>
            </a:pathLst>
          </a:custGeom>
          <a:noFill/>
          <a:ln w="2626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76" name="圆角矩形 75">
            <a:extLst>
              <a:ext uri="{FF2B5EF4-FFF2-40B4-BE49-F238E27FC236}">
                <a16:creationId xmlns:a16="http://schemas.microsoft.com/office/drawing/2014/main" id="{1498A5BF-D316-F3BF-5783-0E703CCA79FA}"/>
              </a:ext>
            </a:extLst>
          </p:cNvPr>
          <p:cNvSpPr/>
          <p:nvPr/>
        </p:nvSpPr>
        <p:spPr>
          <a:xfrm>
            <a:off x="4626265" y="4635393"/>
            <a:ext cx="1879019" cy="746565"/>
          </a:xfrm>
          <a:prstGeom prst="roundRect">
            <a:avLst>
              <a:gd name="adj" fmla="val 50000"/>
            </a:avLst>
          </a:prstGeom>
          <a:solidFill>
            <a:srgbClr val="FEFEFF"/>
          </a:solidFill>
          <a:ln w="50800" cap="flat">
            <a:solidFill>
              <a:srgbClr val="172350"/>
            </a:solidFill>
            <a:prstDash val="solid"/>
            <a:miter/>
          </a:ln>
          <a:effectLst>
            <a:outerShdw blurRad="1270000" dist="400645" dir="5400000" sx="106265" sy="106265" algn="ctr" rotWithShape="0">
              <a:srgbClr val="799FFB">
                <a:alpha val="10000"/>
              </a:srgbClr>
            </a:outerShdw>
          </a:effectLst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77" name="圆角矩形 76">
            <a:extLst>
              <a:ext uri="{FF2B5EF4-FFF2-40B4-BE49-F238E27FC236}">
                <a16:creationId xmlns:a16="http://schemas.microsoft.com/office/drawing/2014/main" id="{9793783E-152C-F7D4-AE30-DA0430FA55EE}"/>
              </a:ext>
            </a:extLst>
          </p:cNvPr>
          <p:cNvSpPr/>
          <p:nvPr/>
        </p:nvSpPr>
        <p:spPr>
          <a:xfrm>
            <a:off x="4641896" y="3134839"/>
            <a:ext cx="1879019" cy="746565"/>
          </a:xfrm>
          <a:prstGeom prst="roundRect">
            <a:avLst>
              <a:gd name="adj" fmla="val 50000"/>
            </a:avLst>
          </a:prstGeom>
          <a:solidFill>
            <a:srgbClr val="FEFEFF"/>
          </a:solidFill>
          <a:ln w="50800" cap="flat">
            <a:solidFill>
              <a:srgbClr val="172350"/>
            </a:solidFill>
            <a:prstDash val="solid"/>
            <a:miter/>
          </a:ln>
          <a:effectLst>
            <a:outerShdw blurRad="1270000" dist="400645" dir="5400000" sx="106265" sy="106265" algn="ctr" rotWithShape="0">
              <a:srgbClr val="799FFB">
                <a:alpha val="10000"/>
              </a:srgbClr>
            </a:outerShdw>
          </a:effectLst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78" name="圆角矩形 77">
            <a:extLst>
              <a:ext uri="{FF2B5EF4-FFF2-40B4-BE49-F238E27FC236}">
                <a16:creationId xmlns:a16="http://schemas.microsoft.com/office/drawing/2014/main" id="{1408812C-B450-202D-F8EB-7B66D3787C15}"/>
              </a:ext>
            </a:extLst>
          </p:cNvPr>
          <p:cNvSpPr/>
          <p:nvPr/>
        </p:nvSpPr>
        <p:spPr>
          <a:xfrm>
            <a:off x="4641896" y="1626470"/>
            <a:ext cx="1879019" cy="746565"/>
          </a:xfrm>
          <a:prstGeom prst="roundRect">
            <a:avLst>
              <a:gd name="adj" fmla="val 50000"/>
            </a:avLst>
          </a:prstGeom>
          <a:solidFill>
            <a:srgbClr val="FEFEFF"/>
          </a:solidFill>
          <a:ln w="50800" cap="flat">
            <a:solidFill>
              <a:srgbClr val="172350"/>
            </a:solidFill>
            <a:prstDash val="solid"/>
            <a:miter/>
          </a:ln>
          <a:effectLst>
            <a:outerShdw blurRad="1270000" dist="400645" dir="5400000" sx="106265" sy="106265" algn="ctr" rotWithShape="0">
              <a:srgbClr val="799FFB">
                <a:alpha val="10000"/>
              </a:srgbClr>
            </a:outerShdw>
          </a:effectLst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7" name="任意形状 56">
            <a:extLst>
              <a:ext uri="{FF2B5EF4-FFF2-40B4-BE49-F238E27FC236}">
                <a16:creationId xmlns:a16="http://schemas.microsoft.com/office/drawing/2014/main" id="{DE9EA285-1591-441B-C473-C73258E02947}"/>
              </a:ext>
            </a:extLst>
          </p:cNvPr>
          <p:cNvSpPr/>
          <p:nvPr/>
        </p:nvSpPr>
        <p:spPr>
          <a:xfrm>
            <a:off x="5180185" y="2734616"/>
            <a:ext cx="64403" cy="128569"/>
          </a:xfrm>
          <a:custGeom>
            <a:avLst/>
            <a:gdLst>
              <a:gd name="connsiteX0" fmla="*/ 96605 w 96604"/>
              <a:gd name="connsiteY0" fmla="*/ 0 h 192854"/>
              <a:gd name="connsiteX1" fmla="*/ 0 w 96604"/>
              <a:gd name="connsiteY1" fmla="*/ 96427 h 192854"/>
              <a:gd name="connsiteX2" fmla="*/ 96605 w 96604"/>
              <a:gd name="connsiteY2" fmla="*/ 192855 h 19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604" h="192854">
                <a:moveTo>
                  <a:pt x="96605" y="0"/>
                </a:moveTo>
                <a:lnTo>
                  <a:pt x="0" y="96427"/>
                </a:lnTo>
                <a:lnTo>
                  <a:pt x="96605" y="192855"/>
                </a:lnTo>
              </a:path>
            </a:pathLst>
          </a:custGeom>
          <a:noFill/>
          <a:ln w="2711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8" name="任意形状 57">
            <a:extLst>
              <a:ext uri="{FF2B5EF4-FFF2-40B4-BE49-F238E27FC236}">
                <a16:creationId xmlns:a16="http://schemas.microsoft.com/office/drawing/2014/main" id="{A9AD5A50-5EBD-B1A0-BF59-09F6AEA4D6EA}"/>
              </a:ext>
            </a:extLst>
          </p:cNvPr>
          <p:cNvSpPr/>
          <p:nvPr/>
        </p:nvSpPr>
        <p:spPr>
          <a:xfrm>
            <a:off x="5180186" y="2801931"/>
            <a:ext cx="223773" cy="6119"/>
          </a:xfrm>
          <a:custGeom>
            <a:avLst/>
            <a:gdLst>
              <a:gd name="connsiteX0" fmla="*/ 0 w 335660"/>
              <a:gd name="connsiteY0" fmla="*/ 0 h 9179"/>
              <a:gd name="connsiteX1" fmla="*/ 335660 w 335660"/>
              <a:gd name="connsiteY1" fmla="*/ 0 h 9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5660" h="9179">
                <a:moveTo>
                  <a:pt x="0" y="0"/>
                </a:moveTo>
                <a:lnTo>
                  <a:pt x="335660" y="0"/>
                </a:lnTo>
              </a:path>
            </a:pathLst>
          </a:custGeom>
          <a:noFill/>
          <a:ln w="27146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60" name="任意形状 59">
            <a:extLst>
              <a:ext uri="{FF2B5EF4-FFF2-40B4-BE49-F238E27FC236}">
                <a16:creationId xmlns:a16="http://schemas.microsoft.com/office/drawing/2014/main" id="{D4AF85A7-EBDA-0C82-3542-1736E0F24CAD}"/>
              </a:ext>
            </a:extLst>
          </p:cNvPr>
          <p:cNvSpPr/>
          <p:nvPr/>
        </p:nvSpPr>
        <p:spPr>
          <a:xfrm>
            <a:off x="5180185" y="4195116"/>
            <a:ext cx="64403" cy="128569"/>
          </a:xfrm>
          <a:custGeom>
            <a:avLst/>
            <a:gdLst>
              <a:gd name="connsiteX0" fmla="*/ 96605 w 96604"/>
              <a:gd name="connsiteY0" fmla="*/ 0 h 192854"/>
              <a:gd name="connsiteX1" fmla="*/ 0 w 96604"/>
              <a:gd name="connsiteY1" fmla="*/ 96427 h 192854"/>
              <a:gd name="connsiteX2" fmla="*/ 96605 w 96604"/>
              <a:gd name="connsiteY2" fmla="*/ 192855 h 19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604" h="192854">
                <a:moveTo>
                  <a:pt x="96605" y="0"/>
                </a:moveTo>
                <a:lnTo>
                  <a:pt x="0" y="96427"/>
                </a:lnTo>
                <a:lnTo>
                  <a:pt x="96605" y="192855"/>
                </a:lnTo>
              </a:path>
            </a:pathLst>
          </a:custGeom>
          <a:noFill/>
          <a:ln w="2711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61" name="任意形状 60">
            <a:extLst>
              <a:ext uri="{FF2B5EF4-FFF2-40B4-BE49-F238E27FC236}">
                <a16:creationId xmlns:a16="http://schemas.microsoft.com/office/drawing/2014/main" id="{3ACD874B-C9F5-CECC-3E77-DB1924BF97CC}"/>
              </a:ext>
            </a:extLst>
          </p:cNvPr>
          <p:cNvSpPr/>
          <p:nvPr/>
        </p:nvSpPr>
        <p:spPr>
          <a:xfrm>
            <a:off x="5180186" y="4262431"/>
            <a:ext cx="223773" cy="6119"/>
          </a:xfrm>
          <a:custGeom>
            <a:avLst/>
            <a:gdLst>
              <a:gd name="connsiteX0" fmla="*/ 0 w 335660"/>
              <a:gd name="connsiteY0" fmla="*/ 0 h 9179"/>
              <a:gd name="connsiteX1" fmla="*/ 335660 w 335660"/>
              <a:gd name="connsiteY1" fmla="*/ 0 h 9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5660" h="9179">
                <a:moveTo>
                  <a:pt x="0" y="0"/>
                </a:moveTo>
                <a:lnTo>
                  <a:pt x="335660" y="0"/>
                </a:lnTo>
              </a:path>
            </a:pathLst>
          </a:custGeom>
          <a:noFill/>
          <a:ln w="27146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63" name="任意形状 62">
            <a:extLst>
              <a:ext uri="{FF2B5EF4-FFF2-40B4-BE49-F238E27FC236}">
                <a16:creationId xmlns:a16="http://schemas.microsoft.com/office/drawing/2014/main" id="{B113062C-A794-E31C-267D-E153359FE60A}"/>
              </a:ext>
            </a:extLst>
          </p:cNvPr>
          <p:cNvSpPr/>
          <p:nvPr/>
        </p:nvSpPr>
        <p:spPr>
          <a:xfrm>
            <a:off x="6672435" y="3458516"/>
            <a:ext cx="64403" cy="128569"/>
          </a:xfrm>
          <a:custGeom>
            <a:avLst/>
            <a:gdLst>
              <a:gd name="connsiteX0" fmla="*/ 96605 w 96604"/>
              <a:gd name="connsiteY0" fmla="*/ 0 h 192854"/>
              <a:gd name="connsiteX1" fmla="*/ 0 w 96604"/>
              <a:gd name="connsiteY1" fmla="*/ 96427 h 192854"/>
              <a:gd name="connsiteX2" fmla="*/ 96605 w 96604"/>
              <a:gd name="connsiteY2" fmla="*/ 192855 h 19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604" h="192854">
                <a:moveTo>
                  <a:pt x="96605" y="0"/>
                </a:moveTo>
                <a:lnTo>
                  <a:pt x="0" y="96427"/>
                </a:lnTo>
                <a:lnTo>
                  <a:pt x="96605" y="192855"/>
                </a:lnTo>
              </a:path>
            </a:pathLst>
          </a:custGeom>
          <a:noFill/>
          <a:ln w="2711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64" name="任意形状 63">
            <a:extLst>
              <a:ext uri="{FF2B5EF4-FFF2-40B4-BE49-F238E27FC236}">
                <a16:creationId xmlns:a16="http://schemas.microsoft.com/office/drawing/2014/main" id="{26B2FC87-A294-63D0-F587-30F202F8442D}"/>
              </a:ext>
            </a:extLst>
          </p:cNvPr>
          <p:cNvSpPr/>
          <p:nvPr/>
        </p:nvSpPr>
        <p:spPr>
          <a:xfrm>
            <a:off x="6672436" y="3525831"/>
            <a:ext cx="223773" cy="6119"/>
          </a:xfrm>
          <a:custGeom>
            <a:avLst/>
            <a:gdLst>
              <a:gd name="connsiteX0" fmla="*/ 0 w 335660"/>
              <a:gd name="connsiteY0" fmla="*/ 0 h 9179"/>
              <a:gd name="connsiteX1" fmla="*/ 335660 w 335660"/>
              <a:gd name="connsiteY1" fmla="*/ 0 h 9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5660" h="9179">
                <a:moveTo>
                  <a:pt x="0" y="0"/>
                </a:moveTo>
                <a:lnTo>
                  <a:pt x="335660" y="0"/>
                </a:lnTo>
              </a:path>
            </a:pathLst>
          </a:custGeom>
          <a:noFill/>
          <a:ln w="27146" cap="flat">
            <a:gradFill>
              <a:gsLst>
                <a:gs pos="0">
                  <a:srgbClr val="000000"/>
                </a:gs>
                <a:gs pos="50000">
                  <a:srgbClr val="000000">
                    <a:alpha val="49804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66" name="任意形状 65">
            <a:extLst>
              <a:ext uri="{FF2B5EF4-FFF2-40B4-BE49-F238E27FC236}">
                <a16:creationId xmlns:a16="http://schemas.microsoft.com/office/drawing/2014/main" id="{7754255D-DFC7-DA3F-F8BA-C8A7998FC7C7}"/>
              </a:ext>
            </a:extLst>
          </p:cNvPr>
          <p:cNvSpPr/>
          <p:nvPr/>
        </p:nvSpPr>
        <p:spPr>
          <a:xfrm>
            <a:off x="8501235" y="3458516"/>
            <a:ext cx="64403" cy="128569"/>
          </a:xfrm>
          <a:custGeom>
            <a:avLst/>
            <a:gdLst>
              <a:gd name="connsiteX0" fmla="*/ 96605 w 96604"/>
              <a:gd name="connsiteY0" fmla="*/ 0 h 192854"/>
              <a:gd name="connsiteX1" fmla="*/ 0 w 96604"/>
              <a:gd name="connsiteY1" fmla="*/ 96427 h 192854"/>
              <a:gd name="connsiteX2" fmla="*/ 96605 w 96604"/>
              <a:gd name="connsiteY2" fmla="*/ 192855 h 19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604" h="192854">
                <a:moveTo>
                  <a:pt x="96605" y="0"/>
                </a:moveTo>
                <a:lnTo>
                  <a:pt x="0" y="96427"/>
                </a:lnTo>
                <a:lnTo>
                  <a:pt x="96605" y="192855"/>
                </a:lnTo>
              </a:path>
            </a:pathLst>
          </a:custGeom>
          <a:noFill/>
          <a:ln w="2711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67" name="任意形状 66">
            <a:extLst>
              <a:ext uri="{FF2B5EF4-FFF2-40B4-BE49-F238E27FC236}">
                <a16:creationId xmlns:a16="http://schemas.microsoft.com/office/drawing/2014/main" id="{2704010A-6766-098D-07C4-6257115853ED}"/>
              </a:ext>
            </a:extLst>
          </p:cNvPr>
          <p:cNvSpPr/>
          <p:nvPr/>
        </p:nvSpPr>
        <p:spPr>
          <a:xfrm>
            <a:off x="8501236" y="3525831"/>
            <a:ext cx="223773" cy="6119"/>
          </a:xfrm>
          <a:custGeom>
            <a:avLst/>
            <a:gdLst>
              <a:gd name="connsiteX0" fmla="*/ 0 w 335660"/>
              <a:gd name="connsiteY0" fmla="*/ 0 h 9179"/>
              <a:gd name="connsiteX1" fmla="*/ 335660 w 335660"/>
              <a:gd name="connsiteY1" fmla="*/ 0 h 9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5660" h="9179">
                <a:moveTo>
                  <a:pt x="0" y="0"/>
                </a:moveTo>
                <a:lnTo>
                  <a:pt x="335660" y="0"/>
                </a:lnTo>
              </a:path>
            </a:pathLst>
          </a:custGeom>
          <a:noFill/>
          <a:ln w="27146" cap="flat">
            <a:gradFill>
              <a:gsLst>
                <a:gs pos="0">
                  <a:srgbClr val="000000"/>
                </a:gs>
                <a:gs pos="50000">
                  <a:srgbClr val="000000">
                    <a:alpha val="49804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69" name="任意形状 68">
            <a:extLst>
              <a:ext uri="{FF2B5EF4-FFF2-40B4-BE49-F238E27FC236}">
                <a16:creationId xmlns:a16="http://schemas.microsoft.com/office/drawing/2014/main" id="{84E39D02-CA22-4754-864E-BD4AE64D68C3}"/>
              </a:ext>
            </a:extLst>
          </p:cNvPr>
          <p:cNvSpPr/>
          <p:nvPr/>
        </p:nvSpPr>
        <p:spPr>
          <a:xfrm>
            <a:off x="9904585" y="3458516"/>
            <a:ext cx="64403" cy="128569"/>
          </a:xfrm>
          <a:custGeom>
            <a:avLst/>
            <a:gdLst>
              <a:gd name="connsiteX0" fmla="*/ 96605 w 96604"/>
              <a:gd name="connsiteY0" fmla="*/ 0 h 192854"/>
              <a:gd name="connsiteX1" fmla="*/ 0 w 96604"/>
              <a:gd name="connsiteY1" fmla="*/ 96427 h 192854"/>
              <a:gd name="connsiteX2" fmla="*/ 96605 w 96604"/>
              <a:gd name="connsiteY2" fmla="*/ 192855 h 19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604" h="192854">
                <a:moveTo>
                  <a:pt x="96605" y="0"/>
                </a:moveTo>
                <a:lnTo>
                  <a:pt x="0" y="96427"/>
                </a:lnTo>
                <a:lnTo>
                  <a:pt x="96605" y="192855"/>
                </a:lnTo>
              </a:path>
            </a:pathLst>
          </a:custGeom>
          <a:noFill/>
          <a:ln w="2711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70" name="任意形状 69">
            <a:extLst>
              <a:ext uri="{FF2B5EF4-FFF2-40B4-BE49-F238E27FC236}">
                <a16:creationId xmlns:a16="http://schemas.microsoft.com/office/drawing/2014/main" id="{9A499BDD-C808-38A7-F119-CD5FBD626374}"/>
              </a:ext>
            </a:extLst>
          </p:cNvPr>
          <p:cNvSpPr/>
          <p:nvPr/>
        </p:nvSpPr>
        <p:spPr>
          <a:xfrm>
            <a:off x="9904586" y="3525831"/>
            <a:ext cx="223773" cy="6119"/>
          </a:xfrm>
          <a:custGeom>
            <a:avLst/>
            <a:gdLst>
              <a:gd name="connsiteX0" fmla="*/ 0 w 335660"/>
              <a:gd name="connsiteY0" fmla="*/ 0 h 9179"/>
              <a:gd name="connsiteX1" fmla="*/ 335660 w 335660"/>
              <a:gd name="connsiteY1" fmla="*/ 0 h 9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5660" h="9179">
                <a:moveTo>
                  <a:pt x="0" y="0"/>
                </a:moveTo>
                <a:lnTo>
                  <a:pt x="335660" y="0"/>
                </a:lnTo>
              </a:path>
            </a:pathLst>
          </a:custGeom>
          <a:noFill/>
          <a:ln w="27146" cap="flat">
            <a:gradFill>
              <a:gsLst>
                <a:gs pos="0">
                  <a:srgbClr val="000000"/>
                </a:gs>
                <a:gs pos="50000">
                  <a:srgbClr val="000000">
                    <a:alpha val="49804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72" name="任意形状 71">
            <a:extLst>
              <a:ext uri="{FF2B5EF4-FFF2-40B4-BE49-F238E27FC236}">
                <a16:creationId xmlns:a16="http://schemas.microsoft.com/office/drawing/2014/main" id="{3514F023-82B4-B170-05C4-0497371D32C4}"/>
              </a:ext>
            </a:extLst>
          </p:cNvPr>
          <p:cNvSpPr/>
          <p:nvPr/>
        </p:nvSpPr>
        <p:spPr>
          <a:xfrm>
            <a:off x="1695450" y="1173071"/>
            <a:ext cx="101600" cy="95623"/>
          </a:xfrm>
          <a:custGeom>
            <a:avLst/>
            <a:gdLst>
              <a:gd name="connsiteX0" fmla="*/ 152400 w 152400"/>
              <a:gd name="connsiteY0" fmla="*/ 71718 h 143435"/>
              <a:gd name="connsiteX1" fmla="*/ 76200 w 152400"/>
              <a:gd name="connsiteY1" fmla="*/ 143435 h 143435"/>
              <a:gd name="connsiteX2" fmla="*/ 0 w 152400"/>
              <a:gd name="connsiteY2" fmla="*/ 71718 h 143435"/>
              <a:gd name="connsiteX3" fmla="*/ 76200 w 152400"/>
              <a:gd name="connsiteY3" fmla="*/ 0 h 143435"/>
              <a:gd name="connsiteX4" fmla="*/ 152400 w 152400"/>
              <a:gd name="connsiteY4" fmla="*/ 71718 h 143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43435">
                <a:moveTo>
                  <a:pt x="152400" y="71718"/>
                </a:moveTo>
                <a:cubicBezTo>
                  <a:pt x="152400" y="111326"/>
                  <a:pt x="118284" y="143435"/>
                  <a:pt x="76200" y="143435"/>
                </a:cubicBezTo>
                <a:cubicBezTo>
                  <a:pt x="34116" y="143435"/>
                  <a:pt x="0" y="111326"/>
                  <a:pt x="0" y="71718"/>
                </a:cubicBezTo>
                <a:cubicBezTo>
                  <a:pt x="0" y="32109"/>
                  <a:pt x="34116" y="0"/>
                  <a:pt x="76200" y="0"/>
                </a:cubicBezTo>
                <a:cubicBezTo>
                  <a:pt x="118284" y="0"/>
                  <a:pt x="152400" y="32109"/>
                  <a:pt x="152400" y="71718"/>
                </a:cubicBezTo>
                <a:close/>
              </a:path>
            </a:pathLst>
          </a:custGeom>
          <a:solidFill>
            <a:srgbClr val="594AF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73" name="任意形状 72">
            <a:extLst>
              <a:ext uri="{FF2B5EF4-FFF2-40B4-BE49-F238E27FC236}">
                <a16:creationId xmlns:a16="http://schemas.microsoft.com/office/drawing/2014/main" id="{E51C9A0A-4907-D5BF-FEBB-12B54F3DDEF7}"/>
              </a:ext>
            </a:extLst>
          </p:cNvPr>
          <p:cNvSpPr/>
          <p:nvPr/>
        </p:nvSpPr>
        <p:spPr>
          <a:xfrm>
            <a:off x="1771650" y="1173071"/>
            <a:ext cx="101600" cy="95623"/>
          </a:xfrm>
          <a:custGeom>
            <a:avLst/>
            <a:gdLst>
              <a:gd name="connsiteX0" fmla="*/ 152400 w 152400"/>
              <a:gd name="connsiteY0" fmla="*/ 71718 h 143435"/>
              <a:gd name="connsiteX1" fmla="*/ 76200 w 152400"/>
              <a:gd name="connsiteY1" fmla="*/ 143435 h 143435"/>
              <a:gd name="connsiteX2" fmla="*/ 0 w 152400"/>
              <a:gd name="connsiteY2" fmla="*/ 71718 h 143435"/>
              <a:gd name="connsiteX3" fmla="*/ 76200 w 152400"/>
              <a:gd name="connsiteY3" fmla="*/ 0 h 143435"/>
              <a:gd name="connsiteX4" fmla="*/ 152400 w 152400"/>
              <a:gd name="connsiteY4" fmla="*/ 71718 h 143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43435">
                <a:moveTo>
                  <a:pt x="152400" y="71718"/>
                </a:moveTo>
                <a:cubicBezTo>
                  <a:pt x="152400" y="111326"/>
                  <a:pt x="118284" y="143435"/>
                  <a:pt x="76200" y="143435"/>
                </a:cubicBezTo>
                <a:cubicBezTo>
                  <a:pt x="34116" y="143435"/>
                  <a:pt x="0" y="111326"/>
                  <a:pt x="0" y="71718"/>
                </a:cubicBezTo>
                <a:cubicBezTo>
                  <a:pt x="0" y="32109"/>
                  <a:pt x="34116" y="0"/>
                  <a:pt x="76200" y="0"/>
                </a:cubicBezTo>
                <a:cubicBezTo>
                  <a:pt x="118284" y="0"/>
                  <a:pt x="152400" y="32109"/>
                  <a:pt x="152400" y="71718"/>
                </a:cubicBezTo>
                <a:close/>
              </a:path>
            </a:pathLst>
          </a:custGeom>
          <a:solidFill>
            <a:srgbClr val="01FF8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9" name="Text 0"/>
          <p:cNvSpPr/>
          <p:nvPr/>
        </p:nvSpPr>
        <p:spPr>
          <a:xfrm>
            <a:off x="11220450" y="635000"/>
            <a:ext cx="336550" cy="13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00"/>
              </a:lnSpc>
            </a:pPr>
            <a:r>
              <a:rPr lang="en-US" sz="900" kern="0" spc="95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2022</a:t>
            </a:r>
            <a:endParaRPr lang="en-US" sz="900" dirty="0"/>
          </a:p>
        </p:txBody>
      </p:sp>
      <p:sp>
        <p:nvSpPr>
          <p:cNvPr id="20" name="Text 1"/>
          <p:cNvSpPr/>
          <p:nvPr/>
        </p:nvSpPr>
        <p:spPr>
          <a:xfrm>
            <a:off x="622300" y="3107556"/>
            <a:ext cx="406400" cy="260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550" dirty="0">
                <a:solidFill>
                  <a:srgbClr val="172350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使命</a:t>
            </a:r>
            <a:endParaRPr lang="en-US" sz="1550" dirty="0"/>
          </a:p>
        </p:txBody>
      </p:sp>
      <p:sp>
        <p:nvSpPr>
          <p:cNvPr id="21" name="Text 2"/>
          <p:cNvSpPr/>
          <p:nvPr/>
        </p:nvSpPr>
        <p:spPr>
          <a:xfrm>
            <a:off x="622300" y="3431406"/>
            <a:ext cx="406400" cy="260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550" dirty="0">
                <a:solidFill>
                  <a:srgbClr val="172350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成就</a:t>
            </a:r>
            <a:endParaRPr lang="en-US" sz="1550" dirty="0"/>
          </a:p>
        </p:txBody>
      </p:sp>
      <p:sp>
        <p:nvSpPr>
          <p:cNvPr id="22" name="Text 3"/>
          <p:cNvSpPr/>
          <p:nvPr/>
        </p:nvSpPr>
        <p:spPr>
          <a:xfrm>
            <a:off x="622300" y="3723506"/>
            <a:ext cx="406400" cy="260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550" dirty="0">
                <a:solidFill>
                  <a:srgbClr val="172350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创造</a:t>
            </a:r>
            <a:endParaRPr lang="en-US" sz="1550" dirty="0"/>
          </a:p>
        </p:txBody>
      </p:sp>
      <p:sp>
        <p:nvSpPr>
          <p:cNvPr id="23" name="Text 4"/>
          <p:cNvSpPr/>
          <p:nvPr/>
        </p:nvSpPr>
        <p:spPr>
          <a:xfrm>
            <a:off x="3136900" y="2021706"/>
            <a:ext cx="774700" cy="336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350"/>
              </a:lnSpc>
            </a:pPr>
            <a:r>
              <a:rPr lang="en-US" sz="2000" b="1" dirty="0">
                <a:solidFill>
                  <a:srgbClr val="17235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元数据</a:t>
            </a:r>
            <a:endParaRPr lang="en-US" sz="2000" dirty="0"/>
          </a:p>
        </p:txBody>
      </p:sp>
      <p:sp>
        <p:nvSpPr>
          <p:cNvPr id="24" name="Text 5"/>
          <p:cNvSpPr/>
          <p:nvPr/>
        </p:nvSpPr>
        <p:spPr>
          <a:xfrm>
            <a:off x="5524500" y="2669406"/>
            <a:ext cx="381000" cy="24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700"/>
              </a:lnSpc>
            </a:pPr>
            <a:r>
              <a:rPr lang="en-US" sz="1450" dirty="0">
                <a:solidFill>
                  <a:srgbClr val="486AFF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驱动</a:t>
            </a:r>
            <a:endParaRPr lang="en-US" sz="1450" dirty="0"/>
          </a:p>
        </p:txBody>
      </p:sp>
      <p:sp>
        <p:nvSpPr>
          <p:cNvPr id="25" name="Text 6"/>
          <p:cNvSpPr/>
          <p:nvPr/>
        </p:nvSpPr>
        <p:spPr>
          <a:xfrm>
            <a:off x="5524500" y="4148956"/>
            <a:ext cx="381000" cy="24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700"/>
              </a:lnSpc>
            </a:pPr>
            <a:r>
              <a:rPr lang="en-US" sz="1450" dirty="0">
                <a:solidFill>
                  <a:srgbClr val="486AFF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驱动</a:t>
            </a:r>
            <a:endParaRPr lang="en-US" sz="1450" dirty="0"/>
          </a:p>
        </p:txBody>
      </p:sp>
      <p:sp>
        <p:nvSpPr>
          <p:cNvPr id="26" name="Text 7"/>
          <p:cNvSpPr/>
          <p:nvPr/>
        </p:nvSpPr>
        <p:spPr>
          <a:xfrm>
            <a:off x="5054600" y="1888356"/>
            <a:ext cx="1028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850"/>
              </a:lnSpc>
            </a:pPr>
            <a:r>
              <a:rPr lang="en-US" sz="1600" dirty="0">
                <a:solidFill>
                  <a:srgbClr val="172350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生态影响力</a:t>
            </a:r>
            <a:endParaRPr lang="en-US" sz="1600" dirty="0"/>
          </a:p>
        </p:txBody>
      </p:sp>
      <p:sp>
        <p:nvSpPr>
          <p:cNvPr id="27" name="Text 8"/>
          <p:cNvSpPr/>
          <p:nvPr/>
        </p:nvSpPr>
        <p:spPr>
          <a:xfrm>
            <a:off x="5156200" y="3399656"/>
            <a:ext cx="825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850"/>
              </a:lnSpc>
            </a:pPr>
            <a:r>
              <a:rPr lang="en-US" sz="1600" dirty="0">
                <a:solidFill>
                  <a:srgbClr val="172350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获取流量</a:t>
            </a:r>
            <a:endParaRPr lang="en-US" sz="1600" dirty="0"/>
          </a:p>
        </p:txBody>
      </p:sp>
      <p:sp>
        <p:nvSpPr>
          <p:cNvPr id="28" name="Text 9"/>
          <p:cNvSpPr/>
          <p:nvPr/>
        </p:nvSpPr>
        <p:spPr>
          <a:xfrm>
            <a:off x="5156200" y="4885556"/>
            <a:ext cx="825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850"/>
              </a:lnSpc>
            </a:pPr>
            <a:r>
              <a:rPr lang="en-US" sz="1600" dirty="0">
                <a:solidFill>
                  <a:srgbClr val="172350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流量变现</a:t>
            </a:r>
            <a:endParaRPr lang="en-US" sz="1600" dirty="0"/>
          </a:p>
        </p:txBody>
      </p:sp>
      <p:sp>
        <p:nvSpPr>
          <p:cNvPr id="29" name="Text 10"/>
          <p:cNvSpPr/>
          <p:nvPr/>
        </p:nvSpPr>
        <p:spPr>
          <a:xfrm>
            <a:off x="2628900" y="2669406"/>
            <a:ext cx="1790700" cy="336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350"/>
              </a:lnSpc>
            </a:pPr>
            <a:r>
              <a:rPr lang="en-US" sz="2000" dirty="0">
                <a:solidFill>
                  <a:srgbClr val="9194A4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事实表查询性能</a:t>
            </a:r>
            <a:endParaRPr lang="en-US" sz="2000" dirty="0"/>
          </a:p>
        </p:txBody>
      </p:sp>
      <p:sp>
        <p:nvSpPr>
          <p:cNvPr id="30" name="Text 11"/>
          <p:cNvSpPr/>
          <p:nvPr/>
        </p:nvSpPr>
        <p:spPr>
          <a:xfrm>
            <a:off x="2755900" y="3399656"/>
            <a:ext cx="1536700" cy="336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350"/>
              </a:lnSpc>
            </a:pPr>
            <a:r>
              <a:rPr lang="en-US" sz="2000" dirty="0">
                <a:solidFill>
                  <a:srgbClr val="9194A4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宽表查询性能</a:t>
            </a:r>
            <a:endParaRPr lang="en-US" sz="2000" dirty="0"/>
          </a:p>
        </p:txBody>
      </p:sp>
      <p:sp>
        <p:nvSpPr>
          <p:cNvPr id="31" name="Text 12"/>
          <p:cNvSpPr/>
          <p:nvPr/>
        </p:nvSpPr>
        <p:spPr>
          <a:xfrm>
            <a:off x="3009900" y="4047356"/>
            <a:ext cx="1028700" cy="336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350"/>
              </a:lnSpc>
            </a:pPr>
            <a:r>
              <a:rPr lang="en-US" sz="2000" dirty="0">
                <a:solidFill>
                  <a:srgbClr val="9194A4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数据安全</a:t>
            </a:r>
            <a:endParaRPr lang="en-US" sz="2000" dirty="0"/>
          </a:p>
        </p:txBody>
      </p:sp>
      <p:sp>
        <p:nvSpPr>
          <p:cNvPr id="32" name="Text 13"/>
          <p:cNvSpPr/>
          <p:nvPr/>
        </p:nvSpPr>
        <p:spPr>
          <a:xfrm>
            <a:off x="3009900" y="4707756"/>
            <a:ext cx="1028700" cy="336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350"/>
              </a:lnSpc>
            </a:pPr>
            <a:r>
              <a:rPr lang="en-US" sz="2000" dirty="0">
                <a:solidFill>
                  <a:srgbClr val="9194A4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运维成本</a:t>
            </a:r>
            <a:endParaRPr lang="en-US" sz="2000" dirty="0"/>
          </a:p>
        </p:txBody>
      </p:sp>
      <p:sp>
        <p:nvSpPr>
          <p:cNvPr id="33" name="Text 14"/>
          <p:cNvSpPr/>
          <p:nvPr/>
        </p:nvSpPr>
        <p:spPr>
          <a:xfrm>
            <a:off x="10483850" y="1691506"/>
            <a:ext cx="825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850"/>
              </a:lnSpc>
            </a:pPr>
            <a:r>
              <a:rPr lang="en-US" sz="1600" dirty="0">
                <a:solidFill>
                  <a:srgbClr val="172350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用户价值</a:t>
            </a:r>
            <a:endParaRPr lang="en-US" sz="1600" dirty="0"/>
          </a:p>
        </p:txBody>
      </p:sp>
      <p:sp>
        <p:nvSpPr>
          <p:cNvPr id="34" name="Text 15"/>
          <p:cNvSpPr/>
          <p:nvPr/>
        </p:nvSpPr>
        <p:spPr>
          <a:xfrm>
            <a:off x="7251700" y="2567806"/>
            <a:ext cx="825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850"/>
              </a:lnSpc>
            </a:pPr>
            <a:r>
              <a:rPr lang="en-US" sz="1600" dirty="0">
                <a:solidFill>
                  <a:srgbClr val="172350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商业价值</a:t>
            </a:r>
            <a:endParaRPr lang="en-US" sz="1600" dirty="0"/>
          </a:p>
        </p:txBody>
      </p:sp>
      <p:sp>
        <p:nvSpPr>
          <p:cNvPr id="35" name="Text 16"/>
          <p:cNvSpPr/>
          <p:nvPr/>
        </p:nvSpPr>
        <p:spPr>
          <a:xfrm>
            <a:off x="8940800" y="2332856"/>
            <a:ext cx="622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850"/>
              </a:lnSpc>
            </a:pPr>
            <a:r>
              <a:rPr lang="en-US" sz="1600" dirty="0">
                <a:solidFill>
                  <a:srgbClr val="172350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驱动力</a:t>
            </a:r>
            <a:endParaRPr lang="en-US" sz="1600" dirty="0"/>
          </a:p>
        </p:txBody>
      </p:sp>
      <p:sp>
        <p:nvSpPr>
          <p:cNvPr id="36" name="Text 17"/>
          <p:cNvSpPr/>
          <p:nvPr/>
        </p:nvSpPr>
        <p:spPr>
          <a:xfrm>
            <a:off x="10483850" y="2459856"/>
            <a:ext cx="825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850"/>
              </a:lnSpc>
            </a:pPr>
            <a:r>
              <a:rPr lang="en-US" sz="1600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实用价值</a:t>
            </a:r>
            <a:endParaRPr lang="en-US" sz="1600" dirty="0"/>
          </a:p>
        </p:txBody>
      </p:sp>
      <p:sp>
        <p:nvSpPr>
          <p:cNvPr id="37" name="Text 18"/>
          <p:cNvSpPr/>
          <p:nvPr/>
        </p:nvSpPr>
        <p:spPr>
          <a:xfrm>
            <a:off x="8813800" y="3037706"/>
            <a:ext cx="1028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850"/>
              </a:lnSpc>
            </a:pPr>
            <a:r>
              <a:rPr lang="en-US" sz="1600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正向驱动力</a:t>
            </a:r>
            <a:endParaRPr lang="en-US" sz="1600" dirty="0"/>
          </a:p>
        </p:txBody>
      </p:sp>
      <p:sp>
        <p:nvSpPr>
          <p:cNvPr id="38" name="Text 19"/>
          <p:cNvSpPr/>
          <p:nvPr/>
        </p:nvSpPr>
        <p:spPr>
          <a:xfrm>
            <a:off x="8813800" y="3564756"/>
            <a:ext cx="1028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850"/>
              </a:lnSpc>
            </a:pPr>
            <a:r>
              <a:rPr lang="en-US" sz="1600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内向驱动力</a:t>
            </a:r>
            <a:endParaRPr lang="en-US" sz="1600" dirty="0"/>
          </a:p>
        </p:txBody>
      </p:sp>
      <p:sp>
        <p:nvSpPr>
          <p:cNvPr id="39" name="Text 20"/>
          <p:cNvSpPr/>
          <p:nvPr/>
        </p:nvSpPr>
        <p:spPr>
          <a:xfrm>
            <a:off x="8813800" y="4091806"/>
            <a:ext cx="1028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850"/>
              </a:lnSpc>
            </a:pPr>
            <a:r>
              <a:rPr lang="en-US" sz="1600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负向驱动力</a:t>
            </a:r>
            <a:endParaRPr lang="en-US" sz="1600" dirty="0"/>
          </a:p>
        </p:txBody>
      </p:sp>
      <p:sp>
        <p:nvSpPr>
          <p:cNvPr id="40" name="Text 21"/>
          <p:cNvSpPr/>
          <p:nvPr/>
        </p:nvSpPr>
        <p:spPr>
          <a:xfrm>
            <a:off x="7251700" y="3291706"/>
            <a:ext cx="825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850"/>
              </a:lnSpc>
            </a:pPr>
            <a:r>
              <a:rPr lang="en-US" sz="1600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业务目标</a:t>
            </a:r>
            <a:endParaRPr lang="en-US" sz="1600" dirty="0"/>
          </a:p>
        </p:txBody>
      </p:sp>
      <p:sp>
        <p:nvSpPr>
          <p:cNvPr id="41" name="Text 22"/>
          <p:cNvSpPr/>
          <p:nvPr/>
        </p:nvSpPr>
        <p:spPr>
          <a:xfrm>
            <a:off x="7251700" y="3882256"/>
            <a:ext cx="825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850"/>
              </a:lnSpc>
            </a:pPr>
            <a:r>
              <a:rPr lang="en-US" sz="1600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心智目标</a:t>
            </a:r>
            <a:endParaRPr lang="en-US" sz="1600" dirty="0"/>
          </a:p>
        </p:txBody>
      </p:sp>
      <p:sp>
        <p:nvSpPr>
          <p:cNvPr id="42" name="Text 23"/>
          <p:cNvSpPr/>
          <p:nvPr/>
        </p:nvSpPr>
        <p:spPr>
          <a:xfrm>
            <a:off x="10483850" y="3399656"/>
            <a:ext cx="825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850"/>
              </a:lnSpc>
            </a:pPr>
            <a:r>
              <a:rPr lang="en-US" sz="1600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精神价值</a:t>
            </a:r>
            <a:endParaRPr lang="en-US" sz="1600" dirty="0"/>
          </a:p>
        </p:txBody>
      </p:sp>
      <p:sp>
        <p:nvSpPr>
          <p:cNvPr id="43" name="Text 24"/>
          <p:cNvSpPr/>
          <p:nvPr/>
        </p:nvSpPr>
        <p:spPr>
          <a:xfrm>
            <a:off x="10483850" y="4339456"/>
            <a:ext cx="825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850"/>
              </a:lnSpc>
            </a:pPr>
            <a:r>
              <a:rPr lang="en-US" sz="1600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社交价值</a:t>
            </a:r>
            <a:endParaRPr lang="en-US" sz="1600" dirty="0"/>
          </a:p>
        </p:txBody>
      </p:sp>
      <p:sp>
        <p:nvSpPr>
          <p:cNvPr id="44" name="Text 25"/>
          <p:cNvSpPr/>
          <p:nvPr/>
        </p:nvSpPr>
        <p:spPr>
          <a:xfrm>
            <a:off x="622300" y="637406"/>
            <a:ext cx="2489200" cy="368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200" kern="0" spc="88" dirty="0">
                <a:solidFill>
                  <a:srgbClr val="000000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Design Process</a:t>
            </a:r>
            <a:endParaRPr lang="en-US" sz="2200" dirty="0"/>
          </a:p>
        </p:txBody>
      </p:sp>
      <p:sp>
        <p:nvSpPr>
          <p:cNvPr id="45" name="Text 26"/>
          <p:cNvSpPr/>
          <p:nvPr/>
        </p:nvSpPr>
        <p:spPr>
          <a:xfrm>
            <a:off x="622300" y="1075556"/>
            <a:ext cx="958850" cy="298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b="1" kern="0" spc="72" dirty="0">
                <a:solidFill>
                  <a:srgbClr val="00000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设计流程</a:t>
            </a: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Image 0" descr="preencoded.png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8288000"/>
              <a:gd name="connsiteY0" fmla="*/ 0 h 10287000"/>
              <a:gd name="connsiteX1" fmla="*/ 18288000 w 18288000"/>
              <a:gd name="connsiteY1" fmla="*/ 0 h 10287000"/>
              <a:gd name="connsiteX2" fmla="*/ 18288000 w 18288000"/>
              <a:gd name="connsiteY2" fmla="*/ 10287000 h 10287000"/>
              <a:gd name="connsiteX3" fmla="*/ 0 w 18288000"/>
              <a:gd name="connsiteY3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close/>
              </a:path>
            </a:pathLst>
          </a:custGeom>
          <a:gradFill>
            <a:gsLst>
              <a:gs pos="0">
                <a:srgbClr val="F1F6FF"/>
              </a:gs>
              <a:gs pos="50000">
                <a:srgbClr val="F8FAFF"/>
              </a:gs>
              <a:gs pos="100000">
                <a:srgbClr val="FFFFFF"/>
              </a:gs>
            </a:gsLst>
            <a:lin ang="8567596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DCD830D7-E615-8CF6-50EB-E53DAA298224}"/>
              </a:ext>
            </a:extLst>
          </p:cNvPr>
          <p:cNvSpPr/>
          <p:nvPr/>
        </p:nvSpPr>
        <p:spPr>
          <a:xfrm>
            <a:off x="3454400" y="2712588"/>
            <a:ext cx="4641850" cy="2184887"/>
          </a:xfrm>
          <a:prstGeom prst="roundRect">
            <a:avLst>
              <a:gd name="adj" fmla="val 50000"/>
            </a:avLst>
          </a:prstGeom>
          <a:solidFill>
            <a:srgbClr val="FEFEFF"/>
          </a:solidFill>
          <a:ln w="50800" cap="flat">
            <a:solidFill>
              <a:srgbClr val="172350"/>
            </a:solidFill>
            <a:prstDash val="solid"/>
            <a:miter/>
          </a:ln>
          <a:effectLst>
            <a:outerShdw blurRad="1106090" dist="400645" dir="5400000" sx="106265" sy="106265" algn="ctr" rotWithShape="0">
              <a:srgbClr val="CBCFD8">
                <a:alpha val="64133"/>
              </a:srgbClr>
            </a:outerShdw>
          </a:effectLst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86765B52-2418-BBBD-5767-441D8CB58CB2}"/>
              </a:ext>
            </a:extLst>
          </p:cNvPr>
          <p:cNvSpPr/>
          <p:nvPr/>
        </p:nvSpPr>
        <p:spPr>
          <a:xfrm>
            <a:off x="3760551" y="2946798"/>
            <a:ext cx="1723495" cy="1723495"/>
          </a:xfrm>
          <a:prstGeom prst="ellipse">
            <a:avLst/>
          </a:prstGeom>
          <a:gradFill>
            <a:gsLst>
              <a:gs pos="0">
                <a:srgbClr val="7CA4FF"/>
              </a:gs>
              <a:gs pos="50000">
                <a:srgbClr val="6287FF"/>
              </a:gs>
              <a:gs pos="100000">
                <a:srgbClr val="486AFF"/>
              </a:gs>
            </a:gsLst>
            <a:lin ang="8100000" scaled="0"/>
          </a:gradFill>
          <a:ln w="38100" cap="flat">
            <a:solidFill>
              <a:srgbClr val="2D4EFF"/>
            </a:solidFill>
            <a:prstDash val="solid"/>
            <a:miter/>
          </a:ln>
          <a:effectLst>
            <a:outerShdw blurRad="1155551" dist="430609" dir="5400000" algn="ctr" rotWithShape="0">
              <a:srgbClr val="2D4EFF">
                <a:alpha val="20000"/>
              </a:srgbClr>
            </a:outerShdw>
          </a:effectLst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977AA1A7-2897-104B-E127-8E3B3CEF8C46}"/>
              </a:ext>
            </a:extLst>
          </p:cNvPr>
          <p:cNvSpPr/>
          <p:nvPr/>
        </p:nvSpPr>
        <p:spPr>
          <a:xfrm>
            <a:off x="6101560" y="2950525"/>
            <a:ext cx="1723495" cy="1723495"/>
          </a:xfrm>
          <a:prstGeom prst="ellipse">
            <a:avLst/>
          </a:prstGeom>
          <a:gradFill flip="none" rotWithShape="1">
            <a:gsLst>
              <a:gs pos="0">
                <a:srgbClr val="4E5059"/>
              </a:gs>
              <a:gs pos="99000">
                <a:srgbClr val="171C29"/>
              </a:gs>
            </a:gsLst>
            <a:lin ang="2700000" scaled="1"/>
            <a:tileRect/>
          </a:gradFill>
          <a:ln w="38100">
            <a:solidFill>
              <a:srgbClr val="212532"/>
            </a:solidFill>
          </a:ln>
          <a:effectLst>
            <a:outerShdw blurRad="750540" dist="169961" dir="5400000" sx="120000" sy="120000" algn="ctr" rotWithShape="0">
              <a:srgbClr val="CBCFD8">
                <a:alpha val="6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39" name="任意形状 38">
            <a:extLst>
              <a:ext uri="{FF2B5EF4-FFF2-40B4-BE49-F238E27FC236}">
                <a16:creationId xmlns:a16="http://schemas.microsoft.com/office/drawing/2014/main" id="{D5083538-8043-03FC-166D-4D1685DF6D1F}"/>
              </a:ext>
            </a:extLst>
          </p:cNvPr>
          <p:cNvSpPr/>
          <p:nvPr/>
        </p:nvSpPr>
        <p:spPr>
          <a:xfrm>
            <a:off x="1695450" y="1173071"/>
            <a:ext cx="101600" cy="95623"/>
          </a:xfrm>
          <a:custGeom>
            <a:avLst/>
            <a:gdLst>
              <a:gd name="connsiteX0" fmla="*/ 152400 w 152400"/>
              <a:gd name="connsiteY0" fmla="*/ 71718 h 143435"/>
              <a:gd name="connsiteX1" fmla="*/ 76200 w 152400"/>
              <a:gd name="connsiteY1" fmla="*/ 143435 h 143435"/>
              <a:gd name="connsiteX2" fmla="*/ 0 w 152400"/>
              <a:gd name="connsiteY2" fmla="*/ 71718 h 143435"/>
              <a:gd name="connsiteX3" fmla="*/ 76200 w 152400"/>
              <a:gd name="connsiteY3" fmla="*/ 0 h 143435"/>
              <a:gd name="connsiteX4" fmla="*/ 152400 w 152400"/>
              <a:gd name="connsiteY4" fmla="*/ 71718 h 143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43435">
                <a:moveTo>
                  <a:pt x="152400" y="71718"/>
                </a:moveTo>
                <a:cubicBezTo>
                  <a:pt x="152400" y="111326"/>
                  <a:pt x="118284" y="143435"/>
                  <a:pt x="76200" y="143435"/>
                </a:cubicBezTo>
                <a:cubicBezTo>
                  <a:pt x="34116" y="143435"/>
                  <a:pt x="0" y="111326"/>
                  <a:pt x="0" y="71718"/>
                </a:cubicBezTo>
                <a:cubicBezTo>
                  <a:pt x="0" y="32109"/>
                  <a:pt x="34116" y="0"/>
                  <a:pt x="76200" y="0"/>
                </a:cubicBezTo>
                <a:cubicBezTo>
                  <a:pt x="118284" y="0"/>
                  <a:pt x="152400" y="32109"/>
                  <a:pt x="152400" y="71718"/>
                </a:cubicBezTo>
                <a:close/>
              </a:path>
            </a:pathLst>
          </a:custGeom>
          <a:solidFill>
            <a:srgbClr val="594AF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0" name="任意形状 39">
            <a:extLst>
              <a:ext uri="{FF2B5EF4-FFF2-40B4-BE49-F238E27FC236}">
                <a16:creationId xmlns:a16="http://schemas.microsoft.com/office/drawing/2014/main" id="{44EFB447-9747-2A94-FAC8-EA8E34BF360D}"/>
              </a:ext>
            </a:extLst>
          </p:cNvPr>
          <p:cNvSpPr/>
          <p:nvPr/>
        </p:nvSpPr>
        <p:spPr>
          <a:xfrm>
            <a:off x="1771650" y="1173071"/>
            <a:ext cx="101600" cy="95623"/>
          </a:xfrm>
          <a:custGeom>
            <a:avLst/>
            <a:gdLst>
              <a:gd name="connsiteX0" fmla="*/ 152400 w 152400"/>
              <a:gd name="connsiteY0" fmla="*/ 71718 h 143435"/>
              <a:gd name="connsiteX1" fmla="*/ 76200 w 152400"/>
              <a:gd name="connsiteY1" fmla="*/ 143435 h 143435"/>
              <a:gd name="connsiteX2" fmla="*/ 0 w 152400"/>
              <a:gd name="connsiteY2" fmla="*/ 71718 h 143435"/>
              <a:gd name="connsiteX3" fmla="*/ 76200 w 152400"/>
              <a:gd name="connsiteY3" fmla="*/ 0 h 143435"/>
              <a:gd name="connsiteX4" fmla="*/ 152400 w 152400"/>
              <a:gd name="connsiteY4" fmla="*/ 71718 h 143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43435">
                <a:moveTo>
                  <a:pt x="152400" y="71718"/>
                </a:moveTo>
                <a:cubicBezTo>
                  <a:pt x="152400" y="111326"/>
                  <a:pt x="118284" y="143435"/>
                  <a:pt x="76200" y="143435"/>
                </a:cubicBezTo>
                <a:cubicBezTo>
                  <a:pt x="34116" y="143435"/>
                  <a:pt x="0" y="111326"/>
                  <a:pt x="0" y="71718"/>
                </a:cubicBezTo>
                <a:cubicBezTo>
                  <a:pt x="0" y="32109"/>
                  <a:pt x="34116" y="0"/>
                  <a:pt x="76200" y="0"/>
                </a:cubicBezTo>
                <a:cubicBezTo>
                  <a:pt x="118284" y="0"/>
                  <a:pt x="152400" y="32109"/>
                  <a:pt x="152400" y="71718"/>
                </a:cubicBezTo>
                <a:close/>
              </a:path>
            </a:pathLst>
          </a:custGeom>
          <a:solidFill>
            <a:srgbClr val="01FF8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1" name="Image 5" descr="preencoded.png"/>
          <p:cNvSpPr/>
          <p:nvPr/>
        </p:nvSpPr>
        <p:spPr>
          <a:xfrm>
            <a:off x="2273874" y="1302665"/>
            <a:ext cx="1445999" cy="4919419"/>
          </a:xfrm>
          <a:custGeom>
            <a:avLst/>
            <a:gdLst>
              <a:gd name="connsiteX0" fmla="*/ 2169000 w 2168999"/>
              <a:gd name="connsiteY0" fmla="*/ 0 h 7379129"/>
              <a:gd name="connsiteX1" fmla="*/ 0 w 2168999"/>
              <a:gd name="connsiteY1" fmla="*/ 3689565 h 7379129"/>
              <a:gd name="connsiteX2" fmla="*/ 2169000 w 2168999"/>
              <a:gd name="connsiteY2" fmla="*/ 7379129 h 7379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68999" h="7379129">
                <a:moveTo>
                  <a:pt x="2169000" y="0"/>
                </a:moveTo>
                <a:cubicBezTo>
                  <a:pt x="875468" y="719378"/>
                  <a:pt x="0" y="2102014"/>
                  <a:pt x="0" y="3689565"/>
                </a:cubicBezTo>
                <a:cubicBezTo>
                  <a:pt x="0" y="5277106"/>
                  <a:pt x="875468" y="6659755"/>
                  <a:pt x="2169000" y="7379129"/>
                </a:cubicBezTo>
              </a:path>
            </a:pathLst>
          </a:custGeom>
          <a:noFill/>
          <a:ln w="40246" cap="flat">
            <a:gradFill>
              <a:gsLst>
                <a:gs pos="0">
                  <a:srgbClr val="172350"/>
                </a:gs>
                <a:gs pos="50000">
                  <a:srgbClr val="172350">
                    <a:alpha val="49804"/>
                  </a:srgbClr>
                </a:gs>
                <a:gs pos="100000">
                  <a:srgbClr val="172350">
                    <a:alpha val="0"/>
                  </a:srgbClr>
                </a:gs>
              </a:gsLst>
              <a:lin ang="21599985" scaled="1"/>
            </a:gradFill>
            <a:prstDash val="dash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2" name="Image 6" descr="preencoded.png"/>
          <p:cNvSpPr/>
          <p:nvPr/>
        </p:nvSpPr>
        <p:spPr>
          <a:xfrm>
            <a:off x="8063991" y="1302665"/>
            <a:ext cx="1445987" cy="4919419"/>
          </a:xfrm>
          <a:custGeom>
            <a:avLst/>
            <a:gdLst>
              <a:gd name="connsiteX0" fmla="*/ 0 w 2168981"/>
              <a:gd name="connsiteY0" fmla="*/ 0 h 7379129"/>
              <a:gd name="connsiteX1" fmla="*/ 2168982 w 2168981"/>
              <a:gd name="connsiteY1" fmla="*/ 3689565 h 7379129"/>
              <a:gd name="connsiteX2" fmla="*/ 0 w 2168981"/>
              <a:gd name="connsiteY2" fmla="*/ 7379129 h 7379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68981" h="7379129">
                <a:moveTo>
                  <a:pt x="0" y="0"/>
                </a:moveTo>
                <a:cubicBezTo>
                  <a:pt x="1293523" y="719378"/>
                  <a:pt x="2168982" y="2102014"/>
                  <a:pt x="2168982" y="3689565"/>
                </a:cubicBezTo>
                <a:cubicBezTo>
                  <a:pt x="2168982" y="5277106"/>
                  <a:pt x="1293523" y="6659755"/>
                  <a:pt x="0" y="7379129"/>
                </a:cubicBezTo>
              </a:path>
            </a:pathLst>
          </a:custGeom>
          <a:noFill/>
          <a:ln w="40246" cap="flat">
            <a:gradFill>
              <a:gsLst>
                <a:gs pos="0">
                  <a:srgbClr val="172350"/>
                </a:gs>
                <a:gs pos="50000">
                  <a:srgbClr val="172350">
                    <a:alpha val="49804"/>
                  </a:srgbClr>
                </a:gs>
                <a:gs pos="100000">
                  <a:srgbClr val="172350">
                    <a:alpha val="0"/>
                  </a:srgbClr>
                </a:gs>
              </a:gsLst>
              <a:lin ang="10800014" scaled="1"/>
            </a:gradFill>
            <a:prstDash val="dash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4" name="任意形状 43">
            <a:extLst>
              <a:ext uri="{FF2B5EF4-FFF2-40B4-BE49-F238E27FC236}">
                <a16:creationId xmlns:a16="http://schemas.microsoft.com/office/drawing/2014/main" id="{E14FCDE0-D8D4-8FF5-2380-DCA1D6ABBA67}"/>
              </a:ext>
            </a:extLst>
          </p:cNvPr>
          <p:cNvSpPr/>
          <p:nvPr/>
        </p:nvSpPr>
        <p:spPr>
          <a:xfrm>
            <a:off x="7916329" y="3589414"/>
            <a:ext cx="600687" cy="497175"/>
          </a:xfrm>
          <a:custGeom>
            <a:avLst/>
            <a:gdLst>
              <a:gd name="connsiteX0" fmla="*/ 497326 w 901030"/>
              <a:gd name="connsiteY0" fmla="*/ 745762 h 745762"/>
              <a:gd name="connsiteX1" fmla="*/ 901031 w 901030"/>
              <a:gd name="connsiteY1" fmla="*/ 372881 h 745762"/>
              <a:gd name="connsiteX2" fmla="*/ 497326 w 901030"/>
              <a:gd name="connsiteY2" fmla="*/ 0 h 745762"/>
              <a:gd name="connsiteX3" fmla="*/ 497326 w 901030"/>
              <a:gd name="connsiteY3" fmla="*/ 190041 h 745762"/>
              <a:gd name="connsiteX4" fmla="*/ 0 w 901030"/>
              <a:gd name="connsiteY4" fmla="*/ 190041 h 745762"/>
              <a:gd name="connsiteX5" fmla="*/ 0 w 901030"/>
              <a:gd name="connsiteY5" fmla="*/ 567524 h 745762"/>
              <a:gd name="connsiteX6" fmla="*/ 497326 w 901030"/>
              <a:gd name="connsiteY6" fmla="*/ 567524 h 745762"/>
              <a:gd name="connsiteX7" fmla="*/ 497326 w 901030"/>
              <a:gd name="connsiteY7" fmla="*/ 745762 h 745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1030" h="745762">
                <a:moveTo>
                  <a:pt x="497326" y="745762"/>
                </a:moveTo>
                <a:lnTo>
                  <a:pt x="901031" y="372881"/>
                </a:lnTo>
                <a:lnTo>
                  <a:pt x="497326" y="0"/>
                </a:lnTo>
                <a:lnTo>
                  <a:pt x="497326" y="190041"/>
                </a:lnTo>
                <a:lnTo>
                  <a:pt x="0" y="190041"/>
                </a:lnTo>
                <a:lnTo>
                  <a:pt x="0" y="567524"/>
                </a:lnTo>
                <a:lnTo>
                  <a:pt x="497326" y="567524"/>
                </a:lnTo>
                <a:lnTo>
                  <a:pt x="497326" y="745762"/>
                </a:lnTo>
                <a:close/>
              </a:path>
            </a:pathLst>
          </a:custGeom>
          <a:gradFill>
            <a:gsLst>
              <a:gs pos="0">
                <a:srgbClr val="9EB0FF"/>
              </a:gs>
              <a:gs pos="50000">
                <a:srgbClr val="CED7FF">
                  <a:alpha val="49804"/>
                </a:srgbClr>
              </a:gs>
              <a:gs pos="100000">
                <a:srgbClr val="FFFFFF">
                  <a:alpha val="0"/>
                </a:srgbClr>
              </a:gs>
            </a:gsLst>
            <a:lin ang="10800000" scaled="1"/>
          </a:gradFill>
          <a:ln w="19050" cap="flat">
            <a:gradFill flip="none" rotWithShape="1">
              <a:gsLst>
                <a:gs pos="0">
                  <a:srgbClr val="2D4EFF">
                    <a:alpha val="0"/>
                  </a:srgbClr>
                </a:gs>
                <a:gs pos="100000">
                  <a:srgbClr val="2D4EFF"/>
                </a:gs>
              </a:gsLst>
              <a:lin ang="0" scaled="1"/>
              <a:tileRect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7" name="任意形状 46">
            <a:extLst>
              <a:ext uri="{FF2B5EF4-FFF2-40B4-BE49-F238E27FC236}">
                <a16:creationId xmlns:a16="http://schemas.microsoft.com/office/drawing/2014/main" id="{F2D199B7-2710-5837-03FC-6E3B6CA1CDBB}"/>
              </a:ext>
            </a:extLst>
          </p:cNvPr>
          <p:cNvSpPr/>
          <p:nvPr/>
        </p:nvSpPr>
        <p:spPr>
          <a:xfrm>
            <a:off x="3070279" y="3589421"/>
            <a:ext cx="600669" cy="497175"/>
          </a:xfrm>
          <a:custGeom>
            <a:avLst/>
            <a:gdLst>
              <a:gd name="connsiteX0" fmla="*/ 403697 w 901003"/>
              <a:gd name="connsiteY0" fmla="*/ 745763 h 745762"/>
              <a:gd name="connsiteX1" fmla="*/ 0 w 901003"/>
              <a:gd name="connsiteY1" fmla="*/ 372881 h 745762"/>
              <a:gd name="connsiteX2" fmla="*/ 403697 w 901003"/>
              <a:gd name="connsiteY2" fmla="*/ 0 h 745762"/>
              <a:gd name="connsiteX3" fmla="*/ 403697 w 901003"/>
              <a:gd name="connsiteY3" fmla="*/ 190041 h 745762"/>
              <a:gd name="connsiteX4" fmla="*/ 901003 w 901003"/>
              <a:gd name="connsiteY4" fmla="*/ 190041 h 745762"/>
              <a:gd name="connsiteX5" fmla="*/ 901003 w 901003"/>
              <a:gd name="connsiteY5" fmla="*/ 567523 h 745762"/>
              <a:gd name="connsiteX6" fmla="*/ 403697 w 901003"/>
              <a:gd name="connsiteY6" fmla="*/ 567523 h 745762"/>
              <a:gd name="connsiteX7" fmla="*/ 403697 w 901003"/>
              <a:gd name="connsiteY7" fmla="*/ 745763 h 745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1003" h="745762">
                <a:moveTo>
                  <a:pt x="403697" y="745763"/>
                </a:moveTo>
                <a:lnTo>
                  <a:pt x="0" y="372881"/>
                </a:lnTo>
                <a:lnTo>
                  <a:pt x="403697" y="0"/>
                </a:lnTo>
                <a:lnTo>
                  <a:pt x="403697" y="190041"/>
                </a:lnTo>
                <a:lnTo>
                  <a:pt x="901003" y="190041"/>
                </a:lnTo>
                <a:lnTo>
                  <a:pt x="901003" y="567523"/>
                </a:lnTo>
                <a:lnTo>
                  <a:pt x="403697" y="567523"/>
                </a:lnTo>
                <a:lnTo>
                  <a:pt x="403697" y="745763"/>
                </a:lnTo>
                <a:close/>
              </a:path>
            </a:pathLst>
          </a:custGeom>
          <a:gradFill flip="none" rotWithShape="1">
            <a:gsLst>
              <a:gs pos="0">
                <a:srgbClr val="9EB0FF"/>
              </a:gs>
              <a:gs pos="50000">
                <a:srgbClr val="CED7FF">
                  <a:alpha val="49804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 w="19050" cap="flat">
            <a:gradFill flip="none" rotWithShape="1">
              <a:gsLst>
                <a:gs pos="0">
                  <a:srgbClr val="2D4EFF">
                    <a:alpha val="0"/>
                  </a:srgbClr>
                </a:gs>
                <a:gs pos="100000">
                  <a:srgbClr val="2D4EFF"/>
                </a:gs>
              </a:gsLst>
              <a:lin ang="10800000" scaled="1"/>
              <a:tileRect/>
            </a:gradFill>
            <a:prstDash val="solid"/>
            <a:miter/>
          </a:ln>
        </p:spPr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200"/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BAC7F1C9-47FD-DB3A-FA9E-6F192AD9F2EA}"/>
              </a:ext>
            </a:extLst>
          </p:cNvPr>
          <p:cNvSpPr/>
          <p:nvPr/>
        </p:nvSpPr>
        <p:spPr>
          <a:xfrm>
            <a:off x="1922446" y="1834145"/>
            <a:ext cx="1715133" cy="59634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ECF0F8"/>
            </a:solidFill>
          </a:ln>
          <a:effectLst>
            <a:outerShdw blurRad="790178" dist="373260" dir="5400000" algn="t" rotWithShape="0">
              <a:schemeClr val="bg1">
                <a:lumMod val="85000"/>
                <a:alpha val="6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53" name="圆角矩形 52">
            <a:extLst>
              <a:ext uri="{FF2B5EF4-FFF2-40B4-BE49-F238E27FC236}">
                <a16:creationId xmlns:a16="http://schemas.microsoft.com/office/drawing/2014/main" id="{5C701754-161D-880B-825C-134ED5D031E1}"/>
              </a:ext>
            </a:extLst>
          </p:cNvPr>
          <p:cNvSpPr/>
          <p:nvPr/>
        </p:nvSpPr>
        <p:spPr>
          <a:xfrm>
            <a:off x="1543755" y="2951745"/>
            <a:ext cx="1715133" cy="59634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ECF0F8"/>
            </a:solidFill>
          </a:ln>
          <a:effectLst>
            <a:outerShdw blurRad="790178" dist="373260" dir="5400000" algn="t" rotWithShape="0">
              <a:schemeClr val="bg1">
                <a:lumMod val="85000"/>
                <a:alpha val="6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2B5274BE-B5DB-A45C-BBAC-40FB4D26ED1F}"/>
              </a:ext>
            </a:extLst>
          </p:cNvPr>
          <p:cNvSpPr/>
          <p:nvPr/>
        </p:nvSpPr>
        <p:spPr>
          <a:xfrm>
            <a:off x="1516046" y="4087818"/>
            <a:ext cx="1715133" cy="59634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ECF0F8"/>
            </a:solidFill>
          </a:ln>
          <a:effectLst>
            <a:outerShdw blurRad="790178" dist="373260" dir="5400000" algn="t" rotWithShape="0">
              <a:schemeClr val="bg1">
                <a:lumMod val="85000"/>
                <a:alpha val="6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71617E00-D3CB-9446-A1F6-0638AE57F3BD}"/>
              </a:ext>
            </a:extLst>
          </p:cNvPr>
          <p:cNvSpPr/>
          <p:nvPr/>
        </p:nvSpPr>
        <p:spPr>
          <a:xfrm>
            <a:off x="1913210" y="5214654"/>
            <a:ext cx="1715133" cy="59634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ECF0F8"/>
            </a:solidFill>
          </a:ln>
          <a:effectLst>
            <a:outerShdw blurRad="790178" dist="373260" dir="5400000" algn="t" rotWithShape="0">
              <a:schemeClr val="bg1">
                <a:lumMod val="85000"/>
                <a:alpha val="6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165DE22B-30C0-F47B-8634-638EE0721EB0}"/>
              </a:ext>
            </a:extLst>
          </p:cNvPr>
          <p:cNvSpPr/>
          <p:nvPr/>
        </p:nvSpPr>
        <p:spPr>
          <a:xfrm>
            <a:off x="8092273" y="1713242"/>
            <a:ext cx="1715133" cy="59634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ECF0F8"/>
            </a:solidFill>
          </a:ln>
          <a:effectLst>
            <a:outerShdw blurRad="790178" dist="373260" dir="5400000" algn="t" rotWithShape="0">
              <a:schemeClr val="bg1">
                <a:lumMod val="85000"/>
                <a:alpha val="6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43E0EBD7-3345-0AC0-038D-85D6FC71DAB0}"/>
              </a:ext>
            </a:extLst>
          </p:cNvPr>
          <p:cNvSpPr/>
          <p:nvPr/>
        </p:nvSpPr>
        <p:spPr>
          <a:xfrm>
            <a:off x="8487298" y="2648624"/>
            <a:ext cx="1715133" cy="59634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ECF0F8"/>
            </a:solidFill>
          </a:ln>
          <a:effectLst>
            <a:outerShdw blurRad="790178" dist="373260" dir="5400000" algn="t" rotWithShape="0">
              <a:schemeClr val="bg1">
                <a:lumMod val="85000"/>
                <a:alpha val="6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58" name="圆角矩形 57">
            <a:extLst>
              <a:ext uri="{FF2B5EF4-FFF2-40B4-BE49-F238E27FC236}">
                <a16:creationId xmlns:a16="http://schemas.microsoft.com/office/drawing/2014/main" id="{CA92E81C-F7E0-5860-F662-007FB2F569C7}"/>
              </a:ext>
            </a:extLst>
          </p:cNvPr>
          <p:cNvSpPr/>
          <p:nvPr/>
        </p:nvSpPr>
        <p:spPr>
          <a:xfrm>
            <a:off x="8676946" y="3557070"/>
            <a:ext cx="1715133" cy="59634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ECF0F8"/>
            </a:solidFill>
          </a:ln>
          <a:effectLst>
            <a:outerShdw blurRad="790178" dist="373260" dir="5400000" algn="t" rotWithShape="0">
              <a:schemeClr val="bg1">
                <a:lumMod val="85000"/>
                <a:alpha val="6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59" name="圆角矩形 58">
            <a:extLst>
              <a:ext uri="{FF2B5EF4-FFF2-40B4-BE49-F238E27FC236}">
                <a16:creationId xmlns:a16="http://schemas.microsoft.com/office/drawing/2014/main" id="{F8D13C13-0FB5-CABF-E70D-7B987950853D}"/>
              </a:ext>
            </a:extLst>
          </p:cNvPr>
          <p:cNvSpPr/>
          <p:nvPr/>
        </p:nvSpPr>
        <p:spPr>
          <a:xfrm>
            <a:off x="8235896" y="4518444"/>
            <a:ext cx="1715133" cy="59634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ECF0F8"/>
            </a:solidFill>
          </a:ln>
          <a:effectLst>
            <a:outerShdw blurRad="790178" dist="373260" dir="5400000" algn="t" rotWithShape="0">
              <a:schemeClr val="bg1">
                <a:lumMod val="85000"/>
                <a:alpha val="6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60" name="圆角矩形 59">
            <a:extLst>
              <a:ext uri="{FF2B5EF4-FFF2-40B4-BE49-F238E27FC236}">
                <a16:creationId xmlns:a16="http://schemas.microsoft.com/office/drawing/2014/main" id="{66745209-7468-952E-81EE-EFEE98C9D5E8}"/>
              </a:ext>
            </a:extLst>
          </p:cNvPr>
          <p:cNvSpPr/>
          <p:nvPr/>
        </p:nvSpPr>
        <p:spPr>
          <a:xfrm>
            <a:off x="7778696" y="5402364"/>
            <a:ext cx="1715133" cy="59634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ECF0F8"/>
            </a:solidFill>
          </a:ln>
          <a:effectLst>
            <a:outerShdw blurRad="790178" dist="373260" dir="5400000" algn="t" rotWithShape="0">
              <a:schemeClr val="bg1">
                <a:lumMod val="85000"/>
                <a:alpha val="6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20" name="Text 0"/>
          <p:cNvSpPr/>
          <p:nvPr/>
        </p:nvSpPr>
        <p:spPr>
          <a:xfrm>
            <a:off x="11220450" y="635000"/>
            <a:ext cx="336550" cy="13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00"/>
              </a:lnSpc>
            </a:pPr>
            <a:r>
              <a:rPr lang="en-US" sz="900" kern="0" spc="95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2022</a:t>
            </a:r>
            <a:endParaRPr lang="en-US" sz="900" dirty="0"/>
          </a:p>
        </p:txBody>
      </p:sp>
      <p:sp>
        <p:nvSpPr>
          <p:cNvPr id="21" name="Text 1"/>
          <p:cNvSpPr/>
          <p:nvPr/>
        </p:nvSpPr>
        <p:spPr>
          <a:xfrm>
            <a:off x="622300" y="637406"/>
            <a:ext cx="2489200" cy="368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200" kern="0" spc="88" dirty="0">
                <a:solidFill>
                  <a:srgbClr val="000000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Design Process</a:t>
            </a:r>
            <a:endParaRPr lang="en-US" sz="2200" dirty="0"/>
          </a:p>
        </p:txBody>
      </p:sp>
      <p:sp>
        <p:nvSpPr>
          <p:cNvPr id="22" name="Text 2"/>
          <p:cNvSpPr/>
          <p:nvPr/>
        </p:nvSpPr>
        <p:spPr>
          <a:xfrm>
            <a:off x="622300" y="1075556"/>
            <a:ext cx="958850" cy="298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b="1" kern="0" spc="72" dirty="0">
                <a:solidFill>
                  <a:srgbClr val="00000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设计流程</a:t>
            </a:r>
            <a:endParaRPr lang="en-US" dirty="0"/>
          </a:p>
        </p:txBody>
      </p:sp>
      <p:sp>
        <p:nvSpPr>
          <p:cNvPr id="23" name="Text 3"/>
          <p:cNvSpPr/>
          <p:nvPr/>
        </p:nvSpPr>
        <p:spPr>
          <a:xfrm>
            <a:off x="4305300" y="3438495"/>
            <a:ext cx="723657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115" dirty="0">
                <a:solidFill>
                  <a:srgbClr val="FFFFFF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品牌现状</a:t>
            </a:r>
            <a:endParaRPr lang="en-US" sz="2115" dirty="0">
              <a:latin typeface="OPPOSans B" pitchFamily="18" charset="-122"/>
              <a:ea typeface="OPPOSans B" pitchFamily="18" charset="-122"/>
              <a:cs typeface="OPPOSans B" pitchFamily="18" charset="-122"/>
            </a:endParaRPr>
          </a:p>
        </p:txBody>
      </p:sp>
      <p:sp>
        <p:nvSpPr>
          <p:cNvPr id="24" name="Text 4"/>
          <p:cNvSpPr/>
          <p:nvPr/>
        </p:nvSpPr>
        <p:spPr>
          <a:xfrm>
            <a:off x="6610350" y="3438495"/>
            <a:ext cx="723657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600"/>
              </a:lnSpc>
            </a:pPr>
            <a:r>
              <a:rPr lang="en-US" sz="2115" dirty="0">
                <a:solidFill>
                  <a:srgbClr val="FFFFFF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品牌
DNA</a:t>
            </a:r>
            <a:endParaRPr lang="en-US" sz="2115" dirty="0">
              <a:latin typeface="OPPOSans B" pitchFamily="18" charset="-122"/>
              <a:ea typeface="OPPOSans B" pitchFamily="18" charset="-122"/>
              <a:cs typeface="OPPOSans B" pitchFamily="18" charset="-122"/>
            </a:endParaRPr>
          </a:p>
        </p:txBody>
      </p:sp>
      <p:sp>
        <p:nvSpPr>
          <p:cNvPr id="25" name="Text 5"/>
          <p:cNvSpPr/>
          <p:nvPr/>
        </p:nvSpPr>
        <p:spPr>
          <a:xfrm>
            <a:off x="5626100" y="3154113"/>
            <a:ext cx="281284" cy="1320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115" dirty="0">
                <a:solidFill>
                  <a:srgbClr val="2D4EFF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rPr>
              <a:t>业务梳理</a:t>
            </a:r>
            <a:endParaRPr lang="en-US" sz="2115" dirty="0">
              <a:latin typeface="OPPOSans B" pitchFamily="18" charset="-122"/>
              <a:ea typeface="OPPOSans B" pitchFamily="18" charset="-122"/>
              <a:cs typeface="OPPOSans B" pitchFamily="18" charset="-122"/>
            </a:endParaRPr>
          </a:p>
        </p:txBody>
      </p:sp>
      <p:sp>
        <p:nvSpPr>
          <p:cNvPr id="26" name="Text 6"/>
          <p:cNvSpPr/>
          <p:nvPr/>
        </p:nvSpPr>
        <p:spPr>
          <a:xfrm>
            <a:off x="2216150" y="1961283"/>
            <a:ext cx="1092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2115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内部用户</a:t>
            </a:r>
            <a:endParaRPr lang="en-US" sz="2115" dirty="0"/>
          </a:p>
        </p:txBody>
      </p:sp>
      <p:sp>
        <p:nvSpPr>
          <p:cNvPr id="27" name="Text 7"/>
          <p:cNvSpPr/>
          <p:nvPr/>
        </p:nvSpPr>
        <p:spPr>
          <a:xfrm>
            <a:off x="8388350" y="1850690"/>
            <a:ext cx="1092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2115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竞品分析</a:t>
            </a:r>
            <a:endParaRPr lang="en-US" sz="2115" dirty="0"/>
          </a:p>
        </p:txBody>
      </p:sp>
      <p:sp>
        <p:nvSpPr>
          <p:cNvPr id="28" name="Text 8"/>
          <p:cNvSpPr/>
          <p:nvPr/>
        </p:nvSpPr>
        <p:spPr>
          <a:xfrm>
            <a:off x="8775700" y="2798632"/>
            <a:ext cx="1092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2115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使命愿景</a:t>
            </a:r>
            <a:endParaRPr lang="en-US" sz="2115" dirty="0"/>
          </a:p>
        </p:txBody>
      </p:sp>
      <p:sp>
        <p:nvSpPr>
          <p:cNvPr id="29" name="Text 9"/>
          <p:cNvSpPr/>
          <p:nvPr/>
        </p:nvSpPr>
        <p:spPr>
          <a:xfrm>
            <a:off x="8966200" y="3707079"/>
            <a:ext cx="1092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2115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核心价值</a:t>
            </a:r>
            <a:endParaRPr lang="en-US" sz="2115" dirty="0"/>
          </a:p>
        </p:txBody>
      </p:sp>
      <p:sp>
        <p:nvSpPr>
          <p:cNvPr id="30" name="Text 10"/>
          <p:cNvSpPr/>
          <p:nvPr/>
        </p:nvSpPr>
        <p:spPr>
          <a:xfrm>
            <a:off x="8540750" y="4655021"/>
            <a:ext cx="1092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2115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品牌特征</a:t>
            </a:r>
            <a:endParaRPr lang="en-US" sz="2115" dirty="0"/>
          </a:p>
        </p:txBody>
      </p:sp>
      <p:sp>
        <p:nvSpPr>
          <p:cNvPr id="31" name="Text 11"/>
          <p:cNvSpPr/>
          <p:nvPr/>
        </p:nvSpPr>
        <p:spPr>
          <a:xfrm>
            <a:off x="8096250" y="5563465"/>
            <a:ext cx="1092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2115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用户心智</a:t>
            </a:r>
            <a:endParaRPr lang="en-US" sz="2115" dirty="0"/>
          </a:p>
        </p:txBody>
      </p:sp>
      <p:sp>
        <p:nvSpPr>
          <p:cNvPr id="32" name="Text 12"/>
          <p:cNvSpPr/>
          <p:nvPr/>
        </p:nvSpPr>
        <p:spPr>
          <a:xfrm>
            <a:off x="1828800" y="3083017"/>
            <a:ext cx="1092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2115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外部用户</a:t>
            </a:r>
            <a:endParaRPr lang="en-US" sz="2115" dirty="0"/>
          </a:p>
        </p:txBody>
      </p:sp>
      <p:sp>
        <p:nvSpPr>
          <p:cNvPr id="33" name="Text 13"/>
          <p:cNvSpPr/>
          <p:nvPr/>
        </p:nvSpPr>
        <p:spPr>
          <a:xfrm>
            <a:off x="1828800" y="4220549"/>
            <a:ext cx="1092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2115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业务梳理</a:t>
            </a:r>
            <a:endParaRPr lang="en-US" sz="2115" dirty="0"/>
          </a:p>
        </p:txBody>
      </p:sp>
      <p:sp>
        <p:nvSpPr>
          <p:cNvPr id="34" name="Text 14"/>
          <p:cNvSpPr/>
          <p:nvPr/>
        </p:nvSpPr>
        <p:spPr>
          <a:xfrm>
            <a:off x="2216150" y="5350179"/>
            <a:ext cx="1092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2115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行业趋势</a:t>
            </a:r>
            <a:endParaRPr lang="en-US" sz="211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Image 0" descr="preencoded.png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8288000"/>
              <a:gd name="connsiteY0" fmla="*/ 0 h 10287000"/>
              <a:gd name="connsiteX1" fmla="*/ 18288000 w 18288000"/>
              <a:gd name="connsiteY1" fmla="*/ 0 h 10287000"/>
              <a:gd name="connsiteX2" fmla="*/ 18288000 w 18288000"/>
              <a:gd name="connsiteY2" fmla="*/ 10287000 h 10287000"/>
              <a:gd name="connsiteX3" fmla="*/ 0 w 18288000"/>
              <a:gd name="connsiteY3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close/>
              </a:path>
            </a:pathLst>
          </a:custGeom>
          <a:gradFill>
            <a:gsLst>
              <a:gs pos="0">
                <a:srgbClr val="F1F6FF"/>
              </a:gs>
              <a:gs pos="50000">
                <a:srgbClr val="F8FAFF"/>
              </a:gs>
              <a:gs pos="100000">
                <a:srgbClr val="FFFFFF"/>
              </a:gs>
            </a:gsLst>
            <a:lin ang="8567596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39" name="任意形状 38">
            <a:extLst>
              <a:ext uri="{FF2B5EF4-FFF2-40B4-BE49-F238E27FC236}">
                <a16:creationId xmlns:a16="http://schemas.microsoft.com/office/drawing/2014/main" id="{04F109C7-98E7-8F1A-58DE-2D9704AC1D3E}"/>
              </a:ext>
            </a:extLst>
          </p:cNvPr>
          <p:cNvSpPr/>
          <p:nvPr/>
        </p:nvSpPr>
        <p:spPr>
          <a:xfrm>
            <a:off x="2757722" y="883459"/>
            <a:ext cx="49944" cy="87483"/>
          </a:xfrm>
          <a:custGeom>
            <a:avLst/>
            <a:gdLst>
              <a:gd name="connsiteX0" fmla="*/ 0 w 74916"/>
              <a:gd name="connsiteY0" fmla="*/ 131226 h 131225"/>
              <a:gd name="connsiteX1" fmla="*/ 13621 w 74916"/>
              <a:gd name="connsiteY1" fmla="*/ 29017 h 131225"/>
              <a:gd name="connsiteX2" fmla="*/ 19070 w 74916"/>
              <a:gd name="connsiteY2" fmla="*/ 0 h 131225"/>
              <a:gd name="connsiteX3" fmla="*/ 74916 w 74916"/>
              <a:gd name="connsiteY3" fmla="*/ 0 h 131225"/>
              <a:gd name="connsiteX4" fmla="*/ 69922 w 74916"/>
              <a:gd name="connsiteY4" fmla="*/ 29017 h 131225"/>
              <a:gd name="connsiteX5" fmla="*/ 64019 w 74916"/>
              <a:gd name="connsiteY5" fmla="*/ 76224 h 131225"/>
              <a:gd name="connsiteX6" fmla="*/ 61749 w 74916"/>
              <a:gd name="connsiteY6" fmla="*/ 131226 h 131225"/>
              <a:gd name="connsiteX7" fmla="*/ 0 w 74916"/>
              <a:gd name="connsiteY7" fmla="*/ 131226 h 13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16" h="131225">
                <a:moveTo>
                  <a:pt x="0" y="131226"/>
                </a:moveTo>
                <a:cubicBezTo>
                  <a:pt x="0" y="109861"/>
                  <a:pt x="4540" y="75791"/>
                  <a:pt x="13621" y="29017"/>
                </a:cubicBezTo>
                <a:lnTo>
                  <a:pt x="19070" y="0"/>
                </a:lnTo>
                <a:lnTo>
                  <a:pt x="74916" y="0"/>
                </a:lnTo>
                <a:lnTo>
                  <a:pt x="69922" y="29017"/>
                </a:lnTo>
                <a:cubicBezTo>
                  <a:pt x="67500" y="40855"/>
                  <a:pt x="65533" y="56590"/>
                  <a:pt x="64019" y="76224"/>
                </a:cubicBezTo>
                <a:cubicBezTo>
                  <a:pt x="62506" y="95858"/>
                  <a:pt x="61749" y="114191"/>
                  <a:pt x="61749" y="131226"/>
                </a:cubicBezTo>
                <a:lnTo>
                  <a:pt x="0" y="131226"/>
                </a:lnTo>
                <a:close/>
              </a:path>
            </a:pathLst>
          </a:custGeom>
          <a:solidFill>
            <a:srgbClr val="2D4EFF"/>
          </a:solidFill>
          <a:ln w="912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0" name="任意形状 39">
            <a:extLst>
              <a:ext uri="{FF2B5EF4-FFF2-40B4-BE49-F238E27FC236}">
                <a16:creationId xmlns:a16="http://schemas.microsoft.com/office/drawing/2014/main" id="{06C65E97-06DF-24F2-9B0A-631E3625A298}"/>
              </a:ext>
            </a:extLst>
          </p:cNvPr>
          <p:cNvSpPr/>
          <p:nvPr/>
        </p:nvSpPr>
        <p:spPr>
          <a:xfrm>
            <a:off x="2852006" y="883459"/>
            <a:ext cx="49944" cy="87483"/>
          </a:xfrm>
          <a:custGeom>
            <a:avLst/>
            <a:gdLst>
              <a:gd name="connsiteX0" fmla="*/ 0 w 74916"/>
              <a:gd name="connsiteY0" fmla="*/ 131226 h 131225"/>
              <a:gd name="connsiteX1" fmla="*/ 13621 w 74916"/>
              <a:gd name="connsiteY1" fmla="*/ 29017 h 131225"/>
              <a:gd name="connsiteX2" fmla="*/ 19070 w 74916"/>
              <a:gd name="connsiteY2" fmla="*/ 0 h 131225"/>
              <a:gd name="connsiteX3" fmla="*/ 74916 w 74916"/>
              <a:gd name="connsiteY3" fmla="*/ 0 h 131225"/>
              <a:gd name="connsiteX4" fmla="*/ 69922 w 74916"/>
              <a:gd name="connsiteY4" fmla="*/ 29017 h 131225"/>
              <a:gd name="connsiteX5" fmla="*/ 64019 w 74916"/>
              <a:gd name="connsiteY5" fmla="*/ 76224 h 131225"/>
              <a:gd name="connsiteX6" fmla="*/ 61749 w 74916"/>
              <a:gd name="connsiteY6" fmla="*/ 131226 h 131225"/>
              <a:gd name="connsiteX7" fmla="*/ 0 w 74916"/>
              <a:gd name="connsiteY7" fmla="*/ 131226 h 13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16" h="131225">
                <a:moveTo>
                  <a:pt x="0" y="131226"/>
                </a:moveTo>
                <a:cubicBezTo>
                  <a:pt x="0" y="109861"/>
                  <a:pt x="4540" y="75791"/>
                  <a:pt x="13621" y="29017"/>
                </a:cubicBezTo>
                <a:lnTo>
                  <a:pt x="19070" y="0"/>
                </a:lnTo>
                <a:lnTo>
                  <a:pt x="74916" y="0"/>
                </a:lnTo>
                <a:lnTo>
                  <a:pt x="69922" y="29017"/>
                </a:lnTo>
                <a:cubicBezTo>
                  <a:pt x="67500" y="40855"/>
                  <a:pt x="65533" y="56590"/>
                  <a:pt x="64019" y="76224"/>
                </a:cubicBezTo>
                <a:cubicBezTo>
                  <a:pt x="62505" y="95858"/>
                  <a:pt x="61749" y="114191"/>
                  <a:pt x="61749" y="131226"/>
                </a:cubicBezTo>
                <a:lnTo>
                  <a:pt x="0" y="131226"/>
                </a:lnTo>
                <a:close/>
              </a:path>
            </a:pathLst>
          </a:custGeom>
          <a:solidFill>
            <a:srgbClr val="2D4EFF"/>
          </a:solidFill>
          <a:ln w="912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2" name="任意形状 41">
            <a:extLst>
              <a:ext uri="{FF2B5EF4-FFF2-40B4-BE49-F238E27FC236}">
                <a16:creationId xmlns:a16="http://schemas.microsoft.com/office/drawing/2014/main" id="{8994B6FA-801E-036B-6066-430DE160404A}"/>
              </a:ext>
            </a:extLst>
          </p:cNvPr>
          <p:cNvSpPr/>
          <p:nvPr/>
        </p:nvSpPr>
        <p:spPr>
          <a:xfrm>
            <a:off x="9384333" y="883459"/>
            <a:ext cx="49944" cy="87483"/>
          </a:xfrm>
          <a:custGeom>
            <a:avLst/>
            <a:gdLst>
              <a:gd name="connsiteX0" fmla="*/ 74916 w 74916"/>
              <a:gd name="connsiteY0" fmla="*/ 131226 h 131225"/>
              <a:gd name="connsiteX1" fmla="*/ 61295 w 74916"/>
              <a:gd name="connsiteY1" fmla="*/ 29017 h 131225"/>
              <a:gd name="connsiteX2" fmla="*/ 55847 w 74916"/>
              <a:gd name="connsiteY2" fmla="*/ 0 h 131225"/>
              <a:gd name="connsiteX3" fmla="*/ 0 w 74916"/>
              <a:gd name="connsiteY3" fmla="*/ 0 h 131225"/>
              <a:gd name="connsiteX4" fmla="*/ 4994 w 74916"/>
              <a:gd name="connsiteY4" fmla="*/ 29017 h 131225"/>
              <a:gd name="connsiteX5" fmla="*/ 10897 w 74916"/>
              <a:gd name="connsiteY5" fmla="*/ 76224 h 131225"/>
              <a:gd name="connsiteX6" fmla="*/ 13167 w 74916"/>
              <a:gd name="connsiteY6" fmla="*/ 131226 h 131225"/>
              <a:gd name="connsiteX7" fmla="*/ 74916 w 74916"/>
              <a:gd name="connsiteY7" fmla="*/ 131226 h 13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16" h="131225">
                <a:moveTo>
                  <a:pt x="74916" y="131226"/>
                </a:moveTo>
                <a:cubicBezTo>
                  <a:pt x="74916" y="109861"/>
                  <a:pt x="70376" y="75791"/>
                  <a:pt x="61295" y="29017"/>
                </a:cubicBezTo>
                <a:lnTo>
                  <a:pt x="55847" y="0"/>
                </a:lnTo>
                <a:lnTo>
                  <a:pt x="0" y="0"/>
                </a:lnTo>
                <a:lnTo>
                  <a:pt x="4994" y="29017"/>
                </a:lnTo>
                <a:cubicBezTo>
                  <a:pt x="7416" y="40855"/>
                  <a:pt x="9383" y="56590"/>
                  <a:pt x="10897" y="76224"/>
                </a:cubicBezTo>
                <a:cubicBezTo>
                  <a:pt x="12410" y="95858"/>
                  <a:pt x="13167" y="114191"/>
                  <a:pt x="13167" y="131226"/>
                </a:cubicBezTo>
                <a:lnTo>
                  <a:pt x="74916" y="131226"/>
                </a:lnTo>
                <a:close/>
              </a:path>
            </a:pathLst>
          </a:custGeom>
          <a:solidFill>
            <a:srgbClr val="2D4EFF"/>
          </a:solidFill>
          <a:ln w="912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3" name="任意形状 42">
            <a:extLst>
              <a:ext uri="{FF2B5EF4-FFF2-40B4-BE49-F238E27FC236}">
                <a16:creationId xmlns:a16="http://schemas.microsoft.com/office/drawing/2014/main" id="{08F666AB-131E-BD1D-AE75-744EAD0F14B0}"/>
              </a:ext>
            </a:extLst>
          </p:cNvPr>
          <p:cNvSpPr/>
          <p:nvPr/>
        </p:nvSpPr>
        <p:spPr>
          <a:xfrm>
            <a:off x="9290049" y="883459"/>
            <a:ext cx="49944" cy="87483"/>
          </a:xfrm>
          <a:custGeom>
            <a:avLst/>
            <a:gdLst>
              <a:gd name="connsiteX0" fmla="*/ 74916 w 74916"/>
              <a:gd name="connsiteY0" fmla="*/ 131226 h 131225"/>
              <a:gd name="connsiteX1" fmla="*/ 61295 w 74916"/>
              <a:gd name="connsiteY1" fmla="*/ 29017 h 131225"/>
              <a:gd name="connsiteX2" fmla="*/ 55847 w 74916"/>
              <a:gd name="connsiteY2" fmla="*/ 0 h 131225"/>
              <a:gd name="connsiteX3" fmla="*/ 0 w 74916"/>
              <a:gd name="connsiteY3" fmla="*/ 0 h 131225"/>
              <a:gd name="connsiteX4" fmla="*/ 4994 w 74916"/>
              <a:gd name="connsiteY4" fmla="*/ 29017 h 131225"/>
              <a:gd name="connsiteX5" fmla="*/ 10897 w 74916"/>
              <a:gd name="connsiteY5" fmla="*/ 76224 h 131225"/>
              <a:gd name="connsiteX6" fmla="*/ 13167 w 74916"/>
              <a:gd name="connsiteY6" fmla="*/ 131226 h 131225"/>
              <a:gd name="connsiteX7" fmla="*/ 74916 w 74916"/>
              <a:gd name="connsiteY7" fmla="*/ 131226 h 13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16" h="131225">
                <a:moveTo>
                  <a:pt x="74916" y="131226"/>
                </a:moveTo>
                <a:cubicBezTo>
                  <a:pt x="74916" y="109861"/>
                  <a:pt x="70376" y="75791"/>
                  <a:pt x="61295" y="29017"/>
                </a:cubicBezTo>
                <a:lnTo>
                  <a:pt x="55847" y="0"/>
                </a:lnTo>
                <a:lnTo>
                  <a:pt x="0" y="0"/>
                </a:lnTo>
                <a:lnTo>
                  <a:pt x="4994" y="29017"/>
                </a:lnTo>
                <a:cubicBezTo>
                  <a:pt x="7416" y="40855"/>
                  <a:pt x="9383" y="56590"/>
                  <a:pt x="10897" y="76224"/>
                </a:cubicBezTo>
                <a:cubicBezTo>
                  <a:pt x="12410" y="95858"/>
                  <a:pt x="13167" y="114191"/>
                  <a:pt x="13167" y="131226"/>
                </a:cubicBezTo>
                <a:lnTo>
                  <a:pt x="74916" y="131226"/>
                </a:lnTo>
                <a:close/>
              </a:path>
            </a:pathLst>
          </a:custGeom>
          <a:solidFill>
            <a:srgbClr val="2D4EFF"/>
          </a:solidFill>
          <a:ln w="912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4" name="Image 3" descr="preencoded.png"/>
          <p:cNvSpPr/>
          <p:nvPr/>
        </p:nvSpPr>
        <p:spPr>
          <a:xfrm rot="10800000" flipV="1">
            <a:off x="3246352" y="1860118"/>
            <a:ext cx="3515121" cy="3515118"/>
          </a:xfrm>
          <a:custGeom>
            <a:avLst/>
            <a:gdLst>
              <a:gd name="connsiteX0" fmla="*/ 5272961 w 5272681"/>
              <a:gd name="connsiteY0" fmla="*/ 2636618 h 5272677"/>
              <a:gd name="connsiteX1" fmla="*/ 2636620 w 5272681"/>
              <a:gd name="connsiteY1" fmla="*/ 5272957 h 5272677"/>
              <a:gd name="connsiteX2" fmla="*/ 279 w 5272681"/>
              <a:gd name="connsiteY2" fmla="*/ 2636618 h 5272677"/>
              <a:gd name="connsiteX3" fmla="*/ 2636620 w 5272681"/>
              <a:gd name="connsiteY3" fmla="*/ 279 h 5272677"/>
              <a:gd name="connsiteX4" fmla="*/ 5272961 w 5272681"/>
              <a:gd name="connsiteY4" fmla="*/ 2636618 h 527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2681" h="5272677">
                <a:moveTo>
                  <a:pt x="5272961" y="2636618"/>
                </a:moveTo>
                <a:cubicBezTo>
                  <a:pt x="5272961" y="4092628"/>
                  <a:pt x="4092631" y="5272957"/>
                  <a:pt x="2636620" y="5272957"/>
                </a:cubicBezTo>
                <a:cubicBezTo>
                  <a:pt x="1180609" y="5272957"/>
                  <a:pt x="279" y="4092628"/>
                  <a:pt x="279" y="2636618"/>
                </a:cubicBezTo>
                <a:cubicBezTo>
                  <a:pt x="279" y="1180609"/>
                  <a:pt x="1180609" y="279"/>
                  <a:pt x="2636620" y="279"/>
                </a:cubicBezTo>
                <a:cubicBezTo>
                  <a:pt x="4092631" y="279"/>
                  <a:pt x="5272961" y="1180608"/>
                  <a:pt x="5272961" y="2636618"/>
                </a:cubicBezTo>
                <a:close/>
              </a:path>
            </a:pathLst>
          </a:custGeom>
          <a:gradFill>
            <a:gsLst>
              <a:gs pos="0">
                <a:srgbClr val="496BFF">
                  <a:alpha val="4384"/>
                </a:srgbClr>
              </a:gs>
              <a:gs pos="50000">
                <a:srgbClr val="496BFF">
                  <a:alpha val="7451"/>
                </a:srgbClr>
              </a:gs>
              <a:gs pos="100000">
                <a:srgbClr val="496BFF">
                  <a:alpha val="0"/>
                </a:srgbClr>
              </a:gs>
            </a:gsLst>
            <a:lin ang="10800000" scaled="1"/>
          </a:gradFill>
          <a:ln w="19016" cap="flat">
            <a:solidFill>
              <a:srgbClr val="A4B3D2">
                <a:alpha val="50000"/>
              </a:srgbClr>
            </a:solidFill>
            <a:custDash>
              <a:ds d="600000" sp="600000"/>
            </a:custDash>
            <a:miter/>
          </a:ln>
        </p:spPr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200"/>
          </a:p>
        </p:txBody>
      </p:sp>
      <p:sp>
        <p:nvSpPr>
          <p:cNvPr id="45" name="Image 4" descr="preencoded.png"/>
          <p:cNvSpPr/>
          <p:nvPr/>
        </p:nvSpPr>
        <p:spPr>
          <a:xfrm>
            <a:off x="5125100" y="1860118"/>
            <a:ext cx="3521431" cy="3515118"/>
          </a:xfrm>
          <a:custGeom>
            <a:avLst/>
            <a:gdLst>
              <a:gd name="connsiteX0" fmla="*/ 5282148 w 5282147"/>
              <a:gd name="connsiteY0" fmla="*/ 2636339 h 5272677"/>
              <a:gd name="connsiteX1" fmla="*/ 2641074 w 5282147"/>
              <a:gd name="connsiteY1" fmla="*/ 5272678 h 5272677"/>
              <a:gd name="connsiteX2" fmla="*/ 0 w 5282147"/>
              <a:gd name="connsiteY2" fmla="*/ 2636339 h 5272677"/>
              <a:gd name="connsiteX3" fmla="*/ 2641074 w 5282147"/>
              <a:gd name="connsiteY3" fmla="*/ 0 h 5272677"/>
              <a:gd name="connsiteX4" fmla="*/ 5282148 w 5282147"/>
              <a:gd name="connsiteY4" fmla="*/ 2636339 h 527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2147" h="5272677">
                <a:moveTo>
                  <a:pt x="5282148" y="2636339"/>
                </a:moveTo>
                <a:cubicBezTo>
                  <a:pt x="5282148" y="4092349"/>
                  <a:pt x="4099699" y="5272678"/>
                  <a:pt x="2641074" y="5272678"/>
                </a:cubicBezTo>
                <a:cubicBezTo>
                  <a:pt x="1182449" y="5272678"/>
                  <a:pt x="0" y="4092348"/>
                  <a:pt x="0" y="2636339"/>
                </a:cubicBezTo>
                <a:cubicBezTo>
                  <a:pt x="0" y="1180329"/>
                  <a:pt x="1182449" y="0"/>
                  <a:pt x="2641074" y="0"/>
                </a:cubicBezTo>
                <a:cubicBezTo>
                  <a:pt x="4099699" y="0"/>
                  <a:pt x="5282148" y="1180329"/>
                  <a:pt x="5282148" y="2636339"/>
                </a:cubicBezTo>
                <a:close/>
              </a:path>
            </a:pathLst>
          </a:custGeom>
          <a:gradFill>
            <a:gsLst>
              <a:gs pos="0">
                <a:srgbClr val="496BFF">
                  <a:alpha val="4384"/>
                </a:srgbClr>
              </a:gs>
              <a:gs pos="50000">
                <a:srgbClr val="496BFF">
                  <a:alpha val="7451"/>
                </a:srgbClr>
              </a:gs>
              <a:gs pos="100000">
                <a:srgbClr val="496BFF">
                  <a:alpha val="0"/>
                </a:srgbClr>
              </a:gs>
            </a:gsLst>
            <a:lin ang="10800000" scaled="1"/>
          </a:gradFill>
          <a:ln w="19016" cap="flat">
            <a:solidFill>
              <a:srgbClr val="A4B3D2">
                <a:alpha val="50000"/>
              </a:srgbClr>
            </a:solidFill>
            <a:custDash>
              <a:ds d="600000" sp="600000"/>
            </a:custDash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AA8FB21E-64D6-06EC-A77B-FB444D32A07B}"/>
              </a:ext>
            </a:extLst>
          </p:cNvPr>
          <p:cNvSpPr/>
          <p:nvPr/>
        </p:nvSpPr>
        <p:spPr>
          <a:xfrm>
            <a:off x="3245322" y="2522828"/>
            <a:ext cx="2189697" cy="2189697"/>
          </a:xfrm>
          <a:prstGeom prst="ellipse">
            <a:avLst/>
          </a:prstGeom>
          <a:solidFill>
            <a:schemeClr val="bg1"/>
          </a:solidFill>
          <a:ln>
            <a:solidFill>
              <a:srgbClr val="ABB8D5"/>
            </a:solidFill>
          </a:ln>
          <a:effectLst>
            <a:outerShdw blurRad="1270000" dist="50800" dir="5400000" algn="ctr" rotWithShape="0">
              <a:schemeClr val="bg1">
                <a:lumMod val="75000"/>
                <a:alpha val="4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D7BE0778-BB78-98B5-87D5-E3F24FAF79C5}"/>
              </a:ext>
            </a:extLst>
          </p:cNvPr>
          <p:cNvSpPr/>
          <p:nvPr/>
        </p:nvSpPr>
        <p:spPr>
          <a:xfrm>
            <a:off x="6456873" y="2522828"/>
            <a:ext cx="2189697" cy="2189697"/>
          </a:xfrm>
          <a:prstGeom prst="ellipse">
            <a:avLst/>
          </a:prstGeom>
          <a:solidFill>
            <a:schemeClr val="bg1"/>
          </a:solidFill>
          <a:ln>
            <a:solidFill>
              <a:srgbClr val="ABB8D5"/>
            </a:solidFill>
          </a:ln>
          <a:effectLst>
            <a:outerShdw blurRad="1270000" dist="50800" dir="5400000" algn="ctr" rotWithShape="0">
              <a:schemeClr val="bg1">
                <a:lumMod val="75000"/>
                <a:alpha val="4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3A24123B-430F-DD26-807B-31814DDAB6C4}"/>
              </a:ext>
            </a:extLst>
          </p:cNvPr>
          <p:cNvSpPr/>
          <p:nvPr/>
        </p:nvSpPr>
        <p:spPr>
          <a:xfrm>
            <a:off x="5132814" y="2804560"/>
            <a:ext cx="1640151" cy="1640151"/>
          </a:xfrm>
          <a:prstGeom prst="ellipse">
            <a:avLst/>
          </a:prstGeom>
          <a:gradFill>
            <a:gsLst>
              <a:gs pos="0">
                <a:srgbClr val="7CA4FF"/>
              </a:gs>
              <a:gs pos="50000">
                <a:srgbClr val="6287FF"/>
              </a:gs>
              <a:gs pos="100000">
                <a:srgbClr val="486AFF"/>
              </a:gs>
            </a:gsLst>
            <a:lin ang="8100000" scaled="0"/>
          </a:gradFill>
          <a:ln w="38100" cap="flat">
            <a:solidFill>
              <a:srgbClr val="2D4EFF"/>
            </a:solidFill>
            <a:prstDash val="solid"/>
            <a:miter/>
          </a:ln>
          <a:effectLst>
            <a:outerShdw blurRad="1155551" dist="430609" dir="5400000" algn="ctr" rotWithShape="0">
              <a:srgbClr val="2D4EFF">
                <a:alpha val="20000"/>
              </a:srgbClr>
            </a:outerShdw>
          </a:effectLst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6" name="Image 7" descr="preencoded.png"/>
          <p:cNvSpPr/>
          <p:nvPr/>
        </p:nvSpPr>
        <p:spPr>
          <a:xfrm>
            <a:off x="1745126" y="3670512"/>
            <a:ext cx="1381971" cy="3483"/>
          </a:xfrm>
          <a:custGeom>
            <a:avLst/>
            <a:gdLst>
              <a:gd name="connsiteX0" fmla="*/ 2072956 w 2072956"/>
              <a:gd name="connsiteY0" fmla="*/ 0 h 5224"/>
              <a:gd name="connsiteX1" fmla="*/ 0 w 2072956"/>
              <a:gd name="connsiteY1" fmla="*/ 0 h 5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72956" h="5224">
                <a:moveTo>
                  <a:pt x="2072956" y="0"/>
                </a:moveTo>
                <a:lnTo>
                  <a:pt x="0" y="0"/>
                </a:lnTo>
              </a:path>
            </a:pathLst>
          </a:custGeom>
          <a:noFill/>
          <a:ln w="15535" cap="flat">
            <a:gradFill>
              <a:gsLst>
                <a:gs pos="0">
                  <a:srgbClr val="000000"/>
                </a:gs>
                <a:gs pos="50000">
                  <a:srgbClr val="000000">
                    <a:alpha val="49804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108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7" name="Image 8" descr="preencoded.png"/>
          <p:cNvSpPr/>
          <p:nvPr/>
        </p:nvSpPr>
        <p:spPr>
          <a:xfrm>
            <a:off x="3276725" y="3670512"/>
            <a:ext cx="1720873" cy="3483"/>
          </a:xfrm>
          <a:custGeom>
            <a:avLst/>
            <a:gdLst>
              <a:gd name="connsiteX0" fmla="*/ 2581311 w 2581310"/>
              <a:gd name="connsiteY0" fmla="*/ 0 h 5224"/>
              <a:gd name="connsiteX1" fmla="*/ 0 w 2581310"/>
              <a:gd name="connsiteY1" fmla="*/ 0 h 5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81310" h="5224">
                <a:moveTo>
                  <a:pt x="2581311" y="0"/>
                </a:moveTo>
                <a:lnTo>
                  <a:pt x="0" y="0"/>
                </a:lnTo>
              </a:path>
            </a:pathLst>
          </a:custGeom>
          <a:noFill/>
          <a:ln w="15620" cap="flat">
            <a:gradFill>
              <a:gsLst>
                <a:gs pos="0">
                  <a:srgbClr val="000000"/>
                </a:gs>
                <a:gs pos="50000">
                  <a:srgbClr val="000000">
                    <a:alpha val="49804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108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8" name="Image 9" descr="preencoded.png"/>
          <p:cNvSpPr/>
          <p:nvPr/>
        </p:nvSpPr>
        <p:spPr>
          <a:xfrm>
            <a:off x="6847200" y="3670512"/>
            <a:ext cx="1720873" cy="3483"/>
          </a:xfrm>
          <a:custGeom>
            <a:avLst/>
            <a:gdLst>
              <a:gd name="connsiteX0" fmla="*/ 0 w 2581310"/>
              <a:gd name="connsiteY0" fmla="*/ 0 h 5224"/>
              <a:gd name="connsiteX1" fmla="*/ 2581311 w 2581310"/>
              <a:gd name="connsiteY1" fmla="*/ 0 h 5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81310" h="5224">
                <a:moveTo>
                  <a:pt x="0" y="0"/>
                </a:moveTo>
                <a:lnTo>
                  <a:pt x="2581311" y="0"/>
                </a:lnTo>
              </a:path>
            </a:pathLst>
          </a:custGeom>
          <a:noFill/>
          <a:ln w="15620" cap="flat">
            <a:gradFill>
              <a:gsLst>
                <a:gs pos="0">
                  <a:srgbClr val="000000"/>
                </a:gs>
                <a:gs pos="50000">
                  <a:srgbClr val="000000">
                    <a:alpha val="49804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9" name="Image 10" descr="preencoded.png"/>
          <p:cNvSpPr/>
          <p:nvPr/>
        </p:nvSpPr>
        <p:spPr>
          <a:xfrm>
            <a:off x="8712472" y="3670512"/>
            <a:ext cx="1720870" cy="3483"/>
          </a:xfrm>
          <a:custGeom>
            <a:avLst/>
            <a:gdLst>
              <a:gd name="connsiteX0" fmla="*/ 0 w 2581305"/>
              <a:gd name="connsiteY0" fmla="*/ 0 h 5224"/>
              <a:gd name="connsiteX1" fmla="*/ 2581305 w 2581305"/>
              <a:gd name="connsiteY1" fmla="*/ 0 h 5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81305" h="5224">
                <a:moveTo>
                  <a:pt x="0" y="0"/>
                </a:moveTo>
                <a:lnTo>
                  <a:pt x="2581305" y="0"/>
                </a:lnTo>
              </a:path>
            </a:pathLst>
          </a:custGeom>
          <a:noFill/>
          <a:ln w="15620" cap="flat">
            <a:gradFill>
              <a:gsLst>
                <a:gs pos="0">
                  <a:srgbClr val="000000"/>
                </a:gs>
                <a:gs pos="50000">
                  <a:srgbClr val="000000">
                    <a:alpha val="49804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0" name="Image 12" descr="preencoded.png"/>
          <p:cNvSpPr/>
          <p:nvPr/>
        </p:nvSpPr>
        <p:spPr>
          <a:xfrm>
            <a:off x="3112923" y="3638217"/>
            <a:ext cx="52385" cy="63095"/>
          </a:xfrm>
          <a:custGeom>
            <a:avLst/>
            <a:gdLst>
              <a:gd name="connsiteX0" fmla="*/ 78579 w 78578"/>
              <a:gd name="connsiteY0" fmla="*/ 47322 h 94643"/>
              <a:gd name="connsiteX1" fmla="*/ 0 w 78578"/>
              <a:gd name="connsiteY1" fmla="*/ 94644 h 94643"/>
              <a:gd name="connsiteX2" fmla="*/ 0 w 78578"/>
              <a:gd name="connsiteY2" fmla="*/ 0 h 94643"/>
              <a:gd name="connsiteX3" fmla="*/ 78579 w 78578"/>
              <a:gd name="connsiteY3" fmla="*/ 47322 h 94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578" h="94643">
                <a:moveTo>
                  <a:pt x="78579" y="47322"/>
                </a:moveTo>
                <a:lnTo>
                  <a:pt x="0" y="94644"/>
                </a:lnTo>
                <a:lnTo>
                  <a:pt x="0" y="0"/>
                </a:lnTo>
                <a:lnTo>
                  <a:pt x="78579" y="47322"/>
                </a:lnTo>
                <a:close/>
              </a:path>
            </a:pathLst>
          </a:custGeom>
          <a:solidFill>
            <a:srgbClr val="3C3D3E"/>
          </a:solidFill>
          <a:ln w="80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1" name="Image 13" descr="preencoded.png"/>
          <p:cNvSpPr/>
          <p:nvPr/>
        </p:nvSpPr>
        <p:spPr>
          <a:xfrm>
            <a:off x="4985007" y="3638217"/>
            <a:ext cx="56751" cy="63095"/>
          </a:xfrm>
          <a:custGeom>
            <a:avLst/>
            <a:gdLst>
              <a:gd name="connsiteX0" fmla="*/ 85127 w 85127"/>
              <a:gd name="connsiteY0" fmla="*/ 47322 h 94643"/>
              <a:gd name="connsiteX1" fmla="*/ 0 w 85127"/>
              <a:gd name="connsiteY1" fmla="*/ 94644 h 94643"/>
              <a:gd name="connsiteX2" fmla="*/ 0 w 85127"/>
              <a:gd name="connsiteY2" fmla="*/ 0 h 94643"/>
              <a:gd name="connsiteX3" fmla="*/ 85127 w 85127"/>
              <a:gd name="connsiteY3" fmla="*/ 47322 h 94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127" h="94643">
                <a:moveTo>
                  <a:pt x="85127" y="47322"/>
                </a:moveTo>
                <a:lnTo>
                  <a:pt x="0" y="94644"/>
                </a:lnTo>
                <a:lnTo>
                  <a:pt x="0" y="0"/>
                </a:lnTo>
                <a:lnTo>
                  <a:pt x="85127" y="47322"/>
                </a:lnTo>
                <a:close/>
              </a:path>
            </a:pathLst>
          </a:custGeom>
          <a:solidFill>
            <a:srgbClr val="3C3D3E"/>
          </a:solidFill>
          <a:ln w="873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2" name="Image 14" descr="preencoded.png"/>
          <p:cNvSpPr/>
          <p:nvPr/>
        </p:nvSpPr>
        <p:spPr>
          <a:xfrm>
            <a:off x="6813081" y="3638217"/>
            <a:ext cx="52385" cy="63095"/>
          </a:xfrm>
          <a:custGeom>
            <a:avLst/>
            <a:gdLst>
              <a:gd name="connsiteX0" fmla="*/ 0 w 78578"/>
              <a:gd name="connsiteY0" fmla="*/ 47322 h 94643"/>
              <a:gd name="connsiteX1" fmla="*/ 78579 w 78578"/>
              <a:gd name="connsiteY1" fmla="*/ 94644 h 94643"/>
              <a:gd name="connsiteX2" fmla="*/ 78579 w 78578"/>
              <a:gd name="connsiteY2" fmla="*/ 0 h 94643"/>
              <a:gd name="connsiteX3" fmla="*/ 0 w 78578"/>
              <a:gd name="connsiteY3" fmla="*/ 47322 h 94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578" h="94643">
                <a:moveTo>
                  <a:pt x="0" y="47322"/>
                </a:moveTo>
                <a:lnTo>
                  <a:pt x="78579" y="94644"/>
                </a:lnTo>
                <a:lnTo>
                  <a:pt x="78579" y="0"/>
                </a:lnTo>
                <a:lnTo>
                  <a:pt x="0" y="47322"/>
                </a:lnTo>
                <a:close/>
              </a:path>
            </a:pathLst>
          </a:custGeom>
          <a:solidFill>
            <a:srgbClr val="3C3D3E"/>
          </a:solidFill>
          <a:ln w="80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3" name="Image 15" descr="preencoded.png"/>
          <p:cNvSpPr/>
          <p:nvPr/>
        </p:nvSpPr>
        <p:spPr>
          <a:xfrm>
            <a:off x="8674639" y="3638217"/>
            <a:ext cx="56751" cy="63095"/>
          </a:xfrm>
          <a:custGeom>
            <a:avLst/>
            <a:gdLst>
              <a:gd name="connsiteX0" fmla="*/ 0 w 85126"/>
              <a:gd name="connsiteY0" fmla="*/ 47322 h 94643"/>
              <a:gd name="connsiteX1" fmla="*/ 85127 w 85126"/>
              <a:gd name="connsiteY1" fmla="*/ 94644 h 94643"/>
              <a:gd name="connsiteX2" fmla="*/ 85127 w 85126"/>
              <a:gd name="connsiteY2" fmla="*/ 0 h 94643"/>
              <a:gd name="connsiteX3" fmla="*/ 0 w 85126"/>
              <a:gd name="connsiteY3" fmla="*/ 47322 h 94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126" h="94643">
                <a:moveTo>
                  <a:pt x="0" y="47322"/>
                </a:moveTo>
                <a:lnTo>
                  <a:pt x="85127" y="94644"/>
                </a:lnTo>
                <a:lnTo>
                  <a:pt x="85127" y="0"/>
                </a:lnTo>
                <a:lnTo>
                  <a:pt x="0" y="47322"/>
                </a:lnTo>
                <a:close/>
              </a:path>
            </a:pathLst>
          </a:custGeom>
          <a:solidFill>
            <a:srgbClr val="3C3D3E"/>
          </a:solidFill>
          <a:ln w="873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8" name="Text 0"/>
          <p:cNvSpPr/>
          <p:nvPr/>
        </p:nvSpPr>
        <p:spPr>
          <a:xfrm>
            <a:off x="10521950" y="6003925"/>
            <a:ext cx="1035050" cy="165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50"/>
              </a:lnSpc>
            </a:pPr>
            <a:r>
              <a:rPr lang="en-US" sz="1000" dirty="0">
                <a:solidFill>
                  <a:srgbClr val="9F9F9F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mo card’s App</a:t>
            </a:r>
            <a:endParaRPr lang="en-US" sz="1000" dirty="0"/>
          </a:p>
        </p:txBody>
      </p:sp>
      <p:sp>
        <p:nvSpPr>
          <p:cNvPr id="19" name="Text 1"/>
          <p:cNvSpPr/>
          <p:nvPr/>
        </p:nvSpPr>
        <p:spPr>
          <a:xfrm>
            <a:off x="3181350" y="817076"/>
            <a:ext cx="5829300" cy="412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n-US" sz="2450" b="1" kern="0" spc="98" dirty="0">
                <a:solidFill>
                  <a:srgbClr val="00000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勇于探索设计创新，敢于引领年轻新风潮</a:t>
            </a:r>
            <a:endParaRPr lang="en-US" sz="2450" dirty="0"/>
          </a:p>
        </p:txBody>
      </p:sp>
      <p:sp>
        <p:nvSpPr>
          <p:cNvPr id="20" name="Text 2"/>
          <p:cNvSpPr/>
          <p:nvPr/>
        </p:nvSpPr>
        <p:spPr>
          <a:xfrm>
            <a:off x="660400" y="6038850"/>
            <a:ext cx="2667000" cy="165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50"/>
              </a:lnSpc>
            </a:pPr>
            <a:r>
              <a:rPr lang="en-US" sz="1000" dirty="0">
                <a:solidFill>
                  <a:srgbClr val="9F9F9F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Assist with page-level overall layout</a:t>
            </a:r>
            <a:endParaRPr lang="en-US" sz="1000" dirty="0"/>
          </a:p>
        </p:txBody>
      </p:sp>
      <p:sp>
        <p:nvSpPr>
          <p:cNvPr id="21" name="Text 3"/>
          <p:cNvSpPr/>
          <p:nvPr/>
        </p:nvSpPr>
        <p:spPr>
          <a:xfrm>
            <a:off x="660400" y="2296000"/>
            <a:ext cx="609600" cy="260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1563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订单量</a:t>
            </a:r>
            <a:endParaRPr lang="en-US" sz="1563" dirty="0"/>
          </a:p>
        </p:txBody>
      </p:sp>
      <p:sp>
        <p:nvSpPr>
          <p:cNvPr id="22" name="Text 4"/>
          <p:cNvSpPr/>
          <p:nvPr/>
        </p:nvSpPr>
        <p:spPr>
          <a:xfrm>
            <a:off x="660400" y="2892128"/>
            <a:ext cx="609600" cy="260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1563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完单率</a:t>
            </a:r>
            <a:endParaRPr lang="en-US" sz="1563" dirty="0"/>
          </a:p>
        </p:txBody>
      </p:sp>
      <p:sp>
        <p:nvSpPr>
          <p:cNvPr id="23" name="Text 5"/>
          <p:cNvSpPr/>
          <p:nvPr/>
        </p:nvSpPr>
        <p:spPr>
          <a:xfrm>
            <a:off x="641350" y="4122778"/>
            <a:ext cx="609600" cy="260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1563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接单率</a:t>
            </a:r>
            <a:endParaRPr lang="en-US" sz="1563" dirty="0"/>
          </a:p>
        </p:txBody>
      </p:sp>
      <p:sp>
        <p:nvSpPr>
          <p:cNvPr id="24" name="Text 6"/>
          <p:cNvSpPr/>
          <p:nvPr/>
        </p:nvSpPr>
        <p:spPr>
          <a:xfrm>
            <a:off x="641350" y="4740710"/>
            <a:ext cx="1009650" cy="260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1563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在线司机数</a:t>
            </a:r>
            <a:endParaRPr lang="en-US" sz="1563" dirty="0"/>
          </a:p>
        </p:txBody>
      </p:sp>
      <p:sp>
        <p:nvSpPr>
          <p:cNvPr id="25" name="Text 7"/>
          <p:cNvSpPr/>
          <p:nvPr/>
        </p:nvSpPr>
        <p:spPr>
          <a:xfrm>
            <a:off x="10636250" y="2584438"/>
            <a:ext cx="812800" cy="260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850"/>
              </a:lnSpc>
            </a:pPr>
            <a:r>
              <a:rPr lang="en-US" sz="1563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收支查询</a:t>
            </a:r>
            <a:endParaRPr lang="en-US" sz="1563" dirty="0"/>
          </a:p>
        </p:txBody>
      </p:sp>
      <p:sp>
        <p:nvSpPr>
          <p:cNvPr id="26" name="Text 8"/>
          <p:cNvSpPr/>
          <p:nvPr/>
        </p:nvSpPr>
        <p:spPr>
          <a:xfrm>
            <a:off x="4622800" y="2152498"/>
            <a:ext cx="609600" cy="260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850"/>
              </a:lnSpc>
            </a:pPr>
            <a:r>
              <a:rPr lang="en-US" sz="1563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本地化</a:t>
            </a:r>
            <a:endParaRPr lang="en-US" sz="1563" dirty="0"/>
          </a:p>
        </p:txBody>
      </p:sp>
      <p:sp>
        <p:nvSpPr>
          <p:cNvPr id="27" name="Text 9"/>
          <p:cNvSpPr/>
          <p:nvPr/>
        </p:nvSpPr>
        <p:spPr>
          <a:xfrm>
            <a:off x="6527800" y="2152498"/>
            <a:ext cx="609600" cy="260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850"/>
              </a:lnSpc>
            </a:pPr>
            <a:r>
              <a:rPr lang="en-US" sz="1563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场景化</a:t>
            </a:r>
            <a:endParaRPr lang="en-US" sz="1563" dirty="0"/>
          </a:p>
        </p:txBody>
      </p:sp>
      <p:sp>
        <p:nvSpPr>
          <p:cNvPr id="28" name="Text 10"/>
          <p:cNvSpPr/>
          <p:nvPr/>
        </p:nvSpPr>
        <p:spPr>
          <a:xfrm>
            <a:off x="6470650" y="4906240"/>
            <a:ext cx="812800" cy="260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850"/>
              </a:lnSpc>
            </a:pPr>
            <a:r>
              <a:rPr lang="en-US" sz="1563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收入增长</a:t>
            </a:r>
            <a:endParaRPr lang="en-US" sz="1563" dirty="0"/>
          </a:p>
        </p:txBody>
      </p:sp>
      <p:sp>
        <p:nvSpPr>
          <p:cNvPr id="29" name="Text 11"/>
          <p:cNvSpPr/>
          <p:nvPr/>
        </p:nvSpPr>
        <p:spPr>
          <a:xfrm>
            <a:off x="4514850" y="4906240"/>
            <a:ext cx="812800" cy="260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850"/>
              </a:lnSpc>
            </a:pPr>
            <a:r>
              <a:rPr lang="en-US" sz="1563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业务增长</a:t>
            </a:r>
            <a:endParaRPr lang="en-US" sz="1563" dirty="0"/>
          </a:p>
        </p:txBody>
      </p:sp>
      <p:sp>
        <p:nvSpPr>
          <p:cNvPr id="30" name="Text 12"/>
          <p:cNvSpPr/>
          <p:nvPr/>
        </p:nvSpPr>
        <p:spPr>
          <a:xfrm>
            <a:off x="7327900" y="3483429"/>
            <a:ext cx="5207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300"/>
              </a:lnSpc>
            </a:pPr>
            <a:r>
              <a:rPr lang="en-US" sz="1975" dirty="0">
                <a:solidFill>
                  <a:srgbClr val="2D4EFF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用户</a:t>
            </a:r>
            <a:endParaRPr lang="en-US" sz="1975" dirty="0"/>
          </a:p>
        </p:txBody>
      </p:sp>
      <p:sp>
        <p:nvSpPr>
          <p:cNvPr id="31" name="Text 13"/>
          <p:cNvSpPr/>
          <p:nvPr/>
        </p:nvSpPr>
        <p:spPr>
          <a:xfrm>
            <a:off x="3968750" y="3486645"/>
            <a:ext cx="5207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300"/>
              </a:lnSpc>
            </a:pPr>
            <a:r>
              <a:rPr lang="en-US" sz="1975" dirty="0">
                <a:solidFill>
                  <a:srgbClr val="2D4EFF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平台</a:t>
            </a:r>
            <a:endParaRPr lang="en-US" sz="1975" dirty="0"/>
          </a:p>
        </p:txBody>
      </p:sp>
      <p:sp>
        <p:nvSpPr>
          <p:cNvPr id="32" name="Text 14"/>
          <p:cNvSpPr/>
          <p:nvPr/>
        </p:nvSpPr>
        <p:spPr>
          <a:xfrm>
            <a:off x="10636250" y="3184972"/>
            <a:ext cx="812800" cy="260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850"/>
              </a:lnSpc>
            </a:pPr>
            <a:r>
              <a:rPr lang="en-US" sz="1563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核对便捷</a:t>
            </a:r>
            <a:endParaRPr lang="en-US" sz="1563" dirty="0"/>
          </a:p>
        </p:txBody>
      </p:sp>
      <p:sp>
        <p:nvSpPr>
          <p:cNvPr id="33" name="Text 15"/>
          <p:cNvSpPr/>
          <p:nvPr/>
        </p:nvSpPr>
        <p:spPr>
          <a:xfrm>
            <a:off x="10636250" y="3785506"/>
            <a:ext cx="812800" cy="260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850"/>
              </a:lnSpc>
            </a:pPr>
            <a:r>
              <a:rPr lang="en-US" sz="1563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收入增长</a:t>
            </a:r>
            <a:endParaRPr lang="en-US" sz="1563" dirty="0"/>
          </a:p>
        </p:txBody>
      </p:sp>
      <p:sp>
        <p:nvSpPr>
          <p:cNvPr id="34" name="Text 16"/>
          <p:cNvSpPr/>
          <p:nvPr/>
        </p:nvSpPr>
        <p:spPr>
          <a:xfrm>
            <a:off x="10636250" y="4386040"/>
            <a:ext cx="812800" cy="260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850"/>
              </a:lnSpc>
            </a:pPr>
            <a:r>
              <a:rPr lang="en-US" sz="1563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账户安全</a:t>
            </a:r>
            <a:endParaRPr lang="en-US" sz="1563" dirty="0"/>
          </a:p>
        </p:txBody>
      </p:sp>
      <p:sp>
        <p:nvSpPr>
          <p:cNvPr id="35" name="Text 17"/>
          <p:cNvSpPr/>
          <p:nvPr/>
        </p:nvSpPr>
        <p:spPr>
          <a:xfrm>
            <a:off x="660400" y="3525394"/>
            <a:ext cx="812800" cy="260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1563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在线时长</a:t>
            </a:r>
            <a:endParaRPr lang="en-US" sz="1563" dirty="0"/>
          </a:p>
        </p:txBody>
      </p:sp>
      <p:sp>
        <p:nvSpPr>
          <p:cNvPr id="36" name="Text 18"/>
          <p:cNvSpPr/>
          <p:nvPr/>
        </p:nvSpPr>
        <p:spPr>
          <a:xfrm>
            <a:off x="5499100" y="3483430"/>
            <a:ext cx="863600" cy="374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600"/>
              </a:lnSpc>
            </a:pPr>
            <a:r>
              <a:rPr lang="en-US" sz="2222" dirty="0">
                <a:solidFill>
                  <a:srgbClr val="FFFFFF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司机端</a:t>
            </a:r>
            <a:endParaRPr lang="en-US" sz="2222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Image 0" descr="preencoded.png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8288000"/>
              <a:gd name="connsiteY0" fmla="*/ 0 h 10287000"/>
              <a:gd name="connsiteX1" fmla="*/ 18288000 w 18288000"/>
              <a:gd name="connsiteY1" fmla="*/ 0 h 10287000"/>
              <a:gd name="connsiteX2" fmla="*/ 18288000 w 18288000"/>
              <a:gd name="connsiteY2" fmla="*/ 10287000 h 10287000"/>
              <a:gd name="connsiteX3" fmla="*/ 0 w 18288000"/>
              <a:gd name="connsiteY3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close/>
              </a:path>
            </a:pathLst>
          </a:custGeom>
          <a:gradFill>
            <a:gsLst>
              <a:gs pos="0">
                <a:srgbClr val="F1F6FF"/>
              </a:gs>
              <a:gs pos="50000">
                <a:srgbClr val="F8FAFF"/>
              </a:gs>
              <a:gs pos="100000">
                <a:srgbClr val="FFFFFF"/>
              </a:gs>
            </a:gsLst>
            <a:lin ang="8567596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0" name="Image 1" descr="preencoded.png"/>
          <p:cNvSpPr/>
          <p:nvPr/>
        </p:nvSpPr>
        <p:spPr>
          <a:xfrm>
            <a:off x="1384300" y="2330450"/>
            <a:ext cx="3175000" cy="3352800"/>
          </a:xfrm>
          <a:custGeom>
            <a:avLst/>
            <a:gdLst>
              <a:gd name="connsiteX0" fmla="*/ 1328738 w 4762500"/>
              <a:gd name="connsiteY0" fmla="*/ 0 h 5029200"/>
              <a:gd name="connsiteX1" fmla="*/ 3429000 w 4762500"/>
              <a:gd name="connsiteY1" fmla="*/ 0 h 5029200"/>
              <a:gd name="connsiteX2" fmla="*/ 4762500 w 4762500"/>
              <a:gd name="connsiteY2" fmla="*/ 5029200 h 5029200"/>
              <a:gd name="connsiteX3" fmla="*/ 0 w 4762500"/>
              <a:gd name="connsiteY3" fmla="*/ 5029200 h 5029200"/>
              <a:gd name="connsiteX4" fmla="*/ 1328738 w 4762500"/>
              <a:gd name="connsiteY4" fmla="*/ 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00" h="5029200">
                <a:moveTo>
                  <a:pt x="1328738" y="0"/>
                </a:moveTo>
                <a:lnTo>
                  <a:pt x="3429000" y="0"/>
                </a:lnTo>
                <a:lnTo>
                  <a:pt x="4762500" y="5029200"/>
                </a:lnTo>
                <a:lnTo>
                  <a:pt x="0" y="5029200"/>
                </a:lnTo>
                <a:lnTo>
                  <a:pt x="1328738" y="0"/>
                </a:lnTo>
                <a:close/>
              </a:path>
            </a:pathLst>
          </a:custGeom>
          <a:gradFill>
            <a:gsLst>
              <a:gs pos="0">
                <a:srgbClr val="E3E8FF">
                  <a:alpha val="0"/>
                </a:srgbClr>
              </a:gs>
              <a:gs pos="50000">
                <a:srgbClr val="CFD7FF">
                  <a:alpha val="49804"/>
                </a:srgbClr>
              </a:gs>
              <a:gs pos="100000">
                <a:srgbClr val="BCC7FF"/>
              </a:gs>
            </a:gsLst>
            <a:lin ang="5403353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1" name="Image 2" descr="preencoded.png"/>
          <p:cNvSpPr/>
          <p:nvPr/>
        </p:nvSpPr>
        <p:spPr>
          <a:xfrm>
            <a:off x="7632700" y="2330450"/>
            <a:ext cx="3175000" cy="3352800"/>
          </a:xfrm>
          <a:custGeom>
            <a:avLst/>
            <a:gdLst>
              <a:gd name="connsiteX0" fmla="*/ 3433763 w 4762500"/>
              <a:gd name="connsiteY0" fmla="*/ 0 h 5029200"/>
              <a:gd name="connsiteX1" fmla="*/ 1333500 w 4762500"/>
              <a:gd name="connsiteY1" fmla="*/ 0 h 5029200"/>
              <a:gd name="connsiteX2" fmla="*/ 0 w 4762500"/>
              <a:gd name="connsiteY2" fmla="*/ 5029200 h 5029200"/>
              <a:gd name="connsiteX3" fmla="*/ 4762500 w 4762500"/>
              <a:gd name="connsiteY3" fmla="*/ 5029200 h 5029200"/>
              <a:gd name="connsiteX4" fmla="*/ 3433763 w 4762500"/>
              <a:gd name="connsiteY4" fmla="*/ 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00" h="5029200">
                <a:moveTo>
                  <a:pt x="3433763" y="0"/>
                </a:moveTo>
                <a:lnTo>
                  <a:pt x="1333500" y="0"/>
                </a:lnTo>
                <a:lnTo>
                  <a:pt x="0" y="5029200"/>
                </a:lnTo>
                <a:lnTo>
                  <a:pt x="4762500" y="5029200"/>
                </a:lnTo>
                <a:lnTo>
                  <a:pt x="3433763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">
                <a:srgbClr val="FFFFFF">
                  <a:alpha val="0"/>
                </a:srgbClr>
              </a:gs>
              <a:gs pos="100000">
                <a:srgbClr val="C0F0FF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2" name="Image 3" descr="preencoded.png"/>
          <p:cNvSpPr/>
          <p:nvPr/>
        </p:nvSpPr>
        <p:spPr>
          <a:xfrm>
            <a:off x="2025650" y="2971800"/>
            <a:ext cx="1892300" cy="673100"/>
          </a:xfrm>
          <a:custGeom>
            <a:avLst/>
            <a:gdLst>
              <a:gd name="connsiteX0" fmla="*/ 2838450 w 2838450"/>
              <a:gd name="connsiteY0" fmla="*/ 504825 h 1009650"/>
              <a:gd name="connsiteX1" fmla="*/ 2729522 w 2838450"/>
              <a:gd name="connsiteY1" fmla="*/ 697780 h 1009650"/>
              <a:gd name="connsiteX2" fmla="*/ 2426275 w 2838450"/>
              <a:gd name="connsiteY2" fmla="*/ 859564 h 1009650"/>
              <a:gd name="connsiteX3" fmla="*/ 1419225 w 2838450"/>
              <a:gd name="connsiteY3" fmla="*/ 1009650 h 1009650"/>
              <a:gd name="connsiteX4" fmla="*/ 412172 w 2838450"/>
              <a:gd name="connsiteY4" fmla="*/ 859564 h 1009650"/>
              <a:gd name="connsiteX5" fmla="*/ 108927 w 2838450"/>
              <a:gd name="connsiteY5" fmla="*/ 697780 h 1009650"/>
              <a:gd name="connsiteX6" fmla="*/ 0 w 2838450"/>
              <a:gd name="connsiteY6" fmla="*/ 504825 h 1009650"/>
              <a:gd name="connsiteX7" fmla="*/ 108927 w 2838450"/>
              <a:gd name="connsiteY7" fmla="*/ 311870 h 1009650"/>
              <a:gd name="connsiteX8" fmla="*/ 412172 w 2838450"/>
              <a:gd name="connsiteY8" fmla="*/ 150086 h 1009650"/>
              <a:gd name="connsiteX9" fmla="*/ 1419225 w 2838450"/>
              <a:gd name="connsiteY9" fmla="*/ 0 h 1009650"/>
              <a:gd name="connsiteX10" fmla="*/ 2426275 w 2838450"/>
              <a:gd name="connsiteY10" fmla="*/ 150086 h 1009650"/>
              <a:gd name="connsiteX11" fmla="*/ 2729522 w 2838450"/>
              <a:gd name="connsiteY11" fmla="*/ 311870 h 1009650"/>
              <a:gd name="connsiteX12" fmla="*/ 2838450 w 2838450"/>
              <a:gd name="connsiteY12" fmla="*/ 504825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38450" h="1009650">
                <a:moveTo>
                  <a:pt x="2838450" y="504825"/>
                </a:moveTo>
                <a:cubicBezTo>
                  <a:pt x="2838450" y="571982"/>
                  <a:pt x="2800674" y="637223"/>
                  <a:pt x="2729522" y="697780"/>
                </a:cubicBezTo>
                <a:cubicBezTo>
                  <a:pt x="2658408" y="758304"/>
                  <a:pt x="2554958" y="813240"/>
                  <a:pt x="2426275" y="859564"/>
                </a:cubicBezTo>
                <a:cubicBezTo>
                  <a:pt x="2169005" y="952186"/>
                  <a:pt x="1812960" y="1009650"/>
                  <a:pt x="1419225" y="1009650"/>
                </a:cubicBezTo>
                <a:cubicBezTo>
                  <a:pt x="1025490" y="1009650"/>
                  <a:pt x="669444" y="952186"/>
                  <a:pt x="412172" y="859564"/>
                </a:cubicBezTo>
                <a:cubicBezTo>
                  <a:pt x="283496" y="813240"/>
                  <a:pt x="180037" y="758304"/>
                  <a:pt x="108927" y="697780"/>
                </a:cubicBezTo>
                <a:cubicBezTo>
                  <a:pt x="37779" y="637223"/>
                  <a:pt x="0" y="571982"/>
                  <a:pt x="0" y="504825"/>
                </a:cubicBezTo>
                <a:cubicBezTo>
                  <a:pt x="0" y="437668"/>
                  <a:pt x="37779" y="372427"/>
                  <a:pt x="108927" y="311870"/>
                </a:cubicBezTo>
                <a:cubicBezTo>
                  <a:pt x="180037" y="251346"/>
                  <a:pt x="283496" y="196410"/>
                  <a:pt x="412172" y="150086"/>
                </a:cubicBezTo>
                <a:cubicBezTo>
                  <a:pt x="669444" y="57469"/>
                  <a:pt x="1025490" y="0"/>
                  <a:pt x="1419225" y="0"/>
                </a:cubicBezTo>
                <a:cubicBezTo>
                  <a:pt x="1812960" y="0"/>
                  <a:pt x="2169005" y="57469"/>
                  <a:pt x="2426275" y="150086"/>
                </a:cubicBezTo>
                <a:cubicBezTo>
                  <a:pt x="2554958" y="196410"/>
                  <a:pt x="2658408" y="251346"/>
                  <a:pt x="2729522" y="311870"/>
                </a:cubicBezTo>
                <a:cubicBezTo>
                  <a:pt x="2800674" y="372427"/>
                  <a:pt x="2838450" y="437668"/>
                  <a:pt x="2838450" y="504825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50000">
                <a:srgbClr val="CED7FF"/>
              </a:gs>
              <a:gs pos="100000">
                <a:srgbClr val="9EB0FF"/>
              </a:gs>
            </a:gsLst>
            <a:lin ang="5400000" scaled="1"/>
          </a:gradFill>
          <a:ln w="19050" cap="flat">
            <a:gradFill>
              <a:gsLst>
                <a:gs pos="0">
                  <a:srgbClr val="486AFF">
                    <a:alpha val="0"/>
                  </a:srgbClr>
                </a:gs>
                <a:gs pos="50000">
                  <a:srgbClr val="486AFF">
                    <a:alpha val="49804"/>
                  </a:srgbClr>
                </a:gs>
                <a:gs pos="100000">
                  <a:srgbClr val="486AFF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3" name="Image 4" descr="preencoded.png"/>
          <p:cNvSpPr/>
          <p:nvPr/>
        </p:nvSpPr>
        <p:spPr>
          <a:xfrm>
            <a:off x="8274050" y="2971800"/>
            <a:ext cx="1892300" cy="673100"/>
          </a:xfrm>
          <a:custGeom>
            <a:avLst/>
            <a:gdLst>
              <a:gd name="connsiteX0" fmla="*/ 0 w 2838450"/>
              <a:gd name="connsiteY0" fmla="*/ 504825 h 1009650"/>
              <a:gd name="connsiteX1" fmla="*/ 108927 w 2838450"/>
              <a:gd name="connsiteY1" fmla="*/ 697780 h 1009650"/>
              <a:gd name="connsiteX2" fmla="*/ 412172 w 2838450"/>
              <a:gd name="connsiteY2" fmla="*/ 859564 h 1009650"/>
              <a:gd name="connsiteX3" fmla="*/ 1419225 w 2838450"/>
              <a:gd name="connsiteY3" fmla="*/ 1009650 h 1009650"/>
              <a:gd name="connsiteX4" fmla="*/ 2426275 w 2838450"/>
              <a:gd name="connsiteY4" fmla="*/ 859564 h 1009650"/>
              <a:gd name="connsiteX5" fmla="*/ 2729522 w 2838450"/>
              <a:gd name="connsiteY5" fmla="*/ 697780 h 1009650"/>
              <a:gd name="connsiteX6" fmla="*/ 2838450 w 2838450"/>
              <a:gd name="connsiteY6" fmla="*/ 504825 h 1009650"/>
              <a:gd name="connsiteX7" fmla="*/ 2729522 w 2838450"/>
              <a:gd name="connsiteY7" fmla="*/ 311870 h 1009650"/>
              <a:gd name="connsiteX8" fmla="*/ 2426275 w 2838450"/>
              <a:gd name="connsiteY8" fmla="*/ 150086 h 1009650"/>
              <a:gd name="connsiteX9" fmla="*/ 1419225 w 2838450"/>
              <a:gd name="connsiteY9" fmla="*/ 0 h 1009650"/>
              <a:gd name="connsiteX10" fmla="*/ 412172 w 2838450"/>
              <a:gd name="connsiteY10" fmla="*/ 150086 h 1009650"/>
              <a:gd name="connsiteX11" fmla="*/ 108927 w 2838450"/>
              <a:gd name="connsiteY11" fmla="*/ 311870 h 1009650"/>
              <a:gd name="connsiteX12" fmla="*/ 0 w 2838450"/>
              <a:gd name="connsiteY12" fmla="*/ 504825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38450" h="1009650">
                <a:moveTo>
                  <a:pt x="0" y="504825"/>
                </a:moveTo>
                <a:cubicBezTo>
                  <a:pt x="0" y="571982"/>
                  <a:pt x="37779" y="637223"/>
                  <a:pt x="108927" y="697780"/>
                </a:cubicBezTo>
                <a:cubicBezTo>
                  <a:pt x="180037" y="758304"/>
                  <a:pt x="283496" y="813240"/>
                  <a:pt x="412172" y="859564"/>
                </a:cubicBezTo>
                <a:cubicBezTo>
                  <a:pt x="669444" y="952186"/>
                  <a:pt x="1025490" y="1009650"/>
                  <a:pt x="1419225" y="1009650"/>
                </a:cubicBezTo>
                <a:cubicBezTo>
                  <a:pt x="1812960" y="1009650"/>
                  <a:pt x="2169005" y="952186"/>
                  <a:pt x="2426275" y="859564"/>
                </a:cubicBezTo>
                <a:cubicBezTo>
                  <a:pt x="2554958" y="813240"/>
                  <a:pt x="2658408" y="758304"/>
                  <a:pt x="2729522" y="697780"/>
                </a:cubicBezTo>
                <a:cubicBezTo>
                  <a:pt x="2800674" y="637223"/>
                  <a:pt x="2838450" y="571982"/>
                  <a:pt x="2838450" y="504825"/>
                </a:cubicBezTo>
                <a:cubicBezTo>
                  <a:pt x="2838450" y="437668"/>
                  <a:pt x="2800674" y="372427"/>
                  <a:pt x="2729522" y="311870"/>
                </a:cubicBezTo>
                <a:cubicBezTo>
                  <a:pt x="2658408" y="251346"/>
                  <a:pt x="2554958" y="196410"/>
                  <a:pt x="2426275" y="150086"/>
                </a:cubicBezTo>
                <a:cubicBezTo>
                  <a:pt x="2169005" y="57469"/>
                  <a:pt x="1812960" y="0"/>
                  <a:pt x="1419225" y="0"/>
                </a:cubicBezTo>
                <a:cubicBezTo>
                  <a:pt x="1025490" y="0"/>
                  <a:pt x="669444" y="57469"/>
                  <a:pt x="412172" y="150086"/>
                </a:cubicBezTo>
                <a:cubicBezTo>
                  <a:pt x="283496" y="196410"/>
                  <a:pt x="180037" y="251346"/>
                  <a:pt x="108927" y="311870"/>
                </a:cubicBezTo>
                <a:cubicBezTo>
                  <a:pt x="37779" y="372427"/>
                  <a:pt x="0" y="437668"/>
                  <a:pt x="0" y="504825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50000">
                <a:srgbClr val="DDF4FF"/>
              </a:gs>
              <a:gs pos="100000">
                <a:srgbClr val="BCE9FF"/>
              </a:gs>
            </a:gsLst>
            <a:lin ang="5400000" scaled="1"/>
          </a:gradFill>
          <a:ln w="19050" cap="flat">
            <a:gradFill>
              <a:gsLst>
                <a:gs pos="0">
                  <a:srgbClr val="02A4EF">
                    <a:alpha val="0"/>
                  </a:srgbClr>
                </a:gs>
                <a:gs pos="50000">
                  <a:srgbClr val="02A4EF">
                    <a:alpha val="49804"/>
                  </a:srgbClr>
                </a:gs>
                <a:gs pos="100000">
                  <a:srgbClr val="02A4EF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4" name="Image 5" descr="preencoded.png"/>
          <p:cNvSpPr/>
          <p:nvPr/>
        </p:nvSpPr>
        <p:spPr>
          <a:xfrm>
            <a:off x="1739900" y="4032250"/>
            <a:ext cx="2463800" cy="825500"/>
          </a:xfrm>
          <a:custGeom>
            <a:avLst/>
            <a:gdLst>
              <a:gd name="connsiteX0" fmla="*/ 3695700 w 3695700"/>
              <a:gd name="connsiteY0" fmla="*/ 619125 h 1238250"/>
              <a:gd name="connsiteX1" fmla="*/ 3553311 w 3695700"/>
              <a:gd name="connsiteY1" fmla="*/ 856387 h 1238250"/>
              <a:gd name="connsiteX2" fmla="*/ 3158157 w 3695700"/>
              <a:gd name="connsiteY2" fmla="*/ 1054627 h 1238250"/>
              <a:gd name="connsiteX3" fmla="*/ 1847850 w 3695700"/>
              <a:gd name="connsiteY3" fmla="*/ 1238250 h 1238250"/>
              <a:gd name="connsiteX4" fmla="*/ 537541 w 3695700"/>
              <a:gd name="connsiteY4" fmla="*/ 1054627 h 1238250"/>
              <a:gd name="connsiteX5" fmla="*/ 142388 w 3695700"/>
              <a:gd name="connsiteY5" fmla="*/ 856387 h 1238250"/>
              <a:gd name="connsiteX6" fmla="*/ 0 w 3695700"/>
              <a:gd name="connsiteY6" fmla="*/ 619125 h 1238250"/>
              <a:gd name="connsiteX7" fmla="*/ 142388 w 3695700"/>
              <a:gd name="connsiteY7" fmla="*/ 381863 h 1238250"/>
              <a:gd name="connsiteX8" fmla="*/ 537541 w 3695700"/>
              <a:gd name="connsiteY8" fmla="*/ 183625 h 1238250"/>
              <a:gd name="connsiteX9" fmla="*/ 1847850 w 3695700"/>
              <a:gd name="connsiteY9" fmla="*/ 0 h 1238250"/>
              <a:gd name="connsiteX10" fmla="*/ 3158157 w 3695700"/>
              <a:gd name="connsiteY10" fmla="*/ 183625 h 1238250"/>
              <a:gd name="connsiteX11" fmla="*/ 3553311 w 3695700"/>
              <a:gd name="connsiteY11" fmla="*/ 381863 h 1238250"/>
              <a:gd name="connsiteX12" fmla="*/ 3695700 w 3695700"/>
              <a:gd name="connsiteY12" fmla="*/ 619125 h 123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95700" h="1238250">
                <a:moveTo>
                  <a:pt x="3695700" y="619125"/>
                </a:moveTo>
                <a:cubicBezTo>
                  <a:pt x="3695700" y="701816"/>
                  <a:pt x="3646199" y="782058"/>
                  <a:pt x="3553311" y="856387"/>
                </a:cubicBezTo>
                <a:cubicBezTo>
                  <a:pt x="3460518" y="930643"/>
                  <a:pt x="3325654" y="997934"/>
                  <a:pt x="3158157" y="1054627"/>
                </a:cubicBezTo>
                <a:cubicBezTo>
                  <a:pt x="2823267" y="1167975"/>
                  <a:pt x="2360000" y="1238250"/>
                  <a:pt x="1847850" y="1238250"/>
                </a:cubicBezTo>
                <a:cubicBezTo>
                  <a:pt x="1335700" y="1238250"/>
                  <a:pt x="872437" y="1167975"/>
                  <a:pt x="537541" y="1054627"/>
                </a:cubicBezTo>
                <a:cubicBezTo>
                  <a:pt x="370045" y="997934"/>
                  <a:pt x="235184" y="930643"/>
                  <a:pt x="142388" y="856387"/>
                </a:cubicBezTo>
                <a:cubicBezTo>
                  <a:pt x="49501" y="782058"/>
                  <a:pt x="0" y="701816"/>
                  <a:pt x="0" y="619125"/>
                </a:cubicBezTo>
                <a:cubicBezTo>
                  <a:pt x="0" y="536434"/>
                  <a:pt x="49501" y="456192"/>
                  <a:pt x="142388" y="381863"/>
                </a:cubicBezTo>
                <a:cubicBezTo>
                  <a:pt x="235184" y="307607"/>
                  <a:pt x="370045" y="240316"/>
                  <a:pt x="537541" y="183625"/>
                </a:cubicBezTo>
                <a:cubicBezTo>
                  <a:pt x="872437" y="70275"/>
                  <a:pt x="1335700" y="0"/>
                  <a:pt x="1847850" y="0"/>
                </a:cubicBezTo>
                <a:cubicBezTo>
                  <a:pt x="2360000" y="0"/>
                  <a:pt x="2823267" y="70275"/>
                  <a:pt x="3158157" y="183625"/>
                </a:cubicBezTo>
                <a:cubicBezTo>
                  <a:pt x="3325654" y="240316"/>
                  <a:pt x="3460518" y="307607"/>
                  <a:pt x="3553311" y="381863"/>
                </a:cubicBezTo>
                <a:cubicBezTo>
                  <a:pt x="3646199" y="456192"/>
                  <a:pt x="3695700" y="536434"/>
                  <a:pt x="3695700" y="619125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50000">
                <a:srgbClr val="CED7FF"/>
              </a:gs>
              <a:gs pos="100000">
                <a:srgbClr val="9EB0FF"/>
              </a:gs>
            </a:gsLst>
            <a:lin ang="5400000" scaled="1"/>
          </a:gradFill>
          <a:ln w="19050" cap="flat">
            <a:gradFill>
              <a:gsLst>
                <a:gs pos="0">
                  <a:srgbClr val="486AFF">
                    <a:alpha val="0"/>
                  </a:srgbClr>
                </a:gs>
                <a:gs pos="50000">
                  <a:srgbClr val="486AFF">
                    <a:alpha val="49804"/>
                  </a:srgbClr>
                </a:gs>
                <a:gs pos="100000">
                  <a:srgbClr val="486AFF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5" name="Image 6" descr="preencoded.png"/>
          <p:cNvSpPr/>
          <p:nvPr/>
        </p:nvSpPr>
        <p:spPr>
          <a:xfrm>
            <a:off x="7988300" y="4032250"/>
            <a:ext cx="2463800" cy="825500"/>
          </a:xfrm>
          <a:custGeom>
            <a:avLst/>
            <a:gdLst>
              <a:gd name="connsiteX0" fmla="*/ 0 w 3695700"/>
              <a:gd name="connsiteY0" fmla="*/ 619125 h 1238250"/>
              <a:gd name="connsiteX1" fmla="*/ 142388 w 3695700"/>
              <a:gd name="connsiteY1" fmla="*/ 856387 h 1238250"/>
              <a:gd name="connsiteX2" fmla="*/ 537541 w 3695700"/>
              <a:gd name="connsiteY2" fmla="*/ 1054627 h 1238250"/>
              <a:gd name="connsiteX3" fmla="*/ 1847850 w 3695700"/>
              <a:gd name="connsiteY3" fmla="*/ 1238250 h 1238250"/>
              <a:gd name="connsiteX4" fmla="*/ 3158157 w 3695700"/>
              <a:gd name="connsiteY4" fmla="*/ 1054627 h 1238250"/>
              <a:gd name="connsiteX5" fmla="*/ 3553311 w 3695700"/>
              <a:gd name="connsiteY5" fmla="*/ 856387 h 1238250"/>
              <a:gd name="connsiteX6" fmla="*/ 3695700 w 3695700"/>
              <a:gd name="connsiteY6" fmla="*/ 619125 h 1238250"/>
              <a:gd name="connsiteX7" fmla="*/ 3553311 w 3695700"/>
              <a:gd name="connsiteY7" fmla="*/ 381863 h 1238250"/>
              <a:gd name="connsiteX8" fmla="*/ 3158157 w 3695700"/>
              <a:gd name="connsiteY8" fmla="*/ 183625 h 1238250"/>
              <a:gd name="connsiteX9" fmla="*/ 1847850 w 3695700"/>
              <a:gd name="connsiteY9" fmla="*/ 0 h 1238250"/>
              <a:gd name="connsiteX10" fmla="*/ 537541 w 3695700"/>
              <a:gd name="connsiteY10" fmla="*/ 183625 h 1238250"/>
              <a:gd name="connsiteX11" fmla="*/ 142388 w 3695700"/>
              <a:gd name="connsiteY11" fmla="*/ 381863 h 1238250"/>
              <a:gd name="connsiteX12" fmla="*/ 0 w 3695700"/>
              <a:gd name="connsiteY12" fmla="*/ 619125 h 123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95700" h="1238250">
                <a:moveTo>
                  <a:pt x="0" y="619125"/>
                </a:moveTo>
                <a:cubicBezTo>
                  <a:pt x="0" y="701816"/>
                  <a:pt x="49501" y="782058"/>
                  <a:pt x="142388" y="856387"/>
                </a:cubicBezTo>
                <a:cubicBezTo>
                  <a:pt x="235184" y="930643"/>
                  <a:pt x="370045" y="997934"/>
                  <a:pt x="537541" y="1054627"/>
                </a:cubicBezTo>
                <a:cubicBezTo>
                  <a:pt x="872437" y="1167975"/>
                  <a:pt x="1335700" y="1238250"/>
                  <a:pt x="1847850" y="1238250"/>
                </a:cubicBezTo>
                <a:cubicBezTo>
                  <a:pt x="2360000" y="1238250"/>
                  <a:pt x="2823267" y="1167975"/>
                  <a:pt x="3158157" y="1054627"/>
                </a:cubicBezTo>
                <a:cubicBezTo>
                  <a:pt x="3325654" y="997934"/>
                  <a:pt x="3460518" y="930643"/>
                  <a:pt x="3553311" y="856387"/>
                </a:cubicBezTo>
                <a:cubicBezTo>
                  <a:pt x="3646199" y="782058"/>
                  <a:pt x="3695700" y="701816"/>
                  <a:pt x="3695700" y="619125"/>
                </a:cubicBezTo>
                <a:cubicBezTo>
                  <a:pt x="3695700" y="536434"/>
                  <a:pt x="3646199" y="456192"/>
                  <a:pt x="3553311" y="381863"/>
                </a:cubicBezTo>
                <a:cubicBezTo>
                  <a:pt x="3460518" y="307607"/>
                  <a:pt x="3325654" y="240316"/>
                  <a:pt x="3158157" y="183625"/>
                </a:cubicBezTo>
                <a:cubicBezTo>
                  <a:pt x="2823267" y="70275"/>
                  <a:pt x="2360000" y="0"/>
                  <a:pt x="1847850" y="0"/>
                </a:cubicBezTo>
                <a:cubicBezTo>
                  <a:pt x="1335700" y="0"/>
                  <a:pt x="872437" y="70275"/>
                  <a:pt x="537541" y="183625"/>
                </a:cubicBezTo>
                <a:cubicBezTo>
                  <a:pt x="370045" y="240316"/>
                  <a:pt x="235184" y="307607"/>
                  <a:pt x="142388" y="381863"/>
                </a:cubicBezTo>
                <a:cubicBezTo>
                  <a:pt x="49501" y="456192"/>
                  <a:pt x="0" y="536434"/>
                  <a:pt x="0" y="619125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50000">
                <a:srgbClr val="DDF4FF"/>
              </a:gs>
              <a:gs pos="100000">
                <a:srgbClr val="BCE9FF"/>
              </a:gs>
            </a:gsLst>
            <a:lin ang="5400000" scaled="1"/>
          </a:gradFill>
          <a:ln w="19050" cap="flat">
            <a:gradFill>
              <a:gsLst>
                <a:gs pos="0">
                  <a:srgbClr val="02A4EF">
                    <a:alpha val="0"/>
                  </a:srgbClr>
                </a:gs>
                <a:gs pos="50000">
                  <a:srgbClr val="02A4EF">
                    <a:alpha val="49804"/>
                  </a:srgbClr>
                </a:gs>
                <a:gs pos="100000">
                  <a:srgbClr val="02A4EF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7" name="任意形状 46">
            <a:extLst>
              <a:ext uri="{FF2B5EF4-FFF2-40B4-BE49-F238E27FC236}">
                <a16:creationId xmlns:a16="http://schemas.microsoft.com/office/drawing/2014/main" id="{5FB6DD10-B8DA-0BDB-EAAE-EC2EF40858E4}"/>
              </a:ext>
            </a:extLst>
          </p:cNvPr>
          <p:cNvSpPr/>
          <p:nvPr/>
        </p:nvSpPr>
        <p:spPr>
          <a:xfrm>
            <a:off x="3028951" y="2965450"/>
            <a:ext cx="3091763" cy="647700"/>
          </a:xfrm>
          <a:custGeom>
            <a:avLst/>
            <a:gdLst>
              <a:gd name="connsiteX0" fmla="*/ 0 w 4637645"/>
              <a:gd name="connsiteY0" fmla="*/ 971550 h 971550"/>
              <a:gd name="connsiteX1" fmla="*/ 4637646 w 4637645"/>
              <a:gd name="connsiteY1" fmla="*/ 485775 h 971550"/>
              <a:gd name="connsiteX2" fmla="*/ 0 w 4637645"/>
              <a:gd name="connsiteY2" fmla="*/ 0 h 97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7645" h="971550">
                <a:moveTo>
                  <a:pt x="0" y="971550"/>
                </a:moveTo>
                <a:cubicBezTo>
                  <a:pt x="2561304" y="971550"/>
                  <a:pt x="4637646" y="485775"/>
                  <a:pt x="4637646" y="485775"/>
                </a:cubicBezTo>
                <a:cubicBezTo>
                  <a:pt x="4637646" y="485775"/>
                  <a:pt x="2561304" y="0"/>
                  <a:pt x="0" y="0"/>
                </a:cubicBezTo>
              </a:path>
            </a:pathLst>
          </a:custGeom>
          <a:noFill/>
          <a:ln w="38023" cap="flat">
            <a:gradFill>
              <a:gsLst>
                <a:gs pos="0">
                  <a:srgbClr val="594AFA"/>
                </a:gs>
                <a:gs pos="50000">
                  <a:srgbClr val="594AFA">
                    <a:alpha val="49804"/>
                  </a:srgbClr>
                </a:gs>
                <a:gs pos="100000">
                  <a:srgbClr val="594AFA">
                    <a:alpha val="0"/>
                  </a:srgbClr>
                </a:gs>
              </a:gsLst>
              <a:lin ang="108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8" name="任意形状 47">
            <a:extLst>
              <a:ext uri="{FF2B5EF4-FFF2-40B4-BE49-F238E27FC236}">
                <a16:creationId xmlns:a16="http://schemas.microsoft.com/office/drawing/2014/main" id="{E9F753CD-2513-433D-BEEE-78F056A34C9B}"/>
              </a:ext>
            </a:extLst>
          </p:cNvPr>
          <p:cNvSpPr/>
          <p:nvPr/>
        </p:nvSpPr>
        <p:spPr>
          <a:xfrm>
            <a:off x="3028950" y="4025900"/>
            <a:ext cx="3085415" cy="838200"/>
          </a:xfrm>
          <a:custGeom>
            <a:avLst/>
            <a:gdLst>
              <a:gd name="connsiteX0" fmla="*/ 0 w 4628122"/>
              <a:gd name="connsiteY0" fmla="*/ 1257300 h 1257300"/>
              <a:gd name="connsiteX1" fmla="*/ 4628123 w 4628122"/>
              <a:gd name="connsiteY1" fmla="*/ 628650 h 1257300"/>
              <a:gd name="connsiteX2" fmla="*/ 0 w 4628122"/>
              <a:gd name="connsiteY2" fmla="*/ 0 h 125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28122" h="1257300">
                <a:moveTo>
                  <a:pt x="0" y="1257300"/>
                </a:moveTo>
                <a:cubicBezTo>
                  <a:pt x="2556038" y="1257300"/>
                  <a:pt x="4628123" y="628650"/>
                  <a:pt x="4628123" y="628650"/>
                </a:cubicBezTo>
                <a:cubicBezTo>
                  <a:pt x="4628123" y="628650"/>
                  <a:pt x="2556038" y="0"/>
                  <a:pt x="0" y="0"/>
                </a:cubicBezTo>
              </a:path>
            </a:pathLst>
          </a:custGeom>
          <a:noFill/>
          <a:ln w="38023" cap="flat">
            <a:gradFill>
              <a:gsLst>
                <a:gs pos="0">
                  <a:srgbClr val="594AFA"/>
                </a:gs>
                <a:gs pos="50000">
                  <a:srgbClr val="594AFA">
                    <a:alpha val="49804"/>
                  </a:srgbClr>
                </a:gs>
                <a:gs pos="100000">
                  <a:srgbClr val="594AFA">
                    <a:alpha val="0"/>
                  </a:srgbClr>
                </a:gs>
              </a:gsLst>
              <a:lin ang="108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9" name="任意形状 48">
            <a:extLst>
              <a:ext uri="{FF2B5EF4-FFF2-40B4-BE49-F238E27FC236}">
                <a16:creationId xmlns:a16="http://schemas.microsoft.com/office/drawing/2014/main" id="{B5D1321E-68CB-05FC-7CBF-D6904E7ABF6E}"/>
              </a:ext>
            </a:extLst>
          </p:cNvPr>
          <p:cNvSpPr/>
          <p:nvPr/>
        </p:nvSpPr>
        <p:spPr>
          <a:xfrm>
            <a:off x="3028950" y="5143500"/>
            <a:ext cx="3085415" cy="1079500"/>
          </a:xfrm>
          <a:custGeom>
            <a:avLst/>
            <a:gdLst>
              <a:gd name="connsiteX0" fmla="*/ 0 w 4628122"/>
              <a:gd name="connsiteY0" fmla="*/ 1619250 h 1619250"/>
              <a:gd name="connsiteX1" fmla="*/ 4628123 w 4628122"/>
              <a:gd name="connsiteY1" fmla="*/ 809625 h 1619250"/>
              <a:gd name="connsiteX2" fmla="*/ 0 w 4628122"/>
              <a:gd name="connsiteY2" fmla="*/ 0 h 16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28122" h="1619250">
                <a:moveTo>
                  <a:pt x="0" y="1619250"/>
                </a:moveTo>
                <a:cubicBezTo>
                  <a:pt x="2556038" y="1619250"/>
                  <a:pt x="4628123" y="809625"/>
                  <a:pt x="4628123" y="809625"/>
                </a:cubicBezTo>
                <a:cubicBezTo>
                  <a:pt x="4628123" y="809625"/>
                  <a:pt x="2556038" y="0"/>
                  <a:pt x="0" y="0"/>
                </a:cubicBezTo>
              </a:path>
            </a:pathLst>
          </a:custGeom>
          <a:noFill/>
          <a:ln w="38023" cap="flat">
            <a:gradFill>
              <a:gsLst>
                <a:gs pos="0">
                  <a:srgbClr val="594AFA"/>
                </a:gs>
                <a:gs pos="50000">
                  <a:srgbClr val="594AFA">
                    <a:alpha val="49804"/>
                  </a:srgbClr>
                </a:gs>
                <a:gs pos="100000">
                  <a:srgbClr val="594AFA">
                    <a:alpha val="0"/>
                  </a:srgbClr>
                </a:gs>
              </a:gsLst>
              <a:lin ang="108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1" name="任意形状 50">
            <a:extLst>
              <a:ext uri="{FF2B5EF4-FFF2-40B4-BE49-F238E27FC236}">
                <a16:creationId xmlns:a16="http://schemas.microsoft.com/office/drawing/2014/main" id="{07DF54A9-5F2F-8041-1036-A36DBF5EC6D2}"/>
              </a:ext>
            </a:extLst>
          </p:cNvPr>
          <p:cNvSpPr/>
          <p:nvPr/>
        </p:nvSpPr>
        <p:spPr>
          <a:xfrm>
            <a:off x="6128437" y="2965450"/>
            <a:ext cx="3091763" cy="647700"/>
          </a:xfrm>
          <a:custGeom>
            <a:avLst/>
            <a:gdLst>
              <a:gd name="connsiteX0" fmla="*/ 4637646 w 4637645"/>
              <a:gd name="connsiteY0" fmla="*/ 971550 h 971550"/>
              <a:gd name="connsiteX1" fmla="*/ 0 w 4637645"/>
              <a:gd name="connsiteY1" fmla="*/ 485775 h 971550"/>
              <a:gd name="connsiteX2" fmla="*/ 4637646 w 4637645"/>
              <a:gd name="connsiteY2" fmla="*/ 0 h 97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7645" h="971550">
                <a:moveTo>
                  <a:pt x="4637646" y="971550"/>
                </a:moveTo>
                <a:cubicBezTo>
                  <a:pt x="2076342" y="971550"/>
                  <a:pt x="0" y="485775"/>
                  <a:pt x="0" y="485775"/>
                </a:cubicBezTo>
                <a:cubicBezTo>
                  <a:pt x="0" y="485775"/>
                  <a:pt x="2076342" y="0"/>
                  <a:pt x="4637646" y="0"/>
                </a:cubicBezTo>
              </a:path>
            </a:pathLst>
          </a:custGeom>
          <a:noFill/>
          <a:ln w="38023" cap="flat">
            <a:gradFill>
              <a:gsLst>
                <a:gs pos="0">
                  <a:srgbClr val="23B1F7"/>
                </a:gs>
                <a:gs pos="50000">
                  <a:srgbClr val="23B1F7">
                    <a:alpha val="49804"/>
                  </a:srgbClr>
                </a:gs>
                <a:gs pos="100000">
                  <a:srgbClr val="23B1F7">
                    <a:alpha val="0"/>
                  </a:srgbClr>
                </a:gs>
              </a:gsLst>
              <a:lin ang="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2" name="任意形状 51">
            <a:extLst>
              <a:ext uri="{FF2B5EF4-FFF2-40B4-BE49-F238E27FC236}">
                <a16:creationId xmlns:a16="http://schemas.microsoft.com/office/drawing/2014/main" id="{70717B0A-7538-CD22-6AFF-D5A42D747F92}"/>
              </a:ext>
            </a:extLst>
          </p:cNvPr>
          <p:cNvSpPr/>
          <p:nvPr/>
        </p:nvSpPr>
        <p:spPr>
          <a:xfrm>
            <a:off x="6134785" y="4025900"/>
            <a:ext cx="3085415" cy="838200"/>
          </a:xfrm>
          <a:custGeom>
            <a:avLst/>
            <a:gdLst>
              <a:gd name="connsiteX0" fmla="*/ 4628123 w 4628122"/>
              <a:gd name="connsiteY0" fmla="*/ 1257300 h 1257300"/>
              <a:gd name="connsiteX1" fmla="*/ 0 w 4628122"/>
              <a:gd name="connsiteY1" fmla="*/ 628650 h 1257300"/>
              <a:gd name="connsiteX2" fmla="*/ 4628123 w 4628122"/>
              <a:gd name="connsiteY2" fmla="*/ 0 h 125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28122" h="1257300">
                <a:moveTo>
                  <a:pt x="4628123" y="1257300"/>
                </a:moveTo>
                <a:cubicBezTo>
                  <a:pt x="2072085" y="1257300"/>
                  <a:pt x="0" y="628650"/>
                  <a:pt x="0" y="628650"/>
                </a:cubicBezTo>
                <a:cubicBezTo>
                  <a:pt x="0" y="628650"/>
                  <a:pt x="2072085" y="0"/>
                  <a:pt x="4628123" y="0"/>
                </a:cubicBezTo>
              </a:path>
            </a:pathLst>
          </a:custGeom>
          <a:noFill/>
          <a:ln w="38023" cap="flat">
            <a:gradFill>
              <a:gsLst>
                <a:gs pos="0">
                  <a:srgbClr val="23B1F7"/>
                </a:gs>
                <a:gs pos="50000">
                  <a:srgbClr val="23B1F7">
                    <a:alpha val="49804"/>
                  </a:srgbClr>
                </a:gs>
                <a:gs pos="100000">
                  <a:srgbClr val="23B1F7">
                    <a:alpha val="0"/>
                  </a:srgbClr>
                </a:gs>
              </a:gsLst>
              <a:lin ang="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3" name="任意形状 52">
            <a:extLst>
              <a:ext uri="{FF2B5EF4-FFF2-40B4-BE49-F238E27FC236}">
                <a16:creationId xmlns:a16="http://schemas.microsoft.com/office/drawing/2014/main" id="{4FE0EB2B-D41A-FD35-4E95-9FBFE63F6E1B}"/>
              </a:ext>
            </a:extLst>
          </p:cNvPr>
          <p:cNvSpPr/>
          <p:nvPr/>
        </p:nvSpPr>
        <p:spPr>
          <a:xfrm>
            <a:off x="6134785" y="5143500"/>
            <a:ext cx="3085415" cy="1079500"/>
          </a:xfrm>
          <a:custGeom>
            <a:avLst/>
            <a:gdLst>
              <a:gd name="connsiteX0" fmla="*/ 4628123 w 4628122"/>
              <a:gd name="connsiteY0" fmla="*/ 1619250 h 1619250"/>
              <a:gd name="connsiteX1" fmla="*/ 0 w 4628122"/>
              <a:gd name="connsiteY1" fmla="*/ 809625 h 1619250"/>
              <a:gd name="connsiteX2" fmla="*/ 4628123 w 4628122"/>
              <a:gd name="connsiteY2" fmla="*/ 0 h 16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28122" h="1619250">
                <a:moveTo>
                  <a:pt x="4628123" y="1619250"/>
                </a:moveTo>
                <a:cubicBezTo>
                  <a:pt x="2072085" y="1619250"/>
                  <a:pt x="0" y="809625"/>
                  <a:pt x="0" y="809625"/>
                </a:cubicBezTo>
                <a:cubicBezTo>
                  <a:pt x="0" y="809625"/>
                  <a:pt x="2072085" y="0"/>
                  <a:pt x="4628123" y="0"/>
                </a:cubicBezTo>
              </a:path>
            </a:pathLst>
          </a:custGeom>
          <a:noFill/>
          <a:ln w="38023" cap="flat">
            <a:gradFill>
              <a:gsLst>
                <a:gs pos="0">
                  <a:srgbClr val="23B1F7"/>
                </a:gs>
                <a:gs pos="50000">
                  <a:srgbClr val="23B1F7">
                    <a:alpha val="49804"/>
                  </a:srgbClr>
                </a:gs>
                <a:gs pos="100000">
                  <a:srgbClr val="23B1F7">
                    <a:alpha val="0"/>
                  </a:srgbClr>
                </a:gs>
              </a:gsLst>
              <a:lin ang="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4" name="Image 9" descr="preencoded.png"/>
          <p:cNvSpPr/>
          <p:nvPr/>
        </p:nvSpPr>
        <p:spPr>
          <a:xfrm>
            <a:off x="1390650" y="5149850"/>
            <a:ext cx="3162300" cy="1060450"/>
          </a:xfrm>
          <a:custGeom>
            <a:avLst/>
            <a:gdLst>
              <a:gd name="connsiteX0" fmla="*/ 4743450 w 4743450"/>
              <a:gd name="connsiteY0" fmla="*/ 795338 h 1590675"/>
              <a:gd name="connsiteX1" fmla="*/ 4559894 w 4743450"/>
              <a:gd name="connsiteY1" fmla="*/ 1101185 h 1590675"/>
              <a:gd name="connsiteX2" fmla="*/ 4052468 w 4743450"/>
              <a:gd name="connsiteY2" fmla="*/ 1355436 h 1590675"/>
              <a:gd name="connsiteX3" fmla="*/ 2371725 w 4743450"/>
              <a:gd name="connsiteY3" fmla="*/ 1590675 h 1590675"/>
              <a:gd name="connsiteX4" fmla="*/ 690977 w 4743450"/>
              <a:gd name="connsiteY4" fmla="*/ 1355436 h 1590675"/>
              <a:gd name="connsiteX5" fmla="*/ 183552 w 4743450"/>
              <a:gd name="connsiteY5" fmla="*/ 1101185 h 1590675"/>
              <a:gd name="connsiteX6" fmla="*/ 0 w 4743450"/>
              <a:gd name="connsiteY6" fmla="*/ 795338 h 1590675"/>
              <a:gd name="connsiteX7" fmla="*/ 183552 w 4743450"/>
              <a:gd name="connsiteY7" fmla="*/ 489490 h 1590675"/>
              <a:gd name="connsiteX8" fmla="*/ 690977 w 4743450"/>
              <a:gd name="connsiteY8" fmla="*/ 235237 h 1590675"/>
              <a:gd name="connsiteX9" fmla="*/ 2371725 w 4743450"/>
              <a:gd name="connsiteY9" fmla="*/ 0 h 1590675"/>
              <a:gd name="connsiteX10" fmla="*/ 4052468 w 4743450"/>
              <a:gd name="connsiteY10" fmla="*/ 235237 h 1590675"/>
              <a:gd name="connsiteX11" fmla="*/ 4559894 w 4743450"/>
              <a:gd name="connsiteY11" fmla="*/ 489490 h 1590675"/>
              <a:gd name="connsiteX12" fmla="*/ 4743450 w 4743450"/>
              <a:gd name="connsiteY12" fmla="*/ 795338 h 1590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43450" h="1590675">
                <a:moveTo>
                  <a:pt x="4743450" y="795338"/>
                </a:moveTo>
                <a:cubicBezTo>
                  <a:pt x="4743450" y="902354"/>
                  <a:pt x="4679300" y="1005773"/>
                  <a:pt x="4559894" y="1101185"/>
                </a:cubicBezTo>
                <a:cubicBezTo>
                  <a:pt x="4440593" y="1196521"/>
                  <a:pt x="4267372" y="1282799"/>
                  <a:pt x="4052468" y="1355436"/>
                </a:cubicBezTo>
                <a:cubicBezTo>
                  <a:pt x="3622777" y="1500673"/>
                  <a:pt x="3028541" y="1590675"/>
                  <a:pt x="2371725" y="1590675"/>
                </a:cubicBezTo>
                <a:cubicBezTo>
                  <a:pt x="1714910" y="1590675"/>
                  <a:pt x="1120673" y="1500673"/>
                  <a:pt x="690977" y="1355436"/>
                </a:cubicBezTo>
                <a:cubicBezTo>
                  <a:pt x="476079" y="1282799"/>
                  <a:pt x="302857" y="1196521"/>
                  <a:pt x="183552" y="1101185"/>
                </a:cubicBezTo>
                <a:cubicBezTo>
                  <a:pt x="64154" y="1005773"/>
                  <a:pt x="0" y="902354"/>
                  <a:pt x="0" y="795338"/>
                </a:cubicBezTo>
                <a:cubicBezTo>
                  <a:pt x="0" y="688321"/>
                  <a:pt x="64154" y="584903"/>
                  <a:pt x="183552" y="489490"/>
                </a:cubicBezTo>
                <a:cubicBezTo>
                  <a:pt x="302857" y="394150"/>
                  <a:pt x="476079" y="307873"/>
                  <a:pt x="690977" y="235237"/>
                </a:cubicBezTo>
                <a:cubicBezTo>
                  <a:pt x="1120673" y="89999"/>
                  <a:pt x="1714910" y="0"/>
                  <a:pt x="2371725" y="0"/>
                </a:cubicBezTo>
                <a:cubicBezTo>
                  <a:pt x="3028541" y="0"/>
                  <a:pt x="3622777" y="89999"/>
                  <a:pt x="4052468" y="235237"/>
                </a:cubicBezTo>
                <a:cubicBezTo>
                  <a:pt x="4267372" y="307873"/>
                  <a:pt x="4440593" y="394150"/>
                  <a:pt x="4559894" y="489490"/>
                </a:cubicBezTo>
                <a:cubicBezTo>
                  <a:pt x="4679300" y="584903"/>
                  <a:pt x="4743450" y="688321"/>
                  <a:pt x="4743450" y="795338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50000">
                <a:srgbClr val="CED7FF"/>
              </a:gs>
              <a:gs pos="100000">
                <a:srgbClr val="9EB0FF"/>
              </a:gs>
            </a:gsLst>
            <a:lin ang="5400000" scaled="1"/>
          </a:gradFill>
          <a:ln w="19050" cap="flat">
            <a:gradFill>
              <a:gsLst>
                <a:gs pos="0">
                  <a:srgbClr val="486AFF">
                    <a:alpha val="0"/>
                  </a:srgbClr>
                </a:gs>
                <a:gs pos="50000">
                  <a:srgbClr val="486AFF">
                    <a:alpha val="49804"/>
                  </a:srgbClr>
                </a:gs>
                <a:gs pos="100000">
                  <a:srgbClr val="486AFF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5" name="Image 10" descr="preencoded.png"/>
          <p:cNvSpPr/>
          <p:nvPr/>
        </p:nvSpPr>
        <p:spPr>
          <a:xfrm>
            <a:off x="7639050" y="5149850"/>
            <a:ext cx="3162300" cy="1060450"/>
          </a:xfrm>
          <a:custGeom>
            <a:avLst/>
            <a:gdLst>
              <a:gd name="connsiteX0" fmla="*/ 0 w 4743450"/>
              <a:gd name="connsiteY0" fmla="*/ 795338 h 1590675"/>
              <a:gd name="connsiteX1" fmla="*/ 183552 w 4743450"/>
              <a:gd name="connsiteY1" fmla="*/ 1101185 h 1590675"/>
              <a:gd name="connsiteX2" fmla="*/ 690977 w 4743450"/>
              <a:gd name="connsiteY2" fmla="*/ 1355436 h 1590675"/>
              <a:gd name="connsiteX3" fmla="*/ 2371725 w 4743450"/>
              <a:gd name="connsiteY3" fmla="*/ 1590675 h 1590675"/>
              <a:gd name="connsiteX4" fmla="*/ 4052468 w 4743450"/>
              <a:gd name="connsiteY4" fmla="*/ 1355436 h 1590675"/>
              <a:gd name="connsiteX5" fmla="*/ 4559894 w 4743450"/>
              <a:gd name="connsiteY5" fmla="*/ 1101185 h 1590675"/>
              <a:gd name="connsiteX6" fmla="*/ 4743450 w 4743450"/>
              <a:gd name="connsiteY6" fmla="*/ 795338 h 1590675"/>
              <a:gd name="connsiteX7" fmla="*/ 4559894 w 4743450"/>
              <a:gd name="connsiteY7" fmla="*/ 489490 h 1590675"/>
              <a:gd name="connsiteX8" fmla="*/ 4052468 w 4743450"/>
              <a:gd name="connsiteY8" fmla="*/ 235237 h 1590675"/>
              <a:gd name="connsiteX9" fmla="*/ 2371725 w 4743450"/>
              <a:gd name="connsiteY9" fmla="*/ 0 h 1590675"/>
              <a:gd name="connsiteX10" fmla="*/ 690977 w 4743450"/>
              <a:gd name="connsiteY10" fmla="*/ 235237 h 1590675"/>
              <a:gd name="connsiteX11" fmla="*/ 183552 w 4743450"/>
              <a:gd name="connsiteY11" fmla="*/ 489490 h 1590675"/>
              <a:gd name="connsiteX12" fmla="*/ 0 w 4743450"/>
              <a:gd name="connsiteY12" fmla="*/ 795338 h 1590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43450" h="1590675">
                <a:moveTo>
                  <a:pt x="0" y="795338"/>
                </a:moveTo>
                <a:cubicBezTo>
                  <a:pt x="0" y="902354"/>
                  <a:pt x="64154" y="1005773"/>
                  <a:pt x="183552" y="1101185"/>
                </a:cubicBezTo>
                <a:cubicBezTo>
                  <a:pt x="302857" y="1196521"/>
                  <a:pt x="476080" y="1282799"/>
                  <a:pt x="690977" y="1355436"/>
                </a:cubicBezTo>
                <a:cubicBezTo>
                  <a:pt x="1120673" y="1500673"/>
                  <a:pt x="1714910" y="1590675"/>
                  <a:pt x="2371725" y="1590675"/>
                </a:cubicBezTo>
                <a:cubicBezTo>
                  <a:pt x="3028541" y="1590675"/>
                  <a:pt x="3622777" y="1500673"/>
                  <a:pt x="4052468" y="1355436"/>
                </a:cubicBezTo>
                <a:cubicBezTo>
                  <a:pt x="4267372" y="1282799"/>
                  <a:pt x="4440593" y="1196521"/>
                  <a:pt x="4559894" y="1101185"/>
                </a:cubicBezTo>
                <a:cubicBezTo>
                  <a:pt x="4679300" y="1005773"/>
                  <a:pt x="4743450" y="902354"/>
                  <a:pt x="4743450" y="795338"/>
                </a:cubicBezTo>
                <a:cubicBezTo>
                  <a:pt x="4743450" y="688321"/>
                  <a:pt x="4679300" y="584903"/>
                  <a:pt x="4559894" y="489490"/>
                </a:cubicBezTo>
                <a:cubicBezTo>
                  <a:pt x="4440593" y="394150"/>
                  <a:pt x="4267372" y="307873"/>
                  <a:pt x="4052468" y="235237"/>
                </a:cubicBezTo>
                <a:cubicBezTo>
                  <a:pt x="3622777" y="89999"/>
                  <a:pt x="3028541" y="0"/>
                  <a:pt x="2371725" y="0"/>
                </a:cubicBezTo>
                <a:cubicBezTo>
                  <a:pt x="1714910" y="0"/>
                  <a:pt x="1120673" y="89999"/>
                  <a:pt x="690977" y="235237"/>
                </a:cubicBezTo>
                <a:cubicBezTo>
                  <a:pt x="476080" y="307873"/>
                  <a:pt x="302857" y="394150"/>
                  <a:pt x="183552" y="489490"/>
                </a:cubicBezTo>
                <a:cubicBezTo>
                  <a:pt x="64154" y="584903"/>
                  <a:pt x="0" y="688321"/>
                  <a:pt x="0" y="795338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50000">
                <a:srgbClr val="DDF4FF"/>
              </a:gs>
              <a:gs pos="100000">
                <a:srgbClr val="BCE9FF"/>
              </a:gs>
            </a:gsLst>
            <a:lin ang="5400000" scaled="1"/>
          </a:gradFill>
          <a:ln w="19050" cap="flat">
            <a:gradFill>
              <a:gsLst>
                <a:gs pos="0">
                  <a:srgbClr val="02A4EF">
                    <a:alpha val="0"/>
                  </a:srgbClr>
                </a:gs>
                <a:gs pos="50000">
                  <a:srgbClr val="02A4EF">
                    <a:alpha val="49804"/>
                  </a:srgbClr>
                </a:gs>
                <a:gs pos="100000">
                  <a:srgbClr val="02A4EF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7" name="任意形状 56">
            <a:extLst>
              <a:ext uri="{FF2B5EF4-FFF2-40B4-BE49-F238E27FC236}">
                <a16:creationId xmlns:a16="http://schemas.microsoft.com/office/drawing/2014/main" id="{9F81635A-EA40-4F9E-BECC-4A15F83202BC}"/>
              </a:ext>
            </a:extLst>
          </p:cNvPr>
          <p:cNvSpPr/>
          <p:nvPr/>
        </p:nvSpPr>
        <p:spPr>
          <a:xfrm>
            <a:off x="2663825" y="1749425"/>
            <a:ext cx="615950" cy="615950"/>
          </a:xfrm>
          <a:custGeom>
            <a:avLst/>
            <a:gdLst>
              <a:gd name="connsiteX0" fmla="*/ 923925 w 923925"/>
              <a:gd name="connsiteY0" fmla="*/ 461963 h 923925"/>
              <a:gd name="connsiteX1" fmla="*/ 461963 w 923925"/>
              <a:gd name="connsiteY1" fmla="*/ 923925 h 923925"/>
              <a:gd name="connsiteX2" fmla="*/ 0 w 923925"/>
              <a:gd name="connsiteY2" fmla="*/ 461963 h 923925"/>
              <a:gd name="connsiteX3" fmla="*/ 461963 w 923925"/>
              <a:gd name="connsiteY3" fmla="*/ 0 h 923925"/>
              <a:gd name="connsiteX4" fmla="*/ 923925 w 923925"/>
              <a:gd name="connsiteY4" fmla="*/ 461963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3925" h="923925">
                <a:moveTo>
                  <a:pt x="923925" y="461963"/>
                </a:moveTo>
                <a:cubicBezTo>
                  <a:pt x="923925" y="717097"/>
                  <a:pt x="717097" y="923925"/>
                  <a:pt x="461963" y="923925"/>
                </a:cubicBezTo>
                <a:cubicBezTo>
                  <a:pt x="206828" y="923925"/>
                  <a:pt x="0" y="717097"/>
                  <a:pt x="0" y="461963"/>
                </a:cubicBezTo>
                <a:cubicBezTo>
                  <a:pt x="0" y="206828"/>
                  <a:pt x="206828" y="0"/>
                  <a:pt x="461963" y="0"/>
                </a:cubicBezTo>
                <a:cubicBezTo>
                  <a:pt x="717097" y="0"/>
                  <a:pt x="923925" y="206828"/>
                  <a:pt x="923925" y="461963"/>
                </a:cubicBezTo>
                <a:close/>
              </a:path>
            </a:pathLst>
          </a:custGeom>
          <a:gradFill>
            <a:gsLst>
              <a:gs pos="0">
                <a:srgbClr val="EEEEEE"/>
              </a:gs>
              <a:gs pos="50000">
                <a:srgbClr val="E3E3E3">
                  <a:alpha val="49804"/>
                </a:srgbClr>
              </a:gs>
              <a:gs pos="100000">
                <a:srgbClr val="D9D9D9">
                  <a:alpha val="0"/>
                </a:srgbClr>
              </a:gs>
            </a:gsLst>
            <a:lin ang="5400000" scaled="1"/>
          </a:gradFill>
          <a:ln w="28575" cap="flat">
            <a:gradFill>
              <a:gsLst>
                <a:gs pos="0">
                  <a:srgbClr val="FFFFFF"/>
                </a:gs>
                <a:gs pos="50000">
                  <a:srgbClr val="FFFFFF">
                    <a:alpha val="4980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8" name="任意形状 57">
            <a:extLst>
              <a:ext uri="{FF2B5EF4-FFF2-40B4-BE49-F238E27FC236}">
                <a16:creationId xmlns:a16="http://schemas.microsoft.com/office/drawing/2014/main" id="{B7759A72-8A97-417F-6651-53EA922C7368}"/>
              </a:ext>
            </a:extLst>
          </p:cNvPr>
          <p:cNvSpPr/>
          <p:nvPr/>
        </p:nvSpPr>
        <p:spPr>
          <a:xfrm>
            <a:off x="2792239" y="1879083"/>
            <a:ext cx="352786" cy="350287"/>
          </a:xfrm>
          <a:custGeom>
            <a:avLst/>
            <a:gdLst>
              <a:gd name="connsiteX0" fmla="*/ 0 w 529179"/>
              <a:gd name="connsiteY0" fmla="*/ 289306 h 525430"/>
              <a:gd name="connsiteX1" fmla="*/ 145636 w 529179"/>
              <a:gd name="connsiteY1" fmla="*/ 289306 h 525430"/>
              <a:gd name="connsiteX2" fmla="*/ 223414 w 529179"/>
              <a:gd name="connsiteY2" fmla="*/ 525430 h 525430"/>
              <a:gd name="connsiteX3" fmla="*/ 71449 w 529179"/>
              <a:gd name="connsiteY3" fmla="*/ 445459 h 525430"/>
              <a:gd name="connsiteX4" fmla="*/ 0 w 529179"/>
              <a:gd name="connsiteY4" fmla="*/ 289306 h 525430"/>
              <a:gd name="connsiteX5" fmla="*/ 0 w 529179"/>
              <a:gd name="connsiteY5" fmla="*/ 236125 h 525430"/>
              <a:gd name="connsiteX6" fmla="*/ 71449 w 529179"/>
              <a:gd name="connsiteY6" fmla="*/ 79972 h 525430"/>
              <a:gd name="connsiteX7" fmla="*/ 223414 w 529179"/>
              <a:gd name="connsiteY7" fmla="*/ 0 h 525430"/>
              <a:gd name="connsiteX8" fmla="*/ 145636 w 529179"/>
              <a:gd name="connsiteY8" fmla="*/ 236125 h 525430"/>
              <a:gd name="connsiteX9" fmla="*/ 0 w 529179"/>
              <a:gd name="connsiteY9" fmla="*/ 236125 h 525430"/>
              <a:gd name="connsiteX10" fmla="*/ 529153 w 529179"/>
              <a:gd name="connsiteY10" fmla="*/ 236125 h 525430"/>
              <a:gd name="connsiteX11" fmla="*/ 383517 w 529179"/>
              <a:gd name="connsiteY11" fmla="*/ 236125 h 525430"/>
              <a:gd name="connsiteX12" fmla="*/ 305738 w 529179"/>
              <a:gd name="connsiteY12" fmla="*/ 0 h 525430"/>
              <a:gd name="connsiteX13" fmla="*/ 457704 w 529179"/>
              <a:gd name="connsiteY13" fmla="*/ 79972 h 525430"/>
              <a:gd name="connsiteX14" fmla="*/ 529153 w 529179"/>
              <a:gd name="connsiteY14" fmla="*/ 236125 h 525430"/>
              <a:gd name="connsiteX15" fmla="*/ 529153 w 529179"/>
              <a:gd name="connsiteY15" fmla="*/ 289306 h 525430"/>
              <a:gd name="connsiteX16" fmla="*/ 457704 w 529179"/>
              <a:gd name="connsiteY16" fmla="*/ 445459 h 525430"/>
              <a:gd name="connsiteX17" fmla="*/ 305738 w 529179"/>
              <a:gd name="connsiteY17" fmla="*/ 525430 h 525430"/>
              <a:gd name="connsiteX18" fmla="*/ 383517 w 529179"/>
              <a:gd name="connsiteY18" fmla="*/ 289306 h 525430"/>
              <a:gd name="connsiteX19" fmla="*/ 529180 w 529179"/>
              <a:gd name="connsiteY19" fmla="*/ 289306 h 525430"/>
              <a:gd name="connsiteX20" fmla="*/ 529153 w 529179"/>
              <a:gd name="connsiteY20" fmla="*/ 289306 h 525430"/>
              <a:gd name="connsiteX21" fmla="*/ 198897 w 529179"/>
              <a:gd name="connsiteY21" fmla="*/ 289306 h 525430"/>
              <a:gd name="connsiteX22" fmla="*/ 330256 w 529179"/>
              <a:gd name="connsiteY22" fmla="*/ 289306 h 525430"/>
              <a:gd name="connsiteX23" fmla="*/ 264576 w 529179"/>
              <a:gd name="connsiteY23" fmla="*/ 491182 h 525430"/>
              <a:gd name="connsiteX24" fmla="*/ 198897 w 529179"/>
              <a:gd name="connsiteY24" fmla="*/ 289306 h 525430"/>
              <a:gd name="connsiteX25" fmla="*/ 198897 w 529179"/>
              <a:gd name="connsiteY25" fmla="*/ 236125 h 525430"/>
              <a:gd name="connsiteX26" fmla="*/ 264576 w 529179"/>
              <a:gd name="connsiteY26" fmla="*/ 34249 h 525430"/>
              <a:gd name="connsiteX27" fmla="*/ 330256 w 529179"/>
              <a:gd name="connsiteY27" fmla="*/ 236125 h 525430"/>
              <a:gd name="connsiteX28" fmla="*/ 198897 w 529179"/>
              <a:gd name="connsiteY28" fmla="*/ 236125 h 525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29179" h="525430">
                <a:moveTo>
                  <a:pt x="0" y="289306"/>
                </a:moveTo>
                <a:lnTo>
                  <a:pt x="145636" y="289306"/>
                </a:lnTo>
                <a:cubicBezTo>
                  <a:pt x="150186" y="373514"/>
                  <a:pt x="177028" y="455003"/>
                  <a:pt x="223414" y="525430"/>
                </a:cubicBezTo>
                <a:cubicBezTo>
                  <a:pt x="165312" y="516305"/>
                  <a:pt x="111871" y="488181"/>
                  <a:pt x="71449" y="445459"/>
                </a:cubicBezTo>
                <a:cubicBezTo>
                  <a:pt x="31027" y="402737"/>
                  <a:pt x="5901" y="347823"/>
                  <a:pt x="0" y="289306"/>
                </a:cubicBezTo>
                <a:close/>
                <a:moveTo>
                  <a:pt x="0" y="236125"/>
                </a:moveTo>
                <a:cubicBezTo>
                  <a:pt x="5901" y="177607"/>
                  <a:pt x="31027" y="122693"/>
                  <a:pt x="71449" y="79972"/>
                </a:cubicBezTo>
                <a:cubicBezTo>
                  <a:pt x="111871" y="37249"/>
                  <a:pt x="165312" y="9127"/>
                  <a:pt x="223414" y="0"/>
                </a:cubicBezTo>
                <a:cubicBezTo>
                  <a:pt x="177028" y="70428"/>
                  <a:pt x="150186" y="151916"/>
                  <a:pt x="145636" y="236125"/>
                </a:cubicBezTo>
                <a:lnTo>
                  <a:pt x="0" y="236125"/>
                </a:lnTo>
                <a:close/>
                <a:moveTo>
                  <a:pt x="529153" y="236125"/>
                </a:moveTo>
                <a:lnTo>
                  <a:pt x="383517" y="236125"/>
                </a:lnTo>
                <a:cubicBezTo>
                  <a:pt x="378966" y="151916"/>
                  <a:pt x="352125" y="70428"/>
                  <a:pt x="305738" y="0"/>
                </a:cubicBezTo>
                <a:cubicBezTo>
                  <a:pt x="363841" y="9127"/>
                  <a:pt x="417281" y="37249"/>
                  <a:pt x="457704" y="79972"/>
                </a:cubicBezTo>
                <a:cubicBezTo>
                  <a:pt x="498126" y="122693"/>
                  <a:pt x="523252" y="177607"/>
                  <a:pt x="529153" y="236125"/>
                </a:cubicBezTo>
                <a:close/>
                <a:moveTo>
                  <a:pt x="529153" y="289306"/>
                </a:moveTo>
                <a:cubicBezTo>
                  <a:pt x="523252" y="347823"/>
                  <a:pt x="498126" y="402737"/>
                  <a:pt x="457704" y="445459"/>
                </a:cubicBezTo>
                <a:cubicBezTo>
                  <a:pt x="417281" y="488181"/>
                  <a:pt x="363841" y="516305"/>
                  <a:pt x="305738" y="525430"/>
                </a:cubicBezTo>
                <a:cubicBezTo>
                  <a:pt x="352125" y="455003"/>
                  <a:pt x="378966" y="373514"/>
                  <a:pt x="383517" y="289306"/>
                </a:cubicBezTo>
                <a:lnTo>
                  <a:pt x="529180" y="289306"/>
                </a:lnTo>
                <a:lnTo>
                  <a:pt x="529153" y="289306"/>
                </a:lnTo>
                <a:close/>
                <a:moveTo>
                  <a:pt x="198897" y="289306"/>
                </a:moveTo>
                <a:lnTo>
                  <a:pt x="330256" y="289306"/>
                </a:lnTo>
                <a:cubicBezTo>
                  <a:pt x="325879" y="361087"/>
                  <a:pt x="303274" y="430567"/>
                  <a:pt x="264576" y="491182"/>
                </a:cubicBezTo>
                <a:cubicBezTo>
                  <a:pt x="225879" y="430567"/>
                  <a:pt x="203274" y="361087"/>
                  <a:pt x="198897" y="289306"/>
                </a:cubicBezTo>
                <a:close/>
                <a:moveTo>
                  <a:pt x="198897" y="236125"/>
                </a:moveTo>
                <a:cubicBezTo>
                  <a:pt x="203274" y="164343"/>
                  <a:pt x="225879" y="94863"/>
                  <a:pt x="264576" y="34249"/>
                </a:cubicBezTo>
                <a:cubicBezTo>
                  <a:pt x="303274" y="94863"/>
                  <a:pt x="325879" y="164343"/>
                  <a:pt x="330256" y="236125"/>
                </a:cubicBezTo>
                <a:lnTo>
                  <a:pt x="198897" y="236125"/>
                </a:lnTo>
                <a:close/>
              </a:path>
            </a:pathLst>
          </a:custGeom>
          <a:gradFill>
            <a:gsLst>
              <a:gs pos="0">
                <a:srgbClr val="010101"/>
              </a:gs>
              <a:gs pos="50000">
                <a:srgbClr val="2F2F2F">
                  <a:alpha val="49804"/>
                </a:srgbClr>
              </a:gs>
              <a:gs pos="100000">
                <a:srgbClr val="5E5E5E">
                  <a:alpha val="0"/>
                </a:srgb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9" name="Image 12" descr="preencoded.png"/>
          <p:cNvSpPr/>
          <p:nvPr/>
        </p:nvSpPr>
        <p:spPr>
          <a:xfrm>
            <a:off x="8912225" y="1749425"/>
            <a:ext cx="615950" cy="615950"/>
          </a:xfrm>
          <a:custGeom>
            <a:avLst/>
            <a:gdLst>
              <a:gd name="connsiteX0" fmla="*/ 923925 w 923925"/>
              <a:gd name="connsiteY0" fmla="*/ 461963 h 923925"/>
              <a:gd name="connsiteX1" fmla="*/ 461963 w 923925"/>
              <a:gd name="connsiteY1" fmla="*/ 923925 h 923925"/>
              <a:gd name="connsiteX2" fmla="*/ 0 w 923925"/>
              <a:gd name="connsiteY2" fmla="*/ 461963 h 923925"/>
              <a:gd name="connsiteX3" fmla="*/ 461963 w 923925"/>
              <a:gd name="connsiteY3" fmla="*/ 0 h 923925"/>
              <a:gd name="connsiteX4" fmla="*/ 923925 w 923925"/>
              <a:gd name="connsiteY4" fmla="*/ 461963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3925" h="923925">
                <a:moveTo>
                  <a:pt x="923925" y="461963"/>
                </a:moveTo>
                <a:cubicBezTo>
                  <a:pt x="923925" y="717097"/>
                  <a:pt x="717097" y="923925"/>
                  <a:pt x="461963" y="923925"/>
                </a:cubicBezTo>
                <a:cubicBezTo>
                  <a:pt x="206828" y="923925"/>
                  <a:pt x="0" y="717097"/>
                  <a:pt x="0" y="461963"/>
                </a:cubicBezTo>
                <a:cubicBezTo>
                  <a:pt x="0" y="206828"/>
                  <a:pt x="206828" y="0"/>
                  <a:pt x="461963" y="0"/>
                </a:cubicBezTo>
                <a:cubicBezTo>
                  <a:pt x="717097" y="0"/>
                  <a:pt x="923925" y="206828"/>
                  <a:pt x="923925" y="461963"/>
                </a:cubicBezTo>
                <a:close/>
              </a:path>
            </a:pathLst>
          </a:custGeom>
          <a:gradFill>
            <a:gsLst>
              <a:gs pos="0">
                <a:srgbClr val="EEEEEE"/>
              </a:gs>
              <a:gs pos="50000">
                <a:srgbClr val="E3E3E3">
                  <a:alpha val="49804"/>
                </a:srgbClr>
              </a:gs>
              <a:gs pos="100000">
                <a:srgbClr val="D9D9D9">
                  <a:alpha val="0"/>
                </a:srgbClr>
              </a:gs>
            </a:gsLst>
            <a:lin ang="5400000" scaled="1"/>
          </a:gradFill>
          <a:ln w="28575" cap="flat">
            <a:gradFill>
              <a:gsLst>
                <a:gs pos="0">
                  <a:srgbClr val="FFFFFF"/>
                </a:gs>
                <a:gs pos="50000">
                  <a:srgbClr val="FFFFFF">
                    <a:alpha val="4980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62" name="任意形状 61">
            <a:extLst>
              <a:ext uri="{FF2B5EF4-FFF2-40B4-BE49-F238E27FC236}">
                <a16:creationId xmlns:a16="http://schemas.microsoft.com/office/drawing/2014/main" id="{7B80D82B-C9EB-910D-E2CA-91F6EC5334B1}"/>
              </a:ext>
            </a:extLst>
          </p:cNvPr>
          <p:cNvSpPr/>
          <p:nvPr/>
        </p:nvSpPr>
        <p:spPr>
          <a:xfrm>
            <a:off x="1974850" y="1276350"/>
            <a:ext cx="101600" cy="101600"/>
          </a:xfrm>
          <a:custGeom>
            <a:avLst/>
            <a:gdLst>
              <a:gd name="connsiteX0" fmla="*/ 152400 w 152400"/>
              <a:gd name="connsiteY0" fmla="*/ 76200 h 152400"/>
              <a:gd name="connsiteX1" fmla="*/ 76200 w 152400"/>
              <a:gd name="connsiteY1" fmla="*/ 152400 h 152400"/>
              <a:gd name="connsiteX2" fmla="*/ 0 w 152400"/>
              <a:gd name="connsiteY2" fmla="*/ 76200 h 152400"/>
              <a:gd name="connsiteX3" fmla="*/ 76200 w 152400"/>
              <a:gd name="connsiteY3" fmla="*/ 0 h 152400"/>
              <a:gd name="connsiteX4" fmla="*/ 152400 w 152400"/>
              <a:gd name="connsiteY4" fmla="*/ 762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52400" y="76200"/>
                </a:moveTo>
                <a:cubicBezTo>
                  <a:pt x="152400" y="118284"/>
                  <a:pt x="118284" y="152400"/>
                  <a:pt x="76200" y="152400"/>
                </a:cubicBezTo>
                <a:cubicBezTo>
                  <a:pt x="34116" y="152400"/>
                  <a:pt x="0" y="118284"/>
                  <a:pt x="0" y="76200"/>
                </a:cubicBezTo>
                <a:cubicBezTo>
                  <a:pt x="0" y="34116"/>
                  <a:pt x="34116" y="0"/>
                  <a:pt x="76200" y="0"/>
                </a:cubicBezTo>
                <a:cubicBezTo>
                  <a:pt x="118284" y="0"/>
                  <a:pt x="152400" y="34116"/>
                  <a:pt x="152400" y="76200"/>
                </a:cubicBezTo>
                <a:close/>
              </a:path>
            </a:pathLst>
          </a:custGeom>
          <a:solidFill>
            <a:srgbClr val="594AF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63" name="任意形状 62">
            <a:extLst>
              <a:ext uri="{FF2B5EF4-FFF2-40B4-BE49-F238E27FC236}">
                <a16:creationId xmlns:a16="http://schemas.microsoft.com/office/drawing/2014/main" id="{702BF739-1E7D-DC94-8AA2-3AB4EAF242F4}"/>
              </a:ext>
            </a:extLst>
          </p:cNvPr>
          <p:cNvSpPr/>
          <p:nvPr/>
        </p:nvSpPr>
        <p:spPr>
          <a:xfrm>
            <a:off x="2051050" y="1276350"/>
            <a:ext cx="101600" cy="101600"/>
          </a:xfrm>
          <a:custGeom>
            <a:avLst/>
            <a:gdLst>
              <a:gd name="connsiteX0" fmla="*/ 152400 w 152400"/>
              <a:gd name="connsiteY0" fmla="*/ 76200 h 152400"/>
              <a:gd name="connsiteX1" fmla="*/ 76200 w 152400"/>
              <a:gd name="connsiteY1" fmla="*/ 152400 h 152400"/>
              <a:gd name="connsiteX2" fmla="*/ 0 w 152400"/>
              <a:gd name="connsiteY2" fmla="*/ 76200 h 152400"/>
              <a:gd name="connsiteX3" fmla="*/ 76200 w 152400"/>
              <a:gd name="connsiteY3" fmla="*/ 0 h 152400"/>
              <a:gd name="connsiteX4" fmla="*/ 152400 w 152400"/>
              <a:gd name="connsiteY4" fmla="*/ 762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52400" y="76200"/>
                </a:moveTo>
                <a:cubicBezTo>
                  <a:pt x="152400" y="118284"/>
                  <a:pt x="118284" y="152400"/>
                  <a:pt x="76200" y="152400"/>
                </a:cubicBezTo>
                <a:cubicBezTo>
                  <a:pt x="34116" y="152400"/>
                  <a:pt x="0" y="118284"/>
                  <a:pt x="0" y="76200"/>
                </a:cubicBezTo>
                <a:cubicBezTo>
                  <a:pt x="0" y="34116"/>
                  <a:pt x="34116" y="0"/>
                  <a:pt x="76200" y="0"/>
                </a:cubicBezTo>
                <a:cubicBezTo>
                  <a:pt x="118284" y="0"/>
                  <a:pt x="152400" y="34116"/>
                  <a:pt x="152400" y="76200"/>
                </a:cubicBezTo>
                <a:close/>
              </a:path>
            </a:pathLst>
          </a:custGeom>
          <a:solidFill>
            <a:srgbClr val="01FF8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7" name="Text 0"/>
          <p:cNvSpPr/>
          <p:nvPr/>
        </p:nvSpPr>
        <p:spPr>
          <a:xfrm>
            <a:off x="2520950" y="3060700"/>
            <a:ext cx="901700" cy="165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150"/>
              </a:lnSpc>
            </a:pPr>
            <a:r>
              <a:rPr lang="en-US" sz="1000" dirty="0">
                <a:solidFill>
                  <a:srgbClr val="696E82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全链路用户分析</a:t>
            </a:r>
            <a:endParaRPr lang="en-US" sz="1000" dirty="0"/>
          </a:p>
        </p:txBody>
      </p:sp>
      <p:sp>
        <p:nvSpPr>
          <p:cNvPr id="18" name="Text 1"/>
          <p:cNvSpPr/>
          <p:nvPr/>
        </p:nvSpPr>
        <p:spPr>
          <a:xfrm>
            <a:off x="8839200" y="3060700"/>
            <a:ext cx="774700" cy="165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150"/>
              </a:lnSpc>
            </a:pPr>
            <a:r>
              <a:rPr lang="en-US" sz="1000" dirty="0">
                <a:solidFill>
                  <a:srgbClr val="696E82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人群定制分析</a:t>
            </a:r>
            <a:endParaRPr lang="en-US" sz="1000" dirty="0"/>
          </a:p>
        </p:txBody>
      </p:sp>
      <p:sp>
        <p:nvSpPr>
          <p:cNvPr id="19" name="Text 2"/>
          <p:cNvSpPr/>
          <p:nvPr/>
        </p:nvSpPr>
        <p:spPr>
          <a:xfrm>
            <a:off x="5746750" y="2978150"/>
            <a:ext cx="774700" cy="165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150"/>
              </a:lnSpc>
            </a:pPr>
            <a:r>
              <a:rPr lang="en-US" sz="1000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磁力增长建模</a:t>
            </a:r>
            <a:endParaRPr lang="en-US" sz="1000" dirty="0"/>
          </a:p>
        </p:txBody>
      </p:sp>
      <p:sp>
        <p:nvSpPr>
          <p:cNvPr id="20" name="Text 3"/>
          <p:cNvSpPr/>
          <p:nvPr/>
        </p:nvSpPr>
        <p:spPr>
          <a:xfrm>
            <a:off x="5746750" y="4121150"/>
            <a:ext cx="774700" cy="165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150"/>
              </a:lnSpc>
            </a:pPr>
            <a:r>
              <a:rPr lang="en-US" sz="1000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营销效果分析</a:t>
            </a:r>
            <a:endParaRPr lang="en-US" sz="1000" dirty="0"/>
          </a:p>
        </p:txBody>
      </p:sp>
      <p:sp>
        <p:nvSpPr>
          <p:cNvPr id="21" name="Text 4"/>
          <p:cNvSpPr/>
          <p:nvPr/>
        </p:nvSpPr>
        <p:spPr>
          <a:xfrm>
            <a:off x="5873750" y="5334000"/>
            <a:ext cx="520700" cy="165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150"/>
              </a:lnSpc>
            </a:pPr>
            <a:r>
              <a:rPr lang="en-US" sz="1000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数据应用</a:t>
            </a:r>
            <a:endParaRPr lang="en-US" sz="1000" dirty="0"/>
          </a:p>
        </p:txBody>
      </p:sp>
      <p:sp>
        <p:nvSpPr>
          <p:cNvPr id="22" name="Text 5"/>
          <p:cNvSpPr/>
          <p:nvPr/>
        </p:nvSpPr>
        <p:spPr>
          <a:xfrm>
            <a:off x="2584450" y="4146550"/>
            <a:ext cx="774700" cy="165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150"/>
              </a:lnSpc>
            </a:pPr>
            <a:r>
              <a:rPr lang="en-US" sz="1000" dirty="0">
                <a:solidFill>
                  <a:srgbClr val="696E82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品牌资产概览</a:t>
            </a:r>
            <a:endParaRPr lang="en-US" sz="1000" dirty="0"/>
          </a:p>
        </p:txBody>
      </p:sp>
      <p:sp>
        <p:nvSpPr>
          <p:cNvPr id="23" name="Text 6"/>
          <p:cNvSpPr/>
          <p:nvPr/>
        </p:nvSpPr>
        <p:spPr>
          <a:xfrm>
            <a:off x="8959850" y="4146550"/>
            <a:ext cx="520700" cy="165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150"/>
              </a:lnSpc>
            </a:pPr>
            <a:r>
              <a:rPr lang="en-US" sz="1000" dirty="0">
                <a:solidFill>
                  <a:srgbClr val="696E82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数据管理</a:t>
            </a:r>
            <a:endParaRPr lang="en-US" sz="1000" dirty="0"/>
          </a:p>
        </p:txBody>
      </p:sp>
      <p:sp>
        <p:nvSpPr>
          <p:cNvPr id="24" name="Text 7"/>
          <p:cNvSpPr/>
          <p:nvPr/>
        </p:nvSpPr>
        <p:spPr>
          <a:xfrm>
            <a:off x="2838450" y="3289300"/>
            <a:ext cx="273050" cy="165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150"/>
              </a:lnSpc>
            </a:pPr>
            <a:r>
              <a:rPr lang="en-US" sz="1000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NPS</a:t>
            </a:r>
            <a:endParaRPr lang="en-US" sz="1000" dirty="0"/>
          </a:p>
        </p:txBody>
      </p:sp>
      <p:sp>
        <p:nvSpPr>
          <p:cNvPr id="25" name="Text 8"/>
          <p:cNvSpPr/>
          <p:nvPr/>
        </p:nvSpPr>
        <p:spPr>
          <a:xfrm>
            <a:off x="8839200" y="3289300"/>
            <a:ext cx="774700" cy="165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150"/>
              </a:lnSpc>
            </a:pPr>
            <a:r>
              <a:rPr lang="en-US" sz="1000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筛选用户资产</a:t>
            </a:r>
            <a:endParaRPr lang="en-US" sz="1000" dirty="0"/>
          </a:p>
        </p:txBody>
      </p:sp>
      <p:sp>
        <p:nvSpPr>
          <p:cNvPr id="26" name="Text 9"/>
          <p:cNvSpPr/>
          <p:nvPr/>
        </p:nvSpPr>
        <p:spPr>
          <a:xfrm>
            <a:off x="2139950" y="4375150"/>
            <a:ext cx="1663700" cy="165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150"/>
              </a:lnSpc>
            </a:pPr>
            <a:r>
              <a:rPr lang="en-US" sz="1000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资产价值评估、竞品争夺情况</a:t>
            </a:r>
            <a:endParaRPr lang="en-US" sz="1000" dirty="0"/>
          </a:p>
        </p:txBody>
      </p:sp>
      <p:sp>
        <p:nvSpPr>
          <p:cNvPr id="27" name="Text 10"/>
          <p:cNvSpPr/>
          <p:nvPr/>
        </p:nvSpPr>
        <p:spPr>
          <a:xfrm>
            <a:off x="8324850" y="4375150"/>
            <a:ext cx="1790700" cy="165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150"/>
              </a:lnSpc>
            </a:pPr>
            <a:r>
              <a:rPr lang="en-US" sz="1000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整合数据、提升模型和投放效果</a:t>
            </a:r>
            <a:endParaRPr lang="en-US" sz="1000" dirty="0"/>
          </a:p>
        </p:txBody>
      </p:sp>
      <p:sp>
        <p:nvSpPr>
          <p:cNvPr id="28" name="Text 11"/>
          <p:cNvSpPr/>
          <p:nvPr/>
        </p:nvSpPr>
        <p:spPr>
          <a:xfrm>
            <a:off x="5632450" y="3206750"/>
            <a:ext cx="1003300" cy="215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00"/>
              </a:lnSpc>
            </a:pPr>
            <a:r>
              <a:rPr lang="en-US" sz="1300" b="1" dirty="0">
                <a:solidFill>
                  <a:srgbClr val="17235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人群定制分析</a:t>
            </a:r>
            <a:endParaRPr lang="en-US" sz="1300" dirty="0"/>
          </a:p>
        </p:txBody>
      </p:sp>
      <p:sp>
        <p:nvSpPr>
          <p:cNvPr id="29" name="Text 12"/>
          <p:cNvSpPr/>
          <p:nvPr/>
        </p:nvSpPr>
        <p:spPr>
          <a:xfrm>
            <a:off x="2451100" y="2438400"/>
            <a:ext cx="1041400" cy="215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00"/>
              </a:lnSpc>
            </a:pPr>
            <a:r>
              <a:rPr lang="en-US" sz="1300" b="1" dirty="0">
                <a:solidFill>
                  <a:srgbClr val="17235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磁力增长CDP</a:t>
            </a:r>
            <a:endParaRPr lang="en-US" sz="1300" dirty="0"/>
          </a:p>
        </p:txBody>
      </p:sp>
      <p:sp>
        <p:nvSpPr>
          <p:cNvPr id="30" name="Text 13"/>
          <p:cNvSpPr/>
          <p:nvPr/>
        </p:nvSpPr>
        <p:spPr>
          <a:xfrm>
            <a:off x="8724900" y="2438400"/>
            <a:ext cx="1003300" cy="215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00"/>
              </a:lnSpc>
            </a:pPr>
            <a:r>
              <a:rPr lang="en-US" sz="1300" b="1" dirty="0">
                <a:solidFill>
                  <a:srgbClr val="17235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磁力建模平台</a:t>
            </a:r>
            <a:endParaRPr lang="en-US" sz="1300" dirty="0"/>
          </a:p>
        </p:txBody>
      </p:sp>
      <p:sp>
        <p:nvSpPr>
          <p:cNvPr id="31" name="Text 14"/>
          <p:cNvSpPr/>
          <p:nvPr/>
        </p:nvSpPr>
        <p:spPr>
          <a:xfrm>
            <a:off x="5219700" y="4349750"/>
            <a:ext cx="1828800" cy="215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00"/>
              </a:lnSpc>
            </a:pPr>
            <a:r>
              <a:rPr lang="en-US" sz="1300" b="1" dirty="0">
                <a:solidFill>
                  <a:srgbClr val="17235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自定义活动进行效果分析</a:t>
            </a:r>
            <a:endParaRPr lang="en-US" sz="1300" dirty="0"/>
          </a:p>
        </p:txBody>
      </p:sp>
      <p:sp>
        <p:nvSpPr>
          <p:cNvPr id="32" name="Text 15"/>
          <p:cNvSpPr/>
          <p:nvPr/>
        </p:nvSpPr>
        <p:spPr>
          <a:xfrm>
            <a:off x="5219700" y="5562600"/>
            <a:ext cx="1828800" cy="215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00"/>
              </a:lnSpc>
            </a:pPr>
            <a:r>
              <a:rPr lang="en-US" sz="1300" b="1" dirty="0">
                <a:solidFill>
                  <a:srgbClr val="17235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自定义活动进行效果分析</a:t>
            </a:r>
            <a:endParaRPr lang="en-US" sz="1300" dirty="0"/>
          </a:p>
        </p:txBody>
      </p:sp>
      <p:sp>
        <p:nvSpPr>
          <p:cNvPr id="33" name="Text 16"/>
          <p:cNvSpPr/>
          <p:nvPr/>
        </p:nvSpPr>
        <p:spPr>
          <a:xfrm>
            <a:off x="2711450" y="5359400"/>
            <a:ext cx="520700" cy="165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150"/>
              </a:lnSpc>
            </a:pPr>
            <a:r>
              <a:rPr lang="en-US" sz="1000" dirty="0">
                <a:solidFill>
                  <a:srgbClr val="696E82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数据融合</a:t>
            </a:r>
            <a:endParaRPr lang="en-US" sz="1000" dirty="0"/>
          </a:p>
        </p:txBody>
      </p:sp>
      <p:sp>
        <p:nvSpPr>
          <p:cNvPr id="34" name="Text 17"/>
          <p:cNvSpPr/>
          <p:nvPr/>
        </p:nvSpPr>
        <p:spPr>
          <a:xfrm>
            <a:off x="1758950" y="5588000"/>
            <a:ext cx="2425700" cy="165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150"/>
              </a:lnSpc>
            </a:pPr>
            <a:r>
              <a:rPr lang="en-US" sz="1000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获取用户数据、全链路用户及用户画像分析</a:t>
            </a:r>
            <a:endParaRPr lang="en-US" sz="1000" dirty="0"/>
          </a:p>
        </p:txBody>
      </p:sp>
      <p:sp>
        <p:nvSpPr>
          <p:cNvPr id="35" name="Text 18"/>
          <p:cNvSpPr/>
          <p:nvPr/>
        </p:nvSpPr>
        <p:spPr>
          <a:xfrm>
            <a:off x="8959850" y="5359400"/>
            <a:ext cx="520700" cy="165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150"/>
              </a:lnSpc>
            </a:pPr>
            <a:r>
              <a:rPr lang="en-US" sz="1000" dirty="0">
                <a:solidFill>
                  <a:srgbClr val="696E82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预测任务</a:t>
            </a:r>
            <a:endParaRPr lang="en-US" sz="1000" dirty="0"/>
          </a:p>
        </p:txBody>
      </p:sp>
      <p:sp>
        <p:nvSpPr>
          <p:cNvPr id="36" name="Text 19"/>
          <p:cNvSpPr/>
          <p:nvPr/>
        </p:nvSpPr>
        <p:spPr>
          <a:xfrm>
            <a:off x="7880350" y="5588000"/>
            <a:ext cx="2679700" cy="165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150"/>
              </a:lnSpc>
            </a:pPr>
            <a:r>
              <a:rPr lang="en-US" sz="1000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定制模型、精准推送广告投放、品牌数据再营销</a:t>
            </a:r>
            <a:endParaRPr lang="en-US" sz="1000" dirty="0"/>
          </a:p>
        </p:txBody>
      </p:sp>
      <p:sp>
        <p:nvSpPr>
          <p:cNvPr id="37" name="Text 20"/>
          <p:cNvSpPr/>
          <p:nvPr/>
        </p:nvSpPr>
        <p:spPr>
          <a:xfrm>
            <a:off x="647700" y="736600"/>
            <a:ext cx="3282950" cy="368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200" kern="0" spc="88" dirty="0">
                <a:solidFill>
                  <a:srgbClr val="000000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Internationalization</a:t>
            </a:r>
            <a:endParaRPr lang="en-US" sz="2200" dirty="0"/>
          </a:p>
        </p:txBody>
      </p:sp>
      <p:sp>
        <p:nvSpPr>
          <p:cNvPr id="38" name="Text 21"/>
          <p:cNvSpPr/>
          <p:nvPr/>
        </p:nvSpPr>
        <p:spPr>
          <a:xfrm>
            <a:off x="647700" y="1174750"/>
            <a:ext cx="1193800" cy="298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b="1" kern="0" spc="72" dirty="0">
                <a:solidFill>
                  <a:srgbClr val="00000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国际化策略</a:t>
            </a:r>
            <a:endParaRPr lang="en-US" dirty="0"/>
          </a:p>
        </p:txBody>
      </p:sp>
      <p:sp>
        <p:nvSpPr>
          <p:cNvPr id="60" name="Image 13" descr="preencoded.png"/>
          <p:cNvSpPr/>
          <p:nvPr/>
        </p:nvSpPr>
        <p:spPr>
          <a:xfrm>
            <a:off x="9063038" y="1882775"/>
            <a:ext cx="314325" cy="349250"/>
          </a:xfrm>
          <a:custGeom>
            <a:avLst/>
            <a:gdLst>
              <a:gd name="connsiteX0" fmla="*/ 91678 w 471487"/>
              <a:gd name="connsiteY0" fmla="*/ 0 h 523875"/>
              <a:gd name="connsiteX1" fmla="*/ 379809 w 471487"/>
              <a:gd name="connsiteY1" fmla="*/ 0 h 523875"/>
              <a:gd name="connsiteX2" fmla="*/ 391523 w 471487"/>
              <a:gd name="connsiteY2" fmla="*/ 2765 h 523875"/>
              <a:gd name="connsiteX3" fmla="*/ 400764 w 471487"/>
              <a:gd name="connsiteY3" fmla="*/ 10477 h 523875"/>
              <a:gd name="connsiteX4" fmla="*/ 471488 w 471487"/>
              <a:gd name="connsiteY4" fmla="*/ 104775 h 523875"/>
              <a:gd name="connsiteX5" fmla="*/ 471488 w 471487"/>
              <a:gd name="connsiteY5" fmla="*/ 497681 h 523875"/>
              <a:gd name="connsiteX6" fmla="*/ 463815 w 471487"/>
              <a:gd name="connsiteY6" fmla="*/ 516203 h 523875"/>
              <a:gd name="connsiteX7" fmla="*/ 445294 w 471487"/>
              <a:gd name="connsiteY7" fmla="*/ 523875 h 523875"/>
              <a:gd name="connsiteX8" fmla="*/ 26194 w 471487"/>
              <a:gd name="connsiteY8" fmla="*/ 523875 h 523875"/>
              <a:gd name="connsiteX9" fmla="*/ 7672 w 471487"/>
              <a:gd name="connsiteY9" fmla="*/ 516203 h 523875"/>
              <a:gd name="connsiteX10" fmla="*/ 0 w 471487"/>
              <a:gd name="connsiteY10" fmla="*/ 497681 h 523875"/>
              <a:gd name="connsiteX11" fmla="*/ 0 w 471487"/>
              <a:gd name="connsiteY11" fmla="*/ 104775 h 523875"/>
              <a:gd name="connsiteX12" fmla="*/ 70723 w 471487"/>
              <a:gd name="connsiteY12" fmla="*/ 10477 h 523875"/>
              <a:gd name="connsiteX13" fmla="*/ 79964 w 471487"/>
              <a:gd name="connsiteY13" fmla="*/ 2765 h 523875"/>
              <a:gd name="connsiteX14" fmla="*/ 91678 w 471487"/>
              <a:gd name="connsiteY14" fmla="*/ 0 h 523875"/>
              <a:gd name="connsiteX15" fmla="*/ 406003 w 471487"/>
              <a:gd name="connsiteY15" fmla="*/ 104775 h 523875"/>
              <a:gd name="connsiteX16" fmla="*/ 366713 w 471487"/>
              <a:gd name="connsiteY16" fmla="*/ 52388 h 523875"/>
              <a:gd name="connsiteX17" fmla="*/ 104775 w 471487"/>
              <a:gd name="connsiteY17" fmla="*/ 52388 h 523875"/>
              <a:gd name="connsiteX18" fmla="*/ 65484 w 471487"/>
              <a:gd name="connsiteY18" fmla="*/ 104775 h 523875"/>
              <a:gd name="connsiteX19" fmla="*/ 406003 w 471487"/>
              <a:gd name="connsiteY19" fmla="*/ 104775 h 523875"/>
              <a:gd name="connsiteX20" fmla="*/ 157163 w 471487"/>
              <a:gd name="connsiteY20" fmla="*/ 209550 h 523875"/>
              <a:gd name="connsiteX21" fmla="*/ 104775 w 471487"/>
              <a:gd name="connsiteY21" fmla="*/ 209550 h 523875"/>
              <a:gd name="connsiteX22" fmla="*/ 104775 w 471487"/>
              <a:gd name="connsiteY22" fmla="*/ 261938 h 523875"/>
              <a:gd name="connsiteX23" fmla="*/ 143135 w 471487"/>
              <a:gd name="connsiteY23" fmla="*/ 354546 h 523875"/>
              <a:gd name="connsiteX24" fmla="*/ 235744 w 471487"/>
              <a:gd name="connsiteY24" fmla="*/ 392906 h 523875"/>
              <a:gd name="connsiteX25" fmla="*/ 328352 w 471487"/>
              <a:gd name="connsiteY25" fmla="*/ 354546 h 523875"/>
              <a:gd name="connsiteX26" fmla="*/ 366713 w 471487"/>
              <a:gd name="connsiteY26" fmla="*/ 261938 h 523875"/>
              <a:gd name="connsiteX27" fmla="*/ 366713 w 471487"/>
              <a:gd name="connsiteY27" fmla="*/ 209550 h 523875"/>
              <a:gd name="connsiteX28" fmla="*/ 314325 w 471487"/>
              <a:gd name="connsiteY28" fmla="*/ 209550 h 523875"/>
              <a:gd name="connsiteX29" fmla="*/ 314325 w 471487"/>
              <a:gd name="connsiteY29" fmla="*/ 261938 h 523875"/>
              <a:gd name="connsiteX30" fmla="*/ 291309 w 471487"/>
              <a:gd name="connsiteY30" fmla="*/ 317503 h 523875"/>
              <a:gd name="connsiteX31" fmla="*/ 235744 w 471487"/>
              <a:gd name="connsiteY31" fmla="*/ 340519 h 523875"/>
              <a:gd name="connsiteX32" fmla="*/ 180179 w 471487"/>
              <a:gd name="connsiteY32" fmla="*/ 317503 h 523875"/>
              <a:gd name="connsiteX33" fmla="*/ 157163 w 471487"/>
              <a:gd name="connsiteY33" fmla="*/ 261938 h 523875"/>
              <a:gd name="connsiteX34" fmla="*/ 157163 w 471487"/>
              <a:gd name="connsiteY34" fmla="*/ 209550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71487" h="523875">
                <a:moveTo>
                  <a:pt x="91678" y="0"/>
                </a:moveTo>
                <a:lnTo>
                  <a:pt x="379809" y="0"/>
                </a:lnTo>
                <a:cubicBezTo>
                  <a:pt x="383876" y="0"/>
                  <a:pt x="387887" y="947"/>
                  <a:pt x="391523" y="2765"/>
                </a:cubicBezTo>
                <a:cubicBezTo>
                  <a:pt x="395161" y="4584"/>
                  <a:pt x="398324" y="7224"/>
                  <a:pt x="400764" y="10477"/>
                </a:cubicBezTo>
                <a:lnTo>
                  <a:pt x="471488" y="104775"/>
                </a:lnTo>
                <a:lnTo>
                  <a:pt x="471488" y="497681"/>
                </a:lnTo>
                <a:cubicBezTo>
                  <a:pt x="471488" y="504629"/>
                  <a:pt x="468728" y="511291"/>
                  <a:pt x="463815" y="516203"/>
                </a:cubicBezTo>
                <a:cubicBezTo>
                  <a:pt x="458903" y="521116"/>
                  <a:pt x="452240" y="523875"/>
                  <a:pt x="445294" y="523875"/>
                </a:cubicBezTo>
                <a:lnTo>
                  <a:pt x="26194" y="523875"/>
                </a:lnTo>
                <a:cubicBezTo>
                  <a:pt x="19247" y="523875"/>
                  <a:pt x="12584" y="521116"/>
                  <a:pt x="7672" y="516203"/>
                </a:cubicBezTo>
                <a:cubicBezTo>
                  <a:pt x="2760" y="511291"/>
                  <a:pt x="0" y="504629"/>
                  <a:pt x="0" y="497681"/>
                </a:cubicBezTo>
                <a:lnTo>
                  <a:pt x="0" y="104775"/>
                </a:lnTo>
                <a:lnTo>
                  <a:pt x="70723" y="10477"/>
                </a:lnTo>
                <a:cubicBezTo>
                  <a:pt x="73163" y="7224"/>
                  <a:pt x="76327" y="4584"/>
                  <a:pt x="79964" y="2765"/>
                </a:cubicBezTo>
                <a:cubicBezTo>
                  <a:pt x="83601" y="947"/>
                  <a:pt x="87612" y="0"/>
                  <a:pt x="91678" y="0"/>
                </a:cubicBezTo>
                <a:close/>
                <a:moveTo>
                  <a:pt x="406003" y="104775"/>
                </a:moveTo>
                <a:lnTo>
                  <a:pt x="366713" y="52388"/>
                </a:lnTo>
                <a:lnTo>
                  <a:pt x="104775" y="52388"/>
                </a:lnTo>
                <a:lnTo>
                  <a:pt x="65484" y="104775"/>
                </a:lnTo>
                <a:lnTo>
                  <a:pt x="406003" y="104775"/>
                </a:lnTo>
                <a:close/>
                <a:moveTo>
                  <a:pt x="157163" y="209550"/>
                </a:moveTo>
                <a:lnTo>
                  <a:pt x="104775" y="209550"/>
                </a:lnTo>
                <a:lnTo>
                  <a:pt x="104775" y="261938"/>
                </a:lnTo>
                <a:cubicBezTo>
                  <a:pt x="104775" y="296672"/>
                  <a:pt x="118574" y="329985"/>
                  <a:pt x="143135" y="354546"/>
                </a:cubicBezTo>
                <a:cubicBezTo>
                  <a:pt x="167696" y="379107"/>
                  <a:pt x="201009" y="392906"/>
                  <a:pt x="235744" y="392906"/>
                </a:cubicBezTo>
                <a:cubicBezTo>
                  <a:pt x="270479" y="392906"/>
                  <a:pt x="303791" y="379107"/>
                  <a:pt x="328352" y="354546"/>
                </a:cubicBezTo>
                <a:cubicBezTo>
                  <a:pt x="352914" y="329985"/>
                  <a:pt x="366713" y="296672"/>
                  <a:pt x="366713" y="261938"/>
                </a:cubicBezTo>
                <a:lnTo>
                  <a:pt x="366713" y="209550"/>
                </a:lnTo>
                <a:lnTo>
                  <a:pt x="314325" y="209550"/>
                </a:lnTo>
                <a:lnTo>
                  <a:pt x="314325" y="261938"/>
                </a:lnTo>
                <a:cubicBezTo>
                  <a:pt x="314325" y="282778"/>
                  <a:pt x="306046" y="302766"/>
                  <a:pt x="291309" y="317503"/>
                </a:cubicBezTo>
                <a:cubicBezTo>
                  <a:pt x="276573" y="332240"/>
                  <a:pt x="256584" y="340519"/>
                  <a:pt x="235744" y="340519"/>
                </a:cubicBezTo>
                <a:cubicBezTo>
                  <a:pt x="214903" y="340519"/>
                  <a:pt x="194915" y="332240"/>
                  <a:pt x="180179" y="317503"/>
                </a:cubicBezTo>
                <a:cubicBezTo>
                  <a:pt x="165442" y="302766"/>
                  <a:pt x="157163" y="282778"/>
                  <a:pt x="157163" y="261938"/>
                </a:cubicBezTo>
                <a:lnTo>
                  <a:pt x="157163" y="209550"/>
                </a:lnTo>
                <a:close/>
              </a:path>
            </a:pathLst>
          </a:custGeom>
          <a:gradFill>
            <a:gsLst>
              <a:gs pos="0">
                <a:srgbClr val="010101"/>
              </a:gs>
              <a:gs pos="50000">
                <a:srgbClr val="2F2F2F">
                  <a:alpha val="49804"/>
                </a:srgbClr>
              </a:gs>
              <a:gs pos="100000">
                <a:srgbClr val="5E5E5E">
                  <a:alpha val="0"/>
                </a:srgb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A69CA6AC-5B92-DD07-F633-C5A928AD647C}"/>
              </a:ext>
            </a:extLst>
          </p:cNvPr>
          <p:cNvSpPr/>
          <p:nvPr/>
        </p:nvSpPr>
        <p:spPr>
          <a:xfrm>
            <a:off x="667438" y="2259075"/>
            <a:ext cx="10857123" cy="3971776"/>
          </a:xfrm>
          <a:prstGeom prst="roundRect">
            <a:avLst>
              <a:gd name="adj" fmla="val 2756"/>
            </a:avLst>
          </a:prstGeom>
          <a:gradFill>
            <a:gsLst>
              <a:gs pos="30000">
                <a:srgbClr val="E8FDFB"/>
              </a:gs>
              <a:gs pos="86000">
                <a:srgbClr val="FEFCFA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2BDA35B2-40D6-919D-5809-7E3040630CA7}"/>
              </a:ext>
            </a:extLst>
          </p:cNvPr>
          <p:cNvSpPr/>
          <p:nvPr/>
        </p:nvSpPr>
        <p:spPr>
          <a:xfrm>
            <a:off x="667439" y="3247127"/>
            <a:ext cx="239478" cy="1995674"/>
          </a:xfrm>
          <a:prstGeom prst="roundRect">
            <a:avLst>
              <a:gd name="adj" fmla="val 12773"/>
            </a:avLst>
          </a:prstGeom>
          <a:solidFill>
            <a:srgbClr val="DAF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9D96BAD-AF52-C2C2-2758-40542D90651C}"/>
              </a:ext>
            </a:extLst>
          </p:cNvPr>
          <p:cNvSpPr/>
          <p:nvPr/>
        </p:nvSpPr>
        <p:spPr>
          <a:xfrm>
            <a:off x="1634067" y="2558846"/>
            <a:ext cx="8923866" cy="274665"/>
          </a:xfrm>
          <a:prstGeom prst="roundRect">
            <a:avLst/>
          </a:prstGeom>
          <a:gradFill>
            <a:gsLst>
              <a:gs pos="0">
                <a:srgbClr val="40DFCE"/>
              </a:gs>
              <a:gs pos="52400">
                <a:srgbClr val="E6F0DF"/>
              </a:gs>
              <a:gs pos="100000">
                <a:srgbClr val="FFBA8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98DA2B60-C1D0-FCA6-7048-0456A902DD63}"/>
              </a:ext>
            </a:extLst>
          </p:cNvPr>
          <p:cNvSpPr/>
          <p:nvPr/>
        </p:nvSpPr>
        <p:spPr>
          <a:xfrm>
            <a:off x="1634067" y="2963333"/>
            <a:ext cx="1049866" cy="953911"/>
          </a:xfrm>
          <a:prstGeom prst="roundRect">
            <a:avLst/>
          </a:prstGeom>
          <a:gradFill>
            <a:gsLst>
              <a:gs pos="0">
                <a:srgbClr val="00D3C0"/>
              </a:gs>
              <a:gs pos="100000">
                <a:srgbClr val="00B9B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5328804-A13C-4EED-D1DA-318EFA057F47}"/>
              </a:ext>
            </a:extLst>
          </p:cNvPr>
          <p:cNvSpPr/>
          <p:nvPr/>
        </p:nvSpPr>
        <p:spPr>
          <a:xfrm>
            <a:off x="2946400" y="2963333"/>
            <a:ext cx="1049866" cy="953911"/>
          </a:xfrm>
          <a:prstGeom prst="roundRect">
            <a:avLst/>
          </a:prstGeom>
          <a:gradFill>
            <a:gsLst>
              <a:gs pos="0">
                <a:srgbClr val="00D3C0"/>
              </a:gs>
              <a:gs pos="100000">
                <a:srgbClr val="00B9B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2050EA00-AC2E-C525-7B1E-D5B99108FD6C}"/>
              </a:ext>
            </a:extLst>
          </p:cNvPr>
          <p:cNvSpPr/>
          <p:nvPr/>
        </p:nvSpPr>
        <p:spPr>
          <a:xfrm>
            <a:off x="4258733" y="2963333"/>
            <a:ext cx="1049866" cy="953911"/>
          </a:xfrm>
          <a:prstGeom prst="roundRect">
            <a:avLst/>
          </a:prstGeom>
          <a:gradFill>
            <a:gsLst>
              <a:gs pos="0">
                <a:srgbClr val="00D3C0"/>
              </a:gs>
              <a:gs pos="100000">
                <a:srgbClr val="00B9B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558C895-2B74-A2C1-E286-C8F0250C2699}"/>
              </a:ext>
            </a:extLst>
          </p:cNvPr>
          <p:cNvSpPr/>
          <p:nvPr/>
        </p:nvSpPr>
        <p:spPr>
          <a:xfrm>
            <a:off x="5571066" y="2963333"/>
            <a:ext cx="1049866" cy="953911"/>
          </a:xfrm>
          <a:prstGeom prst="roundRect">
            <a:avLst/>
          </a:prstGeom>
          <a:gradFill>
            <a:gsLst>
              <a:gs pos="0">
                <a:srgbClr val="00D3C0"/>
              </a:gs>
              <a:gs pos="100000">
                <a:srgbClr val="00B9B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B6BD34B-C359-72C7-75B5-A14D1C033086}"/>
              </a:ext>
            </a:extLst>
          </p:cNvPr>
          <p:cNvSpPr/>
          <p:nvPr/>
        </p:nvSpPr>
        <p:spPr>
          <a:xfrm>
            <a:off x="6883399" y="2963333"/>
            <a:ext cx="1049866" cy="953911"/>
          </a:xfrm>
          <a:prstGeom prst="roundRect">
            <a:avLst/>
          </a:prstGeom>
          <a:gradFill>
            <a:gsLst>
              <a:gs pos="0">
                <a:srgbClr val="00D3C0"/>
              </a:gs>
              <a:gs pos="100000">
                <a:srgbClr val="00B9B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3072A926-8DA8-AEF7-07AC-D01DC0C285B7}"/>
              </a:ext>
            </a:extLst>
          </p:cNvPr>
          <p:cNvSpPr/>
          <p:nvPr/>
        </p:nvSpPr>
        <p:spPr>
          <a:xfrm>
            <a:off x="8195732" y="2963333"/>
            <a:ext cx="1049866" cy="953911"/>
          </a:xfrm>
          <a:prstGeom prst="roundRect">
            <a:avLst/>
          </a:prstGeom>
          <a:gradFill>
            <a:gsLst>
              <a:gs pos="0">
                <a:srgbClr val="00D3C0"/>
              </a:gs>
              <a:gs pos="100000">
                <a:srgbClr val="00B9B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94819BE-3A11-C925-54D1-3A98A9DAD0EF}"/>
              </a:ext>
            </a:extLst>
          </p:cNvPr>
          <p:cNvSpPr/>
          <p:nvPr/>
        </p:nvSpPr>
        <p:spPr>
          <a:xfrm>
            <a:off x="9508067" y="2963333"/>
            <a:ext cx="1049866" cy="953911"/>
          </a:xfrm>
          <a:prstGeom prst="roundRect">
            <a:avLst/>
          </a:prstGeom>
          <a:gradFill>
            <a:gsLst>
              <a:gs pos="0">
                <a:srgbClr val="00D3C0"/>
              </a:gs>
              <a:gs pos="100000">
                <a:srgbClr val="00B9B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图形 14">
            <a:extLst>
              <a:ext uri="{FF2B5EF4-FFF2-40B4-BE49-F238E27FC236}">
                <a16:creationId xmlns:a16="http://schemas.microsoft.com/office/drawing/2014/main" id="{70F3D726-4272-8470-F33B-325B3ED0CDFD}"/>
              </a:ext>
            </a:extLst>
          </p:cNvPr>
          <p:cNvSpPr/>
          <p:nvPr/>
        </p:nvSpPr>
        <p:spPr>
          <a:xfrm rot="16200000">
            <a:off x="2766760" y="3342495"/>
            <a:ext cx="158044" cy="173010"/>
          </a:xfrm>
          <a:custGeom>
            <a:avLst/>
            <a:gdLst>
              <a:gd name="connsiteX0" fmla="*/ 448839 w 448838"/>
              <a:gd name="connsiteY0" fmla="*/ 208210 h 491343"/>
              <a:gd name="connsiteX1" fmla="*/ 224419 w 448838"/>
              <a:gd name="connsiteY1" fmla="*/ 491343 h 491343"/>
              <a:gd name="connsiteX2" fmla="*/ 0 w 448838"/>
              <a:gd name="connsiteY2" fmla="*/ 208210 h 491343"/>
              <a:gd name="connsiteX3" fmla="*/ 116908 w 448838"/>
              <a:gd name="connsiteY3" fmla="*/ 208210 h 491343"/>
              <a:gd name="connsiteX4" fmla="*/ 120111 w 448838"/>
              <a:gd name="connsiteY4" fmla="*/ 208210 h 491343"/>
              <a:gd name="connsiteX5" fmla="*/ 120111 w 448838"/>
              <a:gd name="connsiteY5" fmla="*/ 205006 h 491343"/>
              <a:gd name="connsiteX6" fmla="*/ 120111 w 448838"/>
              <a:gd name="connsiteY6" fmla="*/ 0 h 491343"/>
              <a:gd name="connsiteX7" fmla="*/ 328728 w 448838"/>
              <a:gd name="connsiteY7" fmla="*/ 0 h 491343"/>
              <a:gd name="connsiteX8" fmla="*/ 328728 w 448838"/>
              <a:gd name="connsiteY8" fmla="*/ 205006 h 491343"/>
              <a:gd name="connsiteX9" fmla="*/ 328728 w 448838"/>
              <a:gd name="connsiteY9" fmla="*/ 208210 h 491343"/>
              <a:gd name="connsiteX10" fmla="*/ 331931 w 448838"/>
              <a:gd name="connsiteY10" fmla="*/ 208210 h 491343"/>
              <a:gd name="connsiteX11" fmla="*/ 448839 w 448838"/>
              <a:gd name="connsiteY11" fmla="*/ 208210 h 49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8838" h="491343">
                <a:moveTo>
                  <a:pt x="448839" y="208210"/>
                </a:moveTo>
                <a:lnTo>
                  <a:pt x="224419" y="491343"/>
                </a:lnTo>
                <a:lnTo>
                  <a:pt x="0" y="208210"/>
                </a:lnTo>
                <a:lnTo>
                  <a:pt x="116908" y="208210"/>
                </a:lnTo>
                <a:lnTo>
                  <a:pt x="120111" y="208210"/>
                </a:lnTo>
                <a:lnTo>
                  <a:pt x="120111" y="205006"/>
                </a:lnTo>
                <a:lnTo>
                  <a:pt x="120111" y="0"/>
                </a:lnTo>
                <a:lnTo>
                  <a:pt x="328728" y="0"/>
                </a:lnTo>
                <a:lnTo>
                  <a:pt x="328728" y="205006"/>
                </a:lnTo>
                <a:lnTo>
                  <a:pt x="328728" y="208210"/>
                </a:lnTo>
                <a:lnTo>
                  <a:pt x="331931" y="208210"/>
                </a:lnTo>
                <a:lnTo>
                  <a:pt x="448839" y="208210"/>
                </a:lnTo>
                <a:close/>
              </a:path>
            </a:pathLst>
          </a:custGeom>
          <a:gradFill>
            <a:gsLst>
              <a:gs pos="0">
                <a:srgbClr val="00B7BE">
                  <a:alpha val="0"/>
                </a:srgbClr>
              </a:gs>
              <a:gs pos="100000">
                <a:srgbClr val="00B7BE">
                  <a:alpha val="20000"/>
                </a:srgbClr>
              </a:gs>
            </a:gsLst>
            <a:lin ang="5400000" scaled="1"/>
          </a:gradFill>
          <a:ln w="6393" cap="flat">
            <a:gradFill>
              <a:gsLst>
                <a:gs pos="0">
                  <a:srgbClr val="00B7BE">
                    <a:alpha val="0"/>
                  </a:srgbClr>
                </a:gs>
                <a:gs pos="100000">
                  <a:srgbClr val="00B7BE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图形 14">
            <a:extLst>
              <a:ext uri="{FF2B5EF4-FFF2-40B4-BE49-F238E27FC236}">
                <a16:creationId xmlns:a16="http://schemas.microsoft.com/office/drawing/2014/main" id="{BAAE3B25-D1DD-B2F0-7FB9-6769818A66F4}"/>
              </a:ext>
            </a:extLst>
          </p:cNvPr>
          <p:cNvSpPr/>
          <p:nvPr/>
        </p:nvSpPr>
        <p:spPr>
          <a:xfrm rot="16200000">
            <a:off x="4072192" y="3342495"/>
            <a:ext cx="158044" cy="173010"/>
          </a:xfrm>
          <a:custGeom>
            <a:avLst/>
            <a:gdLst>
              <a:gd name="connsiteX0" fmla="*/ 448839 w 448838"/>
              <a:gd name="connsiteY0" fmla="*/ 208210 h 491343"/>
              <a:gd name="connsiteX1" fmla="*/ 224419 w 448838"/>
              <a:gd name="connsiteY1" fmla="*/ 491343 h 491343"/>
              <a:gd name="connsiteX2" fmla="*/ 0 w 448838"/>
              <a:gd name="connsiteY2" fmla="*/ 208210 h 491343"/>
              <a:gd name="connsiteX3" fmla="*/ 116908 w 448838"/>
              <a:gd name="connsiteY3" fmla="*/ 208210 h 491343"/>
              <a:gd name="connsiteX4" fmla="*/ 120111 w 448838"/>
              <a:gd name="connsiteY4" fmla="*/ 208210 h 491343"/>
              <a:gd name="connsiteX5" fmla="*/ 120111 w 448838"/>
              <a:gd name="connsiteY5" fmla="*/ 205006 h 491343"/>
              <a:gd name="connsiteX6" fmla="*/ 120111 w 448838"/>
              <a:gd name="connsiteY6" fmla="*/ 0 h 491343"/>
              <a:gd name="connsiteX7" fmla="*/ 328728 w 448838"/>
              <a:gd name="connsiteY7" fmla="*/ 0 h 491343"/>
              <a:gd name="connsiteX8" fmla="*/ 328728 w 448838"/>
              <a:gd name="connsiteY8" fmla="*/ 205006 h 491343"/>
              <a:gd name="connsiteX9" fmla="*/ 328728 w 448838"/>
              <a:gd name="connsiteY9" fmla="*/ 208210 h 491343"/>
              <a:gd name="connsiteX10" fmla="*/ 331931 w 448838"/>
              <a:gd name="connsiteY10" fmla="*/ 208210 h 491343"/>
              <a:gd name="connsiteX11" fmla="*/ 448839 w 448838"/>
              <a:gd name="connsiteY11" fmla="*/ 208210 h 49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8838" h="491343">
                <a:moveTo>
                  <a:pt x="448839" y="208210"/>
                </a:moveTo>
                <a:lnTo>
                  <a:pt x="224419" y="491343"/>
                </a:lnTo>
                <a:lnTo>
                  <a:pt x="0" y="208210"/>
                </a:lnTo>
                <a:lnTo>
                  <a:pt x="116908" y="208210"/>
                </a:lnTo>
                <a:lnTo>
                  <a:pt x="120111" y="208210"/>
                </a:lnTo>
                <a:lnTo>
                  <a:pt x="120111" y="205006"/>
                </a:lnTo>
                <a:lnTo>
                  <a:pt x="120111" y="0"/>
                </a:lnTo>
                <a:lnTo>
                  <a:pt x="328728" y="0"/>
                </a:lnTo>
                <a:lnTo>
                  <a:pt x="328728" y="205006"/>
                </a:lnTo>
                <a:lnTo>
                  <a:pt x="328728" y="208210"/>
                </a:lnTo>
                <a:lnTo>
                  <a:pt x="331931" y="208210"/>
                </a:lnTo>
                <a:lnTo>
                  <a:pt x="448839" y="208210"/>
                </a:lnTo>
                <a:close/>
              </a:path>
            </a:pathLst>
          </a:custGeom>
          <a:gradFill>
            <a:gsLst>
              <a:gs pos="0">
                <a:srgbClr val="00B7BE">
                  <a:alpha val="0"/>
                </a:srgbClr>
              </a:gs>
              <a:gs pos="100000">
                <a:srgbClr val="00B7BE">
                  <a:alpha val="20000"/>
                </a:srgbClr>
              </a:gs>
            </a:gsLst>
            <a:lin ang="5400000" scaled="1"/>
          </a:gradFill>
          <a:ln w="6393" cap="flat">
            <a:gradFill>
              <a:gsLst>
                <a:gs pos="0">
                  <a:srgbClr val="00B7BE">
                    <a:alpha val="0"/>
                  </a:srgbClr>
                </a:gs>
                <a:gs pos="100000">
                  <a:srgbClr val="00B7BE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图形 14">
            <a:extLst>
              <a:ext uri="{FF2B5EF4-FFF2-40B4-BE49-F238E27FC236}">
                <a16:creationId xmlns:a16="http://schemas.microsoft.com/office/drawing/2014/main" id="{947DB1DB-C078-E16A-52C9-D878F0FE5A62}"/>
              </a:ext>
            </a:extLst>
          </p:cNvPr>
          <p:cNvSpPr/>
          <p:nvPr/>
        </p:nvSpPr>
        <p:spPr>
          <a:xfrm rot="16200000">
            <a:off x="5405539" y="3342495"/>
            <a:ext cx="158044" cy="173010"/>
          </a:xfrm>
          <a:custGeom>
            <a:avLst/>
            <a:gdLst>
              <a:gd name="connsiteX0" fmla="*/ 448839 w 448838"/>
              <a:gd name="connsiteY0" fmla="*/ 208210 h 491343"/>
              <a:gd name="connsiteX1" fmla="*/ 224419 w 448838"/>
              <a:gd name="connsiteY1" fmla="*/ 491343 h 491343"/>
              <a:gd name="connsiteX2" fmla="*/ 0 w 448838"/>
              <a:gd name="connsiteY2" fmla="*/ 208210 h 491343"/>
              <a:gd name="connsiteX3" fmla="*/ 116908 w 448838"/>
              <a:gd name="connsiteY3" fmla="*/ 208210 h 491343"/>
              <a:gd name="connsiteX4" fmla="*/ 120111 w 448838"/>
              <a:gd name="connsiteY4" fmla="*/ 208210 h 491343"/>
              <a:gd name="connsiteX5" fmla="*/ 120111 w 448838"/>
              <a:gd name="connsiteY5" fmla="*/ 205006 h 491343"/>
              <a:gd name="connsiteX6" fmla="*/ 120111 w 448838"/>
              <a:gd name="connsiteY6" fmla="*/ 0 h 491343"/>
              <a:gd name="connsiteX7" fmla="*/ 328728 w 448838"/>
              <a:gd name="connsiteY7" fmla="*/ 0 h 491343"/>
              <a:gd name="connsiteX8" fmla="*/ 328728 w 448838"/>
              <a:gd name="connsiteY8" fmla="*/ 205006 h 491343"/>
              <a:gd name="connsiteX9" fmla="*/ 328728 w 448838"/>
              <a:gd name="connsiteY9" fmla="*/ 208210 h 491343"/>
              <a:gd name="connsiteX10" fmla="*/ 331931 w 448838"/>
              <a:gd name="connsiteY10" fmla="*/ 208210 h 491343"/>
              <a:gd name="connsiteX11" fmla="*/ 448839 w 448838"/>
              <a:gd name="connsiteY11" fmla="*/ 208210 h 49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8838" h="491343">
                <a:moveTo>
                  <a:pt x="448839" y="208210"/>
                </a:moveTo>
                <a:lnTo>
                  <a:pt x="224419" y="491343"/>
                </a:lnTo>
                <a:lnTo>
                  <a:pt x="0" y="208210"/>
                </a:lnTo>
                <a:lnTo>
                  <a:pt x="116908" y="208210"/>
                </a:lnTo>
                <a:lnTo>
                  <a:pt x="120111" y="208210"/>
                </a:lnTo>
                <a:lnTo>
                  <a:pt x="120111" y="205006"/>
                </a:lnTo>
                <a:lnTo>
                  <a:pt x="120111" y="0"/>
                </a:lnTo>
                <a:lnTo>
                  <a:pt x="328728" y="0"/>
                </a:lnTo>
                <a:lnTo>
                  <a:pt x="328728" y="205006"/>
                </a:lnTo>
                <a:lnTo>
                  <a:pt x="328728" y="208210"/>
                </a:lnTo>
                <a:lnTo>
                  <a:pt x="331931" y="208210"/>
                </a:lnTo>
                <a:lnTo>
                  <a:pt x="448839" y="208210"/>
                </a:lnTo>
                <a:close/>
              </a:path>
            </a:pathLst>
          </a:custGeom>
          <a:gradFill>
            <a:gsLst>
              <a:gs pos="0">
                <a:srgbClr val="00B7BE">
                  <a:alpha val="0"/>
                </a:srgbClr>
              </a:gs>
              <a:gs pos="100000">
                <a:srgbClr val="00B7BE">
                  <a:alpha val="20000"/>
                </a:srgbClr>
              </a:gs>
            </a:gsLst>
            <a:lin ang="5400000" scaled="1"/>
          </a:gradFill>
          <a:ln w="6393" cap="flat">
            <a:gradFill>
              <a:gsLst>
                <a:gs pos="0">
                  <a:srgbClr val="00B7BE">
                    <a:alpha val="0"/>
                  </a:srgbClr>
                </a:gs>
                <a:gs pos="100000">
                  <a:srgbClr val="00B7BE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图形 14">
            <a:extLst>
              <a:ext uri="{FF2B5EF4-FFF2-40B4-BE49-F238E27FC236}">
                <a16:creationId xmlns:a16="http://schemas.microsoft.com/office/drawing/2014/main" id="{6F60729D-FADA-C6F4-7A34-2B4D2D0D5B42}"/>
              </a:ext>
            </a:extLst>
          </p:cNvPr>
          <p:cNvSpPr/>
          <p:nvPr/>
        </p:nvSpPr>
        <p:spPr>
          <a:xfrm rot="16200000">
            <a:off x="6714247" y="3342495"/>
            <a:ext cx="158044" cy="173010"/>
          </a:xfrm>
          <a:custGeom>
            <a:avLst/>
            <a:gdLst>
              <a:gd name="connsiteX0" fmla="*/ 448839 w 448838"/>
              <a:gd name="connsiteY0" fmla="*/ 208210 h 491343"/>
              <a:gd name="connsiteX1" fmla="*/ 224419 w 448838"/>
              <a:gd name="connsiteY1" fmla="*/ 491343 h 491343"/>
              <a:gd name="connsiteX2" fmla="*/ 0 w 448838"/>
              <a:gd name="connsiteY2" fmla="*/ 208210 h 491343"/>
              <a:gd name="connsiteX3" fmla="*/ 116908 w 448838"/>
              <a:gd name="connsiteY3" fmla="*/ 208210 h 491343"/>
              <a:gd name="connsiteX4" fmla="*/ 120111 w 448838"/>
              <a:gd name="connsiteY4" fmla="*/ 208210 h 491343"/>
              <a:gd name="connsiteX5" fmla="*/ 120111 w 448838"/>
              <a:gd name="connsiteY5" fmla="*/ 205006 h 491343"/>
              <a:gd name="connsiteX6" fmla="*/ 120111 w 448838"/>
              <a:gd name="connsiteY6" fmla="*/ 0 h 491343"/>
              <a:gd name="connsiteX7" fmla="*/ 328728 w 448838"/>
              <a:gd name="connsiteY7" fmla="*/ 0 h 491343"/>
              <a:gd name="connsiteX8" fmla="*/ 328728 w 448838"/>
              <a:gd name="connsiteY8" fmla="*/ 205006 h 491343"/>
              <a:gd name="connsiteX9" fmla="*/ 328728 w 448838"/>
              <a:gd name="connsiteY9" fmla="*/ 208210 h 491343"/>
              <a:gd name="connsiteX10" fmla="*/ 331931 w 448838"/>
              <a:gd name="connsiteY10" fmla="*/ 208210 h 491343"/>
              <a:gd name="connsiteX11" fmla="*/ 448839 w 448838"/>
              <a:gd name="connsiteY11" fmla="*/ 208210 h 49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8838" h="491343">
                <a:moveTo>
                  <a:pt x="448839" y="208210"/>
                </a:moveTo>
                <a:lnTo>
                  <a:pt x="224419" y="491343"/>
                </a:lnTo>
                <a:lnTo>
                  <a:pt x="0" y="208210"/>
                </a:lnTo>
                <a:lnTo>
                  <a:pt x="116908" y="208210"/>
                </a:lnTo>
                <a:lnTo>
                  <a:pt x="120111" y="208210"/>
                </a:lnTo>
                <a:lnTo>
                  <a:pt x="120111" y="205006"/>
                </a:lnTo>
                <a:lnTo>
                  <a:pt x="120111" y="0"/>
                </a:lnTo>
                <a:lnTo>
                  <a:pt x="328728" y="0"/>
                </a:lnTo>
                <a:lnTo>
                  <a:pt x="328728" y="205006"/>
                </a:lnTo>
                <a:lnTo>
                  <a:pt x="328728" y="208210"/>
                </a:lnTo>
                <a:lnTo>
                  <a:pt x="331931" y="208210"/>
                </a:lnTo>
                <a:lnTo>
                  <a:pt x="448839" y="208210"/>
                </a:lnTo>
                <a:close/>
              </a:path>
            </a:pathLst>
          </a:custGeom>
          <a:gradFill>
            <a:gsLst>
              <a:gs pos="0">
                <a:srgbClr val="00B7BE">
                  <a:alpha val="0"/>
                </a:srgbClr>
              </a:gs>
              <a:gs pos="100000">
                <a:srgbClr val="00B7BE">
                  <a:alpha val="20000"/>
                </a:srgbClr>
              </a:gs>
            </a:gsLst>
            <a:lin ang="5400000" scaled="1"/>
          </a:gradFill>
          <a:ln w="6393" cap="flat">
            <a:gradFill>
              <a:gsLst>
                <a:gs pos="0">
                  <a:srgbClr val="00B7BE">
                    <a:alpha val="0"/>
                  </a:srgbClr>
                </a:gs>
                <a:gs pos="100000">
                  <a:srgbClr val="00B7BE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图形 14">
            <a:extLst>
              <a:ext uri="{FF2B5EF4-FFF2-40B4-BE49-F238E27FC236}">
                <a16:creationId xmlns:a16="http://schemas.microsoft.com/office/drawing/2014/main" id="{9A35CAB3-9191-FF4C-9974-58D20B471A81}"/>
              </a:ext>
            </a:extLst>
          </p:cNvPr>
          <p:cNvSpPr/>
          <p:nvPr/>
        </p:nvSpPr>
        <p:spPr>
          <a:xfrm rot="16200000">
            <a:off x="8044431" y="3342495"/>
            <a:ext cx="158044" cy="173010"/>
          </a:xfrm>
          <a:custGeom>
            <a:avLst/>
            <a:gdLst>
              <a:gd name="connsiteX0" fmla="*/ 448839 w 448838"/>
              <a:gd name="connsiteY0" fmla="*/ 208210 h 491343"/>
              <a:gd name="connsiteX1" fmla="*/ 224419 w 448838"/>
              <a:gd name="connsiteY1" fmla="*/ 491343 h 491343"/>
              <a:gd name="connsiteX2" fmla="*/ 0 w 448838"/>
              <a:gd name="connsiteY2" fmla="*/ 208210 h 491343"/>
              <a:gd name="connsiteX3" fmla="*/ 116908 w 448838"/>
              <a:gd name="connsiteY3" fmla="*/ 208210 h 491343"/>
              <a:gd name="connsiteX4" fmla="*/ 120111 w 448838"/>
              <a:gd name="connsiteY4" fmla="*/ 208210 h 491343"/>
              <a:gd name="connsiteX5" fmla="*/ 120111 w 448838"/>
              <a:gd name="connsiteY5" fmla="*/ 205006 h 491343"/>
              <a:gd name="connsiteX6" fmla="*/ 120111 w 448838"/>
              <a:gd name="connsiteY6" fmla="*/ 0 h 491343"/>
              <a:gd name="connsiteX7" fmla="*/ 328728 w 448838"/>
              <a:gd name="connsiteY7" fmla="*/ 0 h 491343"/>
              <a:gd name="connsiteX8" fmla="*/ 328728 w 448838"/>
              <a:gd name="connsiteY8" fmla="*/ 205006 h 491343"/>
              <a:gd name="connsiteX9" fmla="*/ 328728 w 448838"/>
              <a:gd name="connsiteY9" fmla="*/ 208210 h 491343"/>
              <a:gd name="connsiteX10" fmla="*/ 331931 w 448838"/>
              <a:gd name="connsiteY10" fmla="*/ 208210 h 491343"/>
              <a:gd name="connsiteX11" fmla="*/ 448839 w 448838"/>
              <a:gd name="connsiteY11" fmla="*/ 208210 h 49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8838" h="491343">
                <a:moveTo>
                  <a:pt x="448839" y="208210"/>
                </a:moveTo>
                <a:lnTo>
                  <a:pt x="224419" y="491343"/>
                </a:lnTo>
                <a:lnTo>
                  <a:pt x="0" y="208210"/>
                </a:lnTo>
                <a:lnTo>
                  <a:pt x="116908" y="208210"/>
                </a:lnTo>
                <a:lnTo>
                  <a:pt x="120111" y="208210"/>
                </a:lnTo>
                <a:lnTo>
                  <a:pt x="120111" y="205006"/>
                </a:lnTo>
                <a:lnTo>
                  <a:pt x="120111" y="0"/>
                </a:lnTo>
                <a:lnTo>
                  <a:pt x="328728" y="0"/>
                </a:lnTo>
                <a:lnTo>
                  <a:pt x="328728" y="205006"/>
                </a:lnTo>
                <a:lnTo>
                  <a:pt x="328728" y="208210"/>
                </a:lnTo>
                <a:lnTo>
                  <a:pt x="331931" y="208210"/>
                </a:lnTo>
                <a:lnTo>
                  <a:pt x="448839" y="208210"/>
                </a:lnTo>
                <a:close/>
              </a:path>
            </a:pathLst>
          </a:custGeom>
          <a:gradFill>
            <a:gsLst>
              <a:gs pos="0">
                <a:srgbClr val="00B7BE">
                  <a:alpha val="0"/>
                </a:srgbClr>
              </a:gs>
              <a:gs pos="100000">
                <a:srgbClr val="00B7BE">
                  <a:alpha val="20000"/>
                </a:srgbClr>
              </a:gs>
            </a:gsLst>
            <a:lin ang="5400000" scaled="1"/>
          </a:gradFill>
          <a:ln w="6393" cap="flat">
            <a:gradFill>
              <a:gsLst>
                <a:gs pos="0">
                  <a:srgbClr val="00B7BE">
                    <a:alpha val="0"/>
                  </a:srgbClr>
                </a:gs>
                <a:gs pos="100000">
                  <a:srgbClr val="00B7BE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图形 14">
            <a:extLst>
              <a:ext uri="{FF2B5EF4-FFF2-40B4-BE49-F238E27FC236}">
                <a16:creationId xmlns:a16="http://schemas.microsoft.com/office/drawing/2014/main" id="{3252AAE1-FE8D-0686-DF33-031A5152FC05}"/>
              </a:ext>
            </a:extLst>
          </p:cNvPr>
          <p:cNvSpPr/>
          <p:nvPr/>
        </p:nvSpPr>
        <p:spPr>
          <a:xfrm>
            <a:off x="9953978" y="4071953"/>
            <a:ext cx="158044" cy="173010"/>
          </a:xfrm>
          <a:custGeom>
            <a:avLst/>
            <a:gdLst>
              <a:gd name="connsiteX0" fmla="*/ 448839 w 448838"/>
              <a:gd name="connsiteY0" fmla="*/ 208210 h 491343"/>
              <a:gd name="connsiteX1" fmla="*/ 224419 w 448838"/>
              <a:gd name="connsiteY1" fmla="*/ 491343 h 491343"/>
              <a:gd name="connsiteX2" fmla="*/ 0 w 448838"/>
              <a:gd name="connsiteY2" fmla="*/ 208210 h 491343"/>
              <a:gd name="connsiteX3" fmla="*/ 116908 w 448838"/>
              <a:gd name="connsiteY3" fmla="*/ 208210 h 491343"/>
              <a:gd name="connsiteX4" fmla="*/ 120111 w 448838"/>
              <a:gd name="connsiteY4" fmla="*/ 208210 h 491343"/>
              <a:gd name="connsiteX5" fmla="*/ 120111 w 448838"/>
              <a:gd name="connsiteY5" fmla="*/ 205006 h 491343"/>
              <a:gd name="connsiteX6" fmla="*/ 120111 w 448838"/>
              <a:gd name="connsiteY6" fmla="*/ 0 h 491343"/>
              <a:gd name="connsiteX7" fmla="*/ 328728 w 448838"/>
              <a:gd name="connsiteY7" fmla="*/ 0 h 491343"/>
              <a:gd name="connsiteX8" fmla="*/ 328728 w 448838"/>
              <a:gd name="connsiteY8" fmla="*/ 205006 h 491343"/>
              <a:gd name="connsiteX9" fmla="*/ 328728 w 448838"/>
              <a:gd name="connsiteY9" fmla="*/ 208210 h 491343"/>
              <a:gd name="connsiteX10" fmla="*/ 331931 w 448838"/>
              <a:gd name="connsiteY10" fmla="*/ 208210 h 491343"/>
              <a:gd name="connsiteX11" fmla="*/ 448839 w 448838"/>
              <a:gd name="connsiteY11" fmla="*/ 208210 h 49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8838" h="491343">
                <a:moveTo>
                  <a:pt x="448839" y="208210"/>
                </a:moveTo>
                <a:lnTo>
                  <a:pt x="224419" y="491343"/>
                </a:lnTo>
                <a:lnTo>
                  <a:pt x="0" y="208210"/>
                </a:lnTo>
                <a:lnTo>
                  <a:pt x="116908" y="208210"/>
                </a:lnTo>
                <a:lnTo>
                  <a:pt x="120111" y="208210"/>
                </a:lnTo>
                <a:lnTo>
                  <a:pt x="120111" y="205006"/>
                </a:lnTo>
                <a:lnTo>
                  <a:pt x="120111" y="0"/>
                </a:lnTo>
                <a:lnTo>
                  <a:pt x="328728" y="0"/>
                </a:lnTo>
                <a:lnTo>
                  <a:pt x="328728" y="205006"/>
                </a:lnTo>
                <a:lnTo>
                  <a:pt x="328728" y="208210"/>
                </a:lnTo>
                <a:lnTo>
                  <a:pt x="331931" y="208210"/>
                </a:lnTo>
                <a:lnTo>
                  <a:pt x="448839" y="208210"/>
                </a:lnTo>
                <a:close/>
              </a:path>
            </a:pathLst>
          </a:custGeom>
          <a:gradFill>
            <a:gsLst>
              <a:gs pos="0">
                <a:srgbClr val="00B7BE">
                  <a:alpha val="0"/>
                </a:srgbClr>
              </a:gs>
              <a:gs pos="100000">
                <a:srgbClr val="00B7BE">
                  <a:alpha val="20000"/>
                </a:srgbClr>
              </a:gs>
            </a:gsLst>
            <a:lin ang="5400000" scaled="1"/>
          </a:gradFill>
          <a:ln w="6393" cap="flat">
            <a:gradFill>
              <a:gsLst>
                <a:gs pos="0">
                  <a:srgbClr val="00B7BE">
                    <a:alpha val="0"/>
                  </a:srgbClr>
                </a:gs>
                <a:gs pos="100000">
                  <a:srgbClr val="00B7BE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EF8DFF9B-1BC3-7868-86F1-9A2553B83ECE}"/>
              </a:ext>
            </a:extLst>
          </p:cNvPr>
          <p:cNvSpPr/>
          <p:nvPr/>
        </p:nvSpPr>
        <p:spPr>
          <a:xfrm>
            <a:off x="9508067" y="4399672"/>
            <a:ext cx="1049866" cy="953911"/>
          </a:xfrm>
          <a:prstGeom prst="roundRect">
            <a:avLst/>
          </a:prstGeom>
          <a:gradFill>
            <a:gsLst>
              <a:gs pos="0">
                <a:srgbClr val="00D3C0"/>
              </a:gs>
              <a:gs pos="100000">
                <a:srgbClr val="00B9B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996EB45E-1787-E50E-9650-F0915B46ECDD}"/>
              </a:ext>
            </a:extLst>
          </p:cNvPr>
          <p:cNvSpPr/>
          <p:nvPr/>
        </p:nvSpPr>
        <p:spPr>
          <a:xfrm>
            <a:off x="8195732" y="4399672"/>
            <a:ext cx="1049866" cy="953911"/>
          </a:xfrm>
          <a:prstGeom prst="roundRect">
            <a:avLst/>
          </a:prstGeom>
          <a:gradFill>
            <a:gsLst>
              <a:gs pos="0">
                <a:srgbClr val="00D3C0"/>
              </a:gs>
              <a:gs pos="100000">
                <a:srgbClr val="00B9B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5D64587B-9B87-CDCD-08DB-2A3719CF2D3F}"/>
              </a:ext>
            </a:extLst>
          </p:cNvPr>
          <p:cNvSpPr/>
          <p:nvPr/>
        </p:nvSpPr>
        <p:spPr>
          <a:xfrm>
            <a:off x="6883399" y="4399672"/>
            <a:ext cx="1049866" cy="953911"/>
          </a:xfrm>
          <a:prstGeom prst="roundRect">
            <a:avLst/>
          </a:prstGeom>
          <a:gradFill>
            <a:gsLst>
              <a:gs pos="0">
                <a:srgbClr val="00D3C0"/>
              </a:gs>
              <a:gs pos="100000">
                <a:srgbClr val="00B9B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图形 14">
            <a:extLst>
              <a:ext uri="{FF2B5EF4-FFF2-40B4-BE49-F238E27FC236}">
                <a16:creationId xmlns:a16="http://schemas.microsoft.com/office/drawing/2014/main" id="{3EED823A-D9C1-5D83-4937-251DA0E3A2CC}"/>
              </a:ext>
            </a:extLst>
          </p:cNvPr>
          <p:cNvSpPr/>
          <p:nvPr/>
        </p:nvSpPr>
        <p:spPr>
          <a:xfrm rot="5400000">
            <a:off x="9342540" y="4790122"/>
            <a:ext cx="158044" cy="173010"/>
          </a:xfrm>
          <a:custGeom>
            <a:avLst/>
            <a:gdLst>
              <a:gd name="connsiteX0" fmla="*/ 448839 w 448838"/>
              <a:gd name="connsiteY0" fmla="*/ 208210 h 491343"/>
              <a:gd name="connsiteX1" fmla="*/ 224419 w 448838"/>
              <a:gd name="connsiteY1" fmla="*/ 491343 h 491343"/>
              <a:gd name="connsiteX2" fmla="*/ 0 w 448838"/>
              <a:gd name="connsiteY2" fmla="*/ 208210 h 491343"/>
              <a:gd name="connsiteX3" fmla="*/ 116908 w 448838"/>
              <a:gd name="connsiteY3" fmla="*/ 208210 h 491343"/>
              <a:gd name="connsiteX4" fmla="*/ 120111 w 448838"/>
              <a:gd name="connsiteY4" fmla="*/ 208210 h 491343"/>
              <a:gd name="connsiteX5" fmla="*/ 120111 w 448838"/>
              <a:gd name="connsiteY5" fmla="*/ 205006 h 491343"/>
              <a:gd name="connsiteX6" fmla="*/ 120111 w 448838"/>
              <a:gd name="connsiteY6" fmla="*/ 0 h 491343"/>
              <a:gd name="connsiteX7" fmla="*/ 328728 w 448838"/>
              <a:gd name="connsiteY7" fmla="*/ 0 h 491343"/>
              <a:gd name="connsiteX8" fmla="*/ 328728 w 448838"/>
              <a:gd name="connsiteY8" fmla="*/ 205006 h 491343"/>
              <a:gd name="connsiteX9" fmla="*/ 328728 w 448838"/>
              <a:gd name="connsiteY9" fmla="*/ 208210 h 491343"/>
              <a:gd name="connsiteX10" fmla="*/ 331931 w 448838"/>
              <a:gd name="connsiteY10" fmla="*/ 208210 h 491343"/>
              <a:gd name="connsiteX11" fmla="*/ 448839 w 448838"/>
              <a:gd name="connsiteY11" fmla="*/ 208210 h 49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8838" h="491343">
                <a:moveTo>
                  <a:pt x="448839" y="208210"/>
                </a:moveTo>
                <a:lnTo>
                  <a:pt x="224419" y="491343"/>
                </a:lnTo>
                <a:lnTo>
                  <a:pt x="0" y="208210"/>
                </a:lnTo>
                <a:lnTo>
                  <a:pt x="116908" y="208210"/>
                </a:lnTo>
                <a:lnTo>
                  <a:pt x="120111" y="208210"/>
                </a:lnTo>
                <a:lnTo>
                  <a:pt x="120111" y="205006"/>
                </a:lnTo>
                <a:lnTo>
                  <a:pt x="120111" y="0"/>
                </a:lnTo>
                <a:lnTo>
                  <a:pt x="328728" y="0"/>
                </a:lnTo>
                <a:lnTo>
                  <a:pt x="328728" y="205006"/>
                </a:lnTo>
                <a:lnTo>
                  <a:pt x="328728" y="208210"/>
                </a:lnTo>
                <a:lnTo>
                  <a:pt x="331931" y="208210"/>
                </a:lnTo>
                <a:lnTo>
                  <a:pt x="448839" y="208210"/>
                </a:lnTo>
                <a:close/>
              </a:path>
            </a:pathLst>
          </a:custGeom>
          <a:gradFill>
            <a:gsLst>
              <a:gs pos="0">
                <a:srgbClr val="00B7BE">
                  <a:alpha val="0"/>
                </a:srgbClr>
              </a:gs>
              <a:gs pos="100000">
                <a:srgbClr val="00B7BE">
                  <a:alpha val="20000"/>
                </a:srgbClr>
              </a:gs>
            </a:gsLst>
            <a:lin ang="5400000" scaled="1"/>
          </a:gradFill>
          <a:ln w="6393" cap="flat">
            <a:gradFill>
              <a:gsLst>
                <a:gs pos="0">
                  <a:srgbClr val="00B7BE">
                    <a:alpha val="0"/>
                  </a:srgbClr>
                </a:gs>
                <a:gs pos="100000">
                  <a:srgbClr val="00B7BE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图形 14">
            <a:extLst>
              <a:ext uri="{FF2B5EF4-FFF2-40B4-BE49-F238E27FC236}">
                <a16:creationId xmlns:a16="http://schemas.microsoft.com/office/drawing/2014/main" id="{30DDA77F-CF7E-286E-57F4-0A91A3BD54EF}"/>
              </a:ext>
            </a:extLst>
          </p:cNvPr>
          <p:cNvSpPr/>
          <p:nvPr/>
        </p:nvSpPr>
        <p:spPr>
          <a:xfrm rot="5400000">
            <a:off x="8027251" y="4790122"/>
            <a:ext cx="158044" cy="173010"/>
          </a:xfrm>
          <a:custGeom>
            <a:avLst/>
            <a:gdLst>
              <a:gd name="connsiteX0" fmla="*/ 448839 w 448838"/>
              <a:gd name="connsiteY0" fmla="*/ 208210 h 491343"/>
              <a:gd name="connsiteX1" fmla="*/ 224419 w 448838"/>
              <a:gd name="connsiteY1" fmla="*/ 491343 h 491343"/>
              <a:gd name="connsiteX2" fmla="*/ 0 w 448838"/>
              <a:gd name="connsiteY2" fmla="*/ 208210 h 491343"/>
              <a:gd name="connsiteX3" fmla="*/ 116908 w 448838"/>
              <a:gd name="connsiteY3" fmla="*/ 208210 h 491343"/>
              <a:gd name="connsiteX4" fmla="*/ 120111 w 448838"/>
              <a:gd name="connsiteY4" fmla="*/ 208210 h 491343"/>
              <a:gd name="connsiteX5" fmla="*/ 120111 w 448838"/>
              <a:gd name="connsiteY5" fmla="*/ 205006 h 491343"/>
              <a:gd name="connsiteX6" fmla="*/ 120111 w 448838"/>
              <a:gd name="connsiteY6" fmla="*/ 0 h 491343"/>
              <a:gd name="connsiteX7" fmla="*/ 328728 w 448838"/>
              <a:gd name="connsiteY7" fmla="*/ 0 h 491343"/>
              <a:gd name="connsiteX8" fmla="*/ 328728 w 448838"/>
              <a:gd name="connsiteY8" fmla="*/ 205006 h 491343"/>
              <a:gd name="connsiteX9" fmla="*/ 328728 w 448838"/>
              <a:gd name="connsiteY9" fmla="*/ 208210 h 491343"/>
              <a:gd name="connsiteX10" fmla="*/ 331931 w 448838"/>
              <a:gd name="connsiteY10" fmla="*/ 208210 h 491343"/>
              <a:gd name="connsiteX11" fmla="*/ 448839 w 448838"/>
              <a:gd name="connsiteY11" fmla="*/ 208210 h 49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8838" h="491343">
                <a:moveTo>
                  <a:pt x="448839" y="208210"/>
                </a:moveTo>
                <a:lnTo>
                  <a:pt x="224419" y="491343"/>
                </a:lnTo>
                <a:lnTo>
                  <a:pt x="0" y="208210"/>
                </a:lnTo>
                <a:lnTo>
                  <a:pt x="116908" y="208210"/>
                </a:lnTo>
                <a:lnTo>
                  <a:pt x="120111" y="208210"/>
                </a:lnTo>
                <a:lnTo>
                  <a:pt x="120111" y="205006"/>
                </a:lnTo>
                <a:lnTo>
                  <a:pt x="120111" y="0"/>
                </a:lnTo>
                <a:lnTo>
                  <a:pt x="328728" y="0"/>
                </a:lnTo>
                <a:lnTo>
                  <a:pt x="328728" y="205006"/>
                </a:lnTo>
                <a:lnTo>
                  <a:pt x="328728" y="208210"/>
                </a:lnTo>
                <a:lnTo>
                  <a:pt x="331931" y="208210"/>
                </a:lnTo>
                <a:lnTo>
                  <a:pt x="448839" y="208210"/>
                </a:lnTo>
                <a:close/>
              </a:path>
            </a:pathLst>
          </a:custGeom>
          <a:gradFill>
            <a:gsLst>
              <a:gs pos="0">
                <a:srgbClr val="00B7BE">
                  <a:alpha val="0"/>
                </a:srgbClr>
              </a:gs>
              <a:gs pos="100000">
                <a:srgbClr val="00B7BE">
                  <a:alpha val="20000"/>
                </a:srgbClr>
              </a:gs>
            </a:gsLst>
            <a:lin ang="5400000" scaled="1"/>
          </a:gradFill>
          <a:ln w="6393" cap="flat">
            <a:gradFill>
              <a:gsLst>
                <a:gs pos="0">
                  <a:srgbClr val="00B7BE">
                    <a:alpha val="0"/>
                  </a:srgbClr>
                </a:gs>
                <a:gs pos="100000">
                  <a:srgbClr val="00B7BE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图形 14">
            <a:extLst>
              <a:ext uri="{FF2B5EF4-FFF2-40B4-BE49-F238E27FC236}">
                <a16:creationId xmlns:a16="http://schemas.microsoft.com/office/drawing/2014/main" id="{6E55BCF8-04BC-33E8-6350-C0E4529492A9}"/>
              </a:ext>
            </a:extLst>
          </p:cNvPr>
          <p:cNvSpPr/>
          <p:nvPr/>
        </p:nvSpPr>
        <p:spPr>
          <a:xfrm rot="5400000">
            <a:off x="6714247" y="4790122"/>
            <a:ext cx="158044" cy="173010"/>
          </a:xfrm>
          <a:custGeom>
            <a:avLst/>
            <a:gdLst>
              <a:gd name="connsiteX0" fmla="*/ 448839 w 448838"/>
              <a:gd name="connsiteY0" fmla="*/ 208210 h 491343"/>
              <a:gd name="connsiteX1" fmla="*/ 224419 w 448838"/>
              <a:gd name="connsiteY1" fmla="*/ 491343 h 491343"/>
              <a:gd name="connsiteX2" fmla="*/ 0 w 448838"/>
              <a:gd name="connsiteY2" fmla="*/ 208210 h 491343"/>
              <a:gd name="connsiteX3" fmla="*/ 116908 w 448838"/>
              <a:gd name="connsiteY3" fmla="*/ 208210 h 491343"/>
              <a:gd name="connsiteX4" fmla="*/ 120111 w 448838"/>
              <a:gd name="connsiteY4" fmla="*/ 208210 h 491343"/>
              <a:gd name="connsiteX5" fmla="*/ 120111 w 448838"/>
              <a:gd name="connsiteY5" fmla="*/ 205006 h 491343"/>
              <a:gd name="connsiteX6" fmla="*/ 120111 w 448838"/>
              <a:gd name="connsiteY6" fmla="*/ 0 h 491343"/>
              <a:gd name="connsiteX7" fmla="*/ 328728 w 448838"/>
              <a:gd name="connsiteY7" fmla="*/ 0 h 491343"/>
              <a:gd name="connsiteX8" fmla="*/ 328728 w 448838"/>
              <a:gd name="connsiteY8" fmla="*/ 205006 h 491343"/>
              <a:gd name="connsiteX9" fmla="*/ 328728 w 448838"/>
              <a:gd name="connsiteY9" fmla="*/ 208210 h 491343"/>
              <a:gd name="connsiteX10" fmla="*/ 331931 w 448838"/>
              <a:gd name="connsiteY10" fmla="*/ 208210 h 491343"/>
              <a:gd name="connsiteX11" fmla="*/ 448839 w 448838"/>
              <a:gd name="connsiteY11" fmla="*/ 208210 h 49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8838" h="491343">
                <a:moveTo>
                  <a:pt x="448839" y="208210"/>
                </a:moveTo>
                <a:lnTo>
                  <a:pt x="224419" y="491343"/>
                </a:lnTo>
                <a:lnTo>
                  <a:pt x="0" y="208210"/>
                </a:lnTo>
                <a:lnTo>
                  <a:pt x="116908" y="208210"/>
                </a:lnTo>
                <a:lnTo>
                  <a:pt x="120111" y="208210"/>
                </a:lnTo>
                <a:lnTo>
                  <a:pt x="120111" y="205006"/>
                </a:lnTo>
                <a:lnTo>
                  <a:pt x="120111" y="0"/>
                </a:lnTo>
                <a:lnTo>
                  <a:pt x="328728" y="0"/>
                </a:lnTo>
                <a:lnTo>
                  <a:pt x="328728" y="205006"/>
                </a:lnTo>
                <a:lnTo>
                  <a:pt x="328728" y="208210"/>
                </a:lnTo>
                <a:lnTo>
                  <a:pt x="331931" y="208210"/>
                </a:lnTo>
                <a:lnTo>
                  <a:pt x="448839" y="208210"/>
                </a:lnTo>
                <a:close/>
              </a:path>
            </a:pathLst>
          </a:custGeom>
          <a:gradFill>
            <a:gsLst>
              <a:gs pos="0">
                <a:srgbClr val="00B7BE">
                  <a:alpha val="0"/>
                </a:srgbClr>
              </a:gs>
              <a:gs pos="100000">
                <a:srgbClr val="00B7BE">
                  <a:alpha val="20000"/>
                </a:srgbClr>
              </a:gs>
            </a:gsLst>
            <a:lin ang="5400000" scaled="1"/>
          </a:gradFill>
          <a:ln w="6393" cap="flat">
            <a:gradFill>
              <a:gsLst>
                <a:gs pos="0">
                  <a:srgbClr val="00B7BE">
                    <a:alpha val="0"/>
                  </a:srgbClr>
                </a:gs>
                <a:gs pos="100000">
                  <a:srgbClr val="00B7BE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0352A23D-D4CE-440E-B68F-B8323F3DE3E8}"/>
              </a:ext>
            </a:extLst>
          </p:cNvPr>
          <p:cNvSpPr/>
          <p:nvPr/>
        </p:nvSpPr>
        <p:spPr>
          <a:xfrm>
            <a:off x="5571066" y="4389787"/>
            <a:ext cx="1049866" cy="411882"/>
          </a:xfrm>
          <a:prstGeom prst="roundRect">
            <a:avLst/>
          </a:prstGeom>
          <a:gradFill>
            <a:gsLst>
              <a:gs pos="0">
                <a:srgbClr val="FFBA8E"/>
              </a:gs>
              <a:gs pos="100000">
                <a:srgbClr val="F36B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BC3CCA83-DCBF-82D6-F117-893CC1889CFA}"/>
              </a:ext>
            </a:extLst>
          </p:cNvPr>
          <p:cNvSpPr/>
          <p:nvPr/>
        </p:nvSpPr>
        <p:spPr>
          <a:xfrm>
            <a:off x="5571066" y="4876627"/>
            <a:ext cx="1049866" cy="411882"/>
          </a:xfrm>
          <a:prstGeom prst="roundRect">
            <a:avLst/>
          </a:prstGeom>
          <a:gradFill>
            <a:gsLst>
              <a:gs pos="0">
                <a:srgbClr val="FFBA8E"/>
              </a:gs>
              <a:gs pos="100000">
                <a:srgbClr val="F36B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99B09A4-4B7E-A545-8714-0D636418C321}"/>
              </a:ext>
            </a:extLst>
          </p:cNvPr>
          <p:cNvSpPr/>
          <p:nvPr/>
        </p:nvSpPr>
        <p:spPr>
          <a:xfrm>
            <a:off x="4237719" y="4389787"/>
            <a:ext cx="1049866" cy="411882"/>
          </a:xfrm>
          <a:prstGeom prst="roundRect">
            <a:avLst/>
          </a:prstGeom>
          <a:gradFill>
            <a:gsLst>
              <a:gs pos="0">
                <a:srgbClr val="FFBA8E"/>
              </a:gs>
              <a:gs pos="100000">
                <a:srgbClr val="F36B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066692A1-9084-9563-FACB-804720F17C94}"/>
              </a:ext>
            </a:extLst>
          </p:cNvPr>
          <p:cNvSpPr/>
          <p:nvPr/>
        </p:nvSpPr>
        <p:spPr>
          <a:xfrm>
            <a:off x="4237719" y="4876627"/>
            <a:ext cx="1049866" cy="411882"/>
          </a:xfrm>
          <a:prstGeom prst="roundRect">
            <a:avLst/>
          </a:prstGeom>
          <a:gradFill>
            <a:gsLst>
              <a:gs pos="0">
                <a:srgbClr val="FFBA8E"/>
              </a:gs>
              <a:gs pos="100000">
                <a:srgbClr val="F36B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6561122B-51BE-BBFA-4132-9879FDC118FE}"/>
              </a:ext>
            </a:extLst>
          </p:cNvPr>
          <p:cNvSpPr/>
          <p:nvPr/>
        </p:nvSpPr>
        <p:spPr>
          <a:xfrm>
            <a:off x="2946400" y="4389787"/>
            <a:ext cx="1049866" cy="411882"/>
          </a:xfrm>
          <a:prstGeom prst="roundRect">
            <a:avLst/>
          </a:prstGeom>
          <a:gradFill>
            <a:gsLst>
              <a:gs pos="0">
                <a:srgbClr val="FFBA8E"/>
              </a:gs>
              <a:gs pos="100000">
                <a:srgbClr val="F36B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C3F36274-C3C3-05C6-10F9-2B26766532AE}"/>
              </a:ext>
            </a:extLst>
          </p:cNvPr>
          <p:cNvSpPr/>
          <p:nvPr/>
        </p:nvSpPr>
        <p:spPr>
          <a:xfrm>
            <a:off x="2946400" y="4876627"/>
            <a:ext cx="1049866" cy="411882"/>
          </a:xfrm>
          <a:prstGeom prst="roundRect">
            <a:avLst/>
          </a:prstGeom>
          <a:gradFill>
            <a:gsLst>
              <a:gs pos="0">
                <a:srgbClr val="FFBA8E"/>
              </a:gs>
              <a:gs pos="100000">
                <a:srgbClr val="F36B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66275D16-EAFB-3546-D021-22195EB00B85}"/>
              </a:ext>
            </a:extLst>
          </p:cNvPr>
          <p:cNvSpPr/>
          <p:nvPr/>
        </p:nvSpPr>
        <p:spPr>
          <a:xfrm>
            <a:off x="1634067" y="4389787"/>
            <a:ext cx="1049866" cy="411882"/>
          </a:xfrm>
          <a:prstGeom prst="roundRect">
            <a:avLst/>
          </a:prstGeom>
          <a:gradFill>
            <a:gsLst>
              <a:gs pos="0">
                <a:srgbClr val="FFBA8E"/>
              </a:gs>
              <a:gs pos="100000">
                <a:srgbClr val="F36B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2B7F8592-5A61-B35B-9E78-12B48A14CEBF}"/>
              </a:ext>
            </a:extLst>
          </p:cNvPr>
          <p:cNvSpPr/>
          <p:nvPr/>
        </p:nvSpPr>
        <p:spPr>
          <a:xfrm>
            <a:off x="1634067" y="4876627"/>
            <a:ext cx="1049866" cy="411882"/>
          </a:xfrm>
          <a:prstGeom prst="roundRect">
            <a:avLst/>
          </a:prstGeom>
          <a:gradFill>
            <a:gsLst>
              <a:gs pos="0">
                <a:srgbClr val="FFBA8E"/>
              </a:gs>
              <a:gs pos="100000">
                <a:srgbClr val="F36B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图形 35">
            <a:extLst>
              <a:ext uri="{FF2B5EF4-FFF2-40B4-BE49-F238E27FC236}">
                <a16:creationId xmlns:a16="http://schemas.microsoft.com/office/drawing/2014/main" id="{6369CAA7-DA80-5715-38FD-42CAF9CA0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4054" y="3954635"/>
            <a:ext cx="472732" cy="375184"/>
          </a:xfrm>
          <a:prstGeom prst="rect">
            <a:avLst/>
          </a:prstGeom>
        </p:spPr>
      </p:pic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E75BD61F-2C39-FAE0-E8F4-997BEAC46F34}"/>
              </a:ext>
            </a:extLst>
          </p:cNvPr>
          <p:cNvSpPr/>
          <p:nvPr/>
        </p:nvSpPr>
        <p:spPr>
          <a:xfrm>
            <a:off x="1634067" y="5619402"/>
            <a:ext cx="5023555" cy="241970"/>
          </a:xfrm>
          <a:prstGeom prst="roundRect">
            <a:avLst>
              <a:gd name="adj" fmla="val 18030"/>
            </a:avLst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3810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81925E5B-56B8-6F72-E68A-190AD1F4D91A}"/>
              </a:ext>
            </a:extLst>
          </p:cNvPr>
          <p:cNvSpPr/>
          <p:nvPr/>
        </p:nvSpPr>
        <p:spPr>
          <a:xfrm>
            <a:off x="6973147" y="5619402"/>
            <a:ext cx="3584786" cy="241970"/>
          </a:xfrm>
          <a:prstGeom prst="roundRect">
            <a:avLst>
              <a:gd name="adj" fmla="val 18030"/>
            </a:avLst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3810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FF51CEA-1E40-DAF6-AFC1-BCC3B994F31A}"/>
              </a:ext>
            </a:extLst>
          </p:cNvPr>
          <p:cNvSpPr txBox="1"/>
          <p:nvPr/>
        </p:nvSpPr>
        <p:spPr>
          <a:xfrm>
            <a:off x="579549" y="624625"/>
            <a:ext cx="267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9B8C"/>
                </a:solidFill>
                <a:latin typeface="+mj-ea"/>
                <a:ea typeface="+mj-ea"/>
              </a:rPr>
              <a:t>Concept extraction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944E717-D7EF-8A42-494F-16923E1B0A38}"/>
              </a:ext>
            </a:extLst>
          </p:cNvPr>
          <p:cNvSpPr txBox="1"/>
          <p:nvPr/>
        </p:nvSpPr>
        <p:spPr>
          <a:xfrm>
            <a:off x="579549" y="993957"/>
            <a:ext cx="95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9B8C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理念发散</a:t>
            </a:r>
            <a:endParaRPr lang="en-US" sz="1400" dirty="0">
              <a:solidFill>
                <a:srgbClr val="009B8C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6B4ACF3-7FEC-E4A7-0EAB-6A45D7AA92F3}"/>
              </a:ext>
            </a:extLst>
          </p:cNvPr>
          <p:cNvSpPr txBox="1"/>
          <p:nvPr/>
        </p:nvSpPr>
        <p:spPr>
          <a:xfrm>
            <a:off x="579549" y="1594728"/>
            <a:ext cx="10037651" cy="53347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在理念发散阶段，以时间为单位并从日常管理流程出发，梳理其环节间关系并提炼品牌核心概念。人们每日都在处理各种事项，而新事件的出现完成它后便会迎接下个事件。随着时间的流逝，生活其实更像是一种「循环」 部分人可能是螺旋向上式的循环，又或是日复一日的死循环。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58962D0-0DA6-D4C7-1BDA-C9045E3F5466}"/>
              </a:ext>
            </a:extLst>
          </p:cNvPr>
          <p:cNvSpPr txBox="1"/>
          <p:nvPr/>
        </p:nvSpPr>
        <p:spPr>
          <a:xfrm>
            <a:off x="5485234" y="2618067"/>
            <a:ext cx="12215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rgbClr val="00BEBE"/>
                </a:solidFill>
                <a:latin typeface="+mn-ea"/>
                <a:cs typeface="OPPOSans M" panose="00020600040101010101" pitchFamily="18" charset="-122"/>
              </a:rPr>
              <a:t>全链路功能</a:t>
            </a:r>
            <a:endParaRPr lang="en-US" sz="800" dirty="0">
              <a:solidFill>
                <a:srgbClr val="00BEBE"/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A0817D2-A855-5805-7600-BF671146CCE0}"/>
              </a:ext>
            </a:extLst>
          </p:cNvPr>
          <p:cNvSpPr txBox="1"/>
          <p:nvPr/>
        </p:nvSpPr>
        <p:spPr>
          <a:xfrm>
            <a:off x="730342" y="3941137"/>
            <a:ext cx="103711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solidFill>
                  <a:srgbClr val="029E8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全链路功能</a:t>
            </a:r>
            <a:endParaRPr lang="en-US" sz="1050" dirty="0">
              <a:solidFill>
                <a:srgbClr val="029E8F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38AD567-554F-6E1E-A407-886E0AADB348}"/>
              </a:ext>
            </a:extLst>
          </p:cNvPr>
          <p:cNvSpPr txBox="1"/>
          <p:nvPr/>
        </p:nvSpPr>
        <p:spPr>
          <a:xfrm>
            <a:off x="1704429" y="3301788"/>
            <a:ext cx="909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登录页面</a:t>
            </a:r>
            <a:endParaRPr lang="en-US" sz="12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37A25FC-8959-3CF1-FCD2-B83387923950}"/>
              </a:ext>
            </a:extLst>
          </p:cNvPr>
          <p:cNvSpPr txBox="1"/>
          <p:nvPr/>
        </p:nvSpPr>
        <p:spPr>
          <a:xfrm>
            <a:off x="1704429" y="4460687"/>
            <a:ext cx="909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处方管理</a:t>
            </a:r>
            <a:endParaRPr lang="en-US" sz="12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4D971DA1-D963-329B-8AEE-27DA048D0F2C}"/>
              </a:ext>
            </a:extLst>
          </p:cNvPr>
          <p:cNvSpPr txBox="1"/>
          <p:nvPr/>
        </p:nvSpPr>
        <p:spPr>
          <a:xfrm>
            <a:off x="1704429" y="4950021"/>
            <a:ext cx="909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问诊记录</a:t>
            </a:r>
            <a:endParaRPr lang="en-US" sz="12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975B6004-285B-D906-9984-760F7EB02BFC}"/>
              </a:ext>
            </a:extLst>
          </p:cNvPr>
          <p:cNvSpPr txBox="1"/>
          <p:nvPr/>
        </p:nvSpPr>
        <p:spPr>
          <a:xfrm>
            <a:off x="3024333" y="3301788"/>
            <a:ext cx="909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快速问诊</a:t>
            </a:r>
            <a:endParaRPr lang="en-US" altLang="zh-CN" sz="12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pPr algn="ctr"/>
            <a:r>
              <a:rPr lang="zh-CN" altLang="en-US" sz="12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入口</a:t>
            </a:r>
            <a:endParaRPr lang="en-US" sz="12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04ABFD46-5701-4D41-319B-A489A2859888}"/>
              </a:ext>
            </a:extLst>
          </p:cNvPr>
          <p:cNvSpPr txBox="1"/>
          <p:nvPr/>
        </p:nvSpPr>
        <p:spPr>
          <a:xfrm>
            <a:off x="3024333" y="4460687"/>
            <a:ext cx="909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病历管理</a:t>
            </a:r>
            <a:endParaRPr lang="en-US" sz="12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26F4529-D598-9C19-69F3-2D28B91F6B05}"/>
              </a:ext>
            </a:extLst>
          </p:cNvPr>
          <p:cNvSpPr txBox="1"/>
          <p:nvPr/>
        </p:nvSpPr>
        <p:spPr>
          <a:xfrm>
            <a:off x="3024333" y="4950021"/>
            <a:ext cx="909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复诊记录</a:t>
            </a:r>
            <a:endParaRPr lang="en-US" sz="12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4A266DEF-77E6-A5CB-05CE-AD5939D28F7C}"/>
              </a:ext>
            </a:extLst>
          </p:cNvPr>
          <p:cNvSpPr txBox="1"/>
          <p:nvPr/>
        </p:nvSpPr>
        <p:spPr>
          <a:xfrm>
            <a:off x="4238753" y="3301788"/>
            <a:ext cx="1085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医院及科室</a:t>
            </a:r>
            <a:endParaRPr lang="en-US" altLang="zh-CN" sz="12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pPr algn="ctr"/>
            <a:r>
              <a:rPr lang="zh-CN" altLang="en-US" sz="12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选择</a:t>
            </a:r>
            <a:endParaRPr lang="en-US" sz="12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E4610A70-8CCC-3E54-4CDC-09195E270A87}"/>
              </a:ext>
            </a:extLst>
          </p:cNvPr>
          <p:cNvSpPr txBox="1"/>
          <p:nvPr/>
        </p:nvSpPr>
        <p:spPr>
          <a:xfrm>
            <a:off x="4327176" y="4460687"/>
            <a:ext cx="909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步数记录</a:t>
            </a:r>
            <a:endParaRPr lang="en-US" sz="12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3936D44-B1CF-70A3-EE71-B5F474F372CA}"/>
              </a:ext>
            </a:extLst>
          </p:cNvPr>
          <p:cNvSpPr txBox="1"/>
          <p:nvPr/>
        </p:nvSpPr>
        <p:spPr>
          <a:xfrm>
            <a:off x="4169063" y="4950021"/>
            <a:ext cx="1225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糖尿病记录</a:t>
            </a:r>
            <a:endParaRPr lang="en-US" sz="12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E2168AE-607F-B010-63C6-F50E8EDB5B67}"/>
              </a:ext>
            </a:extLst>
          </p:cNvPr>
          <p:cNvSpPr txBox="1"/>
          <p:nvPr/>
        </p:nvSpPr>
        <p:spPr>
          <a:xfrm>
            <a:off x="5641428" y="3301788"/>
            <a:ext cx="909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医院选择</a:t>
            </a:r>
            <a:endParaRPr lang="en-US" sz="12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9005A81-35FE-D5FC-DE81-E4850993EE86}"/>
              </a:ext>
            </a:extLst>
          </p:cNvPr>
          <p:cNvSpPr txBox="1"/>
          <p:nvPr/>
        </p:nvSpPr>
        <p:spPr>
          <a:xfrm>
            <a:off x="5641428" y="4460687"/>
            <a:ext cx="909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知识科普</a:t>
            </a:r>
            <a:endParaRPr lang="en-US" sz="12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9873F392-C166-D2C1-8475-86CC405EABA1}"/>
              </a:ext>
            </a:extLst>
          </p:cNvPr>
          <p:cNvSpPr txBox="1"/>
          <p:nvPr/>
        </p:nvSpPr>
        <p:spPr>
          <a:xfrm>
            <a:off x="5641428" y="4950021"/>
            <a:ext cx="909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专家解读</a:t>
            </a:r>
            <a:endParaRPr lang="en-US" sz="12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1235C2EB-45B2-2245-BDE5-2E17B73DC862}"/>
              </a:ext>
            </a:extLst>
          </p:cNvPr>
          <p:cNvSpPr txBox="1"/>
          <p:nvPr/>
        </p:nvSpPr>
        <p:spPr>
          <a:xfrm>
            <a:off x="6954283" y="3301788"/>
            <a:ext cx="909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信息录入</a:t>
            </a:r>
            <a:endParaRPr lang="en-US" sz="12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D3BAEF16-89B9-4E09-57D8-116A2334D213}"/>
              </a:ext>
            </a:extLst>
          </p:cNvPr>
          <p:cNvSpPr txBox="1"/>
          <p:nvPr/>
        </p:nvSpPr>
        <p:spPr>
          <a:xfrm>
            <a:off x="6954283" y="4738128"/>
            <a:ext cx="909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内容推荐</a:t>
            </a:r>
            <a:endParaRPr lang="en-US" sz="12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8DCA3404-80DE-DB36-5FF4-A7806B78B720}"/>
              </a:ext>
            </a:extLst>
          </p:cNvPr>
          <p:cNvSpPr txBox="1"/>
          <p:nvPr/>
        </p:nvSpPr>
        <p:spPr>
          <a:xfrm>
            <a:off x="8263141" y="3301788"/>
            <a:ext cx="909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图文诊疗</a:t>
            </a:r>
            <a:endParaRPr lang="en-US" sz="12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8924E7E2-011F-AB37-07BF-7A3E2FC2ACA7}"/>
              </a:ext>
            </a:extLst>
          </p:cNvPr>
          <p:cNvSpPr txBox="1"/>
          <p:nvPr/>
        </p:nvSpPr>
        <p:spPr>
          <a:xfrm>
            <a:off x="8263141" y="4738128"/>
            <a:ext cx="909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支付订单</a:t>
            </a:r>
            <a:endParaRPr lang="en-US" sz="12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2462F945-DCAD-04CC-F85F-3FD44880FC2A}"/>
              </a:ext>
            </a:extLst>
          </p:cNvPr>
          <p:cNvSpPr txBox="1"/>
          <p:nvPr/>
        </p:nvSpPr>
        <p:spPr>
          <a:xfrm>
            <a:off x="9558481" y="3301788"/>
            <a:ext cx="909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医生诊断</a:t>
            </a:r>
            <a:endParaRPr lang="en-US" sz="12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5158159C-9B17-EDCB-A5AD-13F5BE0C423F}"/>
              </a:ext>
            </a:extLst>
          </p:cNvPr>
          <p:cNvSpPr txBox="1"/>
          <p:nvPr/>
        </p:nvSpPr>
        <p:spPr>
          <a:xfrm>
            <a:off x="9558481" y="4738128"/>
            <a:ext cx="909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处方配药</a:t>
            </a:r>
            <a:endParaRPr lang="en-US" sz="12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970065F0-EBD7-3D0F-50BB-2719BC65A48D}"/>
              </a:ext>
            </a:extLst>
          </p:cNvPr>
          <p:cNvSpPr txBox="1"/>
          <p:nvPr/>
        </p:nvSpPr>
        <p:spPr>
          <a:xfrm>
            <a:off x="3123035" y="5632665"/>
            <a:ext cx="22713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00BEBE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潜在 </a:t>
            </a:r>
            <a:r>
              <a:rPr lang="en-US" altLang="zh-CN" sz="900" dirty="0">
                <a:solidFill>
                  <a:srgbClr val="00BEBE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/ </a:t>
            </a:r>
            <a:r>
              <a:rPr lang="zh-CN" altLang="en-US" sz="900" dirty="0">
                <a:solidFill>
                  <a:srgbClr val="00BEBE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延伸 </a:t>
            </a:r>
            <a:r>
              <a:rPr lang="en-US" altLang="zh-CN" sz="900" dirty="0">
                <a:solidFill>
                  <a:srgbClr val="00BEBE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/ </a:t>
            </a:r>
            <a:r>
              <a:rPr lang="zh-CN" altLang="en-US" sz="900" dirty="0">
                <a:solidFill>
                  <a:srgbClr val="00BEBE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必要功能链接</a:t>
            </a:r>
            <a:endParaRPr lang="en-US" sz="900" dirty="0">
              <a:solidFill>
                <a:srgbClr val="00BEBE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A5C0BEFA-8DB1-E3FB-3A4D-02CBFFB6496A}"/>
              </a:ext>
            </a:extLst>
          </p:cNvPr>
          <p:cNvSpPr txBox="1"/>
          <p:nvPr/>
        </p:nvSpPr>
        <p:spPr>
          <a:xfrm>
            <a:off x="8154775" y="5632665"/>
            <a:ext cx="12215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F26D17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核心功能选择</a:t>
            </a:r>
            <a:endParaRPr lang="en-US" sz="900" dirty="0">
              <a:solidFill>
                <a:srgbClr val="F26D17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67" name="图形 14">
            <a:extLst>
              <a:ext uri="{FF2B5EF4-FFF2-40B4-BE49-F238E27FC236}">
                <a16:creationId xmlns:a16="http://schemas.microsoft.com/office/drawing/2014/main" id="{ADA5DDD9-8204-3856-999E-ECF619A4DA61}"/>
              </a:ext>
            </a:extLst>
          </p:cNvPr>
          <p:cNvSpPr/>
          <p:nvPr/>
        </p:nvSpPr>
        <p:spPr>
          <a:xfrm rot="16200000">
            <a:off x="9320490" y="3342495"/>
            <a:ext cx="158044" cy="173010"/>
          </a:xfrm>
          <a:custGeom>
            <a:avLst/>
            <a:gdLst>
              <a:gd name="connsiteX0" fmla="*/ 448839 w 448838"/>
              <a:gd name="connsiteY0" fmla="*/ 208210 h 491343"/>
              <a:gd name="connsiteX1" fmla="*/ 224419 w 448838"/>
              <a:gd name="connsiteY1" fmla="*/ 491343 h 491343"/>
              <a:gd name="connsiteX2" fmla="*/ 0 w 448838"/>
              <a:gd name="connsiteY2" fmla="*/ 208210 h 491343"/>
              <a:gd name="connsiteX3" fmla="*/ 116908 w 448838"/>
              <a:gd name="connsiteY3" fmla="*/ 208210 h 491343"/>
              <a:gd name="connsiteX4" fmla="*/ 120111 w 448838"/>
              <a:gd name="connsiteY4" fmla="*/ 208210 h 491343"/>
              <a:gd name="connsiteX5" fmla="*/ 120111 w 448838"/>
              <a:gd name="connsiteY5" fmla="*/ 205006 h 491343"/>
              <a:gd name="connsiteX6" fmla="*/ 120111 w 448838"/>
              <a:gd name="connsiteY6" fmla="*/ 0 h 491343"/>
              <a:gd name="connsiteX7" fmla="*/ 328728 w 448838"/>
              <a:gd name="connsiteY7" fmla="*/ 0 h 491343"/>
              <a:gd name="connsiteX8" fmla="*/ 328728 w 448838"/>
              <a:gd name="connsiteY8" fmla="*/ 205006 h 491343"/>
              <a:gd name="connsiteX9" fmla="*/ 328728 w 448838"/>
              <a:gd name="connsiteY9" fmla="*/ 208210 h 491343"/>
              <a:gd name="connsiteX10" fmla="*/ 331931 w 448838"/>
              <a:gd name="connsiteY10" fmla="*/ 208210 h 491343"/>
              <a:gd name="connsiteX11" fmla="*/ 448839 w 448838"/>
              <a:gd name="connsiteY11" fmla="*/ 208210 h 49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8838" h="491343">
                <a:moveTo>
                  <a:pt x="448839" y="208210"/>
                </a:moveTo>
                <a:lnTo>
                  <a:pt x="224419" y="491343"/>
                </a:lnTo>
                <a:lnTo>
                  <a:pt x="0" y="208210"/>
                </a:lnTo>
                <a:lnTo>
                  <a:pt x="116908" y="208210"/>
                </a:lnTo>
                <a:lnTo>
                  <a:pt x="120111" y="208210"/>
                </a:lnTo>
                <a:lnTo>
                  <a:pt x="120111" y="205006"/>
                </a:lnTo>
                <a:lnTo>
                  <a:pt x="120111" y="0"/>
                </a:lnTo>
                <a:lnTo>
                  <a:pt x="328728" y="0"/>
                </a:lnTo>
                <a:lnTo>
                  <a:pt x="328728" y="205006"/>
                </a:lnTo>
                <a:lnTo>
                  <a:pt x="328728" y="208210"/>
                </a:lnTo>
                <a:lnTo>
                  <a:pt x="331931" y="208210"/>
                </a:lnTo>
                <a:lnTo>
                  <a:pt x="448839" y="208210"/>
                </a:lnTo>
                <a:close/>
              </a:path>
            </a:pathLst>
          </a:custGeom>
          <a:gradFill>
            <a:gsLst>
              <a:gs pos="0">
                <a:srgbClr val="00B7BE">
                  <a:alpha val="0"/>
                </a:srgbClr>
              </a:gs>
              <a:gs pos="100000">
                <a:srgbClr val="00B7BE">
                  <a:alpha val="20000"/>
                </a:srgbClr>
              </a:gs>
            </a:gsLst>
            <a:lin ang="5400000" scaled="1"/>
          </a:gradFill>
          <a:ln w="6393" cap="flat">
            <a:gradFill>
              <a:gsLst>
                <a:gs pos="0">
                  <a:srgbClr val="00B7BE">
                    <a:alpha val="0"/>
                  </a:srgbClr>
                </a:gs>
                <a:gs pos="100000">
                  <a:srgbClr val="00B7BE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7808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Image 0" descr="preencoded.png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8288000"/>
              <a:gd name="connsiteY0" fmla="*/ 0 h 10287000"/>
              <a:gd name="connsiteX1" fmla="*/ 18288000 w 18288000"/>
              <a:gd name="connsiteY1" fmla="*/ 0 h 10287000"/>
              <a:gd name="connsiteX2" fmla="*/ 18288000 w 18288000"/>
              <a:gd name="connsiteY2" fmla="*/ 10287000 h 10287000"/>
              <a:gd name="connsiteX3" fmla="*/ 0 w 18288000"/>
              <a:gd name="connsiteY3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close/>
              </a:path>
            </a:pathLst>
          </a:custGeom>
          <a:gradFill>
            <a:gsLst>
              <a:gs pos="0">
                <a:srgbClr val="F1F6FF"/>
              </a:gs>
              <a:gs pos="50000">
                <a:srgbClr val="F8FAFF"/>
              </a:gs>
              <a:gs pos="100000">
                <a:srgbClr val="FFFFFF"/>
              </a:gs>
            </a:gsLst>
            <a:lin ang="8567596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67" name="圆角矩形 66">
            <a:extLst>
              <a:ext uri="{FF2B5EF4-FFF2-40B4-BE49-F238E27FC236}">
                <a16:creationId xmlns:a16="http://schemas.microsoft.com/office/drawing/2014/main" id="{100EEB6E-67A6-3054-42EC-C09E042DA018}"/>
              </a:ext>
            </a:extLst>
          </p:cNvPr>
          <p:cNvSpPr/>
          <p:nvPr/>
        </p:nvSpPr>
        <p:spPr>
          <a:xfrm>
            <a:off x="1070972" y="2104150"/>
            <a:ext cx="7315200" cy="3898231"/>
          </a:xfrm>
          <a:prstGeom prst="roundRect">
            <a:avLst>
              <a:gd name="adj" fmla="val 9260"/>
            </a:avLst>
          </a:prstGeom>
          <a:solidFill>
            <a:schemeClr val="bg1"/>
          </a:solidFill>
          <a:ln w="12700">
            <a:solidFill>
              <a:srgbClr val="CBCFD8"/>
            </a:solidFill>
          </a:ln>
          <a:effectLst>
            <a:outerShdw blurRad="1270000" dist="385861" dir="5400000" algn="t" rotWithShape="0">
              <a:srgbClr val="CBCFD8">
                <a:alpha val="70184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68" name="圆角矩形 67">
            <a:extLst>
              <a:ext uri="{FF2B5EF4-FFF2-40B4-BE49-F238E27FC236}">
                <a16:creationId xmlns:a16="http://schemas.microsoft.com/office/drawing/2014/main" id="{008A9AA8-A43A-5395-75F7-2009FC194D75}"/>
              </a:ext>
            </a:extLst>
          </p:cNvPr>
          <p:cNvSpPr/>
          <p:nvPr/>
        </p:nvSpPr>
        <p:spPr>
          <a:xfrm>
            <a:off x="9313487" y="2141581"/>
            <a:ext cx="1672013" cy="3860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CBCFD8"/>
            </a:solidFill>
          </a:ln>
          <a:effectLst>
            <a:outerShdw blurRad="1270000" dist="385861" dir="5400000" algn="t" rotWithShape="0">
              <a:srgbClr val="CBCFD8">
                <a:alpha val="70184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37" name="任意形状 36">
            <a:extLst>
              <a:ext uri="{FF2B5EF4-FFF2-40B4-BE49-F238E27FC236}">
                <a16:creationId xmlns:a16="http://schemas.microsoft.com/office/drawing/2014/main" id="{436AA407-E8F1-B3C0-8E1D-2ECBBF3AB689}"/>
              </a:ext>
            </a:extLst>
          </p:cNvPr>
          <p:cNvSpPr/>
          <p:nvPr/>
        </p:nvSpPr>
        <p:spPr>
          <a:xfrm>
            <a:off x="3136900" y="1276350"/>
            <a:ext cx="101600" cy="101600"/>
          </a:xfrm>
          <a:custGeom>
            <a:avLst/>
            <a:gdLst>
              <a:gd name="connsiteX0" fmla="*/ 152400 w 152400"/>
              <a:gd name="connsiteY0" fmla="*/ 76200 h 152400"/>
              <a:gd name="connsiteX1" fmla="*/ 76200 w 152400"/>
              <a:gd name="connsiteY1" fmla="*/ 152400 h 152400"/>
              <a:gd name="connsiteX2" fmla="*/ 0 w 152400"/>
              <a:gd name="connsiteY2" fmla="*/ 76200 h 152400"/>
              <a:gd name="connsiteX3" fmla="*/ 76200 w 152400"/>
              <a:gd name="connsiteY3" fmla="*/ 0 h 152400"/>
              <a:gd name="connsiteX4" fmla="*/ 152400 w 152400"/>
              <a:gd name="connsiteY4" fmla="*/ 762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52400" y="76200"/>
                </a:moveTo>
                <a:cubicBezTo>
                  <a:pt x="152400" y="118284"/>
                  <a:pt x="118284" y="152400"/>
                  <a:pt x="76200" y="152400"/>
                </a:cubicBezTo>
                <a:cubicBezTo>
                  <a:pt x="34116" y="152400"/>
                  <a:pt x="0" y="118284"/>
                  <a:pt x="0" y="76200"/>
                </a:cubicBezTo>
                <a:cubicBezTo>
                  <a:pt x="0" y="34116"/>
                  <a:pt x="34116" y="0"/>
                  <a:pt x="76200" y="0"/>
                </a:cubicBezTo>
                <a:cubicBezTo>
                  <a:pt x="118284" y="0"/>
                  <a:pt x="152400" y="34116"/>
                  <a:pt x="152400" y="76200"/>
                </a:cubicBezTo>
                <a:close/>
              </a:path>
            </a:pathLst>
          </a:custGeom>
          <a:solidFill>
            <a:srgbClr val="594AF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38" name="任意形状 37">
            <a:extLst>
              <a:ext uri="{FF2B5EF4-FFF2-40B4-BE49-F238E27FC236}">
                <a16:creationId xmlns:a16="http://schemas.microsoft.com/office/drawing/2014/main" id="{ADD81F34-6059-0BE7-52D6-9419E3C60D42}"/>
              </a:ext>
            </a:extLst>
          </p:cNvPr>
          <p:cNvSpPr/>
          <p:nvPr/>
        </p:nvSpPr>
        <p:spPr>
          <a:xfrm>
            <a:off x="3213100" y="1276350"/>
            <a:ext cx="101600" cy="101600"/>
          </a:xfrm>
          <a:custGeom>
            <a:avLst/>
            <a:gdLst>
              <a:gd name="connsiteX0" fmla="*/ 152400 w 152400"/>
              <a:gd name="connsiteY0" fmla="*/ 76200 h 152400"/>
              <a:gd name="connsiteX1" fmla="*/ 76200 w 152400"/>
              <a:gd name="connsiteY1" fmla="*/ 152400 h 152400"/>
              <a:gd name="connsiteX2" fmla="*/ 0 w 152400"/>
              <a:gd name="connsiteY2" fmla="*/ 76200 h 152400"/>
              <a:gd name="connsiteX3" fmla="*/ 76200 w 152400"/>
              <a:gd name="connsiteY3" fmla="*/ 0 h 152400"/>
              <a:gd name="connsiteX4" fmla="*/ 152400 w 152400"/>
              <a:gd name="connsiteY4" fmla="*/ 762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52400" y="76200"/>
                </a:moveTo>
                <a:cubicBezTo>
                  <a:pt x="152400" y="118284"/>
                  <a:pt x="118284" y="152400"/>
                  <a:pt x="76200" y="152400"/>
                </a:cubicBezTo>
                <a:cubicBezTo>
                  <a:pt x="34116" y="152400"/>
                  <a:pt x="0" y="118284"/>
                  <a:pt x="0" y="76200"/>
                </a:cubicBezTo>
                <a:cubicBezTo>
                  <a:pt x="0" y="34116"/>
                  <a:pt x="34116" y="0"/>
                  <a:pt x="76200" y="0"/>
                </a:cubicBezTo>
                <a:cubicBezTo>
                  <a:pt x="118284" y="0"/>
                  <a:pt x="152400" y="34116"/>
                  <a:pt x="152400" y="76200"/>
                </a:cubicBezTo>
                <a:close/>
              </a:path>
            </a:pathLst>
          </a:custGeom>
          <a:solidFill>
            <a:srgbClr val="01FF8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39" name="Image 4" descr="preencoded.png"/>
          <p:cNvSpPr/>
          <p:nvPr/>
        </p:nvSpPr>
        <p:spPr>
          <a:xfrm>
            <a:off x="2030053" y="4699019"/>
            <a:ext cx="5560147" cy="888962"/>
          </a:xfrm>
          <a:custGeom>
            <a:avLst/>
            <a:gdLst>
              <a:gd name="connsiteX0" fmla="*/ 8298120 w 8340220"/>
              <a:gd name="connsiteY0" fmla="*/ 564584 h 1333443"/>
              <a:gd name="connsiteX1" fmla="*/ 8340220 w 8340220"/>
              <a:gd name="connsiteY1" fmla="*/ 628909 h 1333443"/>
              <a:gd name="connsiteX2" fmla="*/ 8331228 w 8340220"/>
              <a:gd name="connsiteY2" fmla="*/ 632057 h 1333443"/>
              <a:gd name="connsiteX3" fmla="*/ 8337296 w 8340220"/>
              <a:gd name="connsiteY3" fmla="*/ 666722 h 1333443"/>
              <a:gd name="connsiteX4" fmla="*/ 8331228 w 8340220"/>
              <a:gd name="connsiteY4" fmla="*/ 701387 h 1333443"/>
              <a:gd name="connsiteX5" fmla="*/ 8340220 w 8340220"/>
              <a:gd name="connsiteY5" fmla="*/ 704535 h 1333443"/>
              <a:gd name="connsiteX6" fmla="*/ 8298120 w 8340220"/>
              <a:gd name="connsiteY6" fmla="*/ 768859 h 1333443"/>
              <a:gd name="connsiteX7" fmla="*/ 8291262 w 8340220"/>
              <a:gd name="connsiteY7" fmla="*/ 762253 h 1333443"/>
              <a:gd name="connsiteX8" fmla="*/ 8234083 w 8340220"/>
              <a:gd name="connsiteY8" fmla="*/ 809721 h 1333443"/>
              <a:gd name="connsiteX9" fmla="*/ 8239493 w 8340220"/>
              <a:gd name="connsiteY9" fmla="*/ 817560 h 1333443"/>
              <a:gd name="connsiteX10" fmla="*/ 8173218 w 8340220"/>
              <a:gd name="connsiteY10" fmla="*/ 857567 h 1333443"/>
              <a:gd name="connsiteX11" fmla="*/ 8168723 w 8340220"/>
              <a:gd name="connsiteY11" fmla="*/ 849169 h 1333443"/>
              <a:gd name="connsiteX12" fmla="*/ 8099743 w 8340220"/>
              <a:gd name="connsiteY12" fmla="*/ 882756 h 1333443"/>
              <a:gd name="connsiteX13" fmla="*/ 8103629 w 8340220"/>
              <a:gd name="connsiteY13" fmla="*/ 891455 h 1333443"/>
              <a:gd name="connsiteX14" fmla="*/ 8032391 w 8340220"/>
              <a:gd name="connsiteY14" fmla="*/ 920981 h 1333443"/>
              <a:gd name="connsiteX15" fmla="*/ 8028953 w 8340220"/>
              <a:gd name="connsiteY15" fmla="*/ 912097 h 1333443"/>
              <a:gd name="connsiteX16" fmla="*/ 7956982 w 8340220"/>
              <a:gd name="connsiteY16" fmla="*/ 938301 h 1333443"/>
              <a:gd name="connsiteX17" fmla="*/ 7960077 w 8340220"/>
              <a:gd name="connsiteY17" fmla="*/ 947308 h 1333443"/>
              <a:gd name="connsiteX18" fmla="*/ 7886849 w 8340220"/>
              <a:gd name="connsiteY18" fmla="*/ 971208 h 1333443"/>
              <a:gd name="connsiteX19" fmla="*/ 7884020 w 8340220"/>
              <a:gd name="connsiteY19" fmla="*/ 962111 h 1333443"/>
              <a:gd name="connsiteX20" fmla="*/ 7810088 w 8340220"/>
              <a:gd name="connsiteY20" fmla="*/ 984038 h 1333443"/>
              <a:gd name="connsiteX21" fmla="*/ 7812687 w 8340220"/>
              <a:gd name="connsiteY21" fmla="*/ 993201 h 1333443"/>
              <a:gd name="connsiteX22" fmla="*/ 7737573 w 8340220"/>
              <a:gd name="connsiteY22" fmla="*/ 1013651 h 1333443"/>
              <a:gd name="connsiteX23" fmla="*/ 7735164 w 8340220"/>
              <a:gd name="connsiteY23" fmla="*/ 1004440 h 1333443"/>
              <a:gd name="connsiteX24" fmla="*/ 7661030 w 8340220"/>
              <a:gd name="connsiteY24" fmla="*/ 1023119 h 1333443"/>
              <a:gd name="connsiteX25" fmla="*/ 7663279 w 8340220"/>
              <a:gd name="connsiteY25" fmla="*/ 1032377 h 1333443"/>
              <a:gd name="connsiteX26" fmla="*/ 7588269 w 8340220"/>
              <a:gd name="connsiteY26" fmla="*/ 1049979 h 1333443"/>
              <a:gd name="connsiteX27" fmla="*/ 7586164 w 8340220"/>
              <a:gd name="connsiteY27" fmla="*/ 1040692 h 1333443"/>
              <a:gd name="connsiteX28" fmla="*/ 7510183 w 8340220"/>
              <a:gd name="connsiteY28" fmla="*/ 1057371 h 1333443"/>
              <a:gd name="connsiteX29" fmla="*/ 7512165 w 8340220"/>
              <a:gd name="connsiteY29" fmla="*/ 1066696 h 1333443"/>
              <a:gd name="connsiteX30" fmla="*/ 7437212 w 8340220"/>
              <a:gd name="connsiteY30" fmla="*/ 1082155 h 1333443"/>
              <a:gd name="connsiteX31" fmla="*/ 7435345 w 8340220"/>
              <a:gd name="connsiteY31" fmla="*/ 1072811 h 1333443"/>
              <a:gd name="connsiteX32" fmla="*/ 7359517 w 8340220"/>
              <a:gd name="connsiteY32" fmla="*/ 1087555 h 1333443"/>
              <a:gd name="connsiteX33" fmla="*/ 7361279 w 8340220"/>
              <a:gd name="connsiteY33" fmla="*/ 1096909 h 1333443"/>
              <a:gd name="connsiteX34" fmla="*/ 7285212 w 8340220"/>
              <a:gd name="connsiteY34" fmla="*/ 1110882 h 1333443"/>
              <a:gd name="connsiteX35" fmla="*/ 7283545 w 8340220"/>
              <a:gd name="connsiteY35" fmla="*/ 1101500 h 1333443"/>
              <a:gd name="connsiteX36" fmla="*/ 7207869 w 8340220"/>
              <a:gd name="connsiteY36" fmla="*/ 1114664 h 1333443"/>
              <a:gd name="connsiteX37" fmla="*/ 7209450 w 8340220"/>
              <a:gd name="connsiteY37" fmla="*/ 1124055 h 1333443"/>
              <a:gd name="connsiteX38" fmla="*/ 7132717 w 8340220"/>
              <a:gd name="connsiteY38" fmla="*/ 1136704 h 1333443"/>
              <a:gd name="connsiteX39" fmla="*/ 7131212 w 8340220"/>
              <a:gd name="connsiteY39" fmla="*/ 1127303 h 1333443"/>
              <a:gd name="connsiteX40" fmla="*/ 7055612 w 8340220"/>
              <a:gd name="connsiteY40" fmla="*/ 1139143 h 1333443"/>
              <a:gd name="connsiteX41" fmla="*/ 7057041 w 8340220"/>
              <a:gd name="connsiteY41" fmla="*/ 1148563 h 1333443"/>
              <a:gd name="connsiteX42" fmla="*/ 6979945 w 8340220"/>
              <a:gd name="connsiteY42" fmla="*/ 1160041 h 1333443"/>
              <a:gd name="connsiteX43" fmla="*/ 6978574 w 8340220"/>
              <a:gd name="connsiteY43" fmla="*/ 1150620 h 1333443"/>
              <a:gd name="connsiteX44" fmla="*/ 6902945 w 8340220"/>
              <a:gd name="connsiteY44" fmla="*/ 1161336 h 1333443"/>
              <a:gd name="connsiteX45" fmla="*/ 6904250 w 8340220"/>
              <a:gd name="connsiteY45" fmla="*/ 1170775 h 1333443"/>
              <a:gd name="connsiteX46" fmla="*/ 6826993 w 8340220"/>
              <a:gd name="connsiteY46" fmla="*/ 1181205 h 1333443"/>
              <a:gd name="connsiteX47" fmla="*/ 6825745 w 8340220"/>
              <a:gd name="connsiteY47" fmla="*/ 1171756 h 1333443"/>
              <a:gd name="connsiteX48" fmla="*/ 6749974 w 8340220"/>
              <a:gd name="connsiteY48" fmla="*/ 1181510 h 1333443"/>
              <a:gd name="connsiteX49" fmla="*/ 6751164 w 8340220"/>
              <a:gd name="connsiteY49" fmla="*/ 1190959 h 1333443"/>
              <a:gd name="connsiteX50" fmla="*/ 6673898 w 8340220"/>
              <a:gd name="connsiteY50" fmla="*/ 1200436 h 1333443"/>
              <a:gd name="connsiteX51" fmla="*/ 6672774 w 8340220"/>
              <a:gd name="connsiteY51" fmla="*/ 1190978 h 1333443"/>
              <a:gd name="connsiteX52" fmla="*/ 6596765 w 8340220"/>
              <a:gd name="connsiteY52" fmla="*/ 1199874 h 1333443"/>
              <a:gd name="connsiteX53" fmla="*/ 6597841 w 8340220"/>
              <a:gd name="connsiteY53" fmla="*/ 1209333 h 1333443"/>
              <a:gd name="connsiteX54" fmla="*/ 6520669 w 8340220"/>
              <a:gd name="connsiteY54" fmla="*/ 1217943 h 1333443"/>
              <a:gd name="connsiteX55" fmla="*/ 6519640 w 8340220"/>
              <a:gd name="connsiteY55" fmla="*/ 1208475 h 1333443"/>
              <a:gd name="connsiteX56" fmla="*/ 6443316 w 8340220"/>
              <a:gd name="connsiteY56" fmla="*/ 1216591 h 1333443"/>
              <a:gd name="connsiteX57" fmla="*/ 6444307 w 8340220"/>
              <a:gd name="connsiteY57" fmla="*/ 1226059 h 1333443"/>
              <a:gd name="connsiteX58" fmla="*/ 6367288 w 8340220"/>
              <a:gd name="connsiteY58" fmla="*/ 1233869 h 1333443"/>
              <a:gd name="connsiteX59" fmla="*/ 6366345 w 8340220"/>
              <a:gd name="connsiteY59" fmla="*/ 1224392 h 1333443"/>
              <a:gd name="connsiteX60" fmla="*/ 6289659 w 8340220"/>
              <a:gd name="connsiteY60" fmla="*/ 1231793 h 1333443"/>
              <a:gd name="connsiteX61" fmla="*/ 6290555 w 8340220"/>
              <a:gd name="connsiteY61" fmla="*/ 1241279 h 1333443"/>
              <a:gd name="connsiteX62" fmla="*/ 6213726 w 8340220"/>
              <a:gd name="connsiteY62" fmla="*/ 1248347 h 1333443"/>
              <a:gd name="connsiteX63" fmla="*/ 6212878 w 8340220"/>
              <a:gd name="connsiteY63" fmla="*/ 1238860 h 1333443"/>
              <a:gd name="connsiteX64" fmla="*/ 6135774 w 8340220"/>
              <a:gd name="connsiteY64" fmla="*/ 1245604 h 1333443"/>
              <a:gd name="connsiteX65" fmla="*/ 6136583 w 8340220"/>
              <a:gd name="connsiteY65" fmla="*/ 1255100 h 1333443"/>
              <a:gd name="connsiteX66" fmla="*/ 6059973 w 8340220"/>
              <a:gd name="connsiteY66" fmla="*/ 1261472 h 1333443"/>
              <a:gd name="connsiteX67" fmla="*/ 6059202 w 8340220"/>
              <a:gd name="connsiteY67" fmla="*/ 1251976 h 1333443"/>
              <a:gd name="connsiteX68" fmla="*/ 5981706 w 8340220"/>
              <a:gd name="connsiteY68" fmla="*/ 1258110 h 1333443"/>
              <a:gd name="connsiteX69" fmla="*/ 5982440 w 8340220"/>
              <a:gd name="connsiteY69" fmla="*/ 1267607 h 1333443"/>
              <a:gd name="connsiteX70" fmla="*/ 5906011 w 8340220"/>
              <a:gd name="connsiteY70" fmla="*/ 1273341 h 1333443"/>
              <a:gd name="connsiteX71" fmla="*/ 5905316 w 8340220"/>
              <a:gd name="connsiteY71" fmla="*/ 1263835 h 1333443"/>
              <a:gd name="connsiteX72" fmla="*/ 5828135 w 8340220"/>
              <a:gd name="connsiteY72" fmla="*/ 1269321 h 1333443"/>
              <a:gd name="connsiteX73" fmla="*/ 5828792 w 8340220"/>
              <a:gd name="connsiteY73" fmla="*/ 1278827 h 1333443"/>
              <a:gd name="connsiteX74" fmla="*/ 5751830 w 8340220"/>
              <a:gd name="connsiteY74" fmla="*/ 1283999 h 1333443"/>
              <a:gd name="connsiteX75" fmla="*/ 5751211 w 8340220"/>
              <a:gd name="connsiteY75" fmla="*/ 1274493 h 1333443"/>
              <a:gd name="connsiteX76" fmla="*/ 5674325 w 8340220"/>
              <a:gd name="connsiteY76" fmla="*/ 1279379 h 1333443"/>
              <a:gd name="connsiteX77" fmla="*/ 5674906 w 8340220"/>
              <a:gd name="connsiteY77" fmla="*/ 1288885 h 1333443"/>
              <a:gd name="connsiteX78" fmla="*/ 5597440 w 8340220"/>
              <a:gd name="connsiteY78" fmla="*/ 1293524 h 1333443"/>
              <a:gd name="connsiteX79" fmla="*/ 5596887 w 8340220"/>
              <a:gd name="connsiteY79" fmla="*/ 1284018 h 1333443"/>
              <a:gd name="connsiteX80" fmla="*/ 5520277 w 8340220"/>
              <a:gd name="connsiteY80" fmla="*/ 1288323 h 1333443"/>
              <a:gd name="connsiteX81" fmla="*/ 5520801 w 8340220"/>
              <a:gd name="connsiteY81" fmla="*/ 1297839 h 1333443"/>
              <a:gd name="connsiteX82" fmla="*/ 5443477 w 8340220"/>
              <a:gd name="connsiteY82" fmla="*/ 1301916 h 1333443"/>
              <a:gd name="connsiteX83" fmla="*/ 5442991 w 8340220"/>
              <a:gd name="connsiteY83" fmla="*/ 1292410 h 1333443"/>
              <a:gd name="connsiteX84" fmla="*/ 5366001 w 8340220"/>
              <a:gd name="connsiteY84" fmla="*/ 1296201 h 1333443"/>
              <a:gd name="connsiteX85" fmla="*/ 5366458 w 8340220"/>
              <a:gd name="connsiteY85" fmla="*/ 1305716 h 1333443"/>
              <a:gd name="connsiteX86" fmla="*/ 5289458 w 8340220"/>
              <a:gd name="connsiteY86" fmla="*/ 1309259 h 1333443"/>
              <a:gd name="connsiteX87" fmla="*/ 5289039 w 8340220"/>
              <a:gd name="connsiteY87" fmla="*/ 1299744 h 1333443"/>
              <a:gd name="connsiteX88" fmla="*/ 5211506 w 8340220"/>
              <a:gd name="connsiteY88" fmla="*/ 1303049 h 1333443"/>
              <a:gd name="connsiteX89" fmla="*/ 5211896 w 8340220"/>
              <a:gd name="connsiteY89" fmla="*/ 1312564 h 1333443"/>
              <a:gd name="connsiteX90" fmla="*/ 5135191 w 8340220"/>
              <a:gd name="connsiteY90" fmla="*/ 1315584 h 1333443"/>
              <a:gd name="connsiteX91" fmla="*/ 5134829 w 8340220"/>
              <a:gd name="connsiteY91" fmla="*/ 1306068 h 1333443"/>
              <a:gd name="connsiteX92" fmla="*/ 5057600 w 8340220"/>
              <a:gd name="connsiteY92" fmla="*/ 1308859 h 1333443"/>
              <a:gd name="connsiteX93" fmla="*/ 5057934 w 8340220"/>
              <a:gd name="connsiteY93" fmla="*/ 1318375 h 1333443"/>
              <a:gd name="connsiteX94" fmla="*/ 4980686 w 8340220"/>
              <a:gd name="connsiteY94" fmla="*/ 1320927 h 1333443"/>
              <a:gd name="connsiteX95" fmla="*/ 4980391 w 8340220"/>
              <a:gd name="connsiteY95" fmla="*/ 1311402 h 1333443"/>
              <a:gd name="connsiteX96" fmla="*/ 4903467 w 8340220"/>
              <a:gd name="connsiteY96" fmla="*/ 1313698 h 1333443"/>
              <a:gd name="connsiteX97" fmla="*/ 4903734 w 8340220"/>
              <a:gd name="connsiteY97" fmla="*/ 1323223 h 1333443"/>
              <a:gd name="connsiteX98" fmla="*/ 4826295 w 8340220"/>
              <a:gd name="connsiteY98" fmla="*/ 1325290 h 1333443"/>
              <a:gd name="connsiteX99" fmla="*/ 4826057 w 8340220"/>
              <a:gd name="connsiteY99" fmla="*/ 1315765 h 1333443"/>
              <a:gd name="connsiteX100" fmla="*/ 4749086 w 8340220"/>
              <a:gd name="connsiteY100" fmla="*/ 1317594 h 1333443"/>
              <a:gd name="connsiteX101" fmla="*/ 4749295 w 8340220"/>
              <a:gd name="connsiteY101" fmla="*/ 1327109 h 1333443"/>
              <a:gd name="connsiteX102" fmla="*/ 4672171 w 8340220"/>
              <a:gd name="connsiteY102" fmla="*/ 1328700 h 1333443"/>
              <a:gd name="connsiteX103" fmla="*/ 4671990 w 8340220"/>
              <a:gd name="connsiteY103" fmla="*/ 1319184 h 1333443"/>
              <a:gd name="connsiteX104" fmla="*/ 4594495 w 8340220"/>
              <a:gd name="connsiteY104" fmla="*/ 1320547 h 1333443"/>
              <a:gd name="connsiteX105" fmla="*/ 4594648 w 8340220"/>
              <a:gd name="connsiteY105" fmla="*/ 1330072 h 1333443"/>
              <a:gd name="connsiteX106" fmla="*/ 4517790 w 8340220"/>
              <a:gd name="connsiteY106" fmla="*/ 1331195 h 1333443"/>
              <a:gd name="connsiteX107" fmla="*/ 4517666 w 8340220"/>
              <a:gd name="connsiteY107" fmla="*/ 1321670 h 1333443"/>
              <a:gd name="connsiteX108" fmla="*/ 4440447 w 8340220"/>
              <a:gd name="connsiteY108" fmla="*/ 1322575 h 1333443"/>
              <a:gd name="connsiteX109" fmla="*/ 4440542 w 8340220"/>
              <a:gd name="connsiteY109" fmla="*/ 1332100 h 1333443"/>
              <a:gd name="connsiteX110" fmla="*/ 4363209 w 8340220"/>
              <a:gd name="connsiteY110" fmla="*/ 1332777 h 1333443"/>
              <a:gd name="connsiteX111" fmla="*/ 4363133 w 8340220"/>
              <a:gd name="connsiteY111" fmla="*/ 1323252 h 1333443"/>
              <a:gd name="connsiteX112" fmla="*/ 4286180 w 8340220"/>
              <a:gd name="connsiteY112" fmla="*/ 1323690 h 1333443"/>
              <a:gd name="connsiteX113" fmla="*/ 4286228 w 8340220"/>
              <a:gd name="connsiteY113" fmla="*/ 1333215 h 1333443"/>
              <a:gd name="connsiteX114" fmla="*/ 4208894 w 8340220"/>
              <a:gd name="connsiteY114" fmla="*/ 1333443 h 1333443"/>
              <a:gd name="connsiteX115" fmla="*/ 4208885 w 8340220"/>
              <a:gd name="connsiteY115" fmla="*/ 1323918 h 1333443"/>
              <a:gd name="connsiteX116" fmla="*/ 4170108 w 8340220"/>
              <a:gd name="connsiteY116" fmla="*/ 1323947 h 1333443"/>
              <a:gd name="connsiteX117" fmla="*/ 4131332 w 8340220"/>
              <a:gd name="connsiteY117" fmla="*/ 1323918 h 1333443"/>
              <a:gd name="connsiteX118" fmla="*/ 4131313 w 8340220"/>
              <a:gd name="connsiteY118" fmla="*/ 1333443 h 1333443"/>
              <a:gd name="connsiteX119" fmla="*/ 4053989 w 8340220"/>
              <a:gd name="connsiteY119" fmla="*/ 1333215 h 1333443"/>
              <a:gd name="connsiteX120" fmla="*/ 4054027 w 8340220"/>
              <a:gd name="connsiteY120" fmla="*/ 1323690 h 1333443"/>
              <a:gd name="connsiteX121" fmla="*/ 3977084 w 8340220"/>
              <a:gd name="connsiteY121" fmla="*/ 1323252 h 1333443"/>
              <a:gd name="connsiteX122" fmla="*/ 3977008 w 8340220"/>
              <a:gd name="connsiteY122" fmla="*/ 1332777 h 1333443"/>
              <a:gd name="connsiteX123" fmla="*/ 3899665 w 8340220"/>
              <a:gd name="connsiteY123" fmla="*/ 1332100 h 1333443"/>
              <a:gd name="connsiteX124" fmla="*/ 3899770 w 8340220"/>
              <a:gd name="connsiteY124" fmla="*/ 1322575 h 1333443"/>
              <a:gd name="connsiteX125" fmla="*/ 3822551 w 8340220"/>
              <a:gd name="connsiteY125" fmla="*/ 1321670 h 1333443"/>
              <a:gd name="connsiteX126" fmla="*/ 3822418 w 8340220"/>
              <a:gd name="connsiteY126" fmla="*/ 1331195 h 1333443"/>
              <a:gd name="connsiteX127" fmla="*/ 3745570 w 8340220"/>
              <a:gd name="connsiteY127" fmla="*/ 1330072 h 1333443"/>
              <a:gd name="connsiteX128" fmla="*/ 3745722 w 8340220"/>
              <a:gd name="connsiteY128" fmla="*/ 1320547 h 1333443"/>
              <a:gd name="connsiteX129" fmla="*/ 3668227 w 8340220"/>
              <a:gd name="connsiteY129" fmla="*/ 1319184 h 1333443"/>
              <a:gd name="connsiteX130" fmla="*/ 3668046 w 8340220"/>
              <a:gd name="connsiteY130" fmla="*/ 1328700 h 1333443"/>
              <a:gd name="connsiteX131" fmla="*/ 3590922 w 8340220"/>
              <a:gd name="connsiteY131" fmla="*/ 1327109 h 1333443"/>
              <a:gd name="connsiteX132" fmla="*/ 3591131 w 8340220"/>
              <a:gd name="connsiteY132" fmla="*/ 1317594 h 1333443"/>
              <a:gd name="connsiteX133" fmla="*/ 3514160 w 8340220"/>
              <a:gd name="connsiteY133" fmla="*/ 1315765 h 1333443"/>
              <a:gd name="connsiteX134" fmla="*/ 3513922 w 8340220"/>
              <a:gd name="connsiteY134" fmla="*/ 1325290 h 1333443"/>
              <a:gd name="connsiteX135" fmla="*/ 3436484 w 8340220"/>
              <a:gd name="connsiteY135" fmla="*/ 1323223 h 1333443"/>
              <a:gd name="connsiteX136" fmla="*/ 3436750 w 8340220"/>
              <a:gd name="connsiteY136" fmla="*/ 1313698 h 1333443"/>
              <a:gd name="connsiteX137" fmla="*/ 3359826 w 8340220"/>
              <a:gd name="connsiteY137" fmla="*/ 1311402 h 1333443"/>
              <a:gd name="connsiteX138" fmla="*/ 3359531 w 8340220"/>
              <a:gd name="connsiteY138" fmla="*/ 1320927 h 1333443"/>
              <a:gd name="connsiteX139" fmla="*/ 3282283 w 8340220"/>
              <a:gd name="connsiteY139" fmla="*/ 1318375 h 1333443"/>
              <a:gd name="connsiteX140" fmla="*/ 3282617 w 8340220"/>
              <a:gd name="connsiteY140" fmla="*/ 1308859 h 1333443"/>
              <a:gd name="connsiteX141" fmla="*/ 3205388 w 8340220"/>
              <a:gd name="connsiteY141" fmla="*/ 1306068 h 1333443"/>
              <a:gd name="connsiteX142" fmla="*/ 3205026 w 8340220"/>
              <a:gd name="connsiteY142" fmla="*/ 1315584 h 1333443"/>
              <a:gd name="connsiteX143" fmla="*/ 3128321 w 8340220"/>
              <a:gd name="connsiteY143" fmla="*/ 1312564 h 1333443"/>
              <a:gd name="connsiteX144" fmla="*/ 3128712 w 8340220"/>
              <a:gd name="connsiteY144" fmla="*/ 1303049 h 1333443"/>
              <a:gd name="connsiteX145" fmla="*/ 3051178 w 8340220"/>
              <a:gd name="connsiteY145" fmla="*/ 1299744 h 1333443"/>
              <a:gd name="connsiteX146" fmla="*/ 3050759 w 8340220"/>
              <a:gd name="connsiteY146" fmla="*/ 1309259 h 1333443"/>
              <a:gd name="connsiteX147" fmla="*/ 2973759 w 8340220"/>
              <a:gd name="connsiteY147" fmla="*/ 1305716 h 1333443"/>
              <a:gd name="connsiteX148" fmla="*/ 2974216 w 8340220"/>
              <a:gd name="connsiteY148" fmla="*/ 1296201 h 1333443"/>
              <a:gd name="connsiteX149" fmla="*/ 2897226 w 8340220"/>
              <a:gd name="connsiteY149" fmla="*/ 1292410 h 1333443"/>
              <a:gd name="connsiteX150" fmla="*/ 2896740 w 8340220"/>
              <a:gd name="connsiteY150" fmla="*/ 1301916 h 1333443"/>
              <a:gd name="connsiteX151" fmla="*/ 2819416 w 8340220"/>
              <a:gd name="connsiteY151" fmla="*/ 1297839 h 1333443"/>
              <a:gd name="connsiteX152" fmla="*/ 2819940 w 8340220"/>
              <a:gd name="connsiteY152" fmla="*/ 1288323 h 1333443"/>
              <a:gd name="connsiteX153" fmla="*/ 2743330 w 8340220"/>
              <a:gd name="connsiteY153" fmla="*/ 1284018 h 1333443"/>
              <a:gd name="connsiteX154" fmla="*/ 2742778 w 8340220"/>
              <a:gd name="connsiteY154" fmla="*/ 1293524 h 1333443"/>
              <a:gd name="connsiteX155" fmla="*/ 2665311 w 8340220"/>
              <a:gd name="connsiteY155" fmla="*/ 1288885 h 1333443"/>
              <a:gd name="connsiteX156" fmla="*/ 2665892 w 8340220"/>
              <a:gd name="connsiteY156" fmla="*/ 1279379 h 1333443"/>
              <a:gd name="connsiteX157" fmla="*/ 2589006 w 8340220"/>
              <a:gd name="connsiteY157" fmla="*/ 1274493 h 1333443"/>
              <a:gd name="connsiteX158" fmla="*/ 2588377 w 8340220"/>
              <a:gd name="connsiteY158" fmla="*/ 1283999 h 1333443"/>
              <a:gd name="connsiteX159" fmla="*/ 2511425 w 8340220"/>
              <a:gd name="connsiteY159" fmla="*/ 1278827 h 1333443"/>
              <a:gd name="connsiteX160" fmla="*/ 2512082 w 8340220"/>
              <a:gd name="connsiteY160" fmla="*/ 1269321 h 1333443"/>
              <a:gd name="connsiteX161" fmla="*/ 2434901 w 8340220"/>
              <a:gd name="connsiteY161" fmla="*/ 1263835 h 1333443"/>
              <a:gd name="connsiteX162" fmla="*/ 2434206 w 8340220"/>
              <a:gd name="connsiteY162" fmla="*/ 1273341 h 1333443"/>
              <a:gd name="connsiteX163" fmla="*/ 2357777 w 8340220"/>
              <a:gd name="connsiteY163" fmla="*/ 1267607 h 1333443"/>
              <a:gd name="connsiteX164" fmla="*/ 2358511 w 8340220"/>
              <a:gd name="connsiteY164" fmla="*/ 1258110 h 1333443"/>
              <a:gd name="connsiteX165" fmla="*/ 2281015 w 8340220"/>
              <a:gd name="connsiteY165" fmla="*/ 1251976 h 1333443"/>
              <a:gd name="connsiteX166" fmla="*/ 2280244 w 8340220"/>
              <a:gd name="connsiteY166" fmla="*/ 1261472 h 1333443"/>
              <a:gd name="connsiteX167" fmla="*/ 2203634 w 8340220"/>
              <a:gd name="connsiteY167" fmla="*/ 1255100 h 1333443"/>
              <a:gd name="connsiteX168" fmla="*/ 2204444 w 8340220"/>
              <a:gd name="connsiteY168" fmla="*/ 1245604 h 1333443"/>
              <a:gd name="connsiteX169" fmla="*/ 2127339 w 8340220"/>
              <a:gd name="connsiteY169" fmla="*/ 1238860 h 1333443"/>
              <a:gd name="connsiteX170" fmla="*/ 2126491 w 8340220"/>
              <a:gd name="connsiteY170" fmla="*/ 1248347 h 1333443"/>
              <a:gd name="connsiteX171" fmla="*/ 2049662 w 8340220"/>
              <a:gd name="connsiteY171" fmla="*/ 1241279 h 1333443"/>
              <a:gd name="connsiteX172" fmla="*/ 2050558 w 8340220"/>
              <a:gd name="connsiteY172" fmla="*/ 1231793 h 1333443"/>
              <a:gd name="connsiteX173" fmla="*/ 1973872 w 8340220"/>
              <a:gd name="connsiteY173" fmla="*/ 1224392 h 1333443"/>
              <a:gd name="connsiteX174" fmla="*/ 1972929 w 8340220"/>
              <a:gd name="connsiteY174" fmla="*/ 1233869 h 1333443"/>
              <a:gd name="connsiteX175" fmla="*/ 1895910 w 8340220"/>
              <a:gd name="connsiteY175" fmla="*/ 1226059 h 1333443"/>
              <a:gd name="connsiteX176" fmla="*/ 1896891 w 8340220"/>
              <a:gd name="connsiteY176" fmla="*/ 1216591 h 1333443"/>
              <a:gd name="connsiteX177" fmla="*/ 1820577 w 8340220"/>
              <a:gd name="connsiteY177" fmla="*/ 1208475 h 1333443"/>
              <a:gd name="connsiteX178" fmla="*/ 1819548 w 8340220"/>
              <a:gd name="connsiteY178" fmla="*/ 1217943 h 1333443"/>
              <a:gd name="connsiteX179" fmla="*/ 1742376 w 8340220"/>
              <a:gd name="connsiteY179" fmla="*/ 1209333 h 1333443"/>
              <a:gd name="connsiteX180" fmla="*/ 1743453 w 8340220"/>
              <a:gd name="connsiteY180" fmla="*/ 1199874 h 1333443"/>
              <a:gd name="connsiteX181" fmla="*/ 1667443 w 8340220"/>
              <a:gd name="connsiteY181" fmla="*/ 1190978 h 1333443"/>
              <a:gd name="connsiteX182" fmla="*/ 1666319 w 8340220"/>
              <a:gd name="connsiteY182" fmla="*/ 1200436 h 1333443"/>
              <a:gd name="connsiteX183" fmla="*/ 1589052 w 8340220"/>
              <a:gd name="connsiteY183" fmla="*/ 1190959 h 1333443"/>
              <a:gd name="connsiteX184" fmla="*/ 1590243 w 8340220"/>
              <a:gd name="connsiteY184" fmla="*/ 1181510 h 1333443"/>
              <a:gd name="connsiteX185" fmla="*/ 1514472 w 8340220"/>
              <a:gd name="connsiteY185" fmla="*/ 1171756 h 1333443"/>
              <a:gd name="connsiteX186" fmla="*/ 1513224 w 8340220"/>
              <a:gd name="connsiteY186" fmla="*/ 1181205 h 1333443"/>
              <a:gd name="connsiteX187" fmla="*/ 1435967 w 8340220"/>
              <a:gd name="connsiteY187" fmla="*/ 1170775 h 1333443"/>
              <a:gd name="connsiteX188" fmla="*/ 1437272 w 8340220"/>
              <a:gd name="connsiteY188" fmla="*/ 1161336 h 1333443"/>
              <a:gd name="connsiteX189" fmla="*/ 1361643 w 8340220"/>
              <a:gd name="connsiteY189" fmla="*/ 1150620 h 1333443"/>
              <a:gd name="connsiteX190" fmla="*/ 1360272 w 8340220"/>
              <a:gd name="connsiteY190" fmla="*/ 1160041 h 1333443"/>
              <a:gd name="connsiteX191" fmla="*/ 1283176 w 8340220"/>
              <a:gd name="connsiteY191" fmla="*/ 1148563 h 1333443"/>
              <a:gd name="connsiteX192" fmla="*/ 1284605 w 8340220"/>
              <a:gd name="connsiteY192" fmla="*/ 1139143 h 1333443"/>
              <a:gd name="connsiteX193" fmla="*/ 1209005 w 8340220"/>
              <a:gd name="connsiteY193" fmla="*/ 1127303 h 1333443"/>
              <a:gd name="connsiteX194" fmla="*/ 1207500 w 8340220"/>
              <a:gd name="connsiteY194" fmla="*/ 1136704 h 1333443"/>
              <a:gd name="connsiteX195" fmla="*/ 1130757 w 8340220"/>
              <a:gd name="connsiteY195" fmla="*/ 1124055 h 1333443"/>
              <a:gd name="connsiteX196" fmla="*/ 1132348 w 8340220"/>
              <a:gd name="connsiteY196" fmla="*/ 1114664 h 1333443"/>
              <a:gd name="connsiteX197" fmla="*/ 1056672 w 8340220"/>
              <a:gd name="connsiteY197" fmla="*/ 1101500 h 1333443"/>
              <a:gd name="connsiteX198" fmla="*/ 1055005 w 8340220"/>
              <a:gd name="connsiteY198" fmla="*/ 1110882 h 1333443"/>
              <a:gd name="connsiteX199" fmla="*/ 978938 w 8340220"/>
              <a:gd name="connsiteY199" fmla="*/ 1096909 h 1333443"/>
              <a:gd name="connsiteX200" fmla="*/ 980700 w 8340220"/>
              <a:gd name="connsiteY200" fmla="*/ 1087555 h 1333443"/>
              <a:gd name="connsiteX201" fmla="*/ 904875 w 8340220"/>
              <a:gd name="connsiteY201" fmla="*/ 1072811 h 1333443"/>
              <a:gd name="connsiteX202" fmla="*/ 903005 w 8340220"/>
              <a:gd name="connsiteY202" fmla="*/ 1082155 h 1333443"/>
              <a:gd name="connsiteX203" fmla="*/ 828057 w 8340220"/>
              <a:gd name="connsiteY203" fmla="*/ 1066696 h 1333443"/>
              <a:gd name="connsiteX204" fmla="*/ 830038 w 8340220"/>
              <a:gd name="connsiteY204" fmla="*/ 1057371 h 1333443"/>
              <a:gd name="connsiteX205" fmla="*/ 754054 w 8340220"/>
              <a:gd name="connsiteY205" fmla="*/ 1040692 h 1333443"/>
              <a:gd name="connsiteX206" fmla="*/ 751947 w 8340220"/>
              <a:gd name="connsiteY206" fmla="*/ 1049979 h 1333443"/>
              <a:gd name="connsiteX207" fmla="*/ 676937 w 8340220"/>
              <a:gd name="connsiteY207" fmla="*/ 1032377 h 1333443"/>
              <a:gd name="connsiteX208" fmla="*/ 679185 w 8340220"/>
              <a:gd name="connsiteY208" fmla="*/ 1023119 h 1333443"/>
              <a:gd name="connsiteX209" fmla="*/ 605052 w 8340220"/>
              <a:gd name="connsiteY209" fmla="*/ 1004440 h 1333443"/>
              <a:gd name="connsiteX210" fmla="*/ 602643 w 8340220"/>
              <a:gd name="connsiteY210" fmla="*/ 1013651 h 1333443"/>
              <a:gd name="connsiteX211" fmla="*/ 527526 w 8340220"/>
              <a:gd name="connsiteY211" fmla="*/ 993201 h 1333443"/>
              <a:gd name="connsiteX212" fmla="*/ 530126 w 8340220"/>
              <a:gd name="connsiteY212" fmla="*/ 984038 h 1333443"/>
              <a:gd name="connsiteX213" fmla="*/ 456196 w 8340220"/>
              <a:gd name="connsiteY213" fmla="*/ 962111 h 1333443"/>
              <a:gd name="connsiteX214" fmla="*/ 453371 w 8340220"/>
              <a:gd name="connsiteY214" fmla="*/ 971208 h 1333443"/>
              <a:gd name="connsiteX215" fmla="*/ 380139 w 8340220"/>
              <a:gd name="connsiteY215" fmla="*/ 947308 h 1333443"/>
              <a:gd name="connsiteX216" fmla="*/ 383233 w 8340220"/>
              <a:gd name="connsiteY216" fmla="*/ 938301 h 1333443"/>
              <a:gd name="connsiteX217" fmla="*/ 311263 w 8340220"/>
              <a:gd name="connsiteY217" fmla="*/ 912097 h 1333443"/>
              <a:gd name="connsiteX218" fmla="*/ 307828 w 8340220"/>
              <a:gd name="connsiteY218" fmla="*/ 920981 h 1333443"/>
              <a:gd name="connsiteX219" fmla="*/ 236591 w 8340220"/>
              <a:gd name="connsiteY219" fmla="*/ 891455 h 1333443"/>
              <a:gd name="connsiteX220" fmla="*/ 240471 w 8340220"/>
              <a:gd name="connsiteY220" fmla="*/ 882756 h 1333443"/>
              <a:gd name="connsiteX221" fmla="*/ 171498 w 8340220"/>
              <a:gd name="connsiteY221" fmla="*/ 849169 h 1333443"/>
              <a:gd name="connsiteX222" fmla="*/ 167002 w 8340220"/>
              <a:gd name="connsiteY222" fmla="*/ 857567 h 1333443"/>
              <a:gd name="connsiteX223" fmla="*/ 100726 w 8340220"/>
              <a:gd name="connsiteY223" fmla="*/ 817560 h 1333443"/>
              <a:gd name="connsiteX224" fmla="*/ 106138 w 8340220"/>
              <a:gd name="connsiteY224" fmla="*/ 809721 h 1333443"/>
              <a:gd name="connsiteX225" fmla="*/ 48956 w 8340220"/>
              <a:gd name="connsiteY225" fmla="*/ 762252 h 1333443"/>
              <a:gd name="connsiteX226" fmla="*/ 42095 w 8340220"/>
              <a:gd name="connsiteY226" fmla="*/ 768859 h 1333443"/>
              <a:gd name="connsiteX227" fmla="*/ 0 w 8340220"/>
              <a:gd name="connsiteY227" fmla="*/ 704535 h 1333443"/>
              <a:gd name="connsiteX228" fmla="*/ 8990 w 8340220"/>
              <a:gd name="connsiteY228" fmla="*/ 701387 h 1333443"/>
              <a:gd name="connsiteX229" fmla="*/ 2921 w 8340220"/>
              <a:gd name="connsiteY229" fmla="*/ 666722 h 1333443"/>
              <a:gd name="connsiteX230" fmla="*/ 8990 w 8340220"/>
              <a:gd name="connsiteY230" fmla="*/ 632057 h 1333443"/>
              <a:gd name="connsiteX231" fmla="*/ 0 w 8340220"/>
              <a:gd name="connsiteY231" fmla="*/ 628909 h 1333443"/>
              <a:gd name="connsiteX232" fmla="*/ 42095 w 8340220"/>
              <a:gd name="connsiteY232" fmla="*/ 564584 h 1333443"/>
              <a:gd name="connsiteX233" fmla="*/ 48956 w 8340220"/>
              <a:gd name="connsiteY233" fmla="*/ 571191 h 1333443"/>
              <a:gd name="connsiteX234" fmla="*/ 106138 w 8340220"/>
              <a:gd name="connsiteY234" fmla="*/ 523723 h 1333443"/>
              <a:gd name="connsiteX235" fmla="*/ 100726 w 8340220"/>
              <a:gd name="connsiteY235" fmla="*/ 515884 h 1333443"/>
              <a:gd name="connsiteX236" fmla="*/ 167003 w 8340220"/>
              <a:gd name="connsiteY236" fmla="*/ 475877 h 1333443"/>
              <a:gd name="connsiteX237" fmla="*/ 171498 w 8340220"/>
              <a:gd name="connsiteY237" fmla="*/ 484274 h 1333443"/>
              <a:gd name="connsiteX238" fmla="*/ 240472 w 8340220"/>
              <a:gd name="connsiteY238" fmla="*/ 450688 h 1333443"/>
              <a:gd name="connsiteX239" fmla="*/ 236591 w 8340220"/>
              <a:gd name="connsiteY239" fmla="*/ 441989 h 1333443"/>
              <a:gd name="connsiteX240" fmla="*/ 307828 w 8340220"/>
              <a:gd name="connsiteY240" fmla="*/ 412462 h 1333443"/>
              <a:gd name="connsiteX241" fmla="*/ 311263 w 8340220"/>
              <a:gd name="connsiteY241" fmla="*/ 421346 h 1333443"/>
              <a:gd name="connsiteX242" fmla="*/ 383234 w 8340220"/>
              <a:gd name="connsiteY242" fmla="*/ 395143 h 1333443"/>
              <a:gd name="connsiteX243" fmla="*/ 380139 w 8340220"/>
              <a:gd name="connsiteY243" fmla="*/ 386135 h 1333443"/>
              <a:gd name="connsiteX244" fmla="*/ 453371 w 8340220"/>
              <a:gd name="connsiteY244" fmla="*/ 362235 h 1333443"/>
              <a:gd name="connsiteX245" fmla="*/ 456196 w 8340220"/>
              <a:gd name="connsiteY245" fmla="*/ 371333 h 1333443"/>
              <a:gd name="connsiteX246" fmla="*/ 530126 w 8340220"/>
              <a:gd name="connsiteY246" fmla="*/ 349404 h 1333443"/>
              <a:gd name="connsiteX247" fmla="*/ 527526 w 8340220"/>
              <a:gd name="connsiteY247" fmla="*/ 340241 h 1333443"/>
              <a:gd name="connsiteX248" fmla="*/ 602643 w 8340220"/>
              <a:gd name="connsiteY248" fmla="*/ 319790 h 1333443"/>
              <a:gd name="connsiteX249" fmla="*/ 605052 w 8340220"/>
              <a:gd name="connsiteY249" fmla="*/ 329005 h 1333443"/>
              <a:gd name="connsiteX250" fmla="*/ 679185 w 8340220"/>
              <a:gd name="connsiteY250" fmla="*/ 310326 h 1333443"/>
              <a:gd name="connsiteX251" fmla="*/ 676937 w 8340220"/>
              <a:gd name="connsiteY251" fmla="*/ 301069 h 1333443"/>
              <a:gd name="connsiteX252" fmla="*/ 751947 w 8340220"/>
              <a:gd name="connsiteY252" fmla="*/ 283463 h 1333443"/>
              <a:gd name="connsiteX253" fmla="*/ 754054 w 8340220"/>
              <a:gd name="connsiteY253" fmla="*/ 292752 h 1333443"/>
              <a:gd name="connsiteX254" fmla="*/ 830038 w 8340220"/>
              <a:gd name="connsiteY254" fmla="*/ 276068 h 1333443"/>
              <a:gd name="connsiteX255" fmla="*/ 828057 w 8340220"/>
              <a:gd name="connsiteY255" fmla="*/ 266752 h 1333443"/>
              <a:gd name="connsiteX256" fmla="*/ 903006 w 8340220"/>
              <a:gd name="connsiteY256" fmla="*/ 251294 h 1333443"/>
              <a:gd name="connsiteX257" fmla="*/ 904875 w 8340220"/>
              <a:gd name="connsiteY257" fmla="*/ 260633 h 1333443"/>
              <a:gd name="connsiteX258" fmla="*/ 980700 w 8340220"/>
              <a:gd name="connsiteY258" fmla="*/ 245892 h 1333443"/>
              <a:gd name="connsiteX259" fmla="*/ 978938 w 8340220"/>
              <a:gd name="connsiteY259" fmla="*/ 236533 h 1333443"/>
              <a:gd name="connsiteX260" fmla="*/ 1055005 w 8340220"/>
              <a:gd name="connsiteY260" fmla="*/ 222563 h 1333443"/>
              <a:gd name="connsiteX261" fmla="*/ 1056681 w 8340220"/>
              <a:gd name="connsiteY261" fmla="*/ 231940 h 1333443"/>
              <a:gd name="connsiteX262" fmla="*/ 1132348 w 8340220"/>
              <a:gd name="connsiteY262" fmla="*/ 218782 h 1333443"/>
              <a:gd name="connsiteX263" fmla="*/ 1130767 w 8340220"/>
              <a:gd name="connsiteY263" fmla="*/ 209390 h 1333443"/>
              <a:gd name="connsiteX264" fmla="*/ 1207500 w 8340220"/>
              <a:gd name="connsiteY264" fmla="*/ 196736 h 1333443"/>
              <a:gd name="connsiteX265" fmla="*/ 1209005 w 8340220"/>
              <a:gd name="connsiteY265" fmla="*/ 206140 h 1333443"/>
              <a:gd name="connsiteX266" fmla="*/ 1284615 w 8340220"/>
              <a:gd name="connsiteY266" fmla="*/ 194299 h 1333443"/>
              <a:gd name="connsiteX267" fmla="*/ 1283176 w 8340220"/>
              <a:gd name="connsiteY267" fmla="*/ 184884 h 1333443"/>
              <a:gd name="connsiteX268" fmla="*/ 1360272 w 8340220"/>
              <a:gd name="connsiteY268" fmla="*/ 173400 h 1333443"/>
              <a:gd name="connsiteX269" fmla="*/ 1361643 w 8340220"/>
              <a:gd name="connsiteY269" fmla="*/ 182826 h 1333443"/>
              <a:gd name="connsiteX270" fmla="*/ 1437272 w 8340220"/>
              <a:gd name="connsiteY270" fmla="*/ 172105 h 1333443"/>
              <a:gd name="connsiteX271" fmla="*/ 1435967 w 8340220"/>
              <a:gd name="connsiteY271" fmla="*/ 162670 h 1333443"/>
              <a:gd name="connsiteX272" fmla="*/ 1513224 w 8340220"/>
              <a:gd name="connsiteY272" fmla="*/ 152239 h 1333443"/>
              <a:gd name="connsiteX273" fmla="*/ 1514472 w 8340220"/>
              <a:gd name="connsiteY273" fmla="*/ 161683 h 1333443"/>
              <a:gd name="connsiteX274" fmla="*/ 1590243 w 8340220"/>
              <a:gd name="connsiteY274" fmla="*/ 151934 h 1333443"/>
              <a:gd name="connsiteX275" fmla="*/ 1589052 w 8340220"/>
              <a:gd name="connsiteY275" fmla="*/ 142483 h 1333443"/>
              <a:gd name="connsiteX276" fmla="*/ 1666319 w 8340220"/>
              <a:gd name="connsiteY276" fmla="*/ 133006 h 1333443"/>
              <a:gd name="connsiteX277" fmla="*/ 1667443 w 8340220"/>
              <a:gd name="connsiteY277" fmla="*/ 142463 h 1333443"/>
              <a:gd name="connsiteX278" fmla="*/ 1743453 w 8340220"/>
              <a:gd name="connsiteY278" fmla="*/ 133573 h 1333443"/>
              <a:gd name="connsiteX279" fmla="*/ 1742376 w 8340220"/>
              <a:gd name="connsiteY279" fmla="*/ 124109 h 1333443"/>
              <a:gd name="connsiteX280" fmla="*/ 1819548 w 8340220"/>
              <a:gd name="connsiteY280" fmla="*/ 115502 h 1333443"/>
              <a:gd name="connsiteX281" fmla="*/ 1820577 w 8340220"/>
              <a:gd name="connsiteY281" fmla="*/ 124971 h 1333443"/>
              <a:gd name="connsiteX282" fmla="*/ 1896901 w 8340220"/>
              <a:gd name="connsiteY282" fmla="*/ 116856 h 1333443"/>
              <a:gd name="connsiteX283" fmla="*/ 1895910 w 8340220"/>
              <a:gd name="connsiteY283" fmla="*/ 107382 h 1333443"/>
              <a:gd name="connsiteX284" fmla="*/ 1972929 w 8340220"/>
              <a:gd name="connsiteY284" fmla="*/ 99576 h 1333443"/>
              <a:gd name="connsiteX285" fmla="*/ 1973872 w 8340220"/>
              <a:gd name="connsiteY285" fmla="*/ 109054 h 1333443"/>
              <a:gd name="connsiteX286" fmla="*/ 2050558 w 8340220"/>
              <a:gd name="connsiteY286" fmla="*/ 101647 h 1333443"/>
              <a:gd name="connsiteX287" fmla="*/ 2049662 w 8340220"/>
              <a:gd name="connsiteY287" fmla="*/ 92165 h 1333443"/>
              <a:gd name="connsiteX288" fmla="*/ 2126491 w 8340220"/>
              <a:gd name="connsiteY288" fmla="*/ 85098 h 1333443"/>
              <a:gd name="connsiteX289" fmla="*/ 2127348 w 8340220"/>
              <a:gd name="connsiteY289" fmla="*/ 94585 h 1333443"/>
              <a:gd name="connsiteX290" fmla="*/ 2204444 w 8340220"/>
              <a:gd name="connsiteY290" fmla="*/ 87837 h 1333443"/>
              <a:gd name="connsiteX291" fmla="*/ 2203634 w 8340220"/>
              <a:gd name="connsiteY291" fmla="*/ 78346 h 1333443"/>
              <a:gd name="connsiteX292" fmla="*/ 2280244 w 8340220"/>
              <a:gd name="connsiteY292" fmla="*/ 71970 h 1333443"/>
              <a:gd name="connsiteX293" fmla="*/ 2281015 w 8340220"/>
              <a:gd name="connsiteY293" fmla="*/ 81463 h 1333443"/>
              <a:gd name="connsiteX294" fmla="*/ 2358511 w 8340220"/>
              <a:gd name="connsiteY294" fmla="*/ 75337 h 1333443"/>
              <a:gd name="connsiteX295" fmla="*/ 2357777 w 8340220"/>
              <a:gd name="connsiteY295" fmla="*/ 65840 h 1333443"/>
              <a:gd name="connsiteX296" fmla="*/ 2434206 w 8340220"/>
              <a:gd name="connsiteY296" fmla="*/ 60107 h 1333443"/>
              <a:gd name="connsiteX297" fmla="*/ 2434901 w 8340220"/>
              <a:gd name="connsiteY297" fmla="*/ 69607 h 1333443"/>
              <a:gd name="connsiteX298" fmla="*/ 2512082 w 8340220"/>
              <a:gd name="connsiteY298" fmla="*/ 64120 h 1333443"/>
              <a:gd name="connsiteX299" fmla="*/ 2511425 w 8340220"/>
              <a:gd name="connsiteY299" fmla="*/ 54617 h 1333443"/>
              <a:gd name="connsiteX300" fmla="*/ 2588387 w 8340220"/>
              <a:gd name="connsiteY300" fmla="*/ 49442 h 1333443"/>
              <a:gd name="connsiteX301" fmla="*/ 2589006 w 8340220"/>
              <a:gd name="connsiteY301" fmla="*/ 58947 h 1333443"/>
              <a:gd name="connsiteX302" fmla="*/ 2665892 w 8340220"/>
              <a:gd name="connsiteY302" fmla="*/ 54063 h 1333443"/>
              <a:gd name="connsiteX303" fmla="*/ 2665311 w 8340220"/>
              <a:gd name="connsiteY303" fmla="*/ 44556 h 1333443"/>
              <a:gd name="connsiteX304" fmla="*/ 2742778 w 8340220"/>
              <a:gd name="connsiteY304" fmla="*/ 39920 h 1333443"/>
              <a:gd name="connsiteX305" fmla="*/ 2743330 w 8340220"/>
              <a:gd name="connsiteY305" fmla="*/ 49429 h 1333443"/>
              <a:gd name="connsiteX306" fmla="*/ 2819940 w 8340220"/>
              <a:gd name="connsiteY306" fmla="*/ 45117 h 1333443"/>
              <a:gd name="connsiteX307" fmla="*/ 2819416 w 8340220"/>
              <a:gd name="connsiteY307" fmla="*/ 35606 h 1333443"/>
              <a:gd name="connsiteX308" fmla="*/ 2896740 w 8340220"/>
              <a:gd name="connsiteY308" fmla="*/ 31526 h 1333443"/>
              <a:gd name="connsiteX309" fmla="*/ 2897226 w 8340220"/>
              <a:gd name="connsiteY309" fmla="*/ 41038 h 1333443"/>
              <a:gd name="connsiteX310" fmla="*/ 2974216 w 8340220"/>
              <a:gd name="connsiteY310" fmla="*/ 37240 h 1333443"/>
              <a:gd name="connsiteX311" fmla="*/ 2973759 w 8340220"/>
              <a:gd name="connsiteY311" fmla="*/ 27726 h 1333443"/>
              <a:gd name="connsiteX312" fmla="*/ 3050759 w 8340220"/>
              <a:gd name="connsiteY312" fmla="*/ 24186 h 1333443"/>
              <a:gd name="connsiteX313" fmla="*/ 3051178 w 8340220"/>
              <a:gd name="connsiteY313" fmla="*/ 33702 h 1333443"/>
              <a:gd name="connsiteX314" fmla="*/ 3128712 w 8340220"/>
              <a:gd name="connsiteY314" fmla="*/ 30396 h 1333443"/>
              <a:gd name="connsiteX315" fmla="*/ 3128321 w 8340220"/>
              <a:gd name="connsiteY315" fmla="*/ 20879 h 1333443"/>
              <a:gd name="connsiteX316" fmla="*/ 3205026 w 8340220"/>
              <a:gd name="connsiteY316" fmla="*/ 17859 h 1333443"/>
              <a:gd name="connsiteX317" fmla="*/ 3205388 w 8340220"/>
              <a:gd name="connsiteY317" fmla="*/ 27378 h 1333443"/>
              <a:gd name="connsiteX318" fmla="*/ 3282617 w 8340220"/>
              <a:gd name="connsiteY318" fmla="*/ 24586 h 1333443"/>
              <a:gd name="connsiteX319" fmla="*/ 3282283 w 8340220"/>
              <a:gd name="connsiteY319" fmla="*/ 15066 h 1333443"/>
              <a:gd name="connsiteX320" fmla="*/ 3359531 w 8340220"/>
              <a:gd name="connsiteY320" fmla="*/ 12519 h 1333443"/>
              <a:gd name="connsiteX321" fmla="*/ 3359826 w 8340220"/>
              <a:gd name="connsiteY321" fmla="*/ 22040 h 1333443"/>
              <a:gd name="connsiteX322" fmla="*/ 3436750 w 8340220"/>
              <a:gd name="connsiteY322" fmla="*/ 19745 h 1333443"/>
              <a:gd name="connsiteX323" fmla="*/ 3436484 w 8340220"/>
              <a:gd name="connsiteY323" fmla="*/ 10223 h 1333443"/>
              <a:gd name="connsiteX324" fmla="*/ 3513922 w 8340220"/>
              <a:gd name="connsiteY324" fmla="*/ 8153 h 1333443"/>
              <a:gd name="connsiteX325" fmla="*/ 3514160 w 8340220"/>
              <a:gd name="connsiteY325" fmla="*/ 17675 h 1333443"/>
              <a:gd name="connsiteX326" fmla="*/ 3591131 w 8340220"/>
              <a:gd name="connsiteY326" fmla="*/ 15853 h 1333443"/>
              <a:gd name="connsiteX327" fmla="*/ 3590922 w 8340220"/>
              <a:gd name="connsiteY327" fmla="*/ 6331 h 1333443"/>
              <a:gd name="connsiteX328" fmla="*/ 3668046 w 8340220"/>
              <a:gd name="connsiteY328" fmla="*/ 4739 h 1333443"/>
              <a:gd name="connsiteX329" fmla="*/ 3668227 w 8340220"/>
              <a:gd name="connsiteY329" fmla="*/ 14263 h 1333443"/>
              <a:gd name="connsiteX330" fmla="*/ 3745722 w 8340220"/>
              <a:gd name="connsiteY330" fmla="*/ 12897 h 1333443"/>
              <a:gd name="connsiteX331" fmla="*/ 3745570 w 8340220"/>
              <a:gd name="connsiteY331" fmla="*/ 3374 h 1333443"/>
              <a:gd name="connsiteX332" fmla="*/ 3822427 w 8340220"/>
              <a:gd name="connsiteY332" fmla="*/ 2249 h 1333443"/>
              <a:gd name="connsiteX333" fmla="*/ 3822551 w 8340220"/>
              <a:gd name="connsiteY333" fmla="*/ 11773 h 1333443"/>
              <a:gd name="connsiteX334" fmla="*/ 3899770 w 8340220"/>
              <a:gd name="connsiteY334" fmla="*/ 10872 h 1333443"/>
              <a:gd name="connsiteX335" fmla="*/ 3899675 w 8340220"/>
              <a:gd name="connsiteY335" fmla="*/ 1347 h 1333443"/>
              <a:gd name="connsiteX336" fmla="*/ 3977008 w 8340220"/>
              <a:gd name="connsiteY336" fmla="*/ 672 h 1333443"/>
              <a:gd name="connsiteX337" fmla="*/ 3977084 w 8340220"/>
              <a:gd name="connsiteY337" fmla="*/ 10196 h 1333443"/>
              <a:gd name="connsiteX338" fmla="*/ 4054037 w 8340220"/>
              <a:gd name="connsiteY338" fmla="*/ 9749 h 1333443"/>
              <a:gd name="connsiteX339" fmla="*/ 4053989 w 8340220"/>
              <a:gd name="connsiteY339" fmla="*/ 225 h 1333443"/>
              <a:gd name="connsiteX340" fmla="*/ 4131323 w 8340220"/>
              <a:gd name="connsiteY340" fmla="*/ 0 h 1333443"/>
              <a:gd name="connsiteX341" fmla="*/ 4131332 w 8340220"/>
              <a:gd name="connsiteY341" fmla="*/ 9525 h 1333443"/>
              <a:gd name="connsiteX342" fmla="*/ 4170108 w 8340220"/>
              <a:gd name="connsiteY342" fmla="*/ 9497 h 1333443"/>
              <a:gd name="connsiteX343" fmla="*/ 4208885 w 8340220"/>
              <a:gd name="connsiteY343" fmla="*/ 9525 h 1333443"/>
              <a:gd name="connsiteX344" fmla="*/ 4208904 w 8340220"/>
              <a:gd name="connsiteY344" fmla="*/ 0 h 1333443"/>
              <a:gd name="connsiteX345" fmla="*/ 4286228 w 8340220"/>
              <a:gd name="connsiteY345" fmla="*/ 225 h 1333443"/>
              <a:gd name="connsiteX346" fmla="*/ 4286180 w 8340220"/>
              <a:gd name="connsiteY346" fmla="*/ 9749 h 1333443"/>
              <a:gd name="connsiteX347" fmla="*/ 4363133 w 8340220"/>
              <a:gd name="connsiteY347" fmla="*/ 10196 h 1333443"/>
              <a:gd name="connsiteX348" fmla="*/ 4363209 w 8340220"/>
              <a:gd name="connsiteY348" fmla="*/ 672 h 1333443"/>
              <a:gd name="connsiteX349" fmla="*/ 4440542 w 8340220"/>
              <a:gd name="connsiteY349" fmla="*/ 1347 h 1333443"/>
              <a:gd name="connsiteX350" fmla="*/ 4440447 w 8340220"/>
              <a:gd name="connsiteY350" fmla="*/ 10872 h 1333443"/>
              <a:gd name="connsiteX351" fmla="*/ 4517666 w 8340220"/>
              <a:gd name="connsiteY351" fmla="*/ 11773 h 1333443"/>
              <a:gd name="connsiteX352" fmla="*/ 4517800 w 8340220"/>
              <a:gd name="connsiteY352" fmla="*/ 2249 h 1333443"/>
              <a:gd name="connsiteX353" fmla="*/ 4594648 w 8340220"/>
              <a:gd name="connsiteY353" fmla="*/ 3374 h 1333443"/>
              <a:gd name="connsiteX354" fmla="*/ 4594495 w 8340220"/>
              <a:gd name="connsiteY354" fmla="*/ 12897 h 1333443"/>
              <a:gd name="connsiteX355" fmla="*/ 4671990 w 8340220"/>
              <a:gd name="connsiteY355" fmla="*/ 14263 h 1333443"/>
              <a:gd name="connsiteX356" fmla="*/ 4672171 w 8340220"/>
              <a:gd name="connsiteY356" fmla="*/ 4739 h 1333443"/>
              <a:gd name="connsiteX357" fmla="*/ 4749295 w 8340220"/>
              <a:gd name="connsiteY357" fmla="*/ 6331 h 1333443"/>
              <a:gd name="connsiteX358" fmla="*/ 4749086 w 8340220"/>
              <a:gd name="connsiteY358" fmla="*/ 15853 h 1333443"/>
              <a:gd name="connsiteX359" fmla="*/ 4826057 w 8340220"/>
              <a:gd name="connsiteY359" fmla="*/ 17675 h 1333443"/>
              <a:gd name="connsiteX360" fmla="*/ 4826295 w 8340220"/>
              <a:gd name="connsiteY360" fmla="*/ 8153 h 1333443"/>
              <a:gd name="connsiteX361" fmla="*/ 4903734 w 8340220"/>
              <a:gd name="connsiteY361" fmla="*/ 10223 h 1333443"/>
              <a:gd name="connsiteX362" fmla="*/ 4903467 w 8340220"/>
              <a:gd name="connsiteY362" fmla="*/ 19745 h 1333443"/>
              <a:gd name="connsiteX363" fmla="*/ 4980391 w 8340220"/>
              <a:gd name="connsiteY363" fmla="*/ 22040 h 1333443"/>
              <a:gd name="connsiteX364" fmla="*/ 4980686 w 8340220"/>
              <a:gd name="connsiteY364" fmla="*/ 12519 h 1333443"/>
              <a:gd name="connsiteX365" fmla="*/ 5057934 w 8340220"/>
              <a:gd name="connsiteY365" fmla="*/ 15066 h 1333443"/>
              <a:gd name="connsiteX366" fmla="*/ 5057600 w 8340220"/>
              <a:gd name="connsiteY366" fmla="*/ 24586 h 1333443"/>
              <a:gd name="connsiteX367" fmla="*/ 5134829 w 8340220"/>
              <a:gd name="connsiteY367" fmla="*/ 27378 h 1333443"/>
              <a:gd name="connsiteX368" fmla="*/ 5135191 w 8340220"/>
              <a:gd name="connsiteY368" fmla="*/ 17859 h 1333443"/>
              <a:gd name="connsiteX369" fmla="*/ 5211896 w 8340220"/>
              <a:gd name="connsiteY369" fmla="*/ 20879 h 1333443"/>
              <a:gd name="connsiteX370" fmla="*/ 5211506 w 8340220"/>
              <a:gd name="connsiteY370" fmla="*/ 30396 h 1333443"/>
              <a:gd name="connsiteX371" fmla="*/ 5289039 w 8340220"/>
              <a:gd name="connsiteY371" fmla="*/ 33702 h 1333443"/>
              <a:gd name="connsiteX372" fmla="*/ 5289458 w 8340220"/>
              <a:gd name="connsiteY372" fmla="*/ 24186 h 1333443"/>
              <a:gd name="connsiteX373" fmla="*/ 5366458 w 8340220"/>
              <a:gd name="connsiteY373" fmla="*/ 27726 h 1333443"/>
              <a:gd name="connsiteX374" fmla="*/ 5366001 w 8340220"/>
              <a:gd name="connsiteY374" fmla="*/ 37240 h 1333443"/>
              <a:gd name="connsiteX375" fmla="*/ 5442991 w 8340220"/>
              <a:gd name="connsiteY375" fmla="*/ 41038 h 1333443"/>
              <a:gd name="connsiteX376" fmla="*/ 5443477 w 8340220"/>
              <a:gd name="connsiteY376" fmla="*/ 31526 h 1333443"/>
              <a:gd name="connsiteX377" fmla="*/ 5520801 w 8340220"/>
              <a:gd name="connsiteY377" fmla="*/ 35606 h 1333443"/>
              <a:gd name="connsiteX378" fmla="*/ 5520277 w 8340220"/>
              <a:gd name="connsiteY378" fmla="*/ 45117 h 1333443"/>
              <a:gd name="connsiteX379" fmla="*/ 5596887 w 8340220"/>
              <a:gd name="connsiteY379" fmla="*/ 49429 h 1333443"/>
              <a:gd name="connsiteX380" fmla="*/ 5597440 w 8340220"/>
              <a:gd name="connsiteY380" fmla="*/ 39920 h 1333443"/>
              <a:gd name="connsiteX381" fmla="*/ 5674906 w 8340220"/>
              <a:gd name="connsiteY381" fmla="*/ 44557 h 1333443"/>
              <a:gd name="connsiteX382" fmla="*/ 5674325 w 8340220"/>
              <a:gd name="connsiteY382" fmla="*/ 54063 h 1333443"/>
              <a:gd name="connsiteX383" fmla="*/ 5751211 w 8340220"/>
              <a:gd name="connsiteY383" fmla="*/ 58947 h 1333443"/>
              <a:gd name="connsiteX384" fmla="*/ 5751830 w 8340220"/>
              <a:gd name="connsiteY384" fmla="*/ 49442 h 1333443"/>
              <a:gd name="connsiteX385" fmla="*/ 5828792 w 8340220"/>
              <a:gd name="connsiteY385" fmla="*/ 54618 h 1333443"/>
              <a:gd name="connsiteX386" fmla="*/ 5828135 w 8340220"/>
              <a:gd name="connsiteY386" fmla="*/ 64120 h 1333443"/>
              <a:gd name="connsiteX387" fmla="*/ 5905316 w 8340220"/>
              <a:gd name="connsiteY387" fmla="*/ 69607 h 1333443"/>
              <a:gd name="connsiteX388" fmla="*/ 5906011 w 8340220"/>
              <a:gd name="connsiteY388" fmla="*/ 60107 h 1333443"/>
              <a:gd name="connsiteX389" fmla="*/ 5982440 w 8340220"/>
              <a:gd name="connsiteY389" fmla="*/ 65840 h 1333443"/>
              <a:gd name="connsiteX390" fmla="*/ 5981706 w 8340220"/>
              <a:gd name="connsiteY390" fmla="*/ 75337 h 1333443"/>
              <a:gd name="connsiteX391" fmla="*/ 6059202 w 8340220"/>
              <a:gd name="connsiteY391" fmla="*/ 81464 h 1333443"/>
              <a:gd name="connsiteX392" fmla="*/ 6059973 w 8340220"/>
              <a:gd name="connsiteY392" fmla="*/ 71970 h 1333443"/>
              <a:gd name="connsiteX393" fmla="*/ 6136583 w 8340220"/>
              <a:gd name="connsiteY393" fmla="*/ 78346 h 1333443"/>
              <a:gd name="connsiteX394" fmla="*/ 6135774 w 8340220"/>
              <a:gd name="connsiteY394" fmla="*/ 87837 h 1333443"/>
              <a:gd name="connsiteX395" fmla="*/ 6212878 w 8340220"/>
              <a:gd name="connsiteY395" fmla="*/ 94585 h 1333443"/>
              <a:gd name="connsiteX396" fmla="*/ 6213726 w 8340220"/>
              <a:gd name="connsiteY396" fmla="*/ 85098 h 1333443"/>
              <a:gd name="connsiteX397" fmla="*/ 6290555 w 8340220"/>
              <a:gd name="connsiteY397" fmla="*/ 92165 h 1333443"/>
              <a:gd name="connsiteX398" fmla="*/ 6289659 w 8340220"/>
              <a:gd name="connsiteY398" fmla="*/ 101647 h 1333443"/>
              <a:gd name="connsiteX399" fmla="*/ 6366345 w 8340220"/>
              <a:gd name="connsiteY399" fmla="*/ 109054 h 1333443"/>
              <a:gd name="connsiteX400" fmla="*/ 6367288 w 8340220"/>
              <a:gd name="connsiteY400" fmla="*/ 99576 h 1333443"/>
              <a:gd name="connsiteX401" fmla="*/ 6444307 w 8340220"/>
              <a:gd name="connsiteY401" fmla="*/ 107382 h 1333443"/>
              <a:gd name="connsiteX402" fmla="*/ 6443326 w 8340220"/>
              <a:gd name="connsiteY402" fmla="*/ 116857 h 1333443"/>
              <a:gd name="connsiteX403" fmla="*/ 6519640 w 8340220"/>
              <a:gd name="connsiteY403" fmla="*/ 124971 h 1333443"/>
              <a:gd name="connsiteX404" fmla="*/ 6520669 w 8340220"/>
              <a:gd name="connsiteY404" fmla="*/ 115502 h 1333443"/>
              <a:gd name="connsiteX405" fmla="*/ 6597841 w 8340220"/>
              <a:gd name="connsiteY405" fmla="*/ 124110 h 1333443"/>
              <a:gd name="connsiteX406" fmla="*/ 6596765 w 8340220"/>
              <a:gd name="connsiteY406" fmla="*/ 133573 h 1333443"/>
              <a:gd name="connsiteX407" fmla="*/ 6672774 w 8340220"/>
              <a:gd name="connsiteY407" fmla="*/ 142463 h 1333443"/>
              <a:gd name="connsiteX408" fmla="*/ 6673898 w 8340220"/>
              <a:gd name="connsiteY408" fmla="*/ 133006 h 1333443"/>
              <a:gd name="connsiteX409" fmla="*/ 6751164 w 8340220"/>
              <a:gd name="connsiteY409" fmla="*/ 142483 h 1333443"/>
              <a:gd name="connsiteX410" fmla="*/ 6749974 w 8340220"/>
              <a:gd name="connsiteY410" fmla="*/ 151934 h 1333443"/>
              <a:gd name="connsiteX411" fmla="*/ 6825745 w 8340220"/>
              <a:gd name="connsiteY411" fmla="*/ 161683 h 1333443"/>
              <a:gd name="connsiteX412" fmla="*/ 6826993 w 8340220"/>
              <a:gd name="connsiteY412" fmla="*/ 152239 h 1333443"/>
              <a:gd name="connsiteX413" fmla="*/ 6904250 w 8340220"/>
              <a:gd name="connsiteY413" fmla="*/ 162670 h 1333443"/>
              <a:gd name="connsiteX414" fmla="*/ 6902945 w 8340220"/>
              <a:gd name="connsiteY414" fmla="*/ 172105 h 1333443"/>
              <a:gd name="connsiteX415" fmla="*/ 6978574 w 8340220"/>
              <a:gd name="connsiteY415" fmla="*/ 182826 h 1333443"/>
              <a:gd name="connsiteX416" fmla="*/ 6979945 w 8340220"/>
              <a:gd name="connsiteY416" fmla="*/ 173400 h 1333443"/>
              <a:gd name="connsiteX417" fmla="*/ 7057050 w 8340220"/>
              <a:gd name="connsiteY417" fmla="*/ 184884 h 1333443"/>
              <a:gd name="connsiteX418" fmla="*/ 7055612 w 8340220"/>
              <a:gd name="connsiteY418" fmla="*/ 194299 h 1333443"/>
              <a:gd name="connsiteX419" fmla="*/ 7131212 w 8340220"/>
              <a:gd name="connsiteY419" fmla="*/ 206140 h 1333443"/>
              <a:gd name="connsiteX420" fmla="*/ 7132717 w 8340220"/>
              <a:gd name="connsiteY420" fmla="*/ 196736 h 1333443"/>
              <a:gd name="connsiteX421" fmla="*/ 7209450 w 8340220"/>
              <a:gd name="connsiteY421" fmla="*/ 209390 h 1333443"/>
              <a:gd name="connsiteX422" fmla="*/ 7207869 w 8340220"/>
              <a:gd name="connsiteY422" fmla="*/ 218782 h 1333443"/>
              <a:gd name="connsiteX423" fmla="*/ 7283545 w 8340220"/>
              <a:gd name="connsiteY423" fmla="*/ 231940 h 1333443"/>
              <a:gd name="connsiteX424" fmla="*/ 7285212 w 8340220"/>
              <a:gd name="connsiteY424" fmla="*/ 222563 h 1333443"/>
              <a:gd name="connsiteX425" fmla="*/ 7361279 w 8340220"/>
              <a:gd name="connsiteY425" fmla="*/ 236533 h 1333443"/>
              <a:gd name="connsiteX426" fmla="*/ 7359517 w 8340220"/>
              <a:gd name="connsiteY426" fmla="*/ 245892 h 1333443"/>
              <a:gd name="connsiteX427" fmla="*/ 7435345 w 8340220"/>
              <a:gd name="connsiteY427" fmla="*/ 260633 h 1333443"/>
              <a:gd name="connsiteX428" fmla="*/ 7437212 w 8340220"/>
              <a:gd name="connsiteY428" fmla="*/ 251294 h 1333443"/>
              <a:gd name="connsiteX429" fmla="*/ 7512165 w 8340220"/>
              <a:gd name="connsiteY429" fmla="*/ 266752 h 1333443"/>
              <a:gd name="connsiteX430" fmla="*/ 7510183 w 8340220"/>
              <a:gd name="connsiteY430" fmla="*/ 276068 h 1333443"/>
              <a:gd name="connsiteX431" fmla="*/ 7586164 w 8340220"/>
              <a:gd name="connsiteY431" fmla="*/ 292752 h 1333443"/>
              <a:gd name="connsiteX432" fmla="*/ 7588269 w 8340220"/>
              <a:gd name="connsiteY432" fmla="*/ 283463 h 1333443"/>
              <a:gd name="connsiteX433" fmla="*/ 7663279 w 8340220"/>
              <a:gd name="connsiteY433" fmla="*/ 301069 h 1333443"/>
              <a:gd name="connsiteX434" fmla="*/ 7661030 w 8340220"/>
              <a:gd name="connsiteY434" fmla="*/ 310326 h 1333443"/>
              <a:gd name="connsiteX435" fmla="*/ 7735164 w 8340220"/>
              <a:gd name="connsiteY435" fmla="*/ 329005 h 1333443"/>
              <a:gd name="connsiteX436" fmla="*/ 7737573 w 8340220"/>
              <a:gd name="connsiteY436" fmla="*/ 319790 h 1333443"/>
              <a:gd name="connsiteX437" fmla="*/ 7812687 w 8340220"/>
              <a:gd name="connsiteY437" fmla="*/ 340241 h 1333443"/>
              <a:gd name="connsiteX438" fmla="*/ 7810088 w 8340220"/>
              <a:gd name="connsiteY438" fmla="*/ 349404 h 1333443"/>
              <a:gd name="connsiteX439" fmla="*/ 7884020 w 8340220"/>
              <a:gd name="connsiteY439" fmla="*/ 371333 h 1333443"/>
              <a:gd name="connsiteX440" fmla="*/ 7886849 w 8340220"/>
              <a:gd name="connsiteY440" fmla="*/ 362235 h 1333443"/>
              <a:gd name="connsiteX441" fmla="*/ 7960077 w 8340220"/>
              <a:gd name="connsiteY441" fmla="*/ 386135 h 1333443"/>
              <a:gd name="connsiteX442" fmla="*/ 7956982 w 8340220"/>
              <a:gd name="connsiteY442" fmla="*/ 395143 h 1333443"/>
              <a:gd name="connsiteX443" fmla="*/ 8028953 w 8340220"/>
              <a:gd name="connsiteY443" fmla="*/ 421346 h 1333443"/>
              <a:gd name="connsiteX444" fmla="*/ 8032391 w 8340220"/>
              <a:gd name="connsiteY444" fmla="*/ 412462 h 1333443"/>
              <a:gd name="connsiteX445" fmla="*/ 8103629 w 8340220"/>
              <a:gd name="connsiteY445" fmla="*/ 441989 h 1333443"/>
              <a:gd name="connsiteX446" fmla="*/ 8099743 w 8340220"/>
              <a:gd name="connsiteY446" fmla="*/ 450688 h 1333443"/>
              <a:gd name="connsiteX447" fmla="*/ 8168723 w 8340220"/>
              <a:gd name="connsiteY447" fmla="*/ 484274 h 1333443"/>
              <a:gd name="connsiteX448" fmla="*/ 8173218 w 8340220"/>
              <a:gd name="connsiteY448" fmla="*/ 475877 h 1333443"/>
              <a:gd name="connsiteX449" fmla="*/ 8239493 w 8340220"/>
              <a:gd name="connsiteY449" fmla="*/ 515884 h 1333443"/>
              <a:gd name="connsiteX450" fmla="*/ 8234083 w 8340220"/>
              <a:gd name="connsiteY450" fmla="*/ 523723 h 1333443"/>
              <a:gd name="connsiteX451" fmla="*/ 8291262 w 8340220"/>
              <a:gd name="connsiteY451" fmla="*/ 571192 h 1333443"/>
              <a:gd name="connsiteX452" fmla="*/ 8298120 w 8340220"/>
              <a:gd name="connsiteY452" fmla="*/ 564584 h 1333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</a:cxnLst>
            <a:rect l="l" t="t" r="r" b="b"/>
            <a:pathLst>
              <a:path w="8340220" h="1333443">
                <a:moveTo>
                  <a:pt x="8298120" y="564584"/>
                </a:moveTo>
                <a:cubicBezTo>
                  <a:pt x="8318475" y="585715"/>
                  <a:pt x="8332600" y="607173"/>
                  <a:pt x="8340220" y="628909"/>
                </a:cubicBezTo>
                <a:lnTo>
                  <a:pt x="8331228" y="632057"/>
                </a:lnTo>
                <a:cubicBezTo>
                  <a:pt x="8335277" y="643620"/>
                  <a:pt x="8337296" y="655165"/>
                  <a:pt x="8337296" y="666722"/>
                </a:cubicBezTo>
                <a:cubicBezTo>
                  <a:pt x="8337296" y="678279"/>
                  <a:pt x="8335277" y="689824"/>
                  <a:pt x="8331228" y="701387"/>
                </a:cubicBezTo>
                <a:lnTo>
                  <a:pt x="8340220" y="704535"/>
                </a:lnTo>
                <a:cubicBezTo>
                  <a:pt x="8332600" y="726271"/>
                  <a:pt x="8318475" y="747729"/>
                  <a:pt x="8298120" y="768859"/>
                </a:cubicBezTo>
                <a:lnTo>
                  <a:pt x="8291262" y="762253"/>
                </a:lnTo>
                <a:cubicBezTo>
                  <a:pt x="8275964" y="778136"/>
                  <a:pt x="8256886" y="793976"/>
                  <a:pt x="8234083" y="809721"/>
                </a:cubicBezTo>
                <a:lnTo>
                  <a:pt x="8239493" y="817560"/>
                </a:lnTo>
                <a:cubicBezTo>
                  <a:pt x="8219939" y="831058"/>
                  <a:pt x="8197812" y="844397"/>
                  <a:pt x="8173218" y="857567"/>
                </a:cubicBezTo>
                <a:lnTo>
                  <a:pt x="8168723" y="849169"/>
                </a:lnTo>
                <a:cubicBezTo>
                  <a:pt x="8147596" y="860476"/>
                  <a:pt x="8124593" y="871675"/>
                  <a:pt x="8099743" y="882756"/>
                </a:cubicBezTo>
                <a:lnTo>
                  <a:pt x="8103629" y="891455"/>
                </a:lnTo>
                <a:cubicBezTo>
                  <a:pt x="8081312" y="901408"/>
                  <a:pt x="8057547" y="911252"/>
                  <a:pt x="8032391" y="920981"/>
                </a:cubicBezTo>
                <a:lnTo>
                  <a:pt x="8028953" y="912097"/>
                </a:lnTo>
                <a:cubicBezTo>
                  <a:pt x="8006131" y="920924"/>
                  <a:pt x="7982128" y="929660"/>
                  <a:pt x="7956982" y="938301"/>
                </a:cubicBezTo>
                <a:lnTo>
                  <a:pt x="7960077" y="947308"/>
                </a:lnTo>
                <a:cubicBezTo>
                  <a:pt x="7936636" y="955367"/>
                  <a:pt x="7912215" y="963330"/>
                  <a:pt x="7886849" y="971208"/>
                </a:cubicBezTo>
                <a:lnTo>
                  <a:pt x="7884020" y="962111"/>
                </a:lnTo>
                <a:cubicBezTo>
                  <a:pt x="7860218" y="969503"/>
                  <a:pt x="7835567" y="976808"/>
                  <a:pt x="7810088" y="984038"/>
                </a:cubicBezTo>
                <a:lnTo>
                  <a:pt x="7812687" y="993201"/>
                </a:lnTo>
                <a:cubicBezTo>
                  <a:pt x="7788390" y="1000097"/>
                  <a:pt x="7763348" y="1006917"/>
                  <a:pt x="7737573" y="1013651"/>
                </a:cubicBezTo>
                <a:lnTo>
                  <a:pt x="7735164" y="1004440"/>
                </a:lnTo>
                <a:cubicBezTo>
                  <a:pt x="7711094" y="1010736"/>
                  <a:pt x="7686377" y="1016966"/>
                  <a:pt x="7661030" y="1023119"/>
                </a:cubicBezTo>
                <a:lnTo>
                  <a:pt x="7663279" y="1032377"/>
                </a:lnTo>
                <a:cubicBezTo>
                  <a:pt x="7638847" y="1038311"/>
                  <a:pt x="7613844" y="1044179"/>
                  <a:pt x="7588269" y="1049979"/>
                </a:cubicBezTo>
                <a:lnTo>
                  <a:pt x="7586164" y="1040692"/>
                </a:lnTo>
                <a:cubicBezTo>
                  <a:pt x="7561371" y="1046312"/>
                  <a:pt x="7536034" y="1051875"/>
                  <a:pt x="7510183" y="1057371"/>
                </a:cubicBezTo>
                <a:lnTo>
                  <a:pt x="7512165" y="1066696"/>
                </a:lnTo>
                <a:cubicBezTo>
                  <a:pt x="7487638" y="1071906"/>
                  <a:pt x="7462654" y="1077059"/>
                  <a:pt x="7437212" y="1082155"/>
                </a:cubicBezTo>
                <a:lnTo>
                  <a:pt x="7435345" y="1072811"/>
                </a:lnTo>
                <a:cubicBezTo>
                  <a:pt x="7410504" y="1077783"/>
                  <a:pt x="7385225" y="1082698"/>
                  <a:pt x="7359517" y="1087555"/>
                </a:cubicBezTo>
                <a:lnTo>
                  <a:pt x="7361279" y="1096909"/>
                </a:lnTo>
                <a:cubicBezTo>
                  <a:pt x="7336323" y="1101624"/>
                  <a:pt x="7310968" y="1106282"/>
                  <a:pt x="7285212" y="1110882"/>
                </a:cubicBezTo>
                <a:lnTo>
                  <a:pt x="7283545" y="1101500"/>
                </a:lnTo>
                <a:cubicBezTo>
                  <a:pt x="7258685" y="1105939"/>
                  <a:pt x="7233454" y="1110330"/>
                  <a:pt x="7207869" y="1114664"/>
                </a:cubicBezTo>
                <a:lnTo>
                  <a:pt x="7209450" y="1124055"/>
                </a:lnTo>
                <a:cubicBezTo>
                  <a:pt x="7184219" y="1128322"/>
                  <a:pt x="7158644" y="1132542"/>
                  <a:pt x="7132717" y="1136704"/>
                </a:cubicBezTo>
                <a:lnTo>
                  <a:pt x="7131212" y="1127303"/>
                </a:lnTo>
                <a:cubicBezTo>
                  <a:pt x="7106323" y="1131304"/>
                  <a:pt x="7081120" y="1135247"/>
                  <a:pt x="7055612" y="1139143"/>
                </a:cubicBezTo>
                <a:lnTo>
                  <a:pt x="7057041" y="1148563"/>
                </a:lnTo>
                <a:cubicBezTo>
                  <a:pt x="7031647" y="1152440"/>
                  <a:pt x="7005949" y="1156269"/>
                  <a:pt x="6979945" y="1160041"/>
                </a:cubicBezTo>
                <a:lnTo>
                  <a:pt x="6978574" y="1150620"/>
                </a:lnTo>
                <a:cubicBezTo>
                  <a:pt x="6953638" y="1154240"/>
                  <a:pt x="6928425" y="1157812"/>
                  <a:pt x="6902945" y="1161336"/>
                </a:cubicBezTo>
                <a:lnTo>
                  <a:pt x="6904250" y="1170775"/>
                </a:lnTo>
                <a:cubicBezTo>
                  <a:pt x="6878761" y="1174300"/>
                  <a:pt x="6853015" y="1177776"/>
                  <a:pt x="6826993" y="1181205"/>
                </a:cubicBezTo>
                <a:lnTo>
                  <a:pt x="6825745" y="1171756"/>
                </a:lnTo>
                <a:cubicBezTo>
                  <a:pt x="6800733" y="1175052"/>
                  <a:pt x="6775472" y="1178310"/>
                  <a:pt x="6749974" y="1181510"/>
                </a:cubicBezTo>
                <a:lnTo>
                  <a:pt x="6751164" y="1190959"/>
                </a:lnTo>
                <a:cubicBezTo>
                  <a:pt x="6725647" y="1194169"/>
                  <a:pt x="6699891" y="1197322"/>
                  <a:pt x="6673898" y="1200436"/>
                </a:cubicBezTo>
                <a:lnTo>
                  <a:pt x="6672774" y="1190978"/>
                </a:lnTo>
                <a:cubicBezTo>
                  <a:pt x="6647656" y="1193988"/>
                  <a:pt x="6622320" y="1196950"/>
                  <a:pt x="6596765" y="1199874"/>
                </a:cubicBezTo>
                <a:lnTo>
                  <a:pt x="6597841" y="1209333"/>
                </a:lnTo>
                <a:cubicBezTo>
                  <a:pt x="6572333" y="1212247"/>
                  <a:pt x="6546605" y="1215114"/>
                  <a:pt x="6520669" y="1217943"/>
                </a:cubicBezTo>
                <a:lnTo>
                  <a:pt x="6519640" y="1208475"/>
                </a:lnTo>
                <a:cubicBezTo>
                  <a:pt x="6494399" y="1211219"/>
                  <a:pt x="6468958" y="1213924"/>
                  <a:pt x="6443316" y="1216591"/>
                </a:cubicBezTo>
                <a:lnTo>
                  <a:pt x="6444307" y="1226059"/>
                </a:lnTo>
                <a:cubicBezTo>
                  <a:pt x="6418818" y="1228706"/>
                  <a:pt x="6393149" y="1231307"/>
                  <a:pt x="6367288" y="1233869"/>
                </a:cubicBezTo>
                <a:lnTo>
                  <a:pt x="6366345" y="1224392"/>
                </a:lnTo>
                <a:cubicBezTo>
                  <a:pt x="6340961" y="1226897"/>
                  <a:pt x="6315396" y="1229373"/>
                  <a:pt x="6289659" y="1231793"/>
                </a:cubicBezTo>
                <a:lnTo>
                  <a:pt x="6290555" y="1241279"/>
                </a:lnTo>
                <a:cubicBezTo>
                  <a:pt x="6265113" y="1243680"/>
                  <a:pt x="6239500" y="1246032"/>
                  <a:pt x="6213726" y="1248347"/>
                </a:cubicBezTo>
                <a:lnTo>
                  <a:pt x="6212878" y="1238860"/>
                </a:lnTo>
                <a:cubicBezTo>
                  <a:pt x="6187342" y="1241146"/>
                  <a:pt x="6161634" y="1243404"/>
                  <a:pt x="6135774" y="1245604"/>
                </a:cubicBezTo>
                <a:lnTo>
                  <a:pt x="6136583" y="1255100"/>
                </a:lnTo>
                <a:cubicBezTo>
                  <a:pt x="6111199" y="1257262"/>
                  <a:pt x="6085662" y="1259386"/>
                  <a:pt x="6059973" y="1261472"/>
                </a:cubicBezTo>
                <a:lnTo>
                  <a:pt x="6059202" y="1251976"/>
                </a:lnTo>
                <a:cubicBezTo>
                  <a:pt x="6033522" y="1254062"/>
                  <a:pt x="6007691" y="1256110"/>
                  <a:pt x="5981706" y="1258110"/>
                </a:cubicBezTo>
                <a:lnTo>
                  <a:pt x="5982440" y="1267607"/>
                </a:lnTo>
                <a:cubicBezTo>
                  <a:pt x="5957104" y="1269559"/>
                  <a:pt x="5931624" y="1271464"/>
                  <a:pt x="5906011" y="1273341"/>
                </a:cubicBezTo>
                <a:lnTo>
                  <a:pt x="5905316" y="1263835"/>
                </a:lnTo>
                <a:cubicBezTo>
                  <a:pt x="5879722" y="1265701"/>
                  <a:pt x="5853995" y="1267540"/>
                  <a:pt x="5828135" y="1269321"/>
                </a:cubicBezTo>
                <a:lnTo>
                  <a:pt x="5828792" y="1278827"/>
                </a:lnTo>
                <a:cubicBezTo>
                  <a:pt x="5803265" y="1280589"/>
                  <a:pt x="5777615" y="1282313"/>
                  <a:pt x="5751830" y="1283999"/>
                </a:cubicBezTo>
                <a:lnTo>
                  <a:pt x="5751211" y="1274493"/>
                </a:lnTo>
                <a:cubicBezTo>
                  <a:pt x="5725713" y="1276160"/>
                  <a:pt x="5700081" y="1277789"/>
                  <a:pt x="5674325" y="1279379"/>
                </a:cubicBezTo>
                <a:lnTo>
                  <a:pt x="5674906" y="1288885"/>
                </a:lnTo>
                <a:cubicBezTo>
                  <a:pt x="5649208" y="1290476"/>
                  <a:pt x="5623386" y="1292019"/>
                  <a:pt x="5597440" y="1293524"/>
                </a:cubicBezTo>
                <a:lnTo>
                  <a:pt x="5596887" y="1284018"/>
                </a:lnTo>
                <a:cubicBezTo>
                  <a:pt x="5571465" y="1285494"/>
                  <a:pt x="5545928" y="1286923"/>
                  <a:pt x="5520277" y="1288323"/>
                </a:cubicBezTo>
                <a:lnTo>
                  <a:pt x="5520801" y="1297839"/>
                </a:lnTo>
                <a:cubicBezTo>
                  <a:pt x="5495141" y="1299239"/>
                  <a:pt x="5469367" y="1300601"/>
                  <a:pt x="5443477" y="1301916"/>
                </a:cubicBezTo>
                <a:lnTo>
                  <a:pt x="5442991" y="1292410"/>
                </a:lnTo>
                <a:cubicBezTo>
                  <a:pt x="5417436" y="1293715"/>
                  <a:pt x="5391775" y="1294972"/>
                  <a:pt x="5366001" y="1296201"/>
                </a:cubicBezTo>
                <a:lnTo>
                  <a:pt x="5366458" y="1305716"/>
                </a:lnTo>
                <a:cubicBezTo>
                  <a:pt x="5340893" y="1306935"/>
                  <a:pt x="5315223" y="1308116"/>
                  <a:pt x="5289458" y="1309259"/>
                </a:cubicBezTo>
                <a:lnTo>
                  <a:pt x="5289039" y="1299744"/>
                </a:lnTo>
                <a:cubicBezTo>
                  <a:pt x="5263293" y="1300877"/>
                  <a:pt x="5237452" y="1301982"/>
                  <a:pt x="5211506" y="1303049"/>
                </a:cubicBezTo>
                <a:lnTo>
                  <a:pt x="5211896" y="1312564"/>
                </a:lnTo>
                <a:cubicBezTo>
                  <a:pt x="5186426" y="1313612"/>
                  <a:pt x="5160852" y="1314612"/>
                  <a:pt x="5135191" y="1315584"/>
                </a:cubicBezTo>
                <a:lnTo>
                  <a:pt x="5134829" y="1306068"/>
                </a:lnTo>
                <a:cubicBezTo>
                  <a:pt x="5109179" y="1307030"/>
                  <a:pt x="5083433" y="1307964"/>
                  <a:pt x="5057600" y="1308859"/>
                </a:cubicBezTo>
                <a:lnTo>
                  <a:pt x="5057934" y="1318375"/>
                </a:lnTo>
                <a:cubicBezTo>
                  <a:pt x="5032273" y="1319261"/>
                  <a:pt x="5006518" y="1320118"/>
                  <a:pt x="4980686" y="1320927"/>
                </a:cubicBezTo>
                <a:lnTo>
                  <a:pt x="4980391" y="1311402"/>
                </a:lnTo>
                <a:cubicBezTo>
                  <a:pt x="4954835" y="1312203"/>
                  <a:pt x="4929194" y="1312974"/>
                  <a:pt x="4903467" y="1313698"/>
                </a:cubicBezTo>
                <a:lnTo>
                  <a:pt x="4903734" y="1323223"/>
                </a:lnTo>
                <a:cubicBezTo>
                  <a:pt x="4878007" y="1323947"/>
                  <a:pt x="4852194" y="1324642"/>
                  <a:pt x="4826295" y="1325290"/>
                </a:cubicBezTo>
                <a:lnTo>
                  <a:pt x="4826057" y="1315765"/>
                </a:lnTo>
                <a:cubicBezTo>
                  <a:pt x="4800473" y="1316413"/>
                  <a:pt x="4774822" y="1317022"/>
                  <a:pt x="4749086" y="1317594"/>
                </a:cubicBezTo>
                <a:lnTo>
                  <a:pt x="4749295" y="1327109"/>
                </a:lnTo>
                <a:cubicBezTo>
                  <a:pt x="4723663" y="1327681"/>
                  <a:pt x="4697955" y="1328214"/>
                  <a:pt x="4672171" y="1328700"/>
                </a:cubicBezTo>
                <a:lnTo>
                  <a:pt x="4671990" y="1319184"/>
                </a:lnTo>
                <a:cubicBezTo>
                  <a:pt x="4646225" y="1319670"/>
                  <a:pt x="4620393" y="1320127"/>
                  <a:pt x="4594495" y="1320547"/>
                </a:cubicBezTo>
                <a:lnTo>
                  <a:pt x="4594648" y="1330072"/>
                </a:lnTo>
                <a:cubicBezTo>
                  <a:pt x="4569101" y="1330481"/>
                  <a:pt x="4543479" y="1330853"/>
                  <a:pt x="4517790" y="1331195"/>
                </a:cubicBezTo>
                <a:lnTo>
                  <a:pt x="4517666" y="1321670"/>
                </a:lnTo>
                <a:cubicBezTo>
                  <a:pt x="4491997" y="1322004"/>
                  <a:pt x="4466250" y="1322309"/>
                  <a:pt x="4440447" y="1322575"/>
                </a:cubicBezTo>
                <a:lnTo>
                  <a:pt x="4440542" y="1332100"/>
                </a:lnTo>
                <a:cubicBezTo>
                  <a:pt x="4414825" y="1332357"/>
                  <a:pt x="4389050" y="1332586"/>
                  <a:pt x="4363209" y="1332777"/>
                </a:cubicBezTo>
                <a:lnTo>
                  <a:pt x="4363133" y="1323252"/>
                </a:lnTo>
                <a:cubicBezTo>
                  <a:pt x="4337549" y="1323433"/>
                  <a:pt x="4311898" y="1323585"/>
                  <a:pt x="4286180" y="1323690"/>
                </a:cubicBezTo>
                <a:lnTo>
                  <a:pt x="4286228" y="1333215"/>
                </a:lnTo>
                <a:cubicBezTo>
                  <a:pt x="4260510" y="1333329"/>
                  <a:pt x="4234736" y="1333405"/>
                  <a:pt x="4208894" y="1333443"/>
                </a:cubicBezTo>
                <a:lnTo>
                  <a:pt x="4208885" y="1323918"/>
                </a:lnTo>
                <a:cubicBezTo>
                  <a:pt x="4195969" y="1323937"/>
                  <a:pt x="4183043" y="1323947"/>
                  <a:pt x="4170108" y="1323947"/>
                </a:cubicBezTo>
                <a:cubicBezTo>
                  <a:pt x="4157174" y="1323947"/>
                  <a:pt x="4144239" y="1323937"/>
                  <a:pt x="4131332" y="1323918"/>
                </a:cubicBezTo>
                <a:lnTo>
                  <a:pt x="4131313" y="1333443"/>
                </a:lnTo>
                <a:cubicBezTo>
                  <a:pt x="4105481" y="1333405"/>
                  <a:pt x="4079707" y="1333329"/>
                  <a:pt x="4053989" y="1333215"/>
                </a:cubicBezTo>
                <a:lnTo>
                  <a:pt x="4054027" y="1323690"/>
                </a:lnTo>
                <a:cubicBezTo>
                  <a:pt x="4028319" y="1323585"/>
                  <a:pt x="4002668" y="1323433"/>
                  <a:pt x="3977084" y="1323252"/>
                </a:cubicBezTo>
                <a:lnTo>
                  <a:pt x="3977008" y="1332777"/>
                </a:lnTo>
                <a:cubicBezTo>
                  <a:pt x="3951167" y="1332586"/>
                  <a:pt x="3925383" y="1332357"/>
                  <a:pt x="3899665" y="1332100"/>
                </a:cubicBezTo>
                <a:lnTo>
                  <a:pt x="3899770" y="1322575"/>
                </a:lnTo>
                <a:cubicBezTo>
                  <a:pt x="3873967" y="1322309"/>
                  <a:pt x="3848221" y="1322004"/>
                  <a:pt x="3822551" y="1321670"/>
                </a:cubicBezTo>
                <a:lnTo>
                  <a:pt x="3822418" y="1331195"/>
                </a:lnTo>
                <a:cubicBezTo>
                  <a:pt x="3796738" y="1330853"/>
                  <a:pt x="3771116" y="1330481"/>
                  <a:pt x="3745570" y="1330072"/>
                </a:cubicBezTo>
                <a:lnTo>
                  <a:pt x="3745722" y="1320547"/>
                </a:lnTo>
                <a:cubicBezTo>
                  <a:pt x="3719824" y="1320127"/>
                  <a:pt x="3693982" y="1319670"/>
                  <a:pt x="3668227" y="1319184"/>
                </a:cubicBezTo>
                <a:lnTo>
                  <a:pt x="3668046" y="1328700"/>
                </a:lnTo>
                <a:cubicBezTo>
                  <a:pt x="3642262" y="1328214"/>
                  <a:pt x="3616554" y="1327681"/>
                  <a:pt x="3590922" y="1327109"/>
                </a:cubicBezTo>
                <a:lnTo>
                  <a:pt x="3591131" y="1317594"/>
                </a:lnTo>
                <a:cubicBezTo>
                  <a:pt x="3565395" y="1317022"/>
                  <a:pt x="3539744" y="1316413"/>
                  <a:pt x="3514160" y="1315765"/>
                </a:cubicBezTo>
                <a:lnTo>
                  <a:pt x="3513922" y="1325290"/>
                </a:lnTo>
                <a:cubicBezTo>
                  <a:pt x="3488023" y="1324642"/>
                  <a:pt x="3462210" y="1323947"/>
                  <a:pt x="3436484" y="1323223"/>
                </a:cubicBezTo>
                <a:lnTo>
                  <a:pt x="3436750" y="1313698"/>
                </a:lnTo>
                <a:cubicBezTo>
                  <a:pt x="3411023" y="1312974"/>
                  <a:pt x="3385382" y="1312203"/>
                  <a:pt x="3359826" y="1311402"/>
                </a:cubicBezTo>
                <a:lnTo>
                  <a:pt x="3359531" y="1320927"/>
                </a:lnTo>
                <a:cubicBezTo>
                  <a:pt x="3333699" y="1320118"/>
                  <a:pt x="3307944" y="1319261"/>
                  <a:pt x="3282283" y="1318375"/>
                </a:cubicBezTo>
                <a:lnTo>
                  <a:pt x="3282617" y="1308859"/>
                </a:lnTo>
                <a:cubicBezTo>
                  <a:pt x="3256785" y="1307964"/>
                  <a:pt x="3231039" y="1307030"/>
                  <a:pt x="3205388" y="1306068"/>
                </a:cubicBezTo>
                <a:lnTo>
                  <a:pt x="3205026" y="1315584"/>
                </a:lnTo>
                <a:cubicBezTo>
                  <a:pt x="3179365" y="1314612"/>
                  <a:pt x="3153791" y="1313612"/>
                  <a:pt x="3128321" y="1312564"/>
                </a:cubicBezTo>
                <a:lnTo>
                  <a:pt x="3128712" y="1303049"/>
                </a:lnTo>
                <a:cubicBezTo>
                  <a:pt x="3102766" y="1301982"/>
                  <a:pt x="3076924" y="1300877"/>
                  <a:pt x="3051178" y="1299744"/>
                </a:cubicBezTo>
                <a:lnTo>
                  <a:pt x="3050759" y="1309259"/>
                </a:lnTo>
                <a:cubicBezTo>
                  <a:pt x="3024994" y="1308116"/>
                  <a:pt x="2999324" y="1306935"/>
                  <a:pt x="2973759" y="1305716"/>
                </a:cubicBezTo>
                <a:lnTo>
                  <a:pt x="2974216" y="1296201"/>
                </a:lnTo>
                <a:cubicBezTo>
                  <a:pt x="2948441" y="1294972"/>
                  <a:pt x="2922781" y="1293715"/>
                  <a:pt x="2897226" y="1292410"/>
                </a:cubicBezTo>
                <a:lnTo>
                  <a:pt x="2896740" y="1301916"/>
                </a:lnTo>
                <a:cubicBezTo>
                  <a:pt x="2870851" y="1300601"/>
                  <a:pt x="2845076" y="1299239"/>
                  <a:pt x="2819416" y="1297839"/>
                </a:cubicBezTo>
                <a:lnTo>
                  <a:pt x="2819940" y="1288323"/>
                </a:lnTo>
                <a:cubicBezTo>
                  <a:pt x="2794289" y="1286923"/>
                  <a:pt x="2768752" y="1285494"/>
                  <a:pt x="2743330" y="1284018"/>
                </a:cubicBezTo>
                <a:lnTo>
                  <a:pt x="2742778" y="1293524"/>
                </a:lnTo>
                <a:cubicBezTo>
                  <a:pt x="2716832" y="1292019"/>
                  <a:pt x="2691009" y="1290476"/>
                  <a:pt x="2665311" y="1288885"/>
                </a:cubicBezTo>
                <a:lnTo>
                  <a:pt x="2665892" y="1279379"/>
                </a:lnTo>
                <a:cubicBezTo>
                  <a:pt x="2640136" y="1277789"/>
                  <a:pt x="2614505" y="1276160"/>
                  <a:pt x="2589006" y="1274493"/>
                </a:cubicBezTo>
                <a:lnTo>
                  <a:pt x="2588377" y="1283999"/>
                </a:lnTo>
                <a:cubicBezTo>
                  <a:pt x="2562603" y="1282313"/>
                  <a:pt x="2536952" y="1280589"/>
                  <a:pt x="2511425" y="1278827"/>
                </a:cubicBezTo>
                <a:lnTo>
                  <a:pt x="2512082" y="1269321"/>
                </a:lnTo>
                <a:cubicBezTo>
                  <a:pt x="2486222" y="1267540"/>
                  <a:pt x="2460495" y="1265701"/>
                  <a:pt x="2434901" y="1263835"/>
                </a:cubicBezTo>
                <a:lnTo>
                  <a:pt x="2434206" y="1273341"/>
                </a:lnTo>
                <a:cubicBezTo>
                  <a:pt x="2408593" y="1271464"/>
                  <a:pt x="2383114" y="1269559"/>
                  <a:pt x="2357777" y="1267607"/>
                </a:cubicBezTo>
                <a:lnTo>
                  <a:pt x="2358511" y="1258110"/>
                </a:lnTo>
                <a:cubicBezTo>
                  <a:pt x="2332526" y="1256110"/>
                  <a:pt x="2306695" y="1254062"/>
                  <a:pt x="2281015" y="1251976"/>
                </a:cubicBezTo>
                <a:lnTo>
                  <a:pt x="2280244" y="1261472"/>
                </a:lnTo>
                <a:cubicBezTo>
                  <a:pt x="2254555" y="1259386"/>
                  <a:pt x="2229018" y="1257262"/>
                  <a:pt x="2203634" y="1255100"/>
                </a:cubicBezTo>
                <a:lnTo>
                  <a:pt x="2204444" y="1245604"/>
                </a:lnTo>
                <a:cubicBezTo>
                  <a:pt x="2178574" y="1243404"/>
                  <a:pt x="2152875" y="1241146"/>
                  <a:pt x="2127339" y="1238860"/>
                </a:cubicBezTo>
                <a:lnTo>
                  <a:pt x="2126491" y="1248347"/>
                </a:lnTo>
                <a:cubicBezTo>
                  <a:pt x="2100716" y="1246032"/>
                  <a:pt x="2075104" y="1243680"/>
                  <a:pt x="2049662" y="1241279"/>
                </a:cubicBezTo>
                <a:lnTo>
                  <a:pt x="2050558" y="1231793"/>
                </a:lnTo>
                <a:cubicBezTo>
                  <a:pt x="2024812" y="1229373"/>
                  <a:pt x="1999256" y="1226897"/>
                  <a:pt x="1973872" y="1224392"/>
                </a:cubicBezTo>
                <a:lnTo>
                  <a:pt x="1972929" y="1233869"/>
                </a:lnTo>
                <a:cubicBezTo>
                  <a:pt x="1947069" y="1231307"/>
                  <a:pt x="1921399" y="1228706"/>
                  <a:pt x="1895910" y="1226059"/>
                </a:cubicBezTo>
                <a:lnTo>
                  <a:pt x="1896891" y="1216591"/>
                </a:lnTo>
                <a:cubicBezTo>
                  <a:pt x="1871259" y="1213924"/>
                  <a:pt x="1845818" y="1211219"/>
                  <a:pt x="1820577" y="1208475"/>
                </a:cubicBezTo>
                <a:lnTo>
                  <a:pt x="1819548" y="1217943"/>
                </a:lnTo>
                <a:cubicBezTo>
                  <a:pt x="1793611" y="1215114"/>
                  <a:pt x="1767884" y="1212247"/>
                  <a:pt x="1742376" y="1209333"/>
                </a:cubicBezTo>
                <a:lnTo>
                  <a:pt x="1743453" y="1199874"/>
                </a:lnTo>
                <a:cubicBezTo>
                  <a:pt x="1717897" y="1196950"/>
                  <a:pt x="1692561" y="1193988"/>
                  <a:pt x="1667443" y="1190978"/>
                </a:cubicBezTo>
                <a:lnTo>
                  <a:pt x="1666319" y="1200436"/>
                </a:lnTo>
                <a:cubicBezTo>
                  <a:pt x="1640326" y="1197322"/>
                  <a:pt x="1614570" y="1194169"/>
                  <a:pt x="1589052" y="1190959"/>
                </a:cubicBezTo>
                <a:lnTo>
                  <a:pt x="1590243" y="1181510"/>
                </a:lnTo>
                <a:cubicBezTo>
                  <a:pt x="1564745" y="1178310"/>
                  <a:pt x="1539484" y="1175052"/>
                  <a:pt x="1514472" y="1171756"/>
                </a:cubicBezTo>
                <a:lnTo>
                  <a:pt x="1513224" y="1181205"/>
                </a:lnTo>
                <a:cubicBezTo>
                  <a:pt x="1487202" y="1177776"/>
                  <a:pt x="1461456" y="1174300"/>
                  <a:pt x="1435967" y="1170775"/>
                </a:cubicBezTo>
                <a:lnTo>
                  <a:pt x="1437272" y="1161336"/>
                </a:lnTo>
                <a:cubicBezTo>
                  <a:pt x="1411792" y="1157812"/>
                  <a:pt x="1386580" y="1154240"/>
                  <a:pt x="1361643" y="1150620"/>
                </a:cubicBezTo>
                <a:lnTo>
                  <a:pt x="1360272" y="1160041"/>
                </a:lnTo>
                <a:cubicBezTo>
                  <a:pt x="1334268" y="1156269"/>
                  <a:pt x="1308570" y="1152440"/>
                  <a:pt x="1283176" y="1148563"/>
                </a:cubicBezTo>
                <a:lnTo>
                  <a:pt x="1284605" y="1139143"/>
                </a:lnTo>
                <a:cubicBezTo>
                  <a:pt x="1259097" y="1135247"/>
                  <a:pt x="1233894" y="1131304"/>
                  <a:pt x="1209005" y="1127303"/>
                </a:cubicBezTo>
                <a:lnTo>
                  <a:pt x="1207500" y="1136704"/>
                </a:lnTo>
                <a:cubicBezTo>
                  <a:pt x="1181573" y="1132542"/>
                  <a:pt x="1155989" y="1128322"/>
                  <a:pt x="1130757" y="1124055"/>
                </a:cubicBezTo>
                <a:lnTo>
                  <a:pt x="1132348" y="1114664"/>
                </a:lnTo>
                <a:cubicBezTo>
                  <a:pt x="1106764" y="1110330"/>
                  <a:pt x="1081532" y="1105939"/>
                  <a:pt x="1056672" y="1101500"/>
                </a:cubicBezTo>
                <a:lnTo>
                  <a:pt x="1055005" y="1110882"/>
                </a:lnTo>
                <a:cubicBezTo>
                  <a:pt x="1029249" y="1106282"/>
                  <a:pt x="1003894" y="1101624"/>
                  <a:pt x="978938" y="1096909"/>
                </a:cubicBezTo>
                <a:lnTo>
                  <a:pt x="980700" y="1087555"/>
                </a:lnTo>
                <a:cubicBezTo>
                  <a:pt x="954992" y="1082698"/>
                  <a:pt x="929716" y="1077783"/>
                  <a:pt x="904875" y="1072811"/>
                </a:cubicBezTo>
                <a:lnTo>
                  <a:pt x="903005" y="1082155"/>
                </a:lnTo>
                <a:cubicBezTo>
                  <a:pt x="877562" y="1077059"/>
                  <a:pt x="852576" y="1071906"/>
                  <a:pt x="828057" y="1066696"/>
                </a:cubicBezTo>
                <a:lnTo>
                  <a:pt x="830038" y="1057371"/>
                </a:lnTo>
                <a:cubicBezTo>
                  <a:pt x="804183" y="1051875"/>
                  <a:pt x="778851" y="1046312"/>
                  <a:pt x="754054" y="1040692"/>
                </a:cubicBezTo>
                <a:lnTo>
                  <a:pt x="751947" y="1049979"/>
                </a:lnTo>
                <a:cubicBezTo>
                  <a:pt x="726374" y="1044179"/>
                  <a:pt x="701366" y="1038311"/>
                  <a:pt x="676937" y="1032377"/>
                </a:cubicBezTo>
                <a:lnTo>
                  <a:pt x="679185" y="1023119"/>
                </a:lnTo>
                <a:cubicBezTo>
                  <a:pt x="653843" y="1016966"/>
                  <a:pt x="629128" y="1010736"/>
                  <a:pt x="605052" y="1004440"/>
                </a:cubicBezTo>
                <a:lnTo>
                  <a:pt x="602643" y="1013651"/>
                </a:lnTo>
                <a:cubicBezTo>
                  <a:pt x="576870" y="1006917"/>
                  <a:pt x="551825" y="1000097"/>
                  <a:pt x="527526" y="993201"/>
                </a:cubicBezTo>
                <a:lnTo>
                  <a:pt x="530126" y="984038"/>
                </a:lnTo>
                <a:cubicBezTo>
                  <a:pt x="504646" y="976808"/>
                  <a:pt x="479997" y="969503"/>
                  <a:pt x="456196" y="962111"/>
                </a:cubicBezTo>
                <a:lnTo>
                  <a:pt x="453371" y="971208"/>
                </a:lnTo>
                <a:cubicBezTo>
                  <a:pt x="427999" y="963330"/>
                  <a:pt x="403580" y="955367"/>
                  <a:pt x="380139" y="947308"/>
                </a:cubicBezTo>
                <a:lnTo>
                  <a:pt x="383233" y="938301"/>
                </a:lnTo>
                <a:cubicBezTo>
                  <a:pt x="358089" y="929660"/>
                  <a:pt x="334089" y="920924"/>
                  <a:pt x="311263" y="912097"/>
                </a:cubicBezTo>
                <a:lnTo>
                  <a:pt x="307828" y="920981"/>
                </a:lnTo>
                <a:cubicBezTo>
                  <a:pt x="282668" y="911252"/>
                  <a:pt x="258910" y="901408"/>
                  <a:pt x="236591" y="891455"/>
                </a:cubicBezTo>
                <a:lnTo>
                  <a:pt x="240471" y="882756"/>
                </a:lnTo>
                <a:cubicBezTo>
                  <a:pt x="215625" y="871675"/>
                  <a:pt x="192618" y="860476"/>
                  <a:pt x="171498" y="849169"/>
                </a:cubicBezTo>
                <a:lnTo>
                  <a:pt x="167002" y="857567"/>
                </a:lnTo>
                <a:cubicBezTo>
                  <a:pt x="142401" y="844397"/>
                  <a:pt x="120280" y="831057"/>
                  <a:pt x="100726" y="817560"/>
                </a:cubicBezTo>
                <a:lnTo>
                  <a:pt x="106138" y="809721"/>
                </a:lnTo>
                <a:cubicBezTo>
                  <a:pt x="83327" y="793975"/>
                  <a:pt x="64251" y="778135"/>
                  <a:pt x="48956" y="762252"/>
                </a:cubicBezTo>
                <a:lnTo>
                  <a:pt x="42095" y="768859"/>
                </a:lnTo>
                <a:cubicBezTo>
                  <a:pt x="21747" y="747729"/>
                  <a:pt x="7612" y="726271"/>
                  <a:pt x="0" y="704535"/>
                </a:cubicBezTo>
                <a:lnTo>
                  <a:pt x="8990" y="701387"/>
                </a:lnTo>
                <a:cubicBezTo>
                  <a:pt x="4940" y="689824"/>
                  <a:pt x="2921" y="678279"/>
                  <a:pt x="2921" y="666722"/>
                </a:cubicBezTo>
                <a:cubicBezTo>
                  <a:pt x="2921" y="655165"/>
                  <a:pt x="4940" y="643620"/>
                  <a:pt x="8990" y="632057"/>
                </a:cubicBezTo>
                <a:lnTo>
                  <a:pt x="0" y="628909"/>
                </a:lnTo>
                <a:cubicBezTo>
                  <a:pt x="7613" y="607173"/>
                  <a:pt x="21747" y="585715"/>
                  <a:pt x="42095" y="564584"/>
                </a:cubicBezTo>
                <a:lnTo>
                  <a:pt x="48956" y="571191"/>
                </a:lnTo>
                <a:cubicBezTo>
                  <a:pt x="64251" y="555308"/>
                  <a:pt x="83327" y="539468"/>
                  <a:pt x="106138" y="523723"/>
                </a:cubicBezTo>
                <a:lnTo>
                  <a:pt x="100726" y="515884"/>
                </a:lnTo>
                <a:cubicBezTo>
                  <a:pt x="120280" y="502387"/>
                  <a:pt x="142401" y="489046"/>
                  <a:pt x="167003" y="475877"/>
                </a:cubicBezTo>
                <a:lnTo>
                  <a:pt x="171498" y="484274"/>
                </a:lnTo>
                <a:cubicBezTo>
                  <a:pt x="192618" y="472968"/>
                  <a:pt x="215625" y="461769"/>
                  <a:pt x="240472" y="450688"/>
                </a:cubicBezTo>
                <a:lnTo>
                  <a:pt x="236591" y="441989"/>
                </a:lnTo>
                <a:cubicBezTo>
                  <a:pt x="258910" y="432035"/>
                  <a:pt x="282668" y="422190"/>
                  <a:pt x="307828" y="412462"/>
                </a:cubicBezTo>
                <a:lnTo>
                  <a:pt x="311263" y="421346"/>
                </a:lnTo>
                <a:cubicBezTo>
                  <a:pt x="334090" y="412520"/>
                  <a:pt x="358089" y="403783"/>
                  <a:pt x="383234" y="395143"/>
                </a:cubicBezTo>
                <a:lnTo>
                  <a:pt x="380139" y="386135"/>
                </a:lnTo>
                <a:cubicBezTo>
                  <a:pt x="403580" y="378080"/>
                  <a:pt x="427999" y="370112"/>
                  <a:pt x="453371" y="362235"/>
                </a:cubicBezTo>
                <a:lnTo>
                  <a:pt x="456196" y="371333"/>
                </a:lnTo>
                <a:cubicBezTo>
                  <a:pt x="479997" y="363943"/>
                  <a:pt x="504646" y="356633"/>
                  <a:pt x="530126" y="349404"/>
                </a:cubicBezTo>
                <a:lnTo>
                  <a:pt x="527526" y="340241"/>
                </a:lnTo>
                <a:cubicBezTo>
                  <a:pt x="551825" y="333347"/>
                  <a:pt x="576870" y="326529"/>
                  <a:pt x="602643" y="319790"/>
                </a:cubicBezTo>
                <a:lnTo>
                  <a:pt x="605052" y="329005"/>
                </a:lnTo>
                <a:cubicBezTo>
                  <a:pt x="629128" y="322710"/>
                  <a:pt x="653843" y="316483"/>
                  <a:pt x="679185" y="310326"/>
                </a:cubicBezTo>
                <a:lnTo>
                  <a:pt x="676937" y="301069"/>
                </a:lnTo>
                <a:cubicBezTo>
                  <a:pt x="701366" y="295134"/>
                  <a:pt x="726374" y="289265"/>
                  <a:pt x="751947" y="283463"/>
                </a:cubicBezTo>
                <a:lnTo>
                  <a:pt x="754054" y="292752"/>
                </a:lnTo>
                <a:cubicBezTo>
                  <a:pt x="778851" y="287127"/>
                  <a:pt x="804183" y="281565"/>
                  <a:pt x="830038" y="276068"/>
                </a:cubicBezTo>
                <a:lnTo>
                  <a:pt x="828057" y="266752"/>
                </a:lnTo>
                <a:cubicBezTo>
                  <a:pt x="852576" y="261539"/>
                  <a:pt x="877562" y="256386"/>
                  <a:pt x="903006" y="251294"/>
                </a:cubicBezTo>
                <a:lnTo>
                  <a:pt x="904875" y="260633"/>
                </a:lnTo>
                <a:cubicBezTo>
                  <a:pt x="929716" y="255661"/>
                  <a:pt x="954992" y="250747"/>
                  <a:pt x="980700" y="245892"/>
                </a:cubicBezTo>
                <a:lnTo>
                  <a:pt x="978938" y="236533"/>
                </a:lnTo>
                <a:cubicBezTo>
                  <a:pt x="1003894" y="231820"/>
                  <a:pt x="1029249" y="227163"/>
                  <a:pt x="1055005" y="222563"/>
                </a:cubicBezTo>
                <a:lnTo>
                  <a:pt x="1056681" y="231940"/>
                </a:lnTo>
                <a:cubicBezTo>
                  <a:pt x="1081532" y="227500"/>
                  <a:pt x="1106764" y="223114"/>
                  <a:pt x="1132348" y="218782"/>
                </a:cubicBezTo>
                <a:lnTo>
                  <a:pt x="1130767" y="209390"/>
                </a:lnTo>
                <a:cubicBezTo>
                  <a:pt x="1155998" y="205118"/>
                  <a:pt x="1181573" y="200900"/>
                  <a:pt x="1207500" y="196736"/>
                </a:cubicBezTo>
                <a:lnTo>
                  <a:pt x="1209005" y="206140"/>
                </a:lnTo>
                <a:cubicBezTo>
                  <a:pt x="1233894" y="202143"/>
                  <a:pt x="1259097" y="198196"/>
                  <a:pt x="1284615" y="194299"/>
                </a:cubicBezTo>
                <a:lnTo>
                  <a:pt x="1283176" y="184884"/>
                </a:lnTo>
                <a:cubicBezTo>
                  <a:pt x="1308570" y="181005"/>
                  <a:pt x="1334268" y="177177"/>
                  <a:pt x="1360272" y="173400"/>
                </a:cubicBezTo>
                <a:lnTo>
                  <a:pt x="1361643" y="182826"/>
                </a:lnTo>
                <a:cubicBezTo>
                  <a:pt x="1386580" y="179205"/>
                  <a:pt x="1411792" y="175631"/>
                  <a:pt x="1437272" y="172105"/>
                </a:cubicBezTo>
                <a:lnTo>
                  <a:pt x="1435967" y="162670"/>
                </a:lnTo>
                <a:cubicBezTo>
                  <a:pt x="1461456" y="159144"/>
                  <a:pt x="1487202" y="155668"/>
                  <a:pt x="1513224" y="152239"/>
                </a:cubicBezTo>
                <a:lnTo>
                  <a:pt x="1514472" y="161683"/>
                </a:lnTo>
                <a:cubicBezTo>
                  <a:pt x="1539484" y="158387"/>
                  <a:pt x="1564745" y="155137"/>
                  <a:pt x="1590243" y="151934"/>
                </a:cubicBezTo>
                <a:lnTo>
                  <a:pt x="1589052" y="142483"/>
                </a:lnTo>
                <a:cubicBezTo>
                  <a:pt x="1614570" y="139277"/>
                  <a:pt x="1640326" y="136117"/>
                  <a:pt x="1666319" y="133006"/>
                </a:cubicBezTo>
                <a:lnTo>
                  <a:pt x="1667443" y="142463"/>
                </a:lnTo>
                <a:cubicBezTo>
                  <a:pt x="1692561" y="139455"/>
                  <a:pt x="1717897" y="136492"/>
                  <a:pt x="1743453" y="133573"/>
                </a:cubicBezTo>
                <a:lnTo>
                  <a:pt x="1742376" y="124109"/>
                </a:lnTo>
                <a:cubicBezTo>
                  <a:pt x="1767884" y="121196"/>
                  <a:pt x="1793611" y="118327"/>
                  <a:pt x="1819548" y="115502"/>
                </a:cubicBezTo>
                <a:lnTo>
                  <a:pt x="1820577" y="124971"/>
                </a:lnTo>
                <a:cubicBezTo>
                  <a:pt x="1845818" y="122223"/>
                  <a:pt x="1871259" y="119518"/>
                  <a:pt x="1896901" y="116856"/>
                </a:cubicBezTo>
                <a:lnTo>
                  <a:pt x="1895910" y="107382"/>
                </a:lnTo>
                <a:cubicBezTo>
                  <a:pt x="1921399" y="104736"/>
                  <a:pt x="1947069" y="102134"/>
                  <a:pt x="1972929" y="99576"/>
                </a:cubicBezTo>
                <a:lnTo>
                  <a:pt x="1973872" y="109054"/>
                </a:lnTo>
                <a:cubicBezTo>
                  <a:pt x="1999256" y="106543"/>
                  <a:pt x="2024821" y="104073"/>
                  <a:pt x="2050558" y="101647"/>
                </a:cubicBezTo>
                <a:lnTo>
                  <a:pt x="2049662" y="92165"/>
                </a:lnTo>
                <a:cubicBezTo>
                  <a:pt x="2075104" y="89767"/>
                  <a:pt x="2100716" y="87412"/>
                  <a:pt x="2126491" y="85098"/>
                </a:cubicBezTo>
                <a:lnTo>
                  <a:pt x="2127348" y="94585"/>
                </a:lnTo>
                <a:cubicBezTo>
                  <a:pt x="2152875" y="92294"/>
                  <a:pt x="2178583" y="90044"/>
                  <a:pt x="2204444" y="87837"/>
                </a:cubicBezTo>
                <a:lnTo>
                  <a:pt x="2203634" y="78346"/>
                </a:lnTo>
                <a:cubicBezTo>
                  <a:pt x="2229018" y="76180"/>
                  <a:pt x="2254555" y="74054"/>
                  <a:pt x="2280244" y="71970"/>
                </a:cubicBezTo>
                <a:lnTo>
                  <a:pt x="2281015" y="81463"/>
                </a:lnTo>
                <a:cubicBezTo>
                  <a:pt x="2306695" y="79380"/>
                  <a:pt x="2332526" y="77338"/>
                  <a:pt x="2358511" y="75337"/>
                </a:cubicBezTo>
                <a:lnTo>
                  <a:pt x="2357777" y="65840"/>
                </a:lnTo>
                <a:cubicBezTo>
                  <a:pt x="2383114" y="63889"/>
                  <a:pt x="2408593" y="61978"/>
                  <a:pt x="2434206" y="60107"/>
                </a:cubicBezTo>
                <a:lnTo>
                  <a:pt x="2434901" y="69607"/>
                </a:lnTo>
                <a:cubicBezTo>
                  <a:pt x="2460495" y="67737"/>
                  <a:pt x="2486222" y="65908"/>
                  <a:pt x="2512082" y="64120"/>
                </a:cubicBezTo>
                <a:lnTo>
                  <a:pt x="2511425" y="54617"/>
                </a:lnTo>
                <a:cubicBezTo>
                  <a:pt x="2536952" y="52853"/>
                  <a:pt x="2562603" y="51128"/>
                  <a:pt x="2588387" y="49442"/>
                </a:cubicBezTo>
                <a:lnTo>
                  <a:pt x="2589006" y="58947"/>
                </a:lnTo>
                <a:cubicBezTo>
                  <a:pt x="2614505" y="57280"/>
                  <a:pt x="2640136" y="55652"/>
                  <a:pt x="2665892" y="54063"/>
                </a:cubicBezTo>
                <a:lnTo>
                  <a:pt x="2665311" y="44556"/>
                </a:lnTo>
                <a:cubicBezTo>
                  <a:pt x="2691009" y="42971"/>
                  <a:pt x="2716832" y="41426"/>
                  <a:pt x="2742778" y="39920"/>
                </a:cubicBezTo>
                <a:lnTo>
                  <a:pt x="2743330" y="49429"/>
                </a:lnTo>
                <a:cubicBezTo>
                  <a:pt x="2768752" y="47953"/>
                  <a:pt x="2794289" y="46516"/>
                  <a:pt x="2819940" y="45117"/>
                </a:cubicBezTo>
                <a:lnTo>
                  <a:pt x="2819416" y="35606"/>
                </a:lnTo>
                <a:cubicBezTo>
                  <a:pt x="2845076" y="34207"/>
                  <a:pt x="2870851" y="32847"/>
                  <a:pt x="2896740" y="31526"/>
                </a:cubicBezTo>
                <a:lnTo>
                  <a:pt x="2897226" y="41038"/>
                </a:lnTo>
                <a:cubicBezTo>
                  <a:pt x="2922781" y="39734"/>
                  <a:pt x="2948441" y="38468"/>
                  <a:pt x="2974216" y="37240"/>
                </a:cubicBezTo>
                <a:lnTo>
                  <a:pt x="2973759" y="27726"/>
                </a:lnTo>
                <a:cubicBezTo>
                  <a:pt x="2999324" y="26508"/>
                  <a:pt x="3024994" y="25328"/>
                  <a:pt x="3050759" y="24186"/>
                </a:cubicBezTo>
                <a:lnTo>
                  <a:pt x="3051178" y="33702"/>
                </a:lnTo>
                <a:cubicBezTo>
                  <a:pt x="3076924" y="32562"/>
                  <a:pt x="3102766" y="31460"/>
                  <a:pt x="3128712" y="30396"/>
                </a:cubicBezTo>
                <a:lnTo>
                  <a:pt x="3128321" y="20879"/>
                </a:lnTo>
                <a:cubicBezTo>
                  <a:pt x="3153791" y="19835"/>
                  <a:pt x="3179365" y="18828"/>
                  <a:pt x="3205026" y="17859"/>
                </a:cubicBezTo>
                <a:lnTo>
                  <a:pt x="3205388" y="27378"/>
                </a:lnTo>
                <a:cubicBezTo>
                  <a:pt x="3231039" y="26409"/>
                  <a:pt x="3256785" y="25478"/>
                  <a:pt x="3282617" y="24586"/>
                </a:cubicBezTo>
                <a:lnTo>
                  <a:pt x="3282283" y="15066"/>
                </a:lnTo>
                <a:cubicBezTo>
                  <a:pt x="3307944" y="14180"/>
                  <a:pt x="3333699" y="13330"/>
                  <a:pt x="3359531" y="12519"/>
                </a:cubicBezTo>
                <a:lnTo>
                  <a:pt x="3359826" y="22040"/>
                </a:lnTo>
                <a:cubicBezTo>
                  <a:pt x="3385382" y="21237"/>
                  <a:pt x="3411023" y="20472"/>
                  <a:pt x="3436750" y="19745"/>
                </a:cubicBezTo>
                <a:lnTo>
                  <a:pt x="3436484" y="10223"/>
                </a:lnTo>
                <a:cubicBezTo>
                  <a:pt x="3462210" y="9495"/>
                  <a:pt x="3488023" y="8805"/>
                  <a:pt x="3513922" y="8153"/>
                </a:cubicBezTo>
                <a:lnTo>
                  <a:pt x="3514160" y="17675"/>
                </a:lnTo>
                <a:cubicBezTo>
                  <a:pt x="3539744" y="17031"/>
                  <a:pt x="3565395" y="16423"/>
                  <a:pt x="3591131" y="15853"/>
                </a:cubicBezTo>
                <a:lnTo>
                  <a:pt x="3590922" y="6331"/>
                </a:lnTo>
                <a:cubicBezTo>
                  <a:pt x="3616554" y="5763"/>
                  <a:pt x="3642262" y="5233"/>
                  <a:pt x="3668046" y="4739"/>
                </a:cubicBezTo>
                <a:lnTo>
                  <a:pt x="3668227" y="14263"/>
                </a:lnTo>
                <a:cubicBezTo>
                  <a:pt x="3693992" y="13770"/>
                  <a:pt x="3719824" y="13315"/>
                  <a:pt x="3745722" y="12897"/>
                </a:cubicBezTo>
                <a:lnTo>
                  <a:pt x="3745570" y="3374"/>
                </a:lnTo>
                <a:cubicBezTo>
                  <a:pt x="3771116" y="2962"/>
                  <a:pt x="3796738" y="2587"/>
                  <a:pt x="3822427" y="2249"/>
                </a:cubicBezTo>
                <a:lnTo>
                  <a:pt x="3822551" y="11773"/>
                </a:lnTo>
                <a:cubicBezTo>
                  <a:pt x="3848221" y="11435"/>
                  <a:pt x="3873967" y="11135"/>
                  <a:pt x="3899770" y="10872"/>
                </a:cubicBezTo>
                <a:lnTo>
                  <a:pt x="3899675" y="1347"/>
                </a:lnTo>
                <a:cubicBezTo>
                  <a:pt x="3925392" y="1085"/>
                  <a:pt x="3951167" y="859"/>
                  <a:pt x="3977008" y="672"/>
                </a:cubicBezTo>
                <a:lnTo>
                  <a:pt x="3977084" y="10196"/>
                </a:lnTo>
                <a:cubicBezTo>
                  <a:pt x="4002668" y="10011"/>
                  <a:pt x="4028319" y="9861"/>
                  <a:pt x="4054037" y="9749"/>
                </a:cubicBezTo>
                <a:lnTo>
                  <a:pt x="4053989" y="225"/>
                </a:lnTo>
                <a:cubicBezTo>
                  <a:pt x="4079707" y="112"/>
                  <a:pt x="4105481" y="38"/>
                  <a:pt x="4131323" y="0"/>
                </a:cubicBezTo>
                <a:lnTo>
                  <a:pt x="4131332" y="9525"/>
                </a:lnTo>
                <a:cubicBezTo>
                  <a:pt x="4144248" y="9506"/>
                  <a:pt x="4157174" y="9497"/>
                  <a:pt x="4170108" y="9497"/>
                </a:cubicBezTo>
                <a:cubicBezTo>
                  <a:pt x="4183043" y="9497"/>
                  <a:pt x="4195979" y="9506"/>
                  <a:pt x="4208885" y="9525"/>
                </a:cubicBezTo>
                <a:lnTo>
                  <a:pt x="4208904" y="0"/>
                </a:lnTo>
                <a:cubicBezTo>
                  <a:pt x="4234736" y="38"/>
                  <a:pt x="4260510" y="112"/>
                  <a:pt x="4286228" y="225"/>
                </a:cubicBezTo>
                <a:lnTo>
                  <a:pt x="4286180" y="9749"/>
                </a:lnTo>
                <a:cubicBezTo>
                  <a:pt x="4311898" y="9861"/>
                  <a:pt x="4337549" y="10011"/>
                  <a:pt x="4363133" y="10196"/>
                </a:cubicBezTo>
                <a:lnTo>
                  <a:pt x="4363209" y="672"/>
                </a:lnTo>
                <a:cubicBezTo>
                  <a:pt x="4389050" y="859"/>
                  <a:pt x="4414825" y="1085"/>
                  <a:pt x="4440542" y="1347"/>
                </a:cubicBezTo>
                <a:lnTo>
                  <a:pt x="4440447" y="10872"/>
                </a:lnTo>
                <a:cubicBezTo>
                  <a:pt x="4466250" y="11135"/>
                  <a:pt x="4491997" y="11436"/>
                  <a:pt x="4517666" y="11773"/>
                </a:cubicBezTo>
                <a:lnTo>
                  <a:pt x="4517800" y="2249"/>
                </a:lnTo>
                <a:cubicBezTo>
                  <a:pt x="4543479" y="2587"/>
                  <a:pt x="4569101" y="2962"/>
                  <a:pt x="4594648" y="3374"/>
                </a:cubicBezTo>
                <a:lnTo>
                  <a:pt x="4594495" y="12897"/>
                </a:lnTo>
                <a:cubicBezTo>
                  <a:pt x="4620393" y="13315"/>
                  <a:pt x="4646225" y="13770"/>
                  <a:pt x="4671990" y="14263"/>
                </a:cubicBezTo>
                <a:lnTo>
                  <a:pt x="4672171" y="4739"/>
                </a:lnTo>
                <a:cubicBezTo>
                  <a:pt x="4697955" y="5233"/>
                  <a:pt x="4723663" y="5763"/>
                  <a:pt x="4749295" y="6331"/>
                </a:cubicBezTo>
                <a:lnTo>
                  <a:pt x="4749086" y="15853"/>
                </a:lnTo>
                <a:cubicBezTo>
                  <a:pt x="4774822" y="16423"/>
                  <a:pt x="4800473" y="17031"/>
                  <a:pt x="4826057" y="17675"/>
                </a:cubicBezTo>
                <a:lnTo>
                  <a:pt x="4826295" y="8153"/>
                </a:lnTo>
                <a:cubicBezTo>
                  <a:pt x="4852194" y="8805"/>
                  <a:pt x="4878007" y="9495"/>
                  <a:pt x="4903734" y="10223"/>
                </a:cubicBezTo>
                <a:lnTo>
                  <a:pt x="4903467" y="19745"/>
                </a:lnTo>
                <a:cubicBezTo>
                  <a:pt x="4929194" y="20472"/>
                  <a:pt x="4954835" y="21237"/>
                  <a:pt x="4980391" y="22040"/>
                </a:cubicBezTo>
                <a:lnTo>
                  <a:pt x="4980686" y="12519"/>
                </a:lnTo>
                <a:cubicBezTo>
                  <a:pt x="5006518" y="13330"/>
                  <a:pt x="5032273" y="14180"/>
                  <a:pt x="5057934" y="15066"/>
                </a:cubicBezTo>
                <a:lnTo>
                  <a:pt x="5057600" y="24586"/>
                </a:lnTo>
                <a:cubicBezTo>
                  <a:pt x="5083433" y="25478"/>
                  <a:pt x="5109179" y="26409"/>
                  <a:pt x="5134829" y="27378"/>
                </a:cubicBezTo>
                <a:lnTo>
                  <a:pt x="5135191" y="17859"/>
                </a:lnTo>
                <a:cubicBezTo>
                  <a:pt x="5160852" y="18828"/>
                  <a:pt x="5186426" y="19835"/>
                  <a:pt x="5211896" y="20879"/>
                </a:cubicBezTo>
                <a:lnTo>
                  <a:pt x="5211506" y="30396"/>
                </a:lnTo>
                <a:cubicBezTo>
                  <a:pt x="5237452" y="31460"/>
                  <a:pt x="5263293" y="32562"/>
                  <a:pt x="5289039" y="33702"/>
                </a:cubicBezTo>
                <a:lnTo>
                  <a:pt x="5289458" y="24186"/>
                </a:lnTo>
                <a:cubicBezTo>
                  <a:pt x="5315223" y="25328"/>
                  <a:pt x="5340893" y="26508"/>
                  <a:pt x="5366458" y="27726"/>
                </a:cubicBezTo>
                <a:lnTo>
                  <a:pt x="5366001" y="37240"/>
                </a:lnTo>
                <a:cubicBezTo>
                  <a:pt x="5391775" y="38468"/>
                  <a:pt x="5417436" y="39734"/>
                  <a:pt x="5442991" y="41038"/>
                </a:cubicBezTo>
                <a:lnTo>
                  <a:pt x="5443477" y="31526"/>
                </a:lnTo>
                <a:cubicBezTo>
                  <a:pt x="5469367" y="32847"/>
                  <a:pt x="5495141" y="34207"/>
                  <a:pt x="5520801" y="35606"/>
                </a:cubicBezTo>
                <a:lnTo>
                  <a:pt x="5520277" y="45117"/>
                </a:lnTo>
                <a:cubicBezTo>
                  <a:pt x="5545928" y="46516"/>
                  <a:pt x="5571465" y="47953"/>
                  <a:pt x="5596887" y="49429"/>
                </a:cubicBezTo>
                <a:lnTo>
                  <a:pt x="5597440" y="39920"/>
                </a:lnTo>
                <a:cubicBezTo>
                  <a:pt x="5623386" y="41426"/>
                  <a:pt x="5649208" y="42971"/>
                  <a:pt x="5674906" y="44557"/>
                </a:cubicBezTo>
                <a:lnTo>
                  <a:pt x="5674325" y="54063"/>
                </a:lnTo>
                <a:cubicBezTo>
                  <a:pt x="5700081" y="55652"/>
                  <a:pt x="5725713" y="57280"/>
                  <a:pt x="5751211" y="58947"/>
                </a:cubicBezTo>
                <a:lnTo>
                  <a:pt x="5751830" y="49442"/>
                </a:lnTo>
                <a:cubicBezTo>
                  <a:pt x="5777615" y="51128"/>
                  <a:pt x="5803265" y="52853"/>
                  <a:pt x="5828792" y="54618"/>
                </a:cubicBezTo>
                <a:lnTo>
                  <a:pt x="5828135" y="64120"/>
                </a:lnTo>
                <a:cubicBezTo>
                  <a:pt x="5853995" y="65908"/>
                  <a:pt x="5879722" y="67738"/>
                  <a:pt x="5905316" y="69607"/>
                </a:cubicBezTo>
                <a:lnTo>
                  <a:pt x="5906011" y="60107"/>
                </a:lnTo>
                <a:cubicBezTo>
                  <a:pt x="5931624" y="61978"/>
                  <a:pt x="5957104" y="63889"/>
                  <a:pt x="5982440" y="65840"/>
                </a:cubicBezTo>
                <a:lnTo>
                  <a:pt x="5981706" y="75337"/>
                </a:lnTo>
                <a:cubicBezTo>
                  <a:pt x="6007691" y="77338"/>
                  <a:pt x="6033522" y="79380"/>
                  <a:pt x="6059202" y="81464"/>
                </a:cubicBezTo>
                <a:lnTo>
                  <a:pt x="6059973" y="71970"/>
                </a:lnTo>
                <a:cubicBezTo>
                  <a:pt x="6085662" y="74054"/>
                  <a:pt x="6111199" y="76180"/>
                  <a:pt x="6136583" y="78346"/>
                </a:cubicBezTo>
                <a:lnTo>
                  <a:pt x="6135774" y="87837"/>
                </a:lnTo>
                <a:cubicBezTo>
                  <a:pt x="6161643" y="90044"/>
                  <a:pt x="6187342" y="92294"/>
                  <a:pt x="6212878" y="94585"/>
                </a:cubicBezTo>
                <a:lnTo>
                  <a:pt x="6213726" y="85098"/>
                </a:lnTo>
                <a:cubicBezTo>
                  <a:pt x="6239510" y="87412"/>
                  <a:pt x="6265113" y="89767"/>
                  <a:pt x="6290555" y="92165"/>
                </a:cubicBezTo>
                <a:lnTo>
                  <a:pt x="6289659" y="101647"/>
                </a:lnTo>
                <a:cubicBezTo>
                  <a:pt x="6315406" y="104074"/>
                  <a:pt x="6340961" y="106543"/>
                  <a:pt x="6366345" y="109054"/>
                </a:cubicBezTo>
                <a:lnTo>
                  <a:pt x="6367288" y="99576"/>
                </a:lnTo>
                <a:cubicBezTo>
                  <a:pt x="6393149" y="102134"/>
                  <a:pt x="6418818" y="104736"/>
                  <a:pt x="6444307" y="107382"/>
                </a:cubicBezTo>
                <a:lnTo>
                  <a:pt x="6443326" y="116857"/>
                </a:lnTo>
                <a:cubicBezTo>
                  <a:pt x="6468958" y="119518"/>
                  <a:pt x="6494399" y="122223"/>
                  <a:pt x="6519640" y="124971"/>
                </a:cubicBezTo>
                <a:lnTo>
                  <a:pt x="6520669" y="115502"/>
                </a:lnTo>
                <a:cubicBezTo>
                  <a:pt x="6546605" y="118327"/>
                  <a:pt x="6572333" y="121196"/>
                  <a:pt x="6597841" y="124110"/>
                </a:cubicBezTo>
                <a:lnTo>
                  <a:pt x="6596765" y="133573"/>
                </a:lnTo>
                <a:cubicBezTo>
                  <a:pt x="6622320" y="136492"/>
                  <a:pt x="6647656" y="139455"/>
                  <a:pt x="6672774" y="142463"/>
                </a:cubicBezTo>
                <a:lnTo>
                  <a:pt x="6673898" y="133006"/>
                </a:lnTo>
                <a:cubicBezTo>
                  <a:pt x="6699891" y="136117"/>
                  <a:pt x="6725647" y="139277"/>
                  <a:pt x="6751164" y="142483"/>
                </a:cubicBezTo>
                <a:lnTo>
                  <a:pt x="6749974" y="151934"/>
                </a:lnTo>
                <a:cubicBezTo>
                  <a:pt x="6775472" y="155137"/>
                  <a:pt x="6800733" y="158387"/>
                  <a:pt x="6825745" y="161683"/>
                </a:cubicBezTo>
                <a:lnTo>
                  <a:pt x="6826993" y="152239"/>
                </a:lnTo>
                <a:cubicBezTo>
                  <a:pt x="6853015" y="155668"/>
                  <a:pt x="6878761" y="159144"/>
                  <a:pt x="6904250" y="162670"/>
                </a:cubicBezTo>
                <a:lnTo>
                  <a:pt x="6902945" y="172105"/>
                </a:lnTo>
                <a:cubicBezTo>
                  <a:pt x="6928425" y="175631"/>
                  <a:pt x="6953638" y="179205"/>
                  <a:pt x="6978574" y="182826"/>
                </a:cubicBezTo>
                <a:lnTo>
                  <a:pt x="6979945" y="173400"/>
                </a:lnTo>
                <a:cubicBezTo>
                  <a:pt x="7005949" y="177177"/>
                  <a:pt x="7031647" y="181005"/>
                  <a:pt x="7057050" y="184884"/>
                </a:cubicBezTo>
                <a:lnTo>
                  <a:pt x="7055612" y="194299"/>
                </a:lnTo>
                <a:cubicBezTo>
                  <a:pt x="7081120" y="198196"/>
                  <a:pt x="7106323" y="202143"/>
                  <a:pt x="7131212" y="206140"/>
                </a:cubicBezTo>
                <a:lnTo>
                  <a:pt x="7132717" y="196736"/>
                </a:lnTo>
                <a:cubicBezTo>
                  <a:pt x="7158644" y="200900"/>
                  <a:pt x="7184228" y="205118"/>
                  <a:pt x="7209450" y="209390"/>
                </a:cubicBezTo>
                <a:lnTo>
                  <a:pt x="7207869" y="218782"/>
                </a:lnTo>
                <a:cubicBezTo>
                  <a:pt x="7233454" y="223114"/>
                  <a:pt x="7258685" y="227500"/>
                  <a:pt x="7283545" y="231940"/>
                </a:cubicBezTo>
                <a:lnTo>
                  <a:pt x="7285212" y="222563"/>
                </a:lnTo>
                <a:cubicBezTo>
                  <a:pt x="7310968" y="227163"/>
                  <a:pt x="7336323" y="231820"/>
                  <a:pt x="7361279" y="236533"/>
                </a:cubicBezTo>
                <a:lnTo>
                  <a:pt x="7359517" y="245892"/>
                </a:lnTo>
                <a:cubicBezTo>
                  <a:pt x="7385225" y="250747"/>
                  <a:pt x="7410504" y="255661"/>
                  <a:pt x="7435345" y="260633"/>
                </a:cubicBezTo>
                <a:lnTo>
                  <a:pt x="7437212" y="251294"/>
                </a:lnTo>
                <a:cubicBezTo>
                  <a:pt x="7462654" y="256386"/>
                  <a:pt x="7487638" y="261539"/>
                  <a:pt x="7512165" y="266752"/>
                </a:cubicBezTo>
                <a:lnTo>
                  <a:pt x="7510183" y="276068"/>
                </a:lnTo>
                <a:cubicBezTo>
                  <a:pt x="7536034" y="281565"/>
                  <a:pt x="7561371" y="287127"/>
                  <a:pt x="7586164" y="292752"/>
                </a:cubicBezTo>
                <a:lnTo>
                  <a:pt x="7588269" y="283463"/>
                </a:lnTo>
                <a:cubicBezTo>
                  <a:pt x="7613844" y="289265"/>
                  <a:pt x="7638847" y="295134"/>
                  <a:pt x="7663279" y="301069"/>
                </a:cubicBezTo>
                <a:lnTo>
                  <a:pt x="7661030" y="310326"/>
                </a:lnTo>
                <a:cubicBezTo>
                  <a:pt x="7686377" y="316483"/>
                  <a:pt x="7711094" y="322710"/>
                  <a:pt x="7735164" y="329005"/>
                </a:cubicBezTo>
                <a:lnTo>
                  <a:pt x="7737573" y="319790"/>
                </a:lnTo>
                <a:cubicBezTo>
                  <a:pt x="7763348" y="326529"/>
                  <a:pt x="7788390" y="333347"/>
                  <a:pt x="7812687" y="340241"/>
                </a:cubicBezTo>
                <a:lnTo>
                  <a:pt x="7810088" y="349404"/>
                </a:lnTo>
                <a:cubicBezTo>
                  <a:pt x="7835567" y="356633"/>
                  <a:pt x="7860218" y="363944"/>
                  <a:pt x="7884020" y="371333"/>
                </a:cubicBezTo>
                <a:lnTo>
                  <a:pt x="7886849" y="362235"/>
                </a:lnTo>
                <a:cubicBezTo>
                  <a:pt x="7912215" y="370112"/>
                  <a:pt x="7936636" y="378080"/>
                  <a:pt x="7960077" y="386135"/>
                </a:cubicBezTo>
                <a:lnTo>
                  <a:pt x="7956982" y="395143"/>
                </a:lnTo>
                <a:cubicBezTo>
                  <a:pt x="7982128" y="403783"/>
                  <a:pt x="8006131" y="412520"/>
                  <a:pt x="8028953" y="421346"/>
                </a:cubicBezTo>
                <a:lnTo>
                  <a:pt x="8032391" y="412462"/>
                </a:lnTo>
                <a:cubicBezTo>
                  <a:pt x="8057547" y="422190"/>
                  <a:pt x="8081312" y="432035"/>
                  <a:pt x="8103629" y="441989"/>
                </a:cubicBezTo>
                <a:lnTo>
                  <a:pt x="8099743" y="450688"/>
                </a:lnTo>
                <a:cubicBezTo>
                  <a:pt x="8124593" y="461769"/>
                  <a:pt x="8147596" y="472968"/>
                  <a:pt x="8168723" y="484274"/>
                </a:cubicBezTo>
                <a:lnTo>
                  <a:pt x="8173218" y="475877"/>
                </a:lnTo>
                <a:cubicBezTo>
                  <a:pt x="8197812" y="489046"/>
                  <a:pt x="8219939" y="502387"/>
                  <a:pt x="8239493" y="515884"/>
                </a:cubicBezTo>
                <a:lnTo>
                  <a:pt x="8234083" y="523723"/>
                </a:lnTo>
                <a:cubicBezTo>
                  <a:pt x="8256886" y="539469"/>
                  <a:pt x="8275964" y="555309"/>
                  <a:pt x="8291262" y="571192"/>
                </a:cubicBezTo>
                <a:lnTo>
                  <a:pt x="8298120" y="564584"/>
                </a:lnTo>
                <a:close/>
              </a:path>
            </a:pathLst>
          </a:custGeom>
          <a:noFill/>
          <a:ln w="19050" cap="flat">
            <a:gradFill>
              <a:gsLst>
                <a:gs pos="0">
                  <a:srgbClr val="2D4EFF">
                    <a:alpha val="0"/>
                  </a:srgbClr>
                </a:gs>
                <a:gs pos="50000">
                  <a:srgbClr val="2D4EFF">
                    <a:alpha val="49804"/>
                  </a:srgbClr>
                </a:gs>
                <a:gs pos="100000">
                  <a:srgbClr val="2D4EFF"/>
                </a:gs>
              </a:gsLst>
              <a:lin ang="5400000" scaled="1"/>
            </a:gradFill>
            <a:prstDash val="dash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0" name="Image 5" descr="preencoded.png"/>
          <p:cNvSpPr/>
          <p:nvPr/>
        </p:nvSpPr>
        <p:spPr>
          <a:xfrm>
            <a:off x="1930400" y="4540250"/>
            <a:ext cx="5759450" cy="787400"/>
          </a:xfrm>
          <a:custGeom>
            <a:avLst/>
            <a:gdLst>
              <a:gd name="connsiteX0" fmla="*/ 8639175 w 8639175"/>
              <a:gd name="connsiteY0" fmla="*/ 590550 h 1181100"/>
              <a:gd name="connsiteX1" fmla="*/ 8555403 w 8639175"/>
              <a:gd name="connsiteY1" fmla="*/ 703600 h 1181100"/>
              <a:gd name="connsiteX2" fmla="*/ 8305533 w 8639175"/>
              <a:gd name="connsiteY2" fmla="*/ 815075 h 1181100"/>
              <a:gd name="connsiteX3" fmla="*/ 7379427 w 8639175"/>
              <a:gd name="connsiteY3" fmla="*/ 1005430 h 1181100"/>
              <a:gd name="connsiteX4" fmla="*/ 4319588 w 8639175"/>
              <a:gd name="connsiteY4" fmla="*/ 1181100 h 1181100"/>
              <a:gd name="connsiteX5" fmla="*/ 1259748 w 8639175"/>
              <a:gd name="connsiteY5" fmla="*/ 1005430 h 1181100"/>
              <a:gd name="connsiteX6" fmla="*/ 333645 w 8639175"/>
              <a:gd name="connsiteY6" fmla="*/ 815075 h 1181100"/>
              <a:gd name="connsiteX7" fmla="*/ 83769 w 8639175"/>
              <a:gd name="connsiteY7" fmla="*/ 703600 h 1181100"/>
              <a:gd name="connsiteX8" fmla="*/ 0 w 8639175"/>
              <a:gd name="connsiteY8" fmla="*/ 590550 h 1181100"/>
              <a:gd name="connsiteX9" fmla="*/ 83769 w 8639175"/>
              <a:gd name="connsiteY9" fmla="*/ 477500 h 1181100"/>
              <a:gd name="connsiteX10" fmla="*/ 333645 w 8639175"/>
              <a:gd name="connsiteY10" fmla="*/ 366025 h 1181100"/>
              <a:gd name="connsiteX11" fmla="*/ 1259748 w 8639175"/>
              <a:gd name="connsiteY11" fmla="*/ 175668 h 1181100"/>
              <a:gd name="connsiteX12" fmla="*/ 4319588 w 8639175"/>
              <a:gd name="connsiteY12" fmla="*/ 0 h 1181100"/>
              <a:gd name="connsiteX13" fmla="*/ 7379427 w 8639175"/>
              <a:gd name="connsiteY13" fmla="*/ 175668 h 1181100"/>
              <a:gd name="connsiteX14" fmla="*/ 8305533 w 8639175"/>
              <a:gd name="connsiteY14" fmla="*/ 366025 h 1181100"/>
              <a:gd name="connsiteX15" fmla="*/ 8555403 w 8639175"/>
              <a:gd name="connsiteY15" fmla="*/ 477500 h 1181100"/>
              <a:gd name="connsiteX16" fmla="*/ 8639175 w 8639175"/>
              <a:gd name="connsiteY16" fmla="*/ 590550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639175" h="1181100">
                <a:moveTo>
                  <a:pt x="8639175" y="590550"/>
                </a:moveTo>
                <a:cubicBezTo>
                  <a:pt x="8639175" y="627028"/>
                  <a:pt x="8612410" y="664988"/>
                  <a:pt x="8555403" y="703600"/>
                </a:cubicBezTo>
                <a:cubicBezTo>
                  <a:pt x="8498814" y="741937"/>
                  <a:pt x="8414728" y="779289"/>
                  <a:pt x="8305533" y="815075"/>
                </a:cubicBezTo>
                <a:cubicBezTo>
                  <a:pt x="8087268" y="886605"/>
                  <a:pt x="7770924" y="951167"/>
                  <a:pt x="7379427" y="1005430"/>
                </a:cubicBezTo>
                <a:cubicBezTo>
                  <a:pt x="6596567" y="1113949"/>
                  <a:pt x="5514747" y="1181100"/>
                  <a:pt x="4319588" y="1181100"/>
                </a:cubicBezTo>
                <a:cubicBezTo>
                  <a:pt x="3124429" y="1181100"/>
                  <a:pt x="2042608" y="1113949"/>
                  <a:pt x="1259748" y="1005430"/>
                </a:cubicBezTo>
                <a:cubicBezTo>
                  <a:pt x="868249" y="951167"/>
                  <a:pt x="551910" y="886605"/>
                  <a:pt x="333645" y="815075"/>
                </a:cubicBezTo>
                <a:cubicBezTo>
                  <a:pt x="224447" y="779289"/>
                  <a:pt x="140363" y="741937"/>
                  <a:pt x="83769" y="703600"/>
                </a:cubicBezTo>
                <a:cubicBezTo>
                  <a:pt x="26768" y="664988"/>
                  <a:pt x="0" y="627028"/>
                  <a:pt x="0" y="590550"/>
                </a:cubicBezTo>
                <a:cubicBezTo>
                  <a:pt x="0" y="554072"/>
                  <a:pt x="26768" y="516112"/>
                  <a:pt x="83769" y="477500"/>
                </a:cubicBezTo>
                <a:cubicBezTo>
                  <a:pt x="140363" y="439163"/>
                  <a:pt x="224447" y="401811"/>
                  <a:pt x="333645" y="366025"/>
                </a:cubicBezTo>
                <a:cubicBezTo>
                  <a:pt x="551910" y="294495"/>
                  <a:pt x="868249" y="229935"/>
                  <a:pt x="1259748" y="175668"/>
                </a:cubicBezTo>
                <a:cubicBezTo>
                  <a:pt x="2042608" y="67152"/>
                  <a:pt x="3124429" y="0"/>
                  <a:pt x="4319588" y="0"/>
                </a:cubicBezTo>
                <a:cubicBezTo>
                  <a:pt x="5514747" y="0"/>
                  <a:pt x="6596567" y="67152"/>
                  <a:pt x="7379427" y="175668"/>
                </a:cubicBezTo>
                <a:cubicBezTo>
                  <a:pt x="7770924" y="229935"/>
                  <a:pt x="8087268" y="294495"/>
                  <a:pt x="8305533" y="366025"/>
                </a:cubicBezTo>
                <a:cubicBezTo>
                  <a:pt x="8414728" y="401811"/>
                  <a:pt x="8498814" y="439163"/>
                  <a:pt x="8555403" y="477500"/>
                </a:cubicBezTo>
                <a:cubicBezTo>
                  <a:pt x="8612410" y="516112"/>
                  <a:pt x="8639175" y="554072"/>
                  <a:pt x="8639175" y="59055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50000">
                <a:srgbClr val="CED7FF">
                  <a:alpha val="82745"/>
                </a:srgbClr>
              </a:gs>
              <a:gs pos="100000">
                <a:srgbClr val="9EB0FF">
                  <a:alpha val="65882"/>
                </a:srgbClr>
              </a:gs>
            </a:gsLst>
            <a:lin ang="5400000" scaled="1"/>
          </a:gradFill>
          <a:ln w="19050" cap="flat">
            <a:gradFill>
              <a:gsLst>
                <a:gs pos="0">
                  <a:srgbClr val="486AFF">
                    <a:alpha val="0"/>
                  </a:srgbClr>
                </a:gs>
                <a:gs pos="50000">
                  <a:srgbClr val="486AFF">
                    <a:alpha val="49804"/>
                  </a:srgbClr>
                </a:gs>
                <a:gs pos="100000">
                  <a:srgbClr val="486AFF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2" name="任意形状 41">
            <a:extLst>
              <a:ext uri="{FF2B5EF4-FFF2-40B4-BE49-F238E27FC236}">
                <a16:creationId xmlns:a16="http://schemas.microsoft.com/office/drawing/2014/main" id="{BF29D260-903B-FE06-531B-168FEDE3D66D}"/>
              </a:ext>
            </a:extLst>
          </p:cNvPr>
          <p:cNvSpPr/>
          <p:nvPr/>
        </p:nvSpPr>
        <p:spPr>
          <a:xfrm>
            <a:off x="2857500" y="4597400"/>
            <a:ext cx="82550" cy="82550"/>
          </a:xfrm>
          <a:custGeom>
            <a:avLst/>
            <a:gdLst>
              <a:gd name="connsiteX0" fmla="*/ 123825 w 123825"/>
              <a:gd name="connsiteY0" fmla="*/ 61913 h 123825"/>
              <a:gd name="connsiteX1" fmla="*/ 61913 w 123825"/>
              <a:gd name="connsiteY1" fmla="*/ 123825 h 123825"/>
              <a:gd name="connsiteX2" fmla="*/ 0 w 123825"/>
              <a:gd name="connsiteY2" fmla="*/ 61913 h 123825"/>
              <a:gd name="connsiteX3" fmla="*/ 61913 w 123825"/>
              <a:gd name="connsiteY3" fmla="*/ 0 h 123825"/>
              <a:gd name="connsiteX4" fmla="*/ 123825 w 123825"/>
              <a:gd name="connsiteY4" fmla="*/ 61913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25" h="123825">
                <a:moveTo>
                  <a:pt x="123825" y="61913"/>
                </a:moveTo>
                <a:cubicBezTo>
                  <a:pt x="123825" y="96106"/>
                  <a:pt x="96106" y="123825"/>
                  <a:pt x="61913" y="123825"/>
                </a:cubicBezTo>
                <a:cubicBezTo>
                  <a:pt x="27719" y="123825"/>
                  <a:pt x="0" y="96106"/>
                  <a:pt x="0" y="61913"/>
                </a:cubicBezTo>
                <a:cubicBezTo>
                  <a:pt x="0" y="27719"/>
                  <a:pt x="27719" y="0"/>
                  <a:pt x="61913" y="0"/>
                </a:cubicBezTo>
                <a:cubicBezTo>
                  <a:pt x="96106" y="0"/>
                  <a:pt x="123825" y="27719"/>
                  <a:pt x="123825" y="61913"/>
                </a:cubicBezTo>
                <a:close/>
              </a:path>
            </a:pathLst>
          </a:custGeom>
          <a:solidFill>
            <a:srgbClr val="2D4EFF">
              <a:alpha val="3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3" name="任意形状 42">
            <a:extLst>
              <a:ext uri="{FF2B5EF4-FFF2-40B4-BE49-F238E27FC236}">
                <a16:creationId xmlns:a16="http://schemas.microsoft.com/office/drawing/2014/main" id="{0D91825C-6FB1-FC43-C688-1EE1C2BA9589}"/>
              </a:ext>
            </a:extLst>
          </p:cNvPr>
          <p:cNvSpPr/>
          <p:nvPr/>
        </p:nvSpPr>
        <p:spPr>
          <a:xfrm>
            <a:off x="2876550" y="4616450"/>
            <a:ext cx="44450" cy="44450"/>
          </a:xfrm>
          <a:custGeom>
            <a:avLst/>
            <a:gdLst>
              <a:gd name="connsiteX0" fmla="*/ 66675 w 66675"/>
              <a:gd name="connsiteY0" fmla="*/ 33338 h 66675"/>
              <a:gd name="connsiteX1" fmla="*/ 33338 w 66675"/>
              <a:gd name="connsiteY1" fmla="*/ 66675 h 66675"/>
              <a:gd name="connsiteX2" fmla="*/ 0 w 66675"/>
              <a:gd name="connsiteY2" fmla="*/ 33338 h 66675"/>
              <a:gd name="connsiteX3" fmla="*/ 33338 w 66675"/>
              <a:gd name="connsiteY3" fmla="*/ 0 h 66675"/>
              <a:gd name="connsiteX4" fmla="*/ 66675 w 66675"/>
              <a:gd name="connsiteY4" fmla="*/ 33338 h 6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75" h="66675">
                <a:moveTo>
                  <a:pt x="66675" y="33338"/>
                </a:moveTo>
                <a:cubicBezTo>
                  <a:pt x="66675" y="51749"/>
                  <a:pt x="51749" y="66675"/>
                  <a:pt x="33338" y="66675"/>
                </a:cubicBezTo>
                <a:cubicBezTo>
                  <a:pt x="14926" y="66675"/>
                  <a:pt x="0" y="51749"/>
                  <a:pt x="0" y="33338"/>
                </a:cubicBezTo>
                <a:cubicBezTo>
                  <a:pt x="0" y="14926"/>
                  <a:pt x="14926" y="0"/>
                  <a:pt x="33338" y="0"/>
                </a:cubicBezTo>
                <a:cubicBezTo>
                  <a:pt x="51749" y="0"/>
                  <a:pt x="66675" y="14926"/>
                  <a:pt x="66675" y="33338"/>
                </a:cubicBezTo>
                <a:close/>
              </a:path>
            </a:pathLst>
          </a:custGeom>
          <a:solidFill>
            <a:srgbClr val="2D4E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5" name="任意形状 44">
            <a:extLst>
              <a:ext uri="{FF2B5EF4-FFF2-40B4-BE49-F238E27FC236}">
                <a16:creationId xmlns:a16="http://schemas.microsoft.com/office/drawing/2014/main" id="{06BC933B-3601-8E4D-E220-BAACBAB8E4E9}"/>
              </a:ext>
            </a:extLst>
          </p:cNvPr>
          <p:cNvSpPr/>
          <p:nvPr/>
        </p:nvSpPr>
        <p:spPr>
          <a:xfrm>
            <a:off x="1879600" y="4889500"/>
            <a:ext cx="82550" cy="82550"/>
          </a:xfrm>
          <a:custGeom>
            <a:avLst/>
            <a:gdLst>
              <a:gd name="connsiteX0" fmla="*/ 123825 w 123825"/>
              <a:gd name="connsiteY0" fmla="*/ 61913 h 123825"/>
              <a:gd name="connsiteX1" fmla="*/ 61913 w 123825"/>
              <a:gd name="connsiteY1" fmla="*/ 123825 h 123825"/>
              <a:gd name="connsiteX2" fmla="*/ 0 w 123825"/>
              <a:gd name="connsiteY2" fmla="*/ 61913 h 123825"/>
              <a:gd name="connsiteX3" fmla="*/ 61913 w 123825"/>
              <a:gd name="connsiteY3" fmla="*/ 0 h 123825"/>
              <a:gd name="connsiteX4" fmla="*/ 123825 w 123825"/>
              <a:gd name="connsiteY4" fmla="*/ 61913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25" h="123825">
                <a:moveTo>
                  <a:pt x="123825" y="61913"/>
                </a:moveTo>
                <a:cubicBezTo>
                  <a:pt x="123825" y="96106"/>
                  <a:pt x="96106" y="123825"/>
                  <a:pt x="61913" y="123825"/>
                </a:cubicBezTo>
                <a:cubicBezTo>
                  <a:pt x="27719" y="123825"/>
                  <a:pt x="0" y="96106"/>
                  <a:pt x="0" y="61913"/>
                </a:cubicBezTo>
                <a:cubicBezTo>
                  <a:pt x="0" y="27719"/>
                  <a:pt x="27719" y="0"/>
                  <a:pt x="61913" y="0"/>
                </a:cubicBezTo>
                <a:cubicBezTo>
                  <a:pt x="96106" y="0"/>
                  <a:pt x="123825" y="27719"/>
                  <a:pt x="123825" y="61913"/>
                </a:cubicBezTo>
                <a:close/>
              </a:path>
            </a:pathLst>
          </a:custGeom>
          <a:solidFill>
            <a:srgbClr val="2D4EFF">
              <a:alpha val="3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6" name="任意形状 45">
            <a:extLst>
              <a:ext uri="{FF2B5EF4-FFF2-40B4-BE49-F238E27FC236}">
                <a16:creationId xmlns:a16="http://schemas.microsoft.com/office/drawing/2014/main" id="{E12E8B61-C70A-488C-4918-03525B27EFDF}"/>
              </a:ext>
            </a:extLst>
          </p:cNvPr>
          <p:cNvSpPr/>
          <p:nvPr/>
        </p:nvSpPr>
        <p:spPr>
          <a:xfrm>
            <a:off x="1898650" y="4908550"/>
            <a:ext cx="44450" cy="44450"/>
          </a:xfrm>
          <a:custGeom>
            <a:avLst/>
            <a:gdLst>
              <a:gd name="connsiteX0" fmla="*/ 66675 w 66675"/>
              <a:gd name="connsiteY0" fmla="*/ 33338 h 66675"/>
              <a:gd name="connsiteX1" fmla="*/ 33338 w 66675"/>
              <a:gd name="connsiteY1" fmla="*/ 66675 h 66675"/>
              <a:gd name="connsiteX2" fmla="*/ 0 w 66675"/>
              <a:gd name="connsiteY2" fmla="*/ 33338 h 66675"/>
              <a:gd name="connsiteX3" fmla="*/ 33338 w 66675"/>
              <a:gd name="connsiteY3" fmla="*/ 0 h 66675"/>
              <a:gd name="connsiteX4" fmla="*/ 66675 w 66675"/>
              <a:gd name="connsiteY4" fmla="*/ 33338 h 6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75" h="66675">
                <a:moveTo>
                  <a:pt x="66675" y="33338"/>
                </a:moveTo>
                <a:cubicBezTo>
                  <a:pt x="66675" y="51749"/>
                  <a:pt x="51749" y="66675"/>
                  <a:pt x="33338" y="66675"/>
                </a:cubicBezTo>
                <a:cubicBezTo>
                  <a:pt x="14926" y="66675"/>
                  <a:pt x="0" y="51749"/>
                  <a:pt x="0" y="33338"/>
                </a:cubicBezTo>
                <a:cubicBezTo>
                  <a:pt x="0" y="14926"/>
                  <a:pt x="14926" y="0"/>
                  <a:pt x="33338" y="0"/>
                </a:cubicBezTo>
                <a:cubicBezTo>
                  <a:pt x="51749" y="0"/>
                  <a:pt x="66675" y="14926"/>
                  <a:pt x="66675" y="33338"/>
                </a:cubicBezTo>
                <a:close/>
              </a:path>
            </a:pathLst>
          </a:custGeom>
          <a:solidFill>
            <a:srgbClr val="2D4E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8" name="任意形状 47">
            <a:extLst>
              <a:ext uri="{FF2B5EF4-FFF2-40B4-BE49-F238E27FC236}">
                <a16:creationId xmlns:a16="http://schemas.microsoft.com/office/drawing/2014/main" id="{7DBEA3D5-482A-31A6-FB82-4A71706C6812}"/>
              </a:ext>
            </a:extLst>
          </p:cNvPr>
          <p:cNvSpPr/>
          <p:nvPr/>
        </p:nvSpPr>
        <p:spPr>
          <a:xfrm>
            <a:off x="2825750" y="5187950"/>
            <a:ext cx="82550" cy="82550"/>
          </a:xfrm>
          <a:custGeom>
            <a:avLst/>
            <a:gdLst>
              <a:gd name="connsiteX0" fmla="*/ 123825 w 123825"/>
              <a:gd name="connsiteY0" fmla="*/ 61913 h 123825"/>
              <a:gd name="connsiteX1" fmla="*/ 61913 w 123825"/>
              <a:gd name="connsiteY1" fmla="*/ 123825 h 123825"/>
              <a:gd name="connsiteX2" fmla="*/ 0 w 123825"/>
              <a:gd name="connsiteY2" fmla="*/ 61913 h 123825"/>
              <a:gd name="connsiteX3" fmla="*/ 61913 w 123825"/>
              <a:gd name="connsiteY3" fmla="*/ 0 h 123825"/>
              <a:gd name="connsiteX4" fmla="*/ 123825 w 123825"/>
              <a:gd name="connsiteY4" fmla="*/ 61913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25" h="123825">
                <a:moveTo>
                  <a:pt x="123825" y="61913"/>
                </a:moveTo>
                <a:cubicBezTo>
                  <a:pt x="123825" y="96106"/>
                  <a:pt x="96106" y="123825"/>
                  <a:pt x="61913" y="123825"/>
                </a:cubicBezTo>
                <a:cubicBezTo>
                  <a:pt x="27719" y="123825"/>
                  <a:pt x="0" y="96106"/>
                  <a:pt x="0" y="61913"/>
                </a:cubicBezTo>
                <a:cubicBezTo>
                  <a:pt x="0" y="27719"/>
                  <a:pt x="27719" y="0"/>
                  <a:pt x="61913" y="0"/>
                </a:cubicBezTo>
                <a:cubicBezTo>
                  <a:pt x="96106" y="0"/>
                  <a:pt x="123825" y="27719"/>
                  <a:pt x="123825" y="61913"/>
                </a:cubicBezTo>
                <a:close/>
              </a:path>
            </a:pathLst>
          </a:custGeom>
          <a:solidFill>
            <a:srgbClr val="2D4EFF">
              <a:alpha val="3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9" name="任意形状 48">
            <a:extLst>
              <a:ext uri="{FF2B5EF4-FFF2-40B4-BE49-F238E27FC236}">
                <a16:creationId xmlns:a16="http://schemas.microsoft.com/office/drawing/2014/main" id="{76BBDA5C-74DE-830D-C5FB-5A13000152DE}"/>
              </a:ext>
            </a:extLst>
          </p:cNvPr>
          <p:cNvSpPr/>
          <p:nvPr/>
        </p:nvSpPr>
        <p:spPr>
          <a:xfrm>
            <a:off x="2844800" y="5207000"/>
            <a:ext cx="44450" cy="44450"/>
          </a:xfrm>
          <a:custGeom>
            <a:avLst/>
            <a:gdLst>
              <a:gd name="connsiteX0" fmla="*/ 66675 w 66675"/>
              <a:gd name="connsiteY0" fmla="*/ 33338 h 66675"/>
              <a:gd name="connsiteX1" fmla="*/ 33338 w 66675"/>
              <a:gd name="connsiteY1" fmla="*/ 66675 h 66675"/>
              <a:gd name="connsiteX2" fmla="*/ 0 w 66675"/>
              <a:gd name="connsiteY2" fmla="*/ 33338 h 66675"/>
              <a:gd name="connsiteX3" fmla="*/ 33338 w 66675"/>
              <a:gd name="connsiteY3" fmla="*/ 0 h 66675"/>
              <a:gd name="connsiteX4" fmla="*/ 66675 w 66675"/>
              <a:gd name="connsiteY4" fmla="*/ 33338 h 6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75" h="66675">
                <a:moveTo>
                  <a:pt x="66675" y="33338"/>
                </a:moveTo>
                <a:cubicBezTo>
                  <a:pt x="66675" y="51749"/>
                  <a:pt x="51749" y="66675"/>
                  <a:pt x="33338" y="66675"/>
                </a:cubicBezTo>
                <a:cubicBezTo>
                  <a:pt x="14926" y="66675"/>
                  <a:pt x="0" y="51749"/>
                  <a:pt x="0" y="33338"/>
                </a:cubicBezTo>
                <a:cubicBezTo>
                  <a:pt x="0" y="14926"/>
                  <a:pt x="14926" y="0"/>
                  <a:pt x="33338" y="0"/>
                </a:cubicBezTo>
                <a:cubicBezTo>
                  <a:pt x="51749" y="0"/>
                  <a:pt x="66675" y="14926"/>
                  <a:pt x="66675" y="33338"/>
                </a:cubicBezTo>
                <a:close/>
              </a:path>
            </a:pathLst>
          </a:custGeom>
          <a:solidFill>
            <a:srgbClr val="2D4E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1" name="任意形状 50">
            <a:extLst>
              <a:ext uri="{FF2B5EF4-FFF2-40B4-BE49-F238E27FC236}">
                <a16:creationId xmlns:a16="http://schemas.microsoft.com/office/drawing/2014/main" id="{ED5B841F-9890-CCA6-D51B-4C3F4ABADB91}"/>
              </a:ext>
            </a:extLst>
          </p:cNvPr>
          <p:cNvSpPr/>
          <p:nvPr/>
        </p:nvSpPr>
        <p:spPr>
          <a:xfrm>
            <a:off x="4768850" y="5289550"/>
            <a:ext cx="82550" cy="82550"/>
          </a:xfrm>
          <a:custGeom>
            <a:avLst/>
            <a:gdLst>
              <a:gd name="connsiteX0" fmla="*/ 123825 w 123825"/>
              <a:gd name="connsiteY0" fmla="*/ 61913 h 123825"/>
              <a:gd name="connsiteX1" fmla="*/ 61913 w 123825"/>
              <a:gd name="connsiteY1" fmla="*/ 123825 h 123825"/>
              <a:gd name="connsiteX2" fmla="*/ 0 w 123825"/>
              <a:gd name="connsiteY2" fmla="*/ 61913 h 123825"/>
              <a:gd name="connsiteX3" fmla="*/ 61913 w 123825"/>
              <a:gd name="connsiteY3" fmla="*/ 0 h 123825"/>
              <a:gd name="connsiteX4" fmla="*/ 123825 w 123825"/>
              <a:gd name="connsiteY4" fmla="*/ 61913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25" h="123825">
                <a:moveTo>
                  <a:pt x="123825" y="61913"/>
                </a:moveTo>
                <a:cubicBezTo>
                  <a:pt x="123825" y="96106"/>
                  <a:pt x="96106" y="123825"/>
                  <a:pt x="61913" y="123825"/>
                </a:cubicBezTo>
                <a:cubicBezTo>
                  <a:pt x="27719" y="123825"/>
                  <a:pt x="0" y="96106"/>
                  <a:pt x="0" y="61913"/>
                </a:cubicBezTo>
                <a:cubicBezTo>
                  <a:pt x="0" y="27719"/>
                  <a:pt x="27719" y="0"/>
                  <a:pt x="61913" y="0"/>
                </a:cubicBezTo>
                <a:cubicBezTo>
                  <a:pt x="96106" y="0"/>
                  <a:pt x="123825" y="27719"/>
                  <a:pt x="123825" y="61913"/>
                </a:cubicBezTo>
                <a:close/>
              </a:path>
            </a:pathLst>
          </a:custGeom>
          <a:solidFill>
            <a:srgbClr val="2D4EFF">
              <a:alpha val="3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2" name="任意形状 51">
            <a:extLst>
              <a:ext uri="{FF2B5EF4-FFF2-40B4-BE49-F238E27FC236}">
                <a16:creationId xmlns:a16="http://schemas.microsoft.com/office/drawing/2014/main" id="{93BD40D8-90C2-D435-DFA5-83B675544AD5}"/>
              </a:ext>
            </a:extLst>
          </p:cNvPr>
          <p:cNvSpPr/>
          <p:nvPr/>
        </p:nvSpPr>
        <p:spPr>
          <a:xfrm>
            <a:off x="4787900" y="5308600"/>
            <a:ext cx="44450" cy="44450"/>
          </a:xfrm>
          <a:custGeom>
            <a:avLst/>
            <a:gdLst>
              <a:gd name="connsiteX0" fmla="*/ 66675 w 66675"/>
              <a:gd name="connsiteY0" fmla="*/ 33338 h 66675"/>
              <a:gd name="connsiteX1" fmla="*/ 33338 w 66675"/>
              <a:gd name="connsiteY1" fmla="*/ 66675 h 66675"/>
              <a:gd name="connsiteX2" fmla="*/ 0 w 66675"/>
              <a:gd name="connsiteY2" fmla="*/ 33338 h 66675"/>
              <a:gd name="connsiteX3" fmla="*/ 33338 w 66675"/>
              <a:gd name="connsiteY3" fmla="*/ 0 h 66675"/>
              <a:gd name="connsiteX4" fmla="*/ 66675 w 66675"/>
              <a:gd name="connsiteY4" fmla="*/ 33338 h 6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75" h="66675">
                <a:moveTo>
                  <a:pt x="66675" y="33338"/>
                </a:moveTo>
                <a:cubicBezTo>
                  <a:pt x="66675" y="51749"/>
                  <a:pt x="51749" y="66675"/>
                  <a:pt x="33338" y="66675"/>
                </a:cubicBezTo>
                <a:cubicBezTo>
                  <a:pt x="14926" y="66675"/>
                  <a:pt x="0" y="51749"/>
                  <a:pt x="0" y="33338"/>
                </a:cubicBezTo>
                <a:cubicBezTo>
                  <a:pt x="0" y="14926"/>
                  <a:pt x="14926" y="0"/>
                  <a:pt x="33338" y="0"/>
                </a:cubicBezTo>
                <a:cubicBezTo>
                  <a:pt x="51749" y="0"/>
                  <a:pt x="66675" y="14926"/>
                  <a:pt x="66675" y="33338"/>
                </a:cubicBezTo>
                <a:close/>
              </a:path>
            </a:pathLst>
          </a:custGeom>
          <a:solidFill>
            <a:srgbClr val="2D4E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4" name="任意形状 53">
            <a:extLst>
              <a:ext uri="{FF2B5EF4-FFF2-40B4-BE49-F238E27FC236}">
                <a16:creationId xmlns:a16="http://schemas.microsoft.com/office/drawing/2014/main" id="{2FA271D3-BBA5-4319-53A2-D3EAEE75BFE2}"/>
              </a:ext>
            </a:extLst>
          </p:cNvPr>
          <p:cNvSpPr/>
          <p:nvPr/>
        </p:nvSpPr>
        <p:spPr>
          <a:xfrm>
            <a:off x="6604000" y="5194300"/>
            <a:ext cx="82550" cy="82550"/>
          </a:xfrm>
          <a:custGeom>
            <a:avLst/>
            <a:gdLst>
              <a:gd name="connsiteX0" fmla="*/ 123825 w 123825"/>
              <a:gd name="connsiteY0" fmla="*/ 61913 h 123825"/>
              <a:gd name="connsiteX1" fmla="*/ 61913 w 123825"/>
              <a:gd name="connsiteY1" fmla="*/ 123825 h 123825"/>
              <a:gd name="connsiteX2" fmla="*/ 0 w 123825"/>
              <a:gd name="connsiteY2" fmla="*/ 61913 h 123825"/>
              <a:gd name="connsiteX3" fmla="*/ 61913 w 123825"/>
              <a:gd name="connsiteY3" fmla="*/ 0 h 123825"/>
              <a:gd name="connsiteX4" fmla="*/ 123825 w 123825"/>
              <a:gd name="connsiteY4" fmla="*/ 61913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25" h="123825">
                <a:moveTo>
                  <a:pt x="123825" y="61913"/>
                </a:moveTo>
                <a:cubicBezTo>
                  <a:pt x="123825" y="96106"/>
                  <a:pt x="96106" y="123825"/>
                  <a:pt x="61913" y="123825"/>
                </a:cubicBezTo>
                <a:cubicBezTo>
                  <a:pt x="27719" y="123825"/>
                  <a:pt x="0" y="96106"/>
                  <a:pt x="0" y="61913"/>
                </a:cubicBezTo>
                <a:cubicBezTo>
                  <a:pt x="0" y="27719"/>
                  <a:pt x="27719" y="0"/>
                  <a:pt x="61913" y="0"/>
                </a:cubicBezTo>
                <a:cubicBezTo>
                  <a:pt x="96106" y="0"/>
                  <a:pt x="123825" y="27719"/>
                  <a:pt x="123825" y="61913"/>
                </a:cubicBezTo>
                <a:close/>
              </a:path>
            </a:pathLst>
          </a:custGeom>
          <a:solidFill>
            <a:srgbClr val="2D4EFF">
              <a:alpha val="3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5" name="任意形状 54">
            <a:extLst>
              <a:ext uri="{FF2B5EF4-FFF2-40B4-BE49-F238E27FC236}">
                <a16:creationId xmlns:a16="http://schemas.microsoft.com/office/drawing/2014/main" id="{17D00067-0E98-7157-AC68-D2DFAAADED81}"/>
              </a:ext>
            </a:extLst>
          </p:cNvPr>
          <p:cNvSpPr/>
          <p:nvPr/>
        </p:nvSpPr>
        <p:spPr>
          <a:xfrm>
            <a:off x="6623050" y="5213350"/>
            <a:ext cx="44450" cy="44450"/>
          </a:xfrm>
          <a:custGeom>
            <a:avLst/>
            <a:gdLst>
              <a:gd name="connsiteX0" fmla="*/ 66675 w 66675"/>
              <a:gd name="connsiteY0" fmla="*/ 33338 h 66675"/>
              <a:gd name="connsiteX1" fmla="*/ 33338 w 66675"/>
              <a:gd name="connsiteY1" fmla="*/ 66675 h 66675"/>
              <a:gd name="connsiteX2" fmla="*/ 0 w 66675"/>
              <a:gd name="connsiteY2" fmla="*/ 33338 h 66675"/>
              <a:gd name="connsiteX3" fmla="*/ 33338 w 66675"/>
              <a:gd name="connsiteY3" fmla="*/ 0 h 66675"/>
              <a:gd name="connsiteX4" fmla="*/ 66675 w 66675"/>
              <a:gd name="connsiteY4" fmla="*/ 33338 h 6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75" h="66675">
                <a:moveTo>
                  <a:pt x="66675" y="33338"/>
                </a:moveTo>
                <a:cubicBezTo>
                  <a:pt x="66675" y="51749"/>
                  <a:pt x="51749" y="66675"/>
                  <a:pt x="33338" y="66675"/>
                </a:cubicBezTo>
                <a:cubicBezTo>
                  <a:pt x="14926" y="66675"/>
                  <a:pt x="0" y="51749"/>
                  <a:pt x="0" y="33338"/>
                </a:cubicBezTo>
                <a:cubicBezTo>
                  <a:pt x="0" y="14926"/>
                  <a:pt x="14926" y="0"/>
                  <a:pt x="33338" y="0"/>
                </a:cubicBezTo>
                <a:cubicBezTo>
                  <a:pt x="51749" y="0"/>
                  <a:pt x="66675" y="14926"/>
                  <a:pt x="66675" y="33338"/>
                </a:cubicBezTo>
                <a:close/>
              </a:path>
            </a:pathLst>
          </a:custGeom>
          <a:solidFill>
            <a:srgbClr val="2D4E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7" name="任意形状 56">
            <a:extLst>
              <a:ext uri="{FF2B5EF4-FFF2-40B4-BE49-F238E27FC236}">
                <a16:creationId xmlns:a16="http://schemas.microsoft.com/office/drawing/2014/main" id="{FBFB36E8-35CB-3892-0332-570C769A875B}"/>
              </a:ext>
            </a:extLst>
          </p:cNvPr>
          <p:cNvSpPr/>
          <p:nvPr/>
        </p:nvSpPr>
        <p:spPr>
          <a:xfrm>
            <a:off x="6826250" y="4610100"/>
            <a:ext cx="82550" cy="82550"/>
          </a:xfrm>
          <a:custGeom>
            <a:avLst/>
            <a:gdLst>
              <a:gd name="connsiteX0" fmla="*/ 123825 w 123825"/>
              <a:gd name="connsiteY0" fmla="*/ 61913 h 123825"/>
              <a:gd name="connsiteX1" fmla="*/ 61913 w 123825"/>
              <a:gd name="connsiteY1" fmla="*/ 123825 h 123825"/>
              <a:gd name="connsiteX2" fmla="*/ 0 w 123825"/>
              <a:gd name="connsiteY2" fmla="*/ 61913 h 123825"/>
              <a:gd name="connsiteX3" fmla="*/ 61913 w 123825"/>
              <a:gd name="connsiteY3" fmla="*/ 0 h 123825"/>
              <a:gd name="connsiteX4" fmla="*/ 123825 w 123825"/>
              <a:gd name="connsiteY4" fmla="*/ 61913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25" h="123825">
                <a:moveTo>
                  <a:pt x="123825" y="61913"/>
                </a:moveTo>
                <a:cubicBezTo>
                  <a:pt x="123825" y="96106"/>
                  <a:pt x="96106" y="123825"/>
                  <a:pt x="61913" y="123825"/>
                </a:cubicBezTo>
                <a:cubicBezTo>
                  <a:pt x="27719" y="123825"/>
                  <a:pt x="0" y="96106"/>
                  <a:pt x="0" y="61913"/>
                </a:cubicBezTo>
                <a:cubicBezTo>
                  <a:pt x="0" y="27719"/>
                  <a:pt x="27719" y="0"/>
                  <a:pt x="61913" y="0"/>
                </a:cubicBezTo>
                <a:cubicBezTo>
                  <a:pt x="96106" y="0"/>
                  <a:pt x="123825" y="27719"/>
                  <a:pt x="123825" y="61913"/>
                </a:cubicBezTo>
                <a:close/>
              </a:path>
            </a:pathLst>
          </a:custGeom>
          <a:solidFill>
            <a:srgbClr val="2D4EFF">
              <a:alpha val="3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8" name="任意形状 57">
            <a:extLst>
              <a:ext uri="{FF2B5EF4-FFF2-40B4-BE49-F238E27FC236}">
                <a16:creationId xmlns:a16="http://schemas.microsoft.com/office/drawing/2014/main" id="{C109BCE4-7EE5-3A14-96C0-D2F67F7D086B}"/>
              </a:ext>
            </a:extLst>
          </p:cNvPr>
          <p:cNvSpPr/>
          <p:nvPr/>
        </p:nvSpPr>
        <p:spPr>
          <a:xfrm>
            <a:off x="6845300" y="4629150"/>
            <a:ext cx="44450" cy="44450"/>
          </a:xfrm>
          <a:custGeom>
            <a:avLst/>
            <a:gdLst>
              <a:gd name="connsiteX0" fmla="*/ 66675 w 66675"/>
              <a:gd name="connsiteY0" fmla="*/ 33338 h 66675"/>
              <a:gd name="connsiteX1" fmla="*/ 33338 w 66675"/>
              <a:gd name="connsiteY1" fmla="*/ 66675 h 66675"/>
              <a:gd name="connsiteX2" fmla="*/ 0 w 66675"/>
              <a:gd name="connsiteY2" fmla="*/ 33338 h 66675"/>
              <a:gd name="connsiteX3" fmla="*/ 33338 w 66675"/>
              <a:gd name="connsiteY3" fmla="*/ 0 h 66675"/>
              <a:gd name="connsiteX4" fmla="*/ 66675 w 66675"/>
              <a:gd name="connsiteY4" fmla="*/ 33338 h 6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75" h="66675">
                <a:moveTo>
                  <a:pt x="66675" y="33338"/>
                </a:moveTo>
                <a:cubicBezTo>
                  <a:pt x="66675" y="51749"/>
                  <a:pt x="51749" y="66675"/>
                  <a:pt x="33338" y="66675"/>
                </a:cubicBezTo>
                <a:cubicBezTo>
                  <a:pt x="14926" y="66675"/>
                  <a:pt x="0" y="51749"/>
                  <a:pt x="0" y="33338"/>
                </a:cubicBezTo>
                <a:cubicBezTo>
                  <a:pt x="0" y="14926"/>
                  <a:pt x="14926" y="0"/>
                  <a:pt x="33338" y="0"/>
                </a:cubicBezTo>
                <a:cubicBezTo>
                  <a:pt x="51749" y="0"/>
                  <a:pt x="66675" y="14926"/>
                  <a:pt x="66675" y="33338"/>
                </a:cubicBezTo>
                <a:close/>
              </a:path>
            </a:pathLst>
          </a:custGeom>
          <a:solidFill>
            <a:srgbClr val="2D4E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60" name="任意形状 59">
            <a:extLst>
              <a:ext uri="{FF2B5EF4-FFF2-40B4-BE49-F238E27FC236}">
                <a16:creationId xmlns:a16="http://schemas.microsoft.com/office/drawing/2014/main" id="{D022C6CD-906B-C8FB-612D-EC5BC2CBDA62}"/>
              </a:ext>
            </a:extLst>
          </p:cNvPr>
          <p:cNvSpPr/>
          <p:nvPr/>
        </p:nvSpPr>
        <p:spPr>
          <a:xfrm>
            <a:off x="7651750" y="4889500"/>
            <a:ext cx="82550" cy="82550"/>
          </a:xfrm>
          <a:custGeom>
            <a:avLst/>
            <a:gdLst>
              <a:gd name="connsiteX0" fmla="*/ 123825 w 123825"/>
              <a:gd name="connsiteY0" fmla="*/ 61913 h 123825"/>
              <a:gd name="connsiteX1" fmla="*/ 61913 w 123825"/>
              <a:gd name="connsiteY1" fmla="*/ 123825 h 123825"/>
              <a:gd name="connsiteX2" fmla="*/ 0 w 123825"/>
              <a:gd name="connsiteY2" fmla="*/ 61913 h 123825"/>
              <a:gd name="connsiteX3" fmla="*/ 61913 w 123825"/>
              <a:gd name="connsiteY3" fmla="*/ 0 h 123825"/>
              <a:gd name="connsiteX4" fmla="*/ 123825 w 123825"/>
              <a:gd name="connsiteY4" fmla="*/ 61913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25" h="123825">
                <a:moveTo>
                  <a:pt x="123825" y="61913"/>
                </a:moveTo>
                <a:cubicBezTo>
                  <a:pt x="123825" y="96106"/>
                  <a:pt x="96106" y="123825"/>
                  <a:pt x="61913" y="123825"/>
                </a:cubicBezTo>
                <a:cubicBezTo>
                  <a:pt x="27719" y="123825"/>
                  <a:pt x="0" y="96106"/>
                  <a:pt x="0" y="61913"/>
                </a:cubicBezTo>
                <a:cubicBezTo>
                  <a:pt x="0" y="27719"/>
                  <a:pt x="27719" y="0"/>
                  <a:pt x="61913" y="0"/>
                </a:cubicBezTo>
                <a:cubicBezTo>
                  <a:pt x="96106" y="0"/>
                  <a:pt x="123825" y="27719"/>
                  <a:pt x="123825" y="61913"/>
                </a:cubicBezTo>
                <a:close/>
              </a:path>
            </a:pathLst>
          </a:custGeom>
          <a:solidFill>
            <a:srgbClr val="2D4EFF">
              <a:alpha val="3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61" name="任意形状 60">
            <a:extLst>
              <a:ext uri="{FF2B5EF4-FFF2-40B4-BE49-F238E27FC236}">
                <a16:creationId xmlns:a16="http://schemas.microsoft.com/office/drawing/2014/main" id="{2704D72D-3229-32CB-2487-CB0D4064105C}"/>
              </a:ext>
            </a:extLst>
          </p:cNvPr>
          <p:cNvSpPr/>
          <p:nvPr/>
        </p:nvSpPr>
        <p:spPr>
          <a:xfrm>
            <a:off x="7670800" y="4908550"/>
            <a:ext cx="44450" cy="44450"/>
          </a:xfrm>
          <a:custGeom>
            <a:avLst/>
            <a:gdLst>
              <a:gd name="connsiteX0" fmla="*/ 66675 w 66675"/>
              <a:gd name="connsiteY0" fmla="*/ 33338 h 66675"/>
              <a:gd name="connsiteX1" fmla="*/ 33338 w 66675"/>
              <a:gd name="connsiteY1" fmla="*/ 66675 h 66675"/>
              <a:gd name="connsiteX2" fmla="*/ 0 w 66675"/>
              <a:gd name="connsiteY2" fmla="*/ 33338 h 66675"/>
              <a:gd name="connsiteX3" fmla="*/ 33338 w 66675"/>
              <a:gd name="connsiteY3" fmla="*/ 0 h 66675"/>
              <a:gd name="connsiteX4" fmla="*/ 66675 w 66675"/>
              <a:gd name="connsiteY4" fmla="*/ 33338 h 6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75" h="66675">
                <a:moveTo>
                  <a:pt x="66675" y="33338"/>
                </a:moveTo>
                <a:cubicBezTo>
                  <a:pt x="66675" y="51749"/>
                  <a:pt x="51749" y="66675"/>
                  <a:pt x="33338" y="66675"/>
                </a:cubicBezTo>
                <a:cubicBezTo>
                  <a:pt x="14926" y="66675"/>
                  <a:pt x="0" y="51749"/>
                  <a:pt x="0" y="33338"/>
                </a:cubicBezTo>
                <a:cubicBezTo>
                  <a:pt x="0" y="14926"/>
                  <a:pt x="14926" y="0"/>
                  <a:pt x="33338" y="0"/>
                </a:cubicBezTo>
                <a:cubicBezTo>
                  <a:pt x="51749" y="0"/>
                  <a:pt x="66675" y="14926"/>
                  <a:pt x="66675" y="33338"/>
                </a:cubicBezTo>
                <a:close/>
              </a:path>
            </a:pathLst>
          </a:custGeom>
          <a:solidFill>
            <a:srgbClr val="2D4E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62" name="Image 13" descr="preencoded.png"/>
          <p:cNvSpPr/>
          <p:nvPr/>
        </p:nvSpPr>
        <p:spPr>
          <a:xfrm>
            <a:off x="3388258" y="3549651"/>
            <a:ext cx="2839129" cy="738187"/>
          </a:xfrm>
          <a:custGeom>
            <a:avLst/>
            <a:gdLst>
              <a:gd name="connsiteX0" fmla="*/ 2129344 w 4258694"/>
              <a:gd name="connsiteY0" fmla="*/ 0 h 1107281"/>
              <a:gd name="connsiteX1" fmla="*/ 4258694 w 4258694"/>
              <a:gd name="connsiteY1" fmla="*/ 1107281 h 1107281"/>
              <a:gd name="connsiteX2" fmla="*/ 0 w 4258694"/>
              <a:gd name="connsiteY2" fmla="*/ 1107281 h 1107281"/>
              <a:gd name="connsiteX3" fmla="*/ 2129344 w 4258694"/>
              <a:gd name="connsiteY3" fmla="*/ 0 h 110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8694" h="1107281">
                <a:moveTo>
                  <a:pt x="2129344" y="0"/>
                </a:moveTo>
                <a:lnTo>
                  <a:pt x="4258694" y="1107281"/>
                </a:lnTo>
                <a:lnTo>
                  <a:pt x="0" y="1107281"/>
                </a:lnTo>
                <a:lnTo>
                  <a:pt x="2129344" y="0"/>
                </a:lnTo>
                <a:close/>
              </a:path>
            </a:pathLst>
          </a:custGeom>
          <a:gradFill>
            <a:gsLst>
              <a:gs pos="0">
                <a:srgbClr val="9EB0FF">
                  <a:alpha val="65882"/>
                </a:srgbClr>
              </a:gs>
              <a:gs pos="50000">
                <a:srgbClr val="CED7FF">
                  <a:alpha val="82745"/>
                </a:srgbClr>
              </a:gs>
              <a:gs pos="100000">
                <a:srgbClr val="FFFFFF"/>
              </a:gs>
            </a:gsLst>
            <a:lin ang="5400000" scaled="1"/>
          </a:gradFill>
          <a:ln w="950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63" name="Image 14" descr="preencoded.png"/>
          <p:cNvSpPr/>
          <p:nvPr/>
        </p:nvSpPr>
        <p:spPr>
          <a:xfrm>
            <a:off x="9989492" y="3309938"/>
            <a:ext cx="258465" cy="157162"/>
          </a:xfrm>
          <a:custGeom>
            <a:avLst/>
            <a:gdLst>
              <a:gd name="connsiteX0" fmla="*/ 193849 w 387697"/>
              <a:gd name="connsiteY0" fmla="*/ 235744 h 235743"/>
              <a:gd name="connsiteX1" fmla="*/ 0 w 387697"/>
              <a:gd name="connsiteY1" fmla="*/ 0 h 235743"/>
              <a:gd name="connsiteX2" fmla="*/ 387698 w 387697"/>
              <a:gd name="connsiteY2" fmla="*/ 0 h 235743"/>
              <a:gd name="connsiteX3" fmla="*/ 193849 w 387697"/>
              <a:gd name="connsiteY3" fmla="*/ 235744 h 23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7697" h="235743">
                <a:moveTo>
                  <a:pt x="193849" y="235744"/>
                </a:moveTo>
                <a:lnTo>
                  <a:pt x="0" y="0"/>
                </a:lnTo>
                <a:lnTo>
                  <a:pt x="387698" y="0"/>
                </a:lnTo>
                <a:lnTo>
                  <a:pt x="193849" y="235744"/>
                </a:lnTo>
                <a:close/>
              </a:path>
            </a:pathLst>
          </a:custGeom>
          <a:gradFill>
            <a:gsLst>
              <a:gs pos="0">
                <a:srgbClr val="2D4EFF"/>
              </a:gs>
              <a:gs pos="50000">
                <a:srgbClr val="2D4EFF">
                  <a:alpha val="49804"/>
                </a:srgbClr>
              </a:gs>
              <a:gs pos="100000">
                <a:srgbClr val="2D4EFF">
                  <a:alpha val="0"/>
                </a:srgbClr>
              </a:gs>
            </a:gsLst>
            <a:lin ang="16122145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64" name="Image 15" descr="preencoded.png"/>
          <p:cNvSpPr/>
          <p:nvPr/>
        </p:nvSpPr>
        <p:spPr>
          <a:xfrm>
            <a:off x="9989492" y="4630738"/>
            <a:ext cx="258465" cy="157162"/>
          </a:xfrm>
          <a:custGeom>
            <a:avLst/>
            <a:gdLst>
              <a:gd name="connsiteX0" fmla="*/ 193849 w 387697"/>
              <a:gd name="connsiteY0" fmla="*/ 235744 h 235743"/>
              <a:gd name="connsiteX1" fmla="*/ 0 w 387697"/>
              <a:gd name="connsiteY1" fmla="*/ 0 h 235743"/>
              <a:gd name="connsiteX2" fmla="*/ 387698 w 387697"/>
              <a:gd name="connsiteY2" fmla="*/ 0 h 235743"/>
              <a:gd name="connsiteX3" fmla="*/ 193849 w 387697"/>
              <a:gd name="connsiteY3" fmla="*/ 235744 h 23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7697" h="235743">
                <a:moveTo>
                  <a:pt x="193849" y="235744"/>
                </a:moveTo>
                <a:lnTo>
                  <a:pt x="0" y="0"/>
                </a:lnTo>
                <a:lnTo>
                  <a:pt x="387698" y="0"/>
                </a:lnTo>
                <a:lnTo>
                  <a:pt x="193849" y="235744"/>
                </a:lnTo>
                <a:close/>
              </a:path>
            </a:pathLst>
          </a:custGeom>
          <a:gradFill>
            <a:gsLst>
              <a:gs pos="0">
                <a:srgbClr val="2D4EFF"/>
              </a:gs>
              <a:gs pos="50000">
                <a:srgbClr val="2D4EFF">
                  <a:alpha val="49804"/>
                </a:srgbClr>
              </a:gs>
              <a:gs pos="100000">
                <a:srgbClr val="2D4EFF">
                  <a:alpha val="0"/>
                </a:srgbClr>
              </a:gs>
            </a:gsLst>
            <a:lin ang="16122145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65" name="Image 16" descr="preencoded.png"/>
          <p:cNvSpPr/>
          <p:nvPr/>
        </p:nvSpPr>
        <p:spPr>
          <a:xfrm>
            <a:off x="4718050" y="3092450"/>
            <a:ext cx="186147" cy="311150"/>
          </a:xfrm>
          <a:custGeom>
            <a:avLst/>
            <a:gdLst>
              <a:gd name="connsiteX0" fmla="*/ 145998 w 279221"/>
              <a:gd name="connsiteY0" fmla="*/ 2591 h 466725"/>
              <a:gd name="connsiteX1" fmla="*/ 133223 w 279221"/>
              <a:gd name="connsiteY1" fmla="*/ 2591 h 466725"/>
              <a:gd name="connsiteX2" fmla="*/ 2987 w 279221"/>
              <a:gd name="connsiteY2" fmla="*/ 127733 h 466725"/>
              <a:gd name="connsiteX3" fmla="*/ 9375 w 279221"/>
              <a:gd name="connsiteY3" fmla="*/ 144384 h 466725"/>
              <a:gd name="connsiteX4" fmla="*/ 85910 w 279221"/>
              <a:gd name="connsiteY4" fmla="*/ 144384 h 466725"/>
              <a:gd name="connsiteX5" fmla="*/ 28935 w 279221"/>
              <a:gd name="connsiteY5" fmla="*/ 456064 h 466725"/>
              <a:gd name="connsiteX6" fmla="*/ 25038 w 279221"/>
              <a:gd name="connsiteY6" fmla="*/ 466725 h 466725"/>
              <a:gd name="connsiteX7" fmla="*/ 256599 w 279221"/>
              <a:gd name="connsiteY7" fmla="*/ 466725 h 466725"/>
              <a:gd name="connsiteX8" fmla="*/ 252701 w 279221"/>
              <a:gd name="connsiteY8" fmla="*/ 456064 h 466725"/>
              <a:gd name="connsiteX9" fmla="*/ 195726 w 279221"/>
              <a:gd name="connsiteY9" fmla="*/ 144384 h 466725"/>
              <a:gd name="connsiteX10" fmla="*/ 269846 w 279221"/>
              <a:gd name="connsiteY10" fmla="*/ 144384 h 466725"/>
              <a:gd name="connsiteX11" fmla="*/ 276234 w 279221"/>
              <a:gd name="connsiteY11" fmla="*/ 127733 h 466725"/>
              <a:gd name="connsiteX12" fmla="*/ 145998 w 279221"/>
              <a:gd name="connsiteY12" fmla="*/ 2591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221" h="466725">
                <a:moveTo>
                  <a:pt x="145998" y="2591"/>
                </a:moveTo>
                <a:cubicBezTo>
                  <a:pt x="142403" y="-864"/>
                  <a:pt x="136818" y="-864"/>
                  <a:pt x="133223" y="2591"/>
                </a:cubicBezTo>
                <a:lnTo>
                  <a:pt x="2987" y="127733"/>
                </a:lnTo>
                <a:cubicBezTo>
                  <a:pt x="-3216" y="133692"/>
                  <a:pt x="886" y="144384"/>
                  <a:pt x="9375" y="144384"/>
                </a:cubicBezTo>
                <a:lnTo>
                  <a:pt x="85910" y="144384"/>
                </a:lnTo>
                <a:cubicBezTo>
                  <a:pt x="84664" y="250863"/>
                  <a:pt x="65394" y="356336"/>
                  <a:pt x="28935" y="456064"/>
                </a:cubicBezTo>
                <a:lnTo>
                  <a:pt x="25038" y="466725"/>
                </a:lnTo>
                <a:lnTo>
                  <a:pt x="256599" y="466725"/>
                </a:lnTo>
                <a:lnTo>
                  <a:pt x="252701" y="456064"/>
                </a:lnTo>
                <a:cubicBezTo>
                  <a:pt x="216243" y="356336"/>
                  <a:pt x="196972" y="250863"/>
                  <a:pt x="195726" y="144384"/>
                </a:cubicBezTo>
                <a:lnTo>
                  <a:pt x="269846" y="144384"/>
                </a:lnTo>
                <a:cubicBezTo>
                  <a:pt x="278336" y="144384"/>
                  <a:pt x="282437" y="133692"/>
                  <a:pt x="276234" y="127733"/>
                </a:cubicBezTo>
                <a:lnTo>
                  <a:pt x="145998" y="2591"/>
                </a:lnTo>
                <a:close/>
              </a:path>
            </a:pathLst>
          </a:custGeom>
          <a:gradFill>
            <a:gsLst>
              <a:gs pos="0">
                <a:srgbClr val="9EB0FF">
                  <a:alpha val="65882"/>
                </a:srgbClr>
              </a:gs>
              <a:gs pos="50000">
                <a:srgbClr val="CED7FF">
                  <a:alpha val="32941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 w="921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66" name="Image 17" descr="preencoded.png"/>
          <p:cNvSpPr/>
          <p:nvPr/>
        </p:nvSpPr>
        <p:spPr>
          <a:xfrm>
            <a:off x="8610600" y="3924299"/>
            <a:ext cx="482597" cy="295363"/>
          </a:xfrm>
          <a:custGeom>
            <a:avLst/>
            <a:gdLst>
              <a:gd name="connsiteX0" fmla="*/ 719877 w 723895"/>
              <a:gd name="connsiteY0" fmla="*/ 231658 h 443044"/>
              <a:gd name="connsiteX1" fmla="*/ 719877 w 723895"/>
              <a:gd name="connsiteY1" fmla="*/ 211387 h 443044"/>
              <a:gd name="connsiteX2" fmla="*/ 525781 w 723895"/>
              <a:gd name="connsiteY2" fmla="*/ 4740 h 443044"/>
              <a:gd name="connsiteX3" fmla="*/ 499954 w 723895"/>
              <a:gd name="connsiteY3" fmla="*/ 14876 h 443044"/>
              <a:gd name="connsiteX4" fmla="*/ 499954 w 723895"/>
              <a:gd name="connsiteY4" fmla="*/ 136313 h 443044"/>
              <a:gd name="connsiteX5" fmla="*/ 16536 w 723895"/>
              <a:gd name="connsiteY5" fmla="*/ 45911 h 443044"/>
              <a:gd name="connsiteX6" fmla="*/ 0 w 723895"/>
              <a:gd name="connsiteY6" fmla="*/ 39726 h 443044"/>
              <a:gd name="connsiteX7" fmla="*/ 0 w 723895"/>
              <a:gd name="connsiteY7" fmla="*/ 407148 h 443044"/>
              <a:gd name="connsiteX8" fmla="*/ 16536 w 723895"/>
              <a:gd name="connsiteY8" fmla="*/ 400964 h 443044"/>
              <a:gd name="connsiteX9" fmla="*/ 499954 w 723895"/>
              <a:gd name="connsiteY9" fmla="*/ 310561 h 443044"/>
              <a:gd name="connsiteX10" fmla="*/ 499954 w 723895"/>
              <a:gd name="connsiteY10" fmla="*/ 428169 h 443044"/>
              <a:gd name="connsiteX11" fmla="*/ 525780 w 723895"/>
              <a:gd name="connsiteY11" fmla="*/ 438304 h 443044"/>
              <a:gd name="connsiteX12" fmla="*/ 719877 w 723895"/>
              <a:gd name="connsiteY12" fmla="*/ 231658 h 44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3895" h="443044">
                <a:moveTo>
                  <a:pt x="719877" y="231658"/>
                </a:moveTo>
                <a:cubicBezTo>
                  <a:pt x="725235" y="225953"/>
                  <a:pt x="725235" y="217092"/>
                  <a:pt x="719877" y="211387"/>
                </a:cubicBezTo>
                <a:lnTo>
                  <a:pt x="525781" y="4740"/>
                </a:lnTo>
                <a:cubicBezTo>
                  <a:pt x="516536" y="-5102"/>
                  <a:pt x="499954" y="1405"/>
                  <a:pt x="499954" y="14876"/>
                </a:cubicBezTo>
                <a:lnTo>
                  <a:pt x="499954" y="136313"/>
                </a:lnTo>
                <a:cubicBezTo>
                  <a:pt x="334804" y="134337"/>
                  <a:pt x="171216" y="103759"/>
                  <a:pt x="16536" y="45911"/>
                </a:cubicBezTo>
                <a:lnTo>
                  <a:pt x="0" y="39726"/>
                </a:lnTo>
                <a:lnTo>
                  <a:pt x="0" y="407148"/>
                </a:lnTo>
                <a:lnTo>
                  <a:pt x="16536" y="400964"/>
                </a:lnTo>
                <a:cubicBezTo>
                  <a:pt x="171216" y="343115"/>
                  <a:pt x="334804" y="312538"/>
                  <a:pt x="499954" y="310561"/>
                </a:cubicBezTo>
                <a:lnTo>
                  <a:pt x="499954" y="428169"/>
                </a:lnTo>
                <a:cubicBezTo>
                  <a:pt x="499954" y="441639"/>
                  <a:pt x="516536" y="448146"/>
                  <a:pt x="525780" y="438304"/>
                </a:cubicBezTo>
                <a:lnTo>
                  <a:pt x="719877" y="231658"/>
                </a:lnTo>
                <a:close/>
              </a:path>
            </a:pathLst>
          </a:custGeom>
          <a:gradFill>
            <a:gsLst>
              <a:gs pos="0">
                <a:srgbClr val="9EB0FF">
                  <a:alpha val="65882"/>
                </a:srgbClr>
              </a:gs>
              <a:gs pos="50000">
                <a:srgbClr val="CED7FF">
                  <a:alpha val="32941"/>
                </a:srgbClr>
              </a:gs>
              <a:gs pos="100000">
                <a:srgbClr val="FFFFFF">
                  <a:alpha val="0"/>
                </a:srgbClr>
              </a:gs>
            </a:gsLst>
            <a:lin ang="108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20" name="Text 0"/>
          <p:cNvSpPr/>
          <p:nvPr/>
        </p:nvSpPr>
        <p:spPr>
          <a:xfrm>
            <a:off x="647700" y="736600"/>
            <a:ext cx="2971800" cy="368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200" kern="0" spc="88" dirty="0">
                <a:solidFill>
                  <a:srgbClr val="000000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Business Scenario</a:t>
            </a:r>
            <a:endParaRPr lang="en-US" sz="2200" dirty="0"/>
          </a:p>
        </p:txBody>
      </p:sp>
      <p:sp>
        <p:nvSpPr>
          <p:cNvPr id="21" name="Text 1"/>
          <p:cNvSpPr/>
          <p:nvPr/>
        </p:nvSpPr>
        <p:spPr>
          <a:xfrm>
            <a:off x="647700" y="1174750"/>
            <a:ext cx="2381250" cy="298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b="1" kern="0" spc="72" dirty="0">
                <a:solidFill>
                  <a:srgbClr val="00000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基于业务场景选择地图</a:t>
            </a:r>
            <a:endParaRPr lang="en-US" dirty="0"/>
          </a:p>
        </p:txBody>
      </p:sp>
      <p:sp>
        <p:nvSpPr>
          <p:cNvPr id="22" name="Text 2"/>
          <p:cNvSpPr/>
          <p:nvPr/>
        </p:nvSpPr>
        <p:spPr>
          <a:xfrm>
            <a:off x="1790700" y="2635250"/>
            <a:ext cx="5918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500" kern="0" spc="60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城市运行、交通、民生、环境保护、公共安全、经济、城市服务......</a:t>
            </a:r>
            <a:endParaRPr lang="en-US" sz="1500" dirty="0"/>
          </a:p>
        </p:txBody>
      </p:sp>
      <p:sp>
        <p:nvSpPr>
          <p:cNvPr id="23" name="Text 3"/>
          <p:cNvSpPr/>
          <p:nvPr/>
        </p:nvSpPr>
        <p:spPr>
          <a:xfrm>
            <a:off x="9715500" y="2590800"/>
            <a:ext cx="800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500" kern="0" spc="60" dirty="0">
                <a:solidFill>
                  <a:srgbClr val="172350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二维地图</a:t>
            </a:r>
            <a:endParaRPr lang="en-US" sz="1500" dirty="0"/>
          </a:p>
        </p:txBody>
      </p:sp>
      <p:sp>
        <p:nvSpPr>
          <p:cNvPr id="24" name="Text 4"/>
          <p:cNvSpPr/>
          <p:nvPr/>
        </p:nvSpPr>
        <p:spPr>
          <a:xfrm>
            <a:off x="9842500" y="3892550"/>
            <a:ext cx="546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500" kern="0" spc="60" dirty="0">
                <a:solidFill>
                  <a:srgbClr val="172350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2.5维</a:t>
            </a:r>
            <a:endParaRPr lang="en-US" sz="1500" dirty="0"/>
          </a:p>
        </p:txBody>
      </p:sp>
      <p:sp>
        <p:nvSpPr>
          <p:cNvPr id="25" name="Text 5"/>
          <p:cNvSpPr/>
          <p:nvPr/>
        </p:nvSpPr>
        <p:spPr>
          <a:xfrm>
            <a:off x="9715500" y="5207000"/>
            <a:ext cx="800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500" kern="0" spc="60" dirty="0">
                <a:solidFill>
                  <a:srgbClr val="172350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三维场景</a:t>
            </a:r>
            <a:endParaRPr lang="en-US" sz="1500" dirty="0"/>
          </a:p>
        </p:txBody>
      </p:sp>
      <p:sp>
        <p:nvSpPr>
          <p:cNvPr id="26" name="Text 6"/>
          <p:cNvSpPr/>
          <p:nvPr/>
        </p:nvSpPr>
        <p:spPr>
          <a:xfrm>
            <a:off x="2559050" y="4375150"/>
            <a:ext cx="6667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50"/>
              </a:lnSpc>
            </a:pPr>
            <a:r>
              <a:rPr lang="en-US" sz="1250" kern="0" spc="50" dirty="0">
                <a:solidFill>
                  <a:srgbClr val="626679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智慧农业</a:t>
            </a:r>
            <a:endParaRPr lang="en-US" sz="1250" dirty="0"/>
          </a:p>
        </p:txBody>
      </p:sp>
      <p:sp>
        <p:nvSpPr>
          <p:cNvPr id="27" name="Text 7"/>
          <p:cNvSpPr/>
          <p:nvPr/>
        </p:nvSpPr>
        <p:spPr>
          <a:xfrm>
            <a:off x="1581150" y="4673600"/>
            <a:ext cx="6667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50"/>
              </a:lnSpc>
            </a:pPr>
            <a:r>
              <a:rPr lang="en-US" sz="1250" kern="0" spc="50" dirty="0">
                <a:solidFill>
                  <a:srgbClr val="626679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智慧医疗</a:t>
            </a:r>
            <a:endParaRPr lang="en-US" sz="1250" dirty="0"/>
          </a:p>
        </p:txBody>
      </p:sp>
      <p:sp>
        <p:nvSpPr>
          <p:cNvPr id="28" name="Text 8"/>
          <p:cNvSpPr/>
          <p:nvPr/>
        </p:nvSpPr>
        <p:spPr>
          <a:xfrm>
            <a:off x="2559050" y="4946650"/>
            <a:ext cx="6667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50"/>
              </a:lnSpc>
            </a:pPr>
            <a:r>
              <a:rPr lang="en-US" sz="1250" kern="0" spc="50" dirty="0">
                <a:solidFill>
                  <a:srgbClr val="626679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智慧工业</a:t>
            </a:r>
            <a:endParaRPr lang="en-US" sz="1250" dirty="0"/>
          </a:p>
        </p:txBody>
      </p:sp>
      <p:sp>
        <p:nvSpPr>
          <p:cNvPr id="29" name="Text 9"/>
          <p:cNvSpPr/>
          <p:nvPr/>
        </p:nvSpPr>
        <p:spPr>
          <a:xfrm>
            <a:off x="4470400" y="5054600"/>
            <a:ext cx="6667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50"/>
              </a:lnSpc>
            </a:pPr>
            <a:r>
              <a:rPr lang="en-US" sz="1250" kern="0" spc="50" dirty="0">
                <a:solidFill>
                  <a:srgbClr val="626679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智慧园区</a:t>
            </a:r>
            <a:endParaRPr lang="en-US" sz="1250" dirty="0"/>
          </a:p>
        </p:txBody>
      </p:sp>
      <p:sp>
        <p:nvSpPr>
          <p:cNvPr id="30" name="Text 10"/>
          <p:cNvSpPr/>
          <p:nvPr/>
        </p:nvSpPr>
        <p:spPr>
          <a:xfrm>
            <a:off x="6311900" y="4933950"/>
            <a:ext cx="6667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50"/>
              </a:lnSpc>
            </a:pPr>
            <a:r>
              <a:rPr lang="en-US" sz="1250" kern="0" spc="50" dirty="0">
                <a:solidFill>
                  <a:srgbClr val="626679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智慧能源</a:t>
            </a:r>
            <a:endParaRPr lang="en-US" sz="1250" dirty="0"/>
          </a:p>
        </p:txBody>
      </p:sp>
      <p:sp>
        <p:nvSpPr>
          <p:cNvPr id="31" name="Text 11"/>
          <p:cNvSpPr/>
          <p:nvPr/>
        </p:nvSpPr>
        <p:spPr>
          <a:xfrm>
            <a:off x="6521450" y="4375150"/>
            <a:ext cx="6667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50"/>
              </a:lnSpc>
            </a:pPr>
            <a:r>
              <a:rPr lang="en-US" sz="1250" kern="0" spc="50" dirty="0">
                <a:solidFill>
                  <a:srgbClr val="626679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乡村振兴</a:t>
            </a:r>
            <a:endParaRPr lang="en-US" sz="1250" dirty="0"/>
          </a:p>
        </p:txBody>
      </p:sp>
      <p:sp>
        <p:nvSpPr>
          <p:cNvPr id="32" name="Text 12"/>
          <p:cNvSpPr/>
          <p:nvPr/>
        </p:nvSpPr>
        <p:spPr>
          <a:xfrm>
            <a:off x="7397750" y="4667250"/>
            <a:ext cx="6667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50"/>
              </a:lnSpc>
            </a:pPr>
            <a:r>
              <a:rPr lang="en-US" sz="1250" kern="0" spc="50" dirty="0">
                <a:solidFill>
                  <a:srgbClr val="626679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智慧城市</a:t>
            </a:r>
            <a:endParaRPr lang="en-US" sz="1250" dirty="0"/>
          </a:p>
        </p:txBody>
      </p:sp>
      <p:sp>
        <p:nvSpPr>
          <p:cNvPr id="33" name="Text 13"/>
          <p:cNvSpPr/>
          <p:nvPr/>
        </p:nvSpPr>
        <p:spPr>
          <a:xfrm>
            <a:off x="4483100" y="3854450"/>
            <a:ext cx="64135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1200" b="1" kern="0" spc="48" dirty="0">
                <a:solidFill>
                  <a:srgbClr val="2D4EFF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数字城市</a:t>
            </a:r>
            <a:endParaRPr lang="en-US" sz="1200" dirty="0"/>
          </a:p>
        </p:txBody>
      </p:sp>
      <p:sp>
        <p:nvSpPr>
          <p:cNvPr id="34" name="Text 14"/>
          <p:cNvSpPr/>
          <p:nvPr/>
        </p:nvSpPr>
        <p:spPr>
          <a:xfrm>
            <a:off x="4400550" y="4597400"/>
            <a:ext cx="825500" cy="260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800"/>
              </a:lnSpc>
            </a:pPr>
            <a:r>
              <a:rPr lang="en-US" sz="1550" kern="0" spc="62" dirty="0">
                <a:solidFill>
                  <a:srgbClr val="2D4EFF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数字孪生</a:t>
            </a:r>
            <a:endParaRPr lang="en-US" sz="155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Image 0" descr="preencoded.png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8288000"/>
              <a:gd name="connsiteY0" fmla="*/ 0 h 10287000"/>
              <a:gd name="connsiteX1" fmla="*/ 18288000 w 18288000"/>
              <a:gd name="connsiteY1" fmla="*/ 0 h 10287000"/>
              <a:gd name="connsiteX2" fmla="*/ 18288000 w 18288000"/>
              <a:gd name="connsiteY2" fmla="*/ 10287000 h 10287000"/>
              <a:gd name="connsiteX3" fmla="*/ 0 w 18288000"/>
              <a:gd name="connsiteY3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close/>
              </a:path>
            </a:pathLst>
          </a:custGeom>
          <a:gradFill>
            <a:gsLst>
              <a:gs pos="0">
                <a:srgbClr val="F1F6FF"/>
              </a:gs>
              <a:gs pos="50000">
                <a:srgbClr val="F8FAFF"/>
              </a:gs>
              <a:gs pos="100000">
                <a:srgbClr val="FFFFFF"/>
              </a:gs>
            </a:gsLst>
            <a:lin ang="8567596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pic>
        <p:nvPicPr>
          <p:cNvPr id="67" name="图形 66">
            <a:extLst>
              <a:ext uri="{FF2B5EF4-FFF2-40B4-BE49-F238E27FC236}">
                <a16:creationId xmlns:a16="http://schemas.microsoft.com/office/drawing/2014/main" id="{35C61610-5778-0FE9-9970-805F25FDD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68069" y="1219201"/>
            <a:ext cx="5181600" cy="4393095"/>
          </a:xfrm>
          <a:prstGeom prst="rect">
            <a:avLst/>
          </a:prstGeom>
        </p:spPr>
      </p:pic>
      <p:sp>
        <p:nvSpPr>
          <p:cNvPr id="68" name="椭圆 67">
            <a:extLst>
              <a:ext uri="{FF2B5EF4-FFF2-40B4-BE49-F238E27FC236}">
                <a16:creationId xmlns:a16="http://schemas.microsoft.com/office/drawing/2014/main" id="{8B277CD2-5D11-F6BE-0449-B1EA49942A05}"/>
              </a:ext>
            </a:extLst>
          </p:cNvPr>
          <p:cNvSpPr/>
          <p:nvPr/>
        </p:nvSpPr>
        <p:spPr>
          <a:xfrm>
            <a:off x="7392613" y="1849492"/>
            <a:ext cx="3132513" cy="313251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9000">
                <a:srgbClr val="EBEFF7"/>
              </a:gs>
            </a:gsLst>
            <a:lin ang="2700000" scaled="1"/>
            <a:tileRect/>
          </a:gradFill>
          <a:ln>
            <a:noFill/>
          </a:ln>
          <a:effectLst>
            <a:outerShdw blurRad="1270000" dist="509785" dir="5400000" sx="95000" sy="95000" algn="ctr" rotWithShape="0">
              <a:srgbClr val="ABB8D5">
                <a:alpha val="5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38" name="Image 1" descr="preencoded.png"/>
          <p:cNvSpPr/>
          <p:nvPr/>
        </p:nvSpPr>
        <p:spPr>
          <a:xfrm>
            <a:off x="1657350" y="1168400"/>
            <a:ext cx="101600" cy="101600"/>
          </a:xfrm>
          <a:custGeom>
            <a:avLst/>
            <a:gdLst>
              <a:gd name="connsiteX0" fmla="*/ 152400 w 152400"/>
              <a:gd name="connsiteY0" fmla="*/ 76200 h 152400"/>
              <a:gd name="connsiteX1" fmla="*/ 76200 w 152400"/>
              <a:gd name="connsiteY1" fmla="*/ 152400 h 152400"/>
              <a:gd name="connsiteX2" fmla="*/ 0 w 152400"/>
              <a:gd name="connsiteY2" fmla="*/ 76200 h 152400"/>
              <a:gd name="connsiteX3" fmla="*/ 76200 w 152400"/>
              <a:gd name="connsiteY3" fmla="*/ 0 h 152400"/>
              <a:gd name="connsiteX4" fmla="*/ 152400 w 152400"/>
              <a:gd name="connsiteY4" fmla="*/ 762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52400" y="76200"/>
                </a:moveTo>
                <a:cubicBezTo>
                  <a:pt x="152400" y="118284"/>
                  <a:pt x="118284" y="152400"/>
                  <a:pt x="76200" y="152400"/>
                </a:cubicBezTo>
                <a:cubicBezTo>
                  <a:pt x="34116" y="152400"/>
                  <a:pt x="0" y="118284"/>
                  <a:pt x="0" y="76200"/>
                </a:cubicBezTo>
                <a:cubicBezTo>
                  <a:pt x="0" y="34116"/>
                  <a:pt x="34116" y="0"/>
                  <a:pt x="76200" y="0"/>
                </a:cubicBezTo>
                <a:cubicBezTo>
                  <a:pt x="118284" y="0"/>
                  <a:pt x="152400" y="34116"/>
                  <a:pt x="152400" y="76200"/>
                </a:cubicBezTo>
                <a:close/>
              </a:path>
            </a:pathLst>
          </a:custGeom>
          <a:solidFill>
            <a:srgbClr val="594AF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39" name="Image 2" descr="preencoded.png"/>
          <p:cNvSpPr/>
          <p:nvPr/>
        </p:nvSpPr>
        <p:spPr>
          <a:xfrm>
            <a:off x="1733550" y="1168400"/>
            <a:ext cx="101600" cy="101600"/>
          </a:xfrm>
          <a:custGeom>
            <a:avLst/>
            <a:gdLst>
              <a:gd name="connsiteX0" fmla="*/ 152400 w 152400"/>
              <a:gd name="connsiteY0" fmla="*/ 76200 h 152400"/>
              <a:gd name="connsiteX1" fmla="*/ 76200 w 152400"/>
              <a:gd name="connsiteY1" fmla="*/ 152400 h 152400"/>
              <a:gd name="connsiteX2" fmla="*/ 0 w 152400"/>
              <a:gd name="connsiteY2" fmla="*/ 76200 h 152400"/>
              <a:gd name="connsiteX3" fmla="*/ 76200 w 152400"/>
              <a:gd name="connsiteY3" fmla="*/ 0 h 152400"/>
              <a:gd name="connsiteX4" fmla="*/ 152400 w 152400"/>
              <a:gd name="connsiteY4" fmla="*/ 762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52400" y="76200"/>
                </a:moveTo>
                <a:cubicBezTo>
                  <a:pt x="152400" y="118284"/>
                  <a:pt x="118284" y="152400"/>
                  <a:pt x="76200" y="152400"/>
                </a:cubicBezTo>
                <a:cubicBezTo>
                  <a:pt x="34116" y="152400"/>
                  <a:pt x="0" y="118284"/>
                  <a:pt x="0" y="76200"/>
                </a:cubicBezTo>
                <a:cubicBezTo>
                  <a:pt x="0" y="34116"/>
                  <a:pt x="34116" y="0"/>
                  <a:pt x="76200" y="0"/>
                </a:cubicBezTo>
                <a:cubicBezTo>
                  <a:pt x="118284" y="0"/>
                  <a:pt x="152400" y="34116"/>
                  <a:pt x="152400" y="76200"/>
                </a:cubicBezTo>
                <a:close/>
              </a:path>
            </a:pathLst>
          </a:custGeom>
          <a:solidFill>
            <a:srgbClr val="01FF8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0" name="Image 3" descr="preencoded.png"/>
          <p:cNvSpPr/>
          <p:nvPr/>
        </p:nvSpPr>
        <p:spPr>
          <a:xfrm>
            <a:off x="996950" y="4254500"/>
            <a:ext cx="4527550" cy="6350"/>
          </a:xfrm>
          <a:custGeom>
            <a:avLst/>
            <a:gdLst>
              <a:gd name="connsiteX0" fmla="*/ 0 w 6791325"/>
              <a:gd name="connsiteY0" fmla="*/ 0 h 9525"/>
              <a:gd name="connsiteX1" fmla="*/ 6791325 w 6791325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791325" h="9525">
                <a:moveTo>
                  <a:pt x="0" y="0"/>
                </a:moveTo>
                <a:lnTo>
                  <a:pt x="6791325" y="0"/>
                </a:lnTo>
              </a:path>
            </a:pathLst>
          </a:custGeom>
          <a:noFill/>
          <a:ln w="19050" cap="flat">
            <a:gradFill>
              <a:gsLst>
                <a:gs pos="0">
                  <a:srgbClr val="D0D5DD">
                    <a:alpha val="0"/>
                  </a:srgbClr>
                </a:gs>
                <a:gs pos="26571">
                  <a:srgbClr val="D0D5DD">
                    <a:alpha val="49804"/>
                  </a:srgbClr>
                </a:gs>
                <a:gs pos="53142">
                  <a:srgbClr val="D0D5DD"/>
                </a:gs>
                <a:gs pos="100000">
                  <a:srgbClr val="D0D5DD">
                    <a:alpha val="0"/>
                  </a:srgbClr>
                </a:gs>
              </a:gsLst>
              <a:lin ang="108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1" name="Image 4" descr="preencoded.png"/>
          <p:cNvSpPr/>
          <p:nvPr/>
        </p:nvSpPr>
        <p:spPr>
          <a:xfrm>
            <a:off x="946150" y="2908300"/>
            <a:ext cx="4629150" cy="2679700"/>
          </a:xfrm>
          <a:custGeom>
            <a:avLst/>
            <a:gdLst>
              <a:gd name="connsiteX0" fmla="*/ 0 w 6943725"/>
              <a:gd name="connsiteY0" fmla="*/ 0 h 4019550"/>
              <a:gd name="connsiteX1" fmla="*/ 6943725 w 6943725"/>
              <a:gd name="connsiteY1" fmla="*/ 0 h 4019550"/>
              <a:gd name="connsiteX2" fmla="*/ 6943725 w 6943725"/>
              <a:gd name="connsiteY2" fmla="*/ 4019550 h 4019550"/>
              <a:gd name="connsiteX3" fmla="*/ 0 w 6943725"/>
              <a:gd name="connsiteY3" fmla="*/ 4019550 h 401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43725" h="4019550">
                <a:moveTo>
                  <a:pt x="0" y="0"/>
                </a:moveTo>
                <a:lnTo>
                  <a:pt x="6943725" y="0"/>
                </a:lnTo>
                <a:lnTo>
                  <a:pt x="6943725" y="4019550"/>
                </a:lnTo>
                <a:lnTo>
                  <a:pt x="0" y="4019550"/>
                </a:lnTo>
                <a:close/>
              </a:path>
            </a:pathLst>
          </a:custGeom>
          <a:noFill/>
          <a:ln w="19050" cap="flat">
            <a:solidFill>
              <a:srgbClr val="D0D5DD"/>
            </a:solidFill>
            <a:custDash>
              <a:ds d="600000" sp="600000"/>
            </a:custDash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2" name="Image 5" descr="preencoded.png"/>
          <p:cNvSpPr/>
          <p:nvPr/>
        </p:nvSpPr>
        <p:spPr>
          <a:xfrm>
            <a:off x="882650" y="2857500"/>
            <a:ext cx="114300" cy="114300"/>
          </a:xfrm>
          <a:custGeom>
            <a:avLst/>
            <a:gdLst>
              <a:gd name="connsiteX0" fmla="*/ 0 w 171450"/>
              <a:gd name="connsiteY0" fmla="*/ 0 h 171450"/>
              <a:gd name="connsiteX1" fmla="*/ 171450 w 171450"/>
              <a:gd name="connsiteY1" fmla="*/ 0 h 171450"/>
              <a:gd name="connsiteX2" fmla="*/ 171450 w 171450"/>
              <a:gd name="connsiteY2" fmla="*/ 171450 h 171450"/>
              <a:gd name="connsiteX3" fmla="*/ 0 w 171450"/>
              <a:gd name="connsiteY3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450" h="171450">
                <a:moveTo>
                  <a:pt x="0" y="0"/>
                </a:moveTo>
                <a:lnTo>
                  <a:pt x="171450" y="0"/>
                </a:lnTo>
                <a:lnTo>
                  <a:pt x="171450" y="171450"/>
                </a:lnTo>
                <a:lnTo>
                  <a:pt x="0" y="171450"/>
                </a:lnTo>
                <a:close/>
              </a:path>
            </a:pathLst>
          </a:custGeom>
          <a:solidFill>
            <a:srgbClr val="D0D5D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3" name="Image 6" descr="preencoded.png"/>
          <p:cNvSpPr/>
          <p:nvPr/>
        </p:nvSpPr>
        <p:spPr>
          <a:xfrm>
            <a:off x="5524500" y="2857500"/>
            <a:ext cx="114300" cy="114300"/>
          </a:xfrm>
          <a:custGeom>
            <a:avLst/>
            <a:gdLst>
              <a:gd name="connsiteX0" fmla="*/ 0 w 171450"/>
              <a:gd name="connsiteY0" fmla="*/ 0 h 171450"/>
              <a:gd name="connsiteX1" fmla="*/ 171450 w 171450"/>
              <a:gd name="connsiteY1" fmla="*/ 0 h 171450"/>
              <a:gd name="connsiteX2" fmla="*/ 171450 w 171450"/>
              <a:gd name="connsiteY2" fmla="*/ 171450 h 171450"/>
              <a:gd name="connsiteX3" fmla="*/ 0 w 171450"/>
              <a:gd name="connsiteY3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450" h="171450">
                <a:moveTo>
                  <a:pt x="0" y="0"/>
                </a:moveTo>
                <a:lnTo>
                  <a:pt x="171450" y="0"/>
                </a:lnTo>
                <a:lnTo>
                  <a:pt x="171450" y="171450"/>
                </a:lnTo>
                <a:lnTo>
                  <a:pt x="0" y="171450"/>
                </a:lnTo>
                <a:close/>
              </a:path>
            </a:pathLst>
          </a:custGeom>
          <a:solidFill>
            <a:srgbClr val="D0D5D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4" name="Image 7" descr="preencoded.png"/>
          <p:cNvSpPr/>
          <p:nvPr/>
        </p:nvSpPr>
        <p:spPr>
          <a:xfrm>
            <a:off x="3460750" y="2857500"/>
            <a:ext cx="114300" cy="114300"/>
          </a:xfrm>
          <a:custGeom>
            <a:avLst/>
            <a:gdLst>
              <a:gd name="connsiteX0" fmla="*/ 0 w 171450"/>
              <a:gd name="connsiteY0" fmla="*/ 0 h 171450"/>
              <a:gd name="connsiteX1" fmla="*/ 171450 w 171450"/>
              <a:gd name="connsiteY1" fmla="*/ 0 h 171450"/>
              <a:gd name="connsiteX2" fmla="*/ 171450 w 171450"/>
              <a:gd name="connsiteY2" fmla="*/ 171450 h 171450"/>
              <a:gd name="connsiteX3" fmla="*/ 0 w 171450"/>
              <a:gd name="connsiteY3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450" h="171450">
                <a:moveTo>
                  <a:pt x="0" y="0"/>
                </a:moveTo>
                <a:lnTo>
                  <a:pt x="171450" y="0"/>
                </a:lnTo>
                <a:lnTo>
                  <a:pt x="171450" y="171450"/>
                </a:lnTo>
                <a:lnTo>
                  <a:pt x="0" y="171450"/>
                </a:lnTo>
                <a:close/>
              </a:path>
            </a:pathLst>
          </a:custGeom>
          <a:solidFill>
            <a:srgbClr val="D0D5D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5" name="Image 8" descr="preencoded.png"/>
          <p:cNvSpPr/>
          <p:nvPr/>
        </p:nvSpPr>
        <p:spPr>
          <a:xfrm>
            <a:off x="882650" y="4197350"/>
            <a:ext cx="114300" cy="114300"/>
          </a:xfrm>
          <a:custGeom>
            <a:avLst/>
            <a:gdLst>
              <a:gd name="connsiteX0" fmla="*/ 0 w 171450"/>
              <a:gd name="connsiteY0" fmla="*/ 0 h 171450"/>
              <a:gd name="connsiteX1" fmla="*/ 171450 w 171450"/>
              <a:gd name="connsiteY1" fmla="*/ 0 h 171450"/>
              <a:gd name="connsiteX2" fmla="*/ 171450 w 171450"/>
              <a:gd name="connsiteY2" fmla="*/ 171450 h 171450"/>
              <a:gd name="connsiteX3" fmla="*/ 0 w 171450"/>
              <a:gd name="connsiteY3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450" h="171450">
                <a:moveTo>
                  <a:pt x="0" y="0"/>
                </a:moveTo>
                <a:lnTo>
                  <a:pt x="171450" y="0"/>
                </a:lnTo>
                <a:lnTo>
                  <a:pt x="171450" y="171450"/>
                </a:lnTo>
                <a:lnTo>
                  <a:pt x="0" y="171450"/>
                </a:lnTo>
                <a:close/>
              </a:path>
            </a:pathLst>
          </a:custGeom>
          <a:solidFill>
            <a:srgbClr val="D0D5D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6" name="Image 9" descr="preencoded.png"/>
          <p:cNvSpPr/>
          <p:nvPr/>
        </p:nvSpPr>
        <p:spPr>
          <a:xfrm>
            <a:off x="5524500" y="4191000"/>
            <a:ext cx="114300" cy="114300"/>
          </a:xfrm>
          <a:custGeom>
            <a:avLst/>
            <a:gdLst>
              <a:gd name="connsiteX0" fmla="*/ 0 w 171450"/>
              <a:gd name="connsiteY0" fmla="*/ 0 h 171450"/>
              <a:gd name="connsiteX1" fmla="*/ 171450 w 171450"/>
              <a:gd name="connsiteY1" fmla="*/ 0 h 171450"/>
              <a:gd name="connsiteX2" fmla="*/ 171450 w 171450"/>
              <a:gd name="connsiteY2" fmla="*/ 171450 h 171450"/>
              <a:gd name="connsiteX3" fmla="*/ 0 w 171450"/>
              <a:gd name="connsiteY3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450" h="171450">
                <a:moveTo>
                  <a:pt x="0" y="0"/>
                </a:moveTo>
                <a:lnTo>
                  <a:pt x="171450" y="0"/>
                </a:lnTo>
                <a:lnTo>
                  <a:pt x="171450" y="171450"/>
                </a:lnTo>
                <a:lnTo>
                  <a:pt x="0" y="171450"/>
                </a:lnTo>
                <a:close/>
              </a:path>
            </a:pathLst>
          </a:custGeom>
          <a:solidFill>
            <a:srgbClr val="D0D5D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7" name="Image 10" descr="preencoded.png"/>
          <p:cNvSpPr/>
          <p:nvPr/>
        </p:nvSpPr>
        <p:spPr>
          <a:xfrm>
            <a:off x="882650" y="5537200"/>
            <a:ext cx="114300" cy="114300"/>
          </a:xfrm>
          <a:custGeom>
            <a:avLst/>
            <a:gdLst>
              <a:gd name="connsiteX0" fmla="*/ 0 w 171450"/>
              <a:gd name="connsiteY0" fmla="*/ 0 h 171450"/>
              <a:gd name="connsiteX1" fmla="*/ 171450 w 171450"/>
              <a:gd name="connsiteY1" fmla="*/ 0 h 171450"/>
              <a:gd name="connsiteX2" fmla="*/ 171450 w 171450"/>
              <a:gd name="connsiteY2" fmla="*/ 171450 h 171450"/>
              <a:gd name="connsiteX3" fmla="*/ 0 w 171450"/>
              <a:gd name="connsiteY3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450" h="171450">
                <a:moveTo>
                  <a:pt x="0" y="0"/>
                </a:moveTo>
                <a:lnTo>
                  <a:pt x="171450" y="0"/>
                </a:lnTo>
                <a:lnTo>
                  <a:pt x="171450" y="171450"/>
                </a:lnTo>
                <a:lnTo>
                  <a:pt x="0" y="171450"/>
                </a:lnTo>
                <a:close/>
              </a:path>
            </a:pathLst>
          </a:custGeom>
          <a:solidFill>
            <a:srgbClr val="D0D5D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8" name="Image 11" descr="preencoded.png"/>
          <p:cNvSpPr/>
          <p:nvPr/>
        </p:nvSpPr>
        <p:spPr>
          <a:xfrm>
            <a:off x="5524500" y="5537200"/>
            <a:ext cx="114300" cy="114300"/>
          </a:xfrm>
          <a:custGeom>
            <a:avLst/>
            <a:gdLst>
              <a:gd name="connsiteX0" fmla="*/ 0 w 171450"/>
              <a:gd name="connsiteY0" fmla="*/ 0 h 171450"/>
              <a:gd name="connsiteX1" fmla="*/ 171450 w 171450"/>
              <a:gd name="connsiteY1" fmla="*/ 0 h 171450"/>
              <a:gd name="connsiteX2" fmla="*/ 171450 w 171450"/>
              <a:gd name="connsiteY2" fmla="*/ 171450 h 171450"/>
              <a:gd name="connsiteX3" fmla="*/ 0 w 171450"/>
              <a:gd name="connsiteY3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450" h="171450">
                <a:moveTo>
                  <a:pt x="0" y="0"/>
                </a:moveTo>
                <a:lnTo>
                  <a:pt x="171450" y="0"/>
                </a:lnTo>
                <a:lnTo>
                  <a:pt x="171450" y="171450"/>
                </a:lnTo>
                <a:lnTo>
                  <a:pt x="0" y="171450"/>
                </a:lnTo>
                <a:close/>
              </a:path>
            </a:pathLst>
          </a:custGeom>
          <a:solidFill>
            <a:srgbClr val="D0D5D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9" name="Image 12" descr="preencoded.png"/>
          <p:cNvSpPr/>
          <p:nvPr/>
        </p:nvSpPr>
        <p:spPr>
          <a:xfrm>
            <a:off x="3460750" y="5537200"/>
            <a:ext cx="114300" cy="114300"/>
          </a:xfrm>
          <a:custGeom>
            <a:avLst/>
            <a:gdLst>
              <a:gd name="connsiteX0" fmla="*/ 0 w 171450"/>
              <a:gd name="connsiteY0" fmla="*/ 0 h 171450"/>
              <a:gd name="connsiteX1" fmla="*/ 171450 w 171450"/>
              <a:gd name="connsiteY1" fmla="*/ 0 h 171450"/>
              <a:gd name="connsiteX2" fmla="*/ 171450 w 171450"/>
              <a:gd name="connsiteY2" fmla="*/ 171450 h 171450"/>
              <a:gd name="connsiteX3" fmla="*/ 0 w 171450"/>
              <a:gd name="connsiteY3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450" h="171450">
                <a:moveTo>
                  <a:pt x="0" y="0"/>
                </a:moveTo>
                <a:lnTo>
                  <a:pt x="171450" y="0"/>
                </a:lnTo>
                <a:lnTo>
                  <a:pt x="171450" y="171450"/>
                </a:lnTo>
                <a:lnTo>
                  <a:pt x="0" y="171450"/>
                </a:lnTo>
                <a:close/>
              </a:path>
            </a:pathLst>
          </a:custGeom>
          <a:solidFill>
            <a:srgbClr val="D0D5D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6" name="Text 0"/>
          <p:cNvSpPr/>
          <p:nvPr/>
        </p:nvSpPr>
        <p:spPr>
          <a:xfrm>
            <a:off x="622300" y="635000"/>
            <a:ext cx="3282950" cy="393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200" kern="0" spc="88" dirty="0">
                <a:solidFill>
                  <a:srgbClr val="000000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Font Specification</a:t>
            </a:r>
            <a:endParaRPr lang="en-US" sz="2200" dirty="0"/>
          </a:p>
        </p:txBody>
      </p:sp>
      <p:sp>
        <p:nvSpPr>
          <p:cNvPr id="17" name="Text 1"/>
          <p:cNvSpPr/>
          <p:nvPr/>
        </p:nvSpPr>
        <p:spPr>
          <a:xfrm>
            <a:off x="622300" y="1073150"/>
            <a:ext cx="958850" cy="298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b="1" kern="0" spc="72" dirty="0">
                <a:solidFill>
                  <a:srgbClr val="00000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字体规范</a:t>
            </a:r>
            <a:endParaRPr lang="en-US" dirty="0"/>
          </a:p>
        </p:txBody>
      </p:sp>
      <p:sp>
        <p:nvSpPr>
          <p:cNvPr id="18" name="Text 2"/>
          <p:cNvSpPr/>
          <p:nvPr/>
        </p:nvSpPr>
        <p:spPr>
          <a:xfrm>
            <a:off x="622300" y="1612900"/>
            <a:ext cx="50165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2"/>
              </a:lnSpc>
            </a:pPr>
            <a:r>
              <a:rPr lang="en-US" sz="1100" kern="0" spc="33" dirty="0">
                <a:solidFill>
                  <a:srgbClr val="696E73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文字均采用ios默认字体，并通过字体规范:颜色、字重、大小、间距等来区别信息层级，</a:t>
            </a:r>
            <a:r>
              <a:rPr lang="en-US" sz="1100" kern="0" spc="33" dirty="0">
                <a:solidFill>
                  <a:srgbClr val="594AFA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让不同的层级信息对比清晰、完整</a:t>
            </a:r>
            <a:r>
              <a:rPr lang="en-US" sz="1100" kern="0" spc="33" dirty="0">
                <a:solidFill>
                  <a:srgbClr val="696E73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。</a:t>
            </a:r>
            <a:r>
              <a:rPr lang="en-US" sz="1100" kern="0" spc="33" dirty="0">
                <a:solidFill>
                  <a:srgbClr val="696E73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特殊数字字体采用DIN，贴合用户习惯。</a:t>
            </a:r>
            <a:endParaRPr lang="en-US" sz="1100" dirty="0"/>
          </a:p>
        </p:txBody>
      </p:sp>
      <p:sp>
        <p:nvSpPr>
          <p:cNvPr id="19" name="Text 3"/>
          <p:cNvSpPr/>
          <p:nvPr/>
        </p:nvSpPr>
        <p:spPr>
          <a:xfrm>
            <a:off x="1466850" y="3206750"/>
            <a:ext cx="12827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850"/>
              </a:lnSpc>
            </a:pPr>
            <a:r>
              <a:rPr lang="en-US" sz="5000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苹方</a:t>
            </a:r>
            <a:endParaRPr lang="en-US" sz="5000" dirty="0"/>
          </a:p>
        </p:txBody>
      </p:sp>
      <p:sp>
        <p:nvSpPr>
          <p:cNvPr id="20" name="Text 4"/>
          <p:cNvSpPr/>
          <p:nvPr/>
        </p:nvSpPr>
        <p:spPr>
          <a:xfrm>
            <a:off x="1574800" y="4457700"/>
            <a:ext cx="10668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850"/>
              </a:lnSpc>
            </a:pPr>
            <a:r>
              <a:rPr lang="en-US" sz="5000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Din</a:t>
            </a:r>
            <a:endParaRPr lang="en-US" sz="5000" dirty="0"/>
          </a:p>
        </p:txBody>
      </p:sp>
      <p:sp>
        <p:nvSpPr>
          <p:cNvPr id="21" name="Text 5"/>
          <p:cNvSpPr/>
          <p:nvPr/>
        </p:nvSpPr>
        <p:spPr>
          <a:xfrm>
            <a:off x="3562350" y="3295650"/>
            <a:ext cx="153035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1200" kern="0" spc="84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regular-semibold</a:t>
            </a:r>
            <a:endParaRPr lang="en-US" sz="1200" dirty="0"/>
          </a:p>
        </p:txBody>
      </p:sp>
      <p:sp>
        <p:nvSpPr>
          <p:cNvPr id="22" name="Text 6"/>
          <p:cNvSpPr/>
          <p:nvPr/>
        </p:nvSpPr>
        <p:spPr>
          <a:xfrm>
            <a:off x="3562350" y="4591050"/>
            <a:ext cx="12827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1200" kern="0" spc="84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regular-heavy</a:t>
            </a:r>
            <a:endParaRPr lang="en-US" sz="1200" dirty="0"/>
          </a:p>
        </p:txBody>
      </p:sp>
      <p:sp>
        <p:nvSpPr>
          <p:cNvPr id="23" name="Text 7"/>
          <p:cNvSpPr/>
          <p:nvPr/>
        </p:nvSpPr>
        <p:spPr>
          <a:xfrm>
            <a:off x="3581400" y="3625850"/>
            <a:ext cx="190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1200" kern="0" spc="84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10</a:t>
            </a:r>
            <a:endParaRPr lang="en-US" sz="1200" dirty="0"/>
          </a:p>
        </p:txBody>
      </p:sp>
      <p:sp>
        <p:nvSpPr>
          <p:cNvPr id="24" name="Text 8"/>
          <p:cNvSpPr/>
          <p:nvPr/>
        </p:nvSpPr>
        <p:spPr>
          <a:xfrm>
            <a:off x="3581400" y="4921250"/>
            <a:ext cx="190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1200" kern="0" spc="84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10</a:t>
            </a:r>
            <a:endParaRPr lang="en-US" sz="1200" dirty="0"/>
          </a:p>
        </p:txBody>
      </p:sp>
      <p:sp>
        <p:nvSpPr>
          <p:cNvPr id="25" name="Text 9"/>
          <p:cNvSpPr/>
          <p:nvPr/>
        </p:nvSpPr>
        <p:spPr>
          <a:xfrm>
            <a:off x="3905250" y="3625850"/>
            <a:ext cx="15875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1200" kern="0" spc="84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11</a:t>
            </a:r>
            <a:endParaRPr lang="en-US" sz="1200" dirty="0"/>
          </a:p>
        </p:txBody>
      </p:sp>
      <p:sp>
        <p:nvSpPr>
          <p:cNvPr id="26" name="Text 10"/>
          <p:cNvSpPr/>
          <p:nvPr/>
        </p:nvSpPr>
        <p:spPr>
          <a:xfrm>
            <a:off x="3905250" y="4921250"/>
            <a:ext cx="190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1200" kern="0" spc="84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13</a:t>
            </a:r>
            <a:endParaRPr lang="en-US" sz="1200" dirty="0"/>
          </a:p>
        </p:txBody>
      </p:sp>
      <p:sp>
        <p:nvSpPr>
          <p:cNvPr id="27" name="Text 11"/>
          <p:cNvSpPr/>
          <p:nvPr/>
        </p:nvSpPr>
        <p:spPr>
          <a:xfrm>
            <a:off x="4197350" y="3625850"/>
            <a:ext cx="190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1200" kern="0" spc="84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12</a:t>
            </a:r>
            <a:endParaRPr lang="en-US" sz="1200" dirty="0"/>
          </a:p>
        </p:txBody>
      </p:sp>
      <p:sp>
        <p:nvSpPr>
          <p:cNvPr id="28" name="Text 12"/>
          <p:cNvSpPr/>
          <p:nvPr/>
        </p:nvSpPr>
        <p:spPr>
          <a:xfrm>
            <a:off x="4197350" y="4921250"/>
            <a:ext cx="190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1200" kern="0" spc="84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14</a:t>
            </a:r>
            <a:endParaRPr lang="en-US" sz="1200" dirty="0"/>
          </a:p>
        </p:txBody>
      </p:sp>
      <p:sp>
        <p:nvSpPr>
          <p:cNvPr id="29" name="Text 13"/>
          <p:cNvSpPr/>
          <p:nvPr/>
        </p:nvSpPr>
        <p:spPr>
          <a:xfrm>
            <a:off x="4521200" y="3625850"/>
            <a:ext cx="190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1200" kern="0" spc="84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14</a:t>
            </a:r>
            <a:endParaRPr lang="en-US" sz="1200" dirty="0"/>
          </a:p>
        </p:txBody>
      </p:sp>
      <p:sp>
        <p:nvSpPr>
          <p:cNvPr id="30" name="Text 14"/>
          <p:cNvSpPr/>
          <p:nvPr/>
        </p:nvSpPr>
        <p:spPr>
          <a:xfrm>
            <a:off x="4521200" y="4921250"/>
            <a:ext cx="190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1200" kern="0" spc="84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16</a:t>
            </a:r>
            <a:endParaRPr lang="en-US" sz="1200" dirty="0"/>
          </a:p>
        </p:txBody>
      </p:sp>
      <p:sp>
        <p:nvSpPr>
          <p:cNvPr id="31" name="Text 15"/>
          <p:cNvSpPr/>
          <p:nvPr/>
        </p:nvSpPr>
        <p:spPr>
          <a:xfrm>
            <a:off x="4845050" y="3625850"/>
            <a:ext cx="190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1200" kern="0" spc="84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16</a:t>
            </a:r>
            <a:endParaRPr lang="en-US" sz="1200" dirty="0"/>
          </a:p>
        </p:txBody>
      </p:sp>
      <p:sp>
        <p:nvSpPr>
          <p:cNvPr id="32" name="Text 16"/>
          <p:cNvSpPr/>
          <p:nvPr/>
        </p:nvSpPr>
        <p:spPr>
          <a:xfrm>
            <a:off x="4845050" y="4921250"/>
            <a:ext cx="190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1200" kern="0" spc="84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18</a:t>
            </a:r>
            <a:endParaRPr lang="en-US" sz="1200" dirty="0"/>
          </a:p>
        </p:txBody>
      </p:sp>
      <p:sp>
        <p:nvSpPr>
          <p:cNvPr id="33" name="Text 17"/>
          <p:cNvSpPr/>
          <p:nvPr/>
        </p:nvSpPr>
        <p:spPr>
          <a:xfrm>
            <a:off x="5168900" y="3625850"/>
            <a:ext cx="22225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1200" kern="0" spc="84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20</a:t>
            </a:r>
            <a:endParaRPr lang="en-US" sz="1200" dirty="0"/>
          </a:p>
        </p:txBody>
      </p:sp>
      <p:sp>
        <p:nvSpPr>
          <p:cNvPr id="34" name="Text 18"/>
          <p:cNvSpPr/>
          <p:nvPr/>
        </p:nvSpPr>
        <p:spPr>
          <a:xfrm>
            <a:off x="5168900" y="4921250"/>
            <a:ext cx="22225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1200" kern="0" spc="84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24</a:t>
            </a:r>
            <a:endParaRPr lang="en-US" sz="1200" dirty="0"/>
          </a:p>
        </p:txBody>
      </p:sp>
      <p:sp>
        <p:nvSpPr>
          <p:cNvPr id="35" name="Text 19"/>
          <p:cNvSpPr/>
          <p:nvPr/>
        </p:nvSpPr>
        <p:spPr>
          <a:xfrm>
            <a:off x="8083550" y="2393950"/>
            <a:ext cx="1917700" cy="2514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7551"/>
              </a:lnSpc>
            </a:pPr>
            <a:r>
              <a:rPr lang="en-US" sz="15001" kern="0" spc="1050" dirty="0">
                <a:solidFill>
                  <a:srgbClr val="172350"/>
                </a:solidFill>
                <a:effectLst>
                  <a:outerShdw blurRad="1008360" dist="50800" dir="5400000" algn="ctr" rotWithShape="0">
                    <a:srgbClr val="ABB8D5">
                      <a:alpha val="29000"/>
                    </a:srgbClr>
                  </a:outerShdw>
                </a:effectLst>
                <a:latin typeface="OPPOSans M" pitchFamily="34" charset="0"/>
                <a:ea typeface="OPPOSans M" pitchFamily="34" charset="-122"/>
                <a:cs typeface="OPPOSans M" pitchFamily="34" charset="-120"/>
              </a:rPr>
              <a:t>永</a:t>
            </a:r>
            <a:endParaRPr lang="en-US" sz="15001" dirty="0">
              <a:effectLst>
                <a:outerShdw blurRad="1008360" dist="50800" dir="5400000" algn="ctr" rotWithShape="0">
                  <a:srgbClr val="ABB8D5">
                    <a:alpha val="29000"/>
                  </a:srgbClr>
                </a:outerShdw>
              </a:effectLst>
            </a:endParaRPr>
          </a:p>
        </p:txBody>
      </p:sp>
      <p:sp>
        <p:nvSpPr>
          <p:cNvPr id="36" name="Text 20"/>
          <p:cNvSpPr/>
          <p:nvPr/>
        </p:nvSpPr>
        <p:spPr>
          <a:xfrm>
            <a:off x="11328400" y="635000"/>
            <a:ext cx="234950" cy="215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00"/>
              </a:lnSpc>
            </a:pPr>
            <a:r>
              <a:rPr lang="en-US" sz="1300" kern="0" spc="91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03</a:t>
            </a:r>
            <a:endParaRPr lang="en-US" sz="13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Image 0" descr="preencoded.png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8288000"/>
              <a:gd name="connsiteY0" fmla="*/ 0 h 10287000"/>
              <a:gd name="connsiteX1" fmla="*/ 18288000 w 18288000"/>
              <a:gd name="connsiteY1" fmla="*/ 0 h 10287000"/>
              <a:gd name="connsiteX2" fmla="*/ 18288000 w 18288000"/>
              <a:gd name="connsiteY2" fmla="*/ 10287000 h 10287000"/>
              <a:gd name="connsiteX3" fmla="*/ 0 w 18288000"/>
              <a:gd name="connsiteY3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close/>
              </a:path>
            </a:pathLst>
          </a:custGeom>
          <a:gradFill>
            <a:gsLst>
              <a:gs pos="0">
                <a:srgbClr val="F1F6FF"/>
              </a:gs>
              <a:gs pos="50000">
                <a:srgbClr val="F8FAFF"/>
              </a:gs>
              <a:gs pos="100000">
                <a:srgbClr val="FFFFFF"/>
              </a:gs>
            </a:gsLst>
            <a:lin ang="8567596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CE9DA258-9D7B-73B9-674C-20F55456186A}"/>
              </a:ext>
            </a:extLst>
          </p:cNvPr>
          <p:cNvSpPr/>
          <p:nvPr/>
        </p:nvSpPr>
        <p:spPr>
          <a:xfrm>
            <a:off x="622300" y="1878228"/>
            <a:ext cx="10941050" cy="4349578"/>
          </a:xfrm>
          <a:prstGeom prst="roundRect">
            <a:avLst>
              <a:gd name="adj" fmla="val 3409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  <a:effectLst>
            <a:outerShdw blurRad="790178" dist="38100" dir="5400000" algn="t" rotWithShape="0">
              <a:schemeClr val="accent1">
                <a:lumMod val="60000"/>
                <a:lumOff val="40000"/>
                <a:alpha val="3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30" name="Image 2" descr="preencoded.png"/>
          <p:cNvSpPr/>
          <p:nvPr/>
        </p:nvSpPr>
        <p:spPr>
          <a:xfrm>
            <a:off x="712020" y="3314251"/>
            <a:ext cx="10538219" cy="1202768"/>
          </a:xfrm>
          <a:custGeom>
            <a:avLst/>
            <a:gdLst>
              <a:gd name="connsiteX0" fmla="*/ 14871479 w 15807328"/>
              <a:gd name="connsiteY0" fmla="*/ 1134109 h 1804152"/>
              <a:gd name="connsiteX1" fmla="*/ 13109105 w 15807328"/>
              <a:gd name="connsiteY1" fmla="*/ 1804153 h 1804152"/>
              <a:gd name="connsiteX2" fmla="*/ 11000578 w 15807328"/>
              <a:gd name="connsiteY2" fmla="*/ 982246 h 1804152"/>
              <a:gd name="connsiteX3" fmla="*/ 10844024 w 15807328"/>
              <a:gd name="connsiteY3" fmla="*/ 871072 h 1804152"/>
              <a:gd name="connsiteX4" fmla="*/ 10165910 w 15807328"/>
              <a:gd name="connsiteY4" fmla="*/ 423283 h 1804152"/>
              <a:gd name="connsiteX5" fmla="*/ 9326784 w 15807328"/>
              <a:gd name="connsiteY5" fmla="*/ 172544 h 1804152"/>
              <a:gd name="connsiteX6" fmla="*/ 8473185 w 15807328"/>
              <a:gd name="connsiteY6" fmla="*/ 423446 h 1804152"/>
              <a:gd name="connsiteX7" fmla="*/ 7707870 w 15807328"/>
              <a:gd name="connsiteY7" fmla="*/ 925865 h 1804152"/>
              <a:gd name="connsiteX8" fmla="*/ 7628936 w 15807328"/>
              <a:gd name="connsiteY8" fmla="*/ 982151 h 1804152"/>
              <a:gd name="connsiteX9" fmla="*/ 5709122 w 15807328"/>
              <a:gd name="connsiteY9" fmla="*/ 1804153 h 1804152"/>
              <a:gd name="connsiteX10" fmla="*/ 3811696 w 15807328"/>
              <a:gd name="connsiteY10" fmla="*/ 981924 h 1804152"/>
              <a:gd name="connsiteX11" fmla="*/ 3718601 w 15807328"/>
              <a:gd name="connsiteY11" fmla="*/ 913789 h 1804152"/>
              <a:gd name="connsiteX12" fmla="*/ 2992549 w 15807328"/>
              <a:gd name="connsiteY12" fmla="*/ 423211 h 1804152"/>
              <a:gd name="connsiteX13" fmla="*/ 2170965 w 15807328"/>
              <a:gd name="connsiteY13" fmla="*/ 172544 h 1804152"/>
              <a:gd name="connsiteX14" fmla="*/ 888400 w 15807328"/>
              <a:gd name="connsiteY14" fmla="*/ 645030 h 1804152"/>
              <a:gd name="connsiteX15" fmla="*/ 59751 w 15807328"/>
              <a:gd name="connsiteY15" fmla="*/ 1409775 h 1804152"/>
              <a:gd name="connsiteX16" fmla="*/ 12861 w 15807328"/>
              <a:gd name="connsiteY16" fmla="*/ 1415342 h 1804152"/>
              <a:gd name="connsiteX17" fmla="*/ 7157 w 15807328"/>
              <a:gd name="connsiteY17" fmla="*/ 1369050 h 1804152"/>
              <a:gd name="connsiteX18" fmla="*/ 850175 w 15807328"/>
              <a:gd name="connsiteY18" fmla="*/ 590742 h 1804152"/>
              <a:gd name="connsiteX19" fmla="*/ 2170965 w 15807328"/>
              <a:gd name="connsiteY19" fmla="*/ 106278 h 1804152"/>
              <a:gd name="connsiteX20" fmla="*/ 3025288 w 15807328"/>
              <a:gd name="connsiteY20" fmla="*/ 365490 h 1804152"/>
              <a:gd name="connsiteX21" fmla="*/ 3758092 w 15807328"/>
              <a:gd name="connsiteY21" fmla="*/ 860399 h 1804152"/>
              <a:gd name="connsiteX22" fmla="*/ 3851158 w 15807328"/>
              <a:gd name="connsiteY22" fmla="*/ 928513 h 1804152"/>
              <a:gd name="connsiteX23" fmla="*/ 5709122 w 15807328"/>
              <a:gd name="connsiteY23" fmla="*/ 1737887 h 1804152"/>
              <a:gd name="connsiteX24" fmla="*/ 7590122 w 15807328"/>
              <a:gd name="connsiteY24" fmla="*/ 928281 h 1804152"/>
              <a:gd name="connsiteX25" fmla="*/ 7669398 w 15807328"/>
              <a:gd name="connsiteY25" fmla="*/ 871740 h 1804152"/>
              <a:gd name="connsiteX26" fmla="*/ 8441302 w 15807328"/>
              <a:gd name="connsiteY26" fmla="*/ 365255 h 1804152"/>
              <a:gd name="connsiteX27" fmla="*/ 9326784 w 15807328"/>
              <a:gd name="connsiteY27" fmla="*/ 106278 h 1804152"/>
              <a:gd name="connsiteX28" fmla="*/ 10198382 w 15807328"/>
              <a:gd name="connsiteY28" fmla="*/ 365419 h 1804152"/>
              <a:gd name="connsiteX29" fmla="*/ 10884020 w 15807328"/>
              <a:gd name="connsiteY29" fmla="*/ 818037 h 1804152"/>
              <a:gd name="connsiteX30" fmla="*/ 11039145 w 15807328"/>
              <a:gd name="connsiteY30" fmla="*/ 928191 h 1804152"/>
              <a:gd name="connsiteX31" fmla="*/ 13109105 w 15807328"/>
              <a:gd name="connsiteY31" fmla="*/ 1737887 h 1804152"/>
              <a:gd name="connsiteX32" fmla="*/ 14829579 w 15807328"/>
              <a:gd name="connsiteY32" fmla="*/ 1082611 h 1804152"/>
              <a:gd name="connsiteX33" fmla="*/ 15744429 w 15807328"/>
              <a:gd name="connsiteY33" fmla="*/ 17409 h 1804152"/>
              <a:gd name="connsiteX34" fmla="*/ 15789758 w 15807328"/>
              <a:gd name="connsiteY34" fmla="*/ 3914 h 1804152"/>
              <a:gd name="connsiteX35" fmla="*/ 15803280 w 15807328"/>
              <a:gd name="connsiteY35" fmla="*/ 48617 h 1804152"/>
              <a:gd name="connsiteX36" fmla="*/ 14871479 w 15807328"/>
              <a:gd name="connsiteY36" fmla="*/ 1134109 h 180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807328" h="1804152">
                <a:moveTo>
                  <a:pt x="14871479" y="1134109"/>
                </a:moveTo>
                <a:cubicBezTo>
                  <a:pt x="14410197" y="1505416"/>
                  <a:pt x="13811884" y="1804153"/>
                  <a:pt x="13109105" y="1804153"/>
                </a:cubicBezTo>
                <a:cubicBezTo>
                  <a:pt x="12231774" y="1804153"/>
                  <a:pt x="11579657" y="1390501"/>
                  <a:pt x="11000578" y="982246"/>
                </a:cubicBezTo>
                <a:cubicBezTo>
                  <a:pt x="10947823" y="945005"/>
                  <a:pt x="10895637" y="907855"/>
                  <a:pt x="10844024" y="871072"/>
                </a:cubicBezTo>
                <a:cubicBezTo>
                  <a:pt x="10611669" y="705541"/>
                  <a:pt x="10389789" y="547504"/>
                  <a:pt x="10165910" y="423283"/>
                </a:cubicBezTo>
                <a:cubicBezTo>
                  <a:pt x="9892893" y="271799"/>
                  <a:pt x="9619970" y="172544"/>
                  <a:pt x="9326784" y="172544"/>
                </a:cubicBezTo>
                <a:cubicBezTo>
                  <a:pt x="9033493" y="172544"/>
                  <a:pt x="8753048" y="271887"/>
                  <a:pt x="8473185" y="423446"/>
                </a:cubicBezTo>
                <a:cubicBezTo>
                  <a:pt x="8218727" y="561252"/>
                  <a:pt x="7967051" y="740882"/>
                  <a:pt x="7707870" y="925865"/>
                </a:cubicBezTo>
                <a:cubicBezTo>
                  <a:pt x="7681635" y="944588"/>
                  <a:pt x="7655333" y="963360"/>
                  <a:pt x="7628936" y="982151"/>
                </a:cubicBezTo>
                <a:cubicBezTo>
                  <a:pt x="7057172" y="1389252"/>
                  <a:pt x="6445431" y="1804153"/>
                  <a:pt x="5709122" y="1804153"/>
                </a:cubicBezTo>
                <a:cubicBezTo>
                  <a:pt x="4972662" y="1804153"/>
                  <a:pt x="4369453" y="1389138"/>
                  <a:pt x="3811696" y="981924"/>
                </a:cubicBezTo>
                <a:cubicBezTo>
                  <a:pt x="3780528" y="959167"/>
                  <a:pt x="3749503" y="936428"/>
                  <a:pt x="3718601" y="913789"/>
                </a:cubicBezTo>
                <a:cubicBezTo>
                  <a:pt x="3471781" y="732946"/>
                  <a:pt x="3233103" y="558062"/>
                  <a:pt x="2992549" y="423211"/>
                </a:cubicBezTo>
                <a:cubicBezTo>
                  <a:pt x="2722236" y="271680"/>
                  <a:pt x="2452600" y="172544"/>
                  <a:pt x="2170965" y="172544"/>
                </a:cubicBezTo>
                <a:cubicBezTo>
                  <a:pt x="1717320" y="172544"/>
                  <a:pt x="1267847" y="381003"/>
                  <a:pt x="888400" y="645030"/>
                </a:cubicBezTo>
                <a:cubicBezTo>
                  <a:pt x="524637" y="898143"/>
                  <a:pt x="228649" y="1199958"/>
                  <a:pt x="59751" y="1409775"/>
                </a:cubicBezTo>
                <a:cubicBezTo>
                  <a:pt x="48250" y="1424060"/>
                  <a:pt x="27384" y="1426588"/>
                  <a:pt x="12861" y="1415342"/>
                </a:cubicBezTo>
                <a:cubicBezTo>
                  <a:pt x="-1662" y="1404105"/>
                  <a:pt x="-4339" y="1383345"/>
                  <a:pt x="7157" y="1369050"/>
                </a:cubicBezTo>
                <a:cubicBezTo>
                  <a:pt x="179577" y="1154718"/>
                  <a:pt x="480354" y="848072"/>
                  <a:pt x="850175" y="590742"/>
                </a:cubicBezTo>
                <a:cubicBezTo>
                  <a:pt x="1234774" y="323129"/>
                  <a:pt x="1697760" y="106278"/>
                  <a:pt x="2170965" y="106278"/>
                </a:cubicBezTo>
                <a:cubicBezTo>
                  <a:pt x="2468608" y="106278"/>
                  <a:pt x="2749862" y="211094"/>
                  <a:pt x="3025288" y="365490"/>
                </a:cubicBezTo>
                <a:cubicBezTo>
                  <a:pt x="3269642" y="502469"/>
                  <a:pt x="3511805" y="679926"/>
                  <a:pt x="3758092" y="860399"/>
                </a:cubicBezTo>
                <a:cubicBezTo>
                  <a:pt x="3789041" y="883081"/>
                  <a:pt x="3820066" y="905810"/>
                  <a:pt x="3851158" y="928513"/>
                </a:cubicBezTo>
                <a:cubicBezTo>
                  <a:pt x="4410791" y="1337100"/>
                  <a:pt x="4997383" y="1737887"/>
                  <a:pt x="5709122" y="1737887"/>
                </a:cubicBezTo>
                <a:cubicBezTo>
                  <a:pt x="6421014" y="1737887"/>
                  <a:pt x="7016109" y="1336987"/>
                  <a:pt x="7590122" y="928281"/>
                </a:cubicBezTo>
                <a:cubicBezTo>
                  <a:pt x="7616585" y="909437"/>
                  <a:pt x="7643011" y="890577"/>
                  <a:pt x="7669398" y="871740"/>
                </a:cubicBezTo>
                <a:cubicBezTo>
                  <a:pt x="7927874" y="687243"/>
                  <a:pt x="8182979" y="505149"/>
                  <a:pt x="8441302" y="365255"/>
                </a:cubicBezTo>
                <a:cubicBezTo>
                  <a:pt x="8726346" y="210886"/>
                  <a:pt x="9018086" y="106278"/>
                  <a:pt x="9326784" y="106278"/>
                </a:cubicBezTo>
                <a:cubicBezTo>
                  <a:pt x="9635588" y="106278"/>
                  <a:pt x="9920032" y="210974"/>
                  <a:pt x="10198382" y="365419"/>
                </a:cubicBezTo>
                <a:cubicBezTo>
                  <a:pt x="10425880" y="491641"/>
                  <a:pt x="10651475" y="652391"/>
                  <a:pt x="10884020" y="818037"/>
                </a:cubicBezTo>
                <a:cubicBezTo>
                  <a:pt x="10935347" y="854623"/>
                  <a:pt x="10987056" y="891447"/>
                  <a:pt x="11039145" y="928191"/>
                </a:cubicBezTo>
                <a:cubicBezTo>
                  <a:pt x="11617271" y="1335747"/>
                  <a:pt x="12254343" y="1737887"/>
                  <a:pt x="13109105" y="1737887"/>
                </a:cubicBezTo>
                <a:cubicBezTo>
                  <a:pt x="13792171" y="1737887"/>
                  <a:pt x="14376106" y="1447594"/>
                  <a:pt x="14829579" y="1082611"/>
                </a:cubicBezTo>
                <a:cubicBezTo>
                  <a:pt x="15268387" y="729450"/>
                  <a:pt x="15583019" y="307921"/>
                  <a:pt x="15744429" y="17409"/>
                </a:cubicBezTo>
                <a:cubicBezTo>
                  <a:pt x="15753381" y="1392"/>
                  <a:pt x="15773474" y="-4700"/>
                  <a:pt x="15789758" y="3914"/>
                </a:cubicBezTo>
                <a:cubicBezTo>
                  <a:pt x="15805946" y="12528"/>
                  <a:pt x="15812136" y="32596"/>
                  <a:pt x="15803280" y="48617"/>
                </a:cubicBezTo>
                <a:cubicBezTo>
                  <a:pt x="15638060" y="346076"/>
                  <a:pt x="15317905" y="774838"/>
                  <a:pt x="14871479" y="1134109"/>
                </a:cubicBezTo>
                <a:close/>
              </a:path>
            </a:pathLst>
          </a:custGeom>
          <a:gradFill>
            <a:gsLst>
              <a:gs pos="0">
                <a:srgbClr val="00FF8B">
                  <a:alpha val="0"/>
                </a:srgbClr>
              </a:gs>
              <a:gs pos="47917">
                <a:srgbClr val="20B1FE"/>
              </a:gs>
              <a:gs pos="100000">
                <a:srgbClr val="2075FE"/>
              </a:gs>
            </a:gsLst>
            <a:lin ang="21303653" scaled="1"/>
          </a:gradFill>
          <a:ln w="95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31" name="Image 3" descr="preencoded.png"/>
          <p:cNvSpPr/>
          <p:nvPr/>
        </p:nvSpPr>
        <p:spPr>
          <a:xfrm>
            <a:off x="11134953" y="3221329"/>
            <a:ext cx="154975" cy="174335"/>
          </a:xfrm>
          <a:custGeom>
            <a:avLst/>
            <a:gdLst>
              <a:gd name="connsiteX0" fmla="*/ 220470 w 232462"/>
              <a:gd name="connsiteY0" fmla="*/ 0 h 261502"/>
              <a:gd name="connsiteX1" fmla="*/ 232463 w 232462"/>
              <a:gd name="connsiteY1" fmla="*/ 261502 h 261502"/>
              <a:gd name="connsiteX2" fmla="*/ 0 w 232462"/>
              <a:gd name="connsiteY2" fmla="*/ 141137 h 261502"/>
              <a:gd name="connsiteX3" fmla="*/ 220470 w 232462"/>
              <a:gd name="connsiteY3" fmla="*/ 0 h 261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462" h="261502">
                <a:moveTo>
                  <a:pt x="220470" y="0"/>
                </a:moveTo>
                <a:lnTo>
                  <a:pt x="232463" y="261502"/>
                </a:lnTo>
                <a:lnTo>
                  <a:pt x="0" y="141137"/>
                </a:lnTo>
                <a:lnTo>
                  <a:pt x="220470" y="0"/>
                </a:lnTo>
                <a:close/>
              </a:path>
            </a:pathLst>
          </a:custGeom>
          <a:solidFill>
            <a:srgbClr val="2176FF"/>
          </a:solidFill>
          <a:ln w="930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32" name="Image 8" descr="preencoded.png"/>
          <p:cNvSpPr/>
          <p:nvPr/>
        </p:nvSpPr>
        <p:spPr>
          <a:xfrm>
            <a:off x="1682750" y="1168400"/>
            <a:ext cx="101600" cy="101600"/>
          </a:xfrm>
          <a:custGeom>
            <a:avLst/>
            <a:gdLst>
              <a:gd name="connsiteX0" fmla="*/ 152400 w 152400"/>
              <a:gd name="connsiteY0" fmla="*/ 76200 h 152400"/>
              <a:gd name="connsiteX1" fmla="*/ 76200 w 152400"/>
              <a:gd name="connsiteY1" fmla="*/ 152400 h 152400"/>
              <a:gd name="connsiteX2" fmla="*/ 0 w 152400"/>
              <a:gd name="connsiteY2" fmla="*/ 76200 h 152400"/>
              <a:gd name="connsiteX3" fmla="*/ 76200 w 152400"/>
              <a:gd name="connsiteY3" fmla="*/ 0 h 152400"/>
              <a:gd name="connsiteX4" fmla="*/ 152400 w 152400"/>
              <a:gd name="connsiteY4" fmla="*/ 762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52400" y="76200"/>
                </a:moveTo>
                <a:cubicBezTo>
                  <a:pt x="152400" y="118284"/>
                  <a:pt x="118284" y="152400"/>
                  <a:pt x="76200" y="152400"/>
                </a:cubicBezTo>
                <a:cubicBezTo>
                  <a:pt x="34116" y="152400"/>
                  <a:pt x="0" y="118284"/>
                  <a:pt x="0" y="76200"/>
                </a:cubicBezTo>
                <a:cubicBezTo>
                  <a:pt x="0" y="34116"/>
                  <a:pt x="34116" y="0"/>
                  <a:pt x="76200" y="0"/>
                </a:cubicBezTo>
                <a:cubicBezTo>
                  <a:pt x="118284" y="0"/>
                  <a:pt x="152400" y="34116"/>
                  <a:pt x="152400" y="76200"/>
                </a:cubicBezTo>
                <a:close/>
              </a:path>
            </a:pathLst>
          </a:custGeom>
          <a:solidFill>
            <a:srgbClr val="594AF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33" name="Image 9" descr="preencoded.png"/>
          <p:cNvSpPr/>
          <p:nvPr/>
        </p:nvSpPr>
        <p:spPr>
          <a:xfrm>
            <a:off x="1758950" y="1168400"/>
            <a:ext cx="101600" cy="101600"/>
          </a:xfrm>
          <a:custGeom>
            <a:avLst/>
            <a:gdLst>
              <a:gd name="connsiteX0" fmla="*/ 152400 w 152400"/>
              <a:gd name="connsiteY0" fmla="*/ 76200 h 152400"/>
              <a:gd name="connsiteX1" fmla="*/ 76200 w 152400"/>
              <a:gd name="connsiteY1" fmla="*/ 152400 h 152400"/>
              <a:gd name="connsiteX2" fmla="*/ 0 w 152400"/>
              <a:gd name="connsiteY2" fmla="*/ 76200 h 152400"/>
              <a:gd name="connsiteX3" fmla="*/ 76200 w 152400"/>
              <a:gd name="connsiteY3" fmla="*/ 0 h 152400"/>
              <a:gd name="connsiteX4" fmla="*/ 152400 w 152400"/>
              <a:gd name="connsiteY4" fmla="*/ 762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52400" y="76200"/>
                </a:moveTo>
                <a:cubicBezTo>
                  <a:pt x="152400" y="118284"/>
                  <a:pt x="118284" y="152400"/>
                  <a:pt x="76200" y="152400"/>
                </a:cubicBezTo>
                <a:cubicBezTo>
                  <a:pt x="34116" y="152400"/>
                  <a:pt x="0" y="118284"/>
                  <a:pt x="0" y="76200"/>
                </a:cubicBezTo>
                <a:cubicBezTo>
                  <a:pt x="0" y="34116"/>
                  <a:pt x="34116" y="0"/>
                  <a:pt x="76200" y="0"/>
                </a:cubicBezTo>
                <a:cubicBezTo>
                  <a:pt x="118284" y="0"/>
                  <a:pt x="152400" y="34116"/>
                  <a:pt x="152400" y="76200"/>
                </a:cubicBezTo>
                <a:close/>
              </a:path>
            </a:pathLst>
          </a:custGeom>
          <a:solidFill>
            <a:srgbClr val="01FF8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2" name="Text 0"/>
          <p:cNvSpPr/>
          <p:nvPr/>
        </p:nvSpPr>
        <p:spPr>
          <a:xfrm>
            <a:off x="622300" y="635000"/>
            <a:ext cx="3754937" cy="46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200" kern="0" spc="88" dirty="0">
                <a:solidFill>
                  <a:srgbClr val="000000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Business Process</a:t>
            </a:r>
            <a:endParaRPr lang="en-US" sz="2200" dirty="0"/>
          </a:p>
        </p:txBody>
      </p:sp>
      <p:sp>
        <p:nvSpPr>
          <p:cNvPr id="13" name="Text 1"/>
          <p:cNvSpPr/>
          <p:nvPr/>
        </p:nvSpPr>
        <p:spPr>
          <a:xfrm>
            <a:off x="622300" y="1073150"/>
            <a:ext cx="958850" cy="298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b="1" kern="0" spc="72" dirty="0">
                <a:solidFill>
                  <a:srgbClr val="00000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设计目标</a:t>
            </a:r>
            <a:endParaRPr lang="en-US" dirty="0"/>
          </a:p>
        </p:txBody>
      </p:sp>
      <p:sp>
        <p:nvSpPr>
          <p:cNvPr id="14" name="Text 2"/>
          <p:cNvSpPr/>
          <p:nvPr/>
        </p:nvSpPr>
        <p:spPr>
          <a:xfrm>
            <a:off x="11328400" y="635000"/>
            <a:ext cx="234950" cy="215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00"/>
              </a:lnSpc>
            </a:pPr>
            <a:r>
              <a:rPr lang="en-US" sz="1300" kern="0" spc="91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04</a:t>
            </a:r>
            <a:endParaRPr lang="en-US" sz="1300" dirty="0"/>
          </a:p>
        </p:txBody>
      </p:sp>
      <p:sp>
        <p:nvSpPr>
          <p:cNvPr id="15" name="Text 3"/>
          <p:cNvSpPr/>
          <p:nvPr/>
        </p:nvSpPr>
        <p:spPr>
          <a:xfrm>
            <a:off x="838200" y="2241550"/>
            <a:ext cx="330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2113" b="1" kern="0" spc="85" dirty="0">
                <a:solidFill>
                  <a:srgbClr val="2176FF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01</a:t>
            </a:r>
            <a:endParaRPr lang="en-US" sz="2113" dirty="0"/>
          </a:p>
        </p:txBody>
      </p:sp>
      <p:sp>
        <p:nvSpPr>
          <p:cNvPr id="16" name="Text 4"/>
          <p:cNvSpPr/>
          <p:nvPr/>
        </p:nvSpPr>
        <p:spPr>
          <a:xfrm>
            <a:off x="3346450" y="4864100"/>
            <a:ext cx="381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2113" b="1" kern="0" spc="85" dirty="0">
                <a:solidFill>
                  <a:srgbClr val="2176FF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02</a:t>
            </a:r>
            <a:endParaRPr lang="en-US" sz="2113" dirty="0"/>
          </a:p>
        </p:txBody>
      </p:sp>
      <p:sp>
        <p:nvSpPr>
          <p:cNvPr id="17" name="Text 5"/>
          <p:cNvSpPr/>
          <p:nvPr/>
        </p:nvSpPr>
        <p:spPr>
          <a:xfrm>
            <a:off x="5816600" y="2241550"/>
            <a:ext cx="381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2113" b="1" kern="0" spc="85" dirty="0">
                <a:solidFill>
                  <a:srgbClr val="2176FF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03</a:t>
            </a:r>
            <a:endParaRPr lang="en-US" sz="2113" dirty="0"/>
          </a:p>
        </p:txBody>
      </p:sp>
      <p:sp>
        <p:nvSpPr>
          <p:cNvPr id="18" name="Text 6"/>
          <p:cNvSpPr/>
          <p:nvPr/>
        </p:nvSpPr>
        <p:spPr>
          <a:xfrm>
            <a:off x="8343900" y="4787900"/>
            <a:ext cx="381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2113" b="1" kern="0" spc="85" dirty="0">
                <a:solidFill>
                  <a:srgbClr val="2176FF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02</a:t>
            </a:r>
            <a:endParaRPr lang="en-US" sz="2113" dirty="0"/>
          </a:p>
        </p:txBody>
      </p:sp>
      <p:sp>
        <p:nvSpPr>
          <p:cNvPr id="19" name="Text 7"/>
          <p:cNvSpPr/>
          <p:nvPr/>
        </p:nvSpPr>
        <p:spPr>
          <a:xfrm>
            <a:off x="1276350" y="2241550"/>
            <a:ext cx="84455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2113" b="1" kern="0" spc="85" dirty="0">
                <a:solidFill>
                  <a:srgbClr val="00000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高效化</a:t>
            </a:r>
            <a:endParaRPr lang="en-US" sz="2113" dirty="0"/>
          </a:p>
        </p:txBody>
      </p:sp>
      <p:sp>
        <p:nvSpPr>
          <p:cNvPr id="20" name="Text 8"/>
          <p:cNvSpPr/>
          <p:nvPr/>
        </p:nvSpPr>
        <p:spPr>
          <a:xfrm>
            <a:off x="3784600" y="4864100"/>
            <a:ext cx="84455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2113" b="1" kern="0" spc="85" dirty="0">
                <a:solidFill>
                  <a:srgbClr val="00000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工具化</a:t>
            </a:r>
            <a:endParaRPr lang="en-US" sz="2113" dirty="0"/>
          </a:p>
        </p:txBody>
      </p:sp>
      <p:sp>
        <p:nvSpPr>
          <p:cNvPr id="21" name="Text 9"/>
          <p:cNvSpPr/>
          <p:nvPr/>
        </p:nvSpPr>
        <p:spPr>
          <a:xfrm>
            <a:off x="6254750" y="2241550"/>
            <a:ext cx="84455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2113" b="1" kern="0" spc="85" dirty="0">
                <a:solidFill>
                  <a:srgbClr val="00000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专业化</a:t>
            </a:r>
            <a:endParaRPr lang="en-US" sz="2113" dirty="0"/>
          </a:p>
        </p:txBody>
      </p:sp>
      <p:sp>
        <p:nvSpPr>
          <p:cNvPr id="22" name="Text 10"/>
          <p:cNvSpPr/>
          <p:nvPr/>
        </p:nvSpPr>
        <p:spPr>
          <a:xfrm>
            <a:off x="8782050" y="4787900"/>
            <a:ext cx="84455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2113" b="1" kern="0" spc="85" dirty="0">
                <a:solidFill>
                  <a:srgbClr val="00000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精准化</a:t>
            </a:r>
            <a:endParaRPr lang="en-US" sz="2113" dirty="0"/>
          </a:p>
        </p:txBody>
      </p:sp>
      <p:sp>
        <p:nvSpPr>
          <p:cNvPr id="23" name="Text 11"/>
          <p:cNvSpPr/>
          <p:nvPr/>
        </p:nvSpPr>
        <p:spPr>
          <a:xfrm>
            <a:off x="1276350" y="2667000"/>
            <a:ext cx="2635250" cy="520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51"/>
              </a:lnSpc>
            </a:pPr>
            <a:r>
              <a:rPr lang="en-US" sz="1200" kern="0" spc="48" dirty="0">
                <a:solidFill>
                  <a:srgbClr val="00000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作为一款工具类应用,高效是放在第一位的简单易上手</a:t>
            </a:r>
            <a:endParaRPr lang="en-US" sz="1200" dirty="0"/>
          </a:p>
        </p:txBody>
      </p:sp>
      <p:sp>
        <p:nvSpPr>
          <p:cNvPr id="24" name="Text 12"/>
          <p:cNvSpPr/>
          <p:nvPr/>
        </p:nvSpPr>
        <p:spPr>
          <a:xfrm>
            <a:off x="3784600" y="5289550"/>
            <a:ext cx="2908300" cy="520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51"/>
              </a:lnSpc>
            </a:pPr>
            <a:r>
              <a:rPr lang="en-US" sz="1200" kern="0" spc="48" dirty="0">
                <a:solidFill>
                  <a:srgbClr val="00000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产品结构较为简单，使用门槛低除了让年轻人会用之外，中老年人也能快速上手</a:t>
            </a:r>
            <a:endParaRPr lang="en-US" sz="1200" dirty="0"/>
          </a:p>
        </p:txBody>
      </p:sp>
      <p:sp>
        <p:nvSpPr>
          <p:cNvPr id="25" name="Text 13"/>
          <p:cNvSpPr/>
          <p:nvPr/>
        </p:nvSpPr>
        <p:spPr>
          <a:xfrm>
            <a:off x="6254750" y="2667000"/>
            <a:ext cx="2908300" cy="520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51"/>
              </a:lnSpc>
            </a:pPr>
            <a:r>
              <a:rPr lang="en-US" sz="1200" kern="0" spc="48" dirty="0">
                <a:solidFill>
                  <a:srgbClr val="00000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在面对竞争对手的多元化竞争时,在设计时必须要体现产品的专业化,使用产生信任感</a:t>
            </a:r>
            <a:endParaRPr lang="en-US" sz="1200" dirty="0"/>
          </a:p>
        </p:txBody>
      </p:sp>
      <p:sp>
        <p:nvSpPr>
          <p:cNvPr id="26" name="Text 14"/>
          <p:cNvSpPr/>
          <p:nvPr/>
        </p:nvSpPr>
        <p:spPr>
          <a:xfrm>
            <a:off x="8782050" y="5213350"/>
            <a:ext cx="2520950" cy="781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51"/>
              </a:lnSpc>
            </a:pPr>
            <a:r>
              <a:rPr lang="en-US" sz="1200" kern="0" spc="48" dirty="0">
                <a:solidFill>
                  <a:srgbClr val="00000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垃圾分类识别准确度高,通过用户长时间使用可以自动分析用户使用习惯</a:t>
            </a:r>
            <a:endParaRPr lang="en-US" sz="1200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3338D87C-3126-4E77-1CEA-CE545D7D697D}"/>
              </a:ext>
            </a:extLst>
          </p:cNvPr>
          <p:cNvSpPr/>
          <p:nvPr/>
        </p:nvSpPr>
        <p:spPr>
          <a:xfrm>
            <a:off x="2049674" y="3339617"/>
            <a:ext cx="142453" cy="142453"/>
          </a:xfrm>
          <a:prstGeom prst="ellipse">
            <a:avLst/>
          </a:prstGeom>
          <a:solidFill>
            <a:srgbClr val="2176FF"/>
          </a:solidFill>
          <a:ln w="38100">
            <a:solidFill>
              <a:schemeClr val="bg1"/>
            </a:solidFill>
          </a:ln>
          <a:effectLst>
            <a:outerShdw blurRad="341758" dist="50800" dir="5400000" algn="ctr" rotWithShape="0">
              <a:srgbClr val="ABB8D5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2DF1B429-2F47-F568-9E02-361CF21104B9}"/>
              </a:ext>
            </a:extLst>
          </p:cNvPr>
          <p:cNvSpPr/>
          <p:nvPr/>
        </p:nvSpPr>
        <p:spPr>
          <a:xfrm>
            <a:off x="4377238" y="4414730"/>
            <a:ext cx="142453" cy="142453"/>
          </a:xfrm>
          <a:prstGeom prst="ellipse">
            <a:avLst/>
          </a:prstGeom>
          <a:solidFill>
            <a:srgbClr val="2176FF"/>
          </a:solidFill>
          <a:ln w="38100">
            <a:solidFill>
              <a:schemeClr val="bg1"/>
            </a:solidFill>
          </a:ln>
          <a:effectLst>
            <a:outerShdw blurRad="341758" dist="50800" dir="5400000" algn="ctr" rotWithShape="0">
              <a:srgbClr val="ABB8D5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A4B8FABF-A08C-3813-DB86-56EBC3176E4E}"/>
              </a:ext>
            </a:extLst>
          </p:cNvPr>
          <p:cNvSpPr/>
          <p:nvPr/>
        </p:nvSpPr>
        <p:spPr>
          <a:xfrm>
            <a:off x="6882139" y="3339617"/>
            <a:ext cx="142453" cy="142453"/>
          </a:xfrm>
          <a:prstGeom prst="ellipse">
            <a:avLst/>
          </a:prstGeom>
          <a:solidFill>
            <a:srgbClr val="2176FF"/>
          </a:solidFill>
          <a:ln w="38100">
            <a:solidFill>
              <a:schemeClr val="bg1"/>
            </a:solidFill>
          </a:ln>
          <a:effectLst>
            <a:outerShdw blurRad="341758" dist="50800" dir="5400000" algn="ctr" rotWithShape="0">
              <a:srgbClr val="ABB8D5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07196D1E-FD27-5A56-EA44-3CB99EF41F43}"/>
              </a:ext>
            </a:extLst>
          </p:cNvPr>
          <p:cNvSpPr/>
          <p:nvPr/>
        </p:nvSpPr>
        <p:spPr>
          <a:xfrm>
            <a:off x="9287288" y="4414730"/>
            <a:ext cx="142453" cy="142453"/>
          </a:xfrm>
          <a:prstGeom prst="ellipse">
            <a:avLst/>
          </a:prstGeom>
          <a:solidFill>
            <a:srgbClr val="2176FF"/>
          </a:solidFill>
          <a:ln w="38100">
            <a:solidFill>
              <a:schemeClr val="bg1"/>
            </a:solidFill>
          </a:ln>
          <a:effectLst>
            <a:outerShdw blurRad="341758" dist="50800" dir="5400000" algn="ctr" rotWithShape="0">
              <a:srgbClr val="ABB8D5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Image 0" descr="preencoded.png"/>
          <p:cNvSpPr/>
          <p:nvPr/>
        </p:nvSpPr>
        <p:spPr>
          <a:xfrm>
            <a:off x="0" y="6350"/>
            <a:ext cx="12192000" cy="6858000"/>
          </a:xfrm>
          <a:custGeom>
            <a:avLst/>
            <a:gdLst>
              <a:gd name="connsiteX0" fmla="*/ 0 w 18288000"/>
              <a:gd name="connsiteY0" fmla="*/ 0 h 10287000"/>
              <a:gd name="connsiteX1" fmla="*/ 18288000 w 18288000"/>
              <a:gd name="connsiteY1" fmla="*/ 0 h 10287000"/>
              <a:gd name="connsiteX2" fmla="*/ 18288000 w 18288000"/>
              <a:gd name="connsiteY2" fmla="*/ 10287000 h 10287000"/>
              <a:gd name="connsiteX3" fmla="*/ 0 w 18288000"/>
              <a:gd name="connsiteY3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close/>
              </a:path>
            </a:pathLst>
          </a:custGeom>
          <a:gradFill>
            <a:gsLst>
              <a:gs pos="0">
                <a:srgbClr val="F1F6FF"/>
              </a:gs>
              <a:gs pos="50000">
                <a:srgbClr val="F8FAFF"/>
              </a:gs>
              <a:gs pos="100000">
                <a:srgbClr val="FFFFFF"/>
              </a:gs>
            </a:gsLst>
            <a:lin ang="858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85" name="任意形状 84">
            <a:extLst>
              <a:ext uri="{FF2B5EF4-FFF2-40B4-BE49-F238E27FC236}">
                <a16:creationId xmlns:a16="http://schemas.microsoft.com/office/drawing/2014/main" id="{298D716F-6B8A-9474-89E3-0A5C41A0D56F}"/>
              </a:ext>
            </a:extLst>
          </p:cNvPr>
          <p:cNvSpPr/>
          <p:nvPr/>
        </p:nvSpPr>
        <p:spPr>
          <a:xfrm>
            <a:off x="2925706" y="1726192"/>
            <a:ext cx="6316962" cy="3325919"/>
          </a:xfrm>
          <a:custGeom>
            <a:avLst/>
            <a:gdLst>
              <a:gd name="connsiteX0" fmla="*/ 3199925 w 6423717"/>
              <a:gd name="connsiteY0" fmla="*/ 2933 h 3382126"/>
              <a:gd name="connsiteX1" fmla="*/ 3223809 w 6423717"/>
              <a:gd name="connsiteY1" fmla="*/ 2933 h 3382126"/>
              <a:gd name="connsiteX2" fmla="*/ 6409894 w 6423717"/>
              <a:gd name="connsiteY2" fmla="*/ 1668225 h 3382126"/>
              <a:gd name="connsiteX3" fmla="*/ 6409894 w 6423717"/>
              <a:gd name="connsiteY3" fmla="*/ 1713902 h 3382126"/>
              <a:gd name="connsiteX4" fmla="*/ 3223809 w 6423717"/>
              <a:gd name="connsiteY4" fmla="*/ 3379194 h 3382126"/>
              <a:gd name="connsiteX5" fmla="*/ 3199925 w 6423717"/>
              <a:gd name="connsiteY5" fmla="*/ 3379194 h 3382126"/>
              <a:gd name="connsiteX6" fmla="*/ 13834 w 6423717"/>
              <a:gd name="connsiteY6" fmla="*/ 1713902 h 3382126"/>
              <a:gd name="connsiteX7" fmla="*/ 13834 w 6423717"/>
              <a:gd name="connsiteY7" fmla="*/ 1668225 h 3382126"/>
              <a:gd name="connsiteX8" fmla="*/ 3199925 w 6423717"/>
              <a:gd name="connsiteY8" fmla="*/ 2933 h 3382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23717" h="3382126">
                <a:moveTo>
                  <a:pt x="3199925" y="2933"/>
                </a:moveTo>
                <a:cubicBezTo>
                  <a:pt x="3207407" y="-978"/>
                  <a:pt x="3216327" y="-978"/>
                  <a:pt x="3223809" y="2933"/>
                </a:cubicBezTo>
                <a:lnTo>
                  <a:pt x="6409894" y="1668225"/>
                </a:lnTo>
                <a:cubicBezTo>
                  <a:pt x="6428326" y="1677869"/>
                  <a:pt x="6428326" y="1704258"/>
                  <a:pt x="6409894" y="1713902"/>
                </a:cubicBezTo>
                <a:lnTo>
                  <a:pt x="3223809" y="3379194"/>
                </a:lnTo>
                <a:cubicBezTo>
                  <a:pt x="3216327" y="3383104"/>
                  <a:pt x="3207407" y="3383104"/>
                  <a:pt x="3199925" y="3379194"/>
                </a:cubicBezTo>
                <a:lnTo>
                  <a:pt x="13834" y="1713902"/>
                </a:lnTo>
                <a:cubicBezTo>
                  <a:pt x="-4611" y="1704258"/>
                  <a:pt x="-4611" y="1677869"/>
                  <a:pt x="13834" y="1668225"/>
                </a:cubicBezTo>
                <a:lnTo>
                  <a:pt x="3199925" y="2933"/>
                </a:lnTo>
                <a:close/>
              </a:path>
            </a:pathLst>
          </a:custGeom>
          <a:solidFill>
            <a:schemeClr val="bg1"/>
          </a:solidFill>
          <a:ln w="6445" cap="flat">
            <a:noFill/>
            <a:prstDash val="solid"/>
            <a:miter/>
          </a:ln>
          <a:effectLst>
            <a:outerShdw blurRad="1270000" dist="297953" dir="5400000" sx="93000" sy="93000" algn="ctr" rotWithShape="0">
              <a:srgbClr val="ABB8D5">
                <a:alpha val="59832"/>
              </a:srgbClr>
            </a:outerShdw>
          </a:effectLst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79" name="图形 77">
            <a:extLst>
              <a:ext uri="{FF2B5EF4-FFF2-40B4-BE49-F238E27FC236}">
                <a16:creationId xmlns:a16="http://schemas.microsoft.com/office/drawing/2014/main" id="{66C901C9-E9CF-0DCF-FA8A-DBF9E334CF3D}"/>
              </a:ext>
            </a:extLst>
          </p:cNvPr>
          <p:cNvSpPr/>
          <p:nvPr/>
        </p:nvSpPr>
        <p:spPr>
          <a:xfrm>
            <a:off x="9371364" y="2325844"/>
            <a:ext cx="2004997" cy="2092013"/>
          </a:xfrm>
          <a:custGeom>
            <a:avLst/>
            <a:gdLst>
              <a:gd name="connsiteX0" fmla="*/ 20404 w 3007496"/>
              <a:gd name="connsiteY0" fmla="*/ 1539107 h 3138019"/>
              <a:gd name="connsiteX1" fmla="*/ 2951853 w 3007496"/>
              <a:gd name="connsiteY1" fmla="*/ 4386 h 3138019"/>
              <a:gd name="connsiteX2" fmla="*/ 3007497 w 3007496"/>
              <a:gd name="connsiteY2" fmla="*/ 38128 h 3138019"/>
              <a:gd name="connsiteX3" fmla="*/ 3007497 w 3007496"/>
              <a:gd name="connsiteY3" fmla="*/ 3099889 h 3138019"/>
              <a:gd name="connsiteX4" fmla="*/ 2951920 w 3007496"/>
              <a:gd name="connsiteY4" fmla="*/ 3133672 h 3138019"/>
              <a:gd name="connsiteX5" fmla="*/ 20480 w 3007496"/>
              <a:gd name="connsiteY5" fmla="*/ 1606626 h 3138019"/>
              <a:gd name="connsiteX6" fmla="*/ 20404 w 3007496"/>
              <a:gd name="connsiteY6" fmla="*/ 1539107 h 3138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7496" h="3138019">
                <a:moveTo>
                  <a:pt x="20404" y="1539107"/>
                </a:moveTo>
                <a:lnTo>
                  <a:pt x="2951853" y="4386"/>
                </a:lnTo>
                <a:cubicBezTo>
                  <a:pt x="2977170" y="-8870"/>
                  <a:pt x="3007497" y="9520"/>
                  <a:pt x="3007497" y="38128"/>
                </a:cubicBezTo>
                <a:lnTo>
                  <a:pt x="3007497" y="3099889"/>
                </a:lnTo>
                <a:cubicBezTo>
                  <a:pt x="3007497" y="3128465"/>
                  <a:pt x="2977236" y="3146856"/>
                  <a:pt x="2951920" y="3133672"/>
                </a:cubicBezTo>
                <a:lnTo>
                  <a:pt x="20480" y="1606626"/>
                </a:lnTo>
                <a:cubicBezTo>
                  <a:pt x="-6795" y="1592414"/>
                  <a:pt x="-6833" y="1553367"/>
                  <a:pt x="20404" y="1539107"/>
                </a:cubicBezTo>
                <a:close/>
              </a:path>
            </a:pathLst>
          </a:custGeom>
          <a:gradFill>
            <a:gsLst>
              <a:gs pos="0">
                <a:srgbClr val="FEFEFF"/>
              </a:gs>
              <a:gs pos="100000">
                <a:srgbClr val="FEFEFF">
                  <a:alpha val="0"/>
                </a:srgbClr>
              </a:gs>
            </a:gsLst>
            <a:lin ang="0" scaled="1"/>
          </a:gradFill>
          <a:ln w="9507" cap="flat">
            <a:noFill/>
            <a:prstDash val="solid"/>
            <a:miter/>
          </a:ln>
          <a:effectLst>
            <a:outerShdw blurRad="1270000" dist="438943" dir="5400000" sx="128451" sy="128451" algn="ctr" rotWithShape="0">
              <a:srgbClr val="ABB8D5">
                <a:alpha val="51183"/>
              </a:srgbClr>
            </a:outerShdw>
          </a:effectLst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80" name="图形 77">
            <a:extLst>
              <a:ext uri="{FF2B5EF4-FFF2-40B4-BE49-F238E27FC236}">
                <a16:creationId xmlns:a16="http://schemas.microsoft.com/office/drawing/2014/main" id="{713AEAD6-BAC7-549E-5624-8496CE56A2BB}"/>
              </a:ext>
            </a:extLst>
          </p:cNvPr>
          <p:cNvSpPr/>
          <p:nvPr/>
        </p:nvSpPr>
        <p:spPr>
          <a:xfrm flipH="1">
            <a:off x="828294" y="2325844"/>
            <a:ext cx="2004997" cy="2092013"/>
          </a:xfrm>
          <a:custGeom>
            <a:avLst/>
            <a:gdLst>
              <a:gd name="connsiteX0" fmla="*/ 20404 w 3007496"/>
              <a:gd name="connsiteY0" fmla="*/ 1539107 h 3138019"/>
              <a:gd name="connsiteX1" fmla="*/ 2951853 w 3007496"/>
              <a:gd name="connsiteY1" fmla="*/ 4386 h 3138019"/>
              <a:gd name="connsiteX2" fmla="*/ 3007497 w 3007496"/>
              <a:gd name="connsiteY2" fmla="*/ 38128 h 3138019"/>
              <a:gd name="connsiteX3" fmla="*/ 3007497 w 3007496"/>
              <a:gd name="connsiteY3" fmla="*/ 3099889 h 3138019"/>
              <a:gd name="connsiteX4" fmla="*/ 2951920 w 3007496"/>
              <a:gd name="connsiteY4" fmla="*/ 3133672 h 3138019"/>
              <a:gd name="connsiteX5" fmla="*/ 20480 w 3007496"/>
              <a:gd name="connsiteY5" fmla="*/ 1606626 h 3138019"/>
              <a:gd name="connsiteX6" fmla="*/ 20404 w 3007496"/>
              <a:gd name="connsiteY6" fmla="*/ 1539107 h 3138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7496" h="3138019">
                <a:moveTo>
                  <a:pt x="20404" y="1539107"/>
                </a:moveTo>
                <a:lnTo>
                  <a:pt x="2951853" y="4386"/>
                </a:lnTo>
                <a:cubicBezTo>
                  <a:pt x="2977170" y="-8870"/>
                  <a:pt x="3007497" y="9520"/>
                  <a:pt x="3007497" y="38128"/>
                </a:cubicBezTo>
                <a:lnTo>
                  <a:pt x="3007497" y="3099889"/>
                </a:lnTo>
                <a:cubicBezTo>
                  <a:pt x="3007497" y="3128465"/>
                  <a:pt x="2977236" y="3146856"/>
                  <a:pt x="2951920" y="3133672"/>
                </a:cubicBezTo>
                <a:lnTo>
                  <a:pt x="20480" y="1606626"/>
                </a:lnTo>
                <a:cubicBezTo>
                  <a:pt x="-6795" y="1592414"/>
                  <a:pt x="-6833" y="1553367"/>
                  <a:pt x="20404" y="1539107"/>
                </a:cubicBezTo>
                <a:close/>
              </a:path>
            </a:pathLst>
          </a:custGeom>
          <a:gradFill>
            <a:gsLst>
              <a:gs pos="0">
                <a:srgbClr val="FEFEFF"/>
              </a:gs>
              <a:gs pos="100000">
                <a:srgbClr val="FEFEFF">
                  <a:alpha val="0"/>
                </a:srgbClr>
              </a:gs>
            </a:gsLst>
            <a:lin ang="0" scaled="1"/>
          </a:gradFill>
          <a:ln w="9507" cap="flat">
            <a:noFill/>
            <a:prstDash val="solid"/>
            <a:miter/>
          </a:ln>
          <a:effectLst>
            <a:outerShdw blurRad="1270000" dist="438943" dir="5400000" sx="128451" sy="128451" algn="ctr" rotWithShape="0">
              <a:srgbClr val="ABB8D5">
                <a:alpha val="51183"/>
              </a:srgbClr>
            </a:outerShdw>
          </a:effectLst>
        </p:spPr>
        <p:txBody>
          <a:bodyPr rtlCol="0" anchor="ctr"/>
          <a:lstStyle/>
          <a:p>
            <a:endParaRPr lang="zh-CN" altLang="en-US" sz="1200" dirty="0"/>
          </a:p>
        </p:txBody>
      </p:sp>
      <p:sp>
        <p:nvSpPr>
          <p:cNvPr id="113" name="Image 4" descr="preencoded.png"/>
          <p:cNvSpPr/>
          <p:nvPr/>
        </p:nvSpPr>
        <p:spPr>
          <a:xfrm>
            <a:off x="4724400" y="3403600"/>
            <a:ext cx="2762250" cy="3098800"/>
          </a:xfrm>
          <a:custGeom>
            <a:avLst/>
            <a:gdLst>
              <a:gd name="connsiteX0" fmla="*/ 0 w 4143375"/>
              <a:gd name="connsiteY0" fmla="*/ 0 h 4648200"/>
              <a:gd name="connsiteX1" fmla="*/ 4143375 w 4143375"/>
              <a:gd name="connsiteY1" fmla="*/ 0 h 4648200"/>
              <a:gd name="connsiteX2" fmla="*/ 4143375 w 4143375"/>
              <a:gd name="connsiteY2" fmla="*/ 4648200 h 4648200"/>
              <a:gd name="connsiteX3" fmla="*/ 0 w 4143375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3375" h="4648200">
                <a:moveTo>
                  <a:pt x="0" y="0"/>
                </a:moveTo>
                <a:lnTo>
                  <a:pt x="4143375" y="0"/>
                </a:lnTo>
                <a:lnTo>
                  <a:pt x="4143375" y="4648200"/>
                </a:lnTo>
                <a:lnTo>
                  <a:pt x="0" y="4648200"/>
                </a:lnTo>
                <a:close/>
              </a:path>
            </a:pathLst>
          </a:custGeom>
          <a:gradFill>
            <a:gsLst>
              <a:gs pos="0">
                <a:srgbClr val="496BFF">
                  <a:alpha val="27945"/>
                </a:srgbClr>
              </a:gs>
              <a:gs pos="100000">
                <a:srgbClr val="496BFF">
                  <a:alpha val="0"/>
                </a:srgb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82750" y="1168400"/>
            <a:ext cx="101600" cy="101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758950" y="1168400"/>
            <a:ext cx="101600" cy="101600"/>
          </a:xfrm>
          <a:prstGeom prst="rect">
            <a:avLst/>
          </a:prstGeom>
        </p:spPr>
      </p:pic>
      <p:sp>
        <p:nvSpPr>
          <p:cNvPr id="16" name="Image 7" descr="preencoded.png"/>
          <p:cNvSpPr/>
          <p:nvPr/>
        </p:nvSpPr>
        <p:spPr>
          <a:xfrm>
            <a:off x="4721226" y="1733550"/>
            <a:ext cx="4233" cy="3333750"/>
          </a:xfrm>
          <a:custGeom>
            <a:avLst/>
            <a:gdLst>
              <a:gd name="connsiteX0" fmla="*/ 0 w 6350"/>
              <a:gd name="connsiteY0" fmla="*/ 0 h 5000625"/>
              <a:gd name="connsiteX1" fmla="*/ 0 w 6350"/>
              <a:gd name="connsiteY1" fmla="*/ 5000625 h 500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0" h="5000625">
                <a:moveTo>
                  <a:pt x="0" y="0"/>
                </a:moveTo>
                <a:lnTo>
                  <a:pt x="0" y="5000625"/>
                </a:lnTo>
              </a:path>
            </a:pathLst>
          </a:custGeom>
          <a:noFill/>
          <a:ln w="12700" cap="flat">
            <a:solidFill>
              <a:srgbClr val="5F82FE"/>
            </a:solidFill>
            <a:custDash>
              <a:ds d="600000" sp="600000"/>
            </a:custDash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8" name="Image 8" descr="preencoded.png"/>
          <p:cNvSpPr/>
          <p:nvPr/>
        </p:nvSpPr>
        <p:spPr>
          <a:xfrm>
            <a:off x="6096000" y="1733550"/>
            <a:ext cx="6350" cy="3333750"/>
          </a:xfrm>
          <a:custGeom>
            <a:avLst/>
            <a:gdLst>
              <a:gd name="connsiteX0" fmla="*/ 0 w 9525"/>
              <a:gd name="connsiteY0" fmla="*/ 0 h 5000625"/>
              <a:gd name="connsiteX1" fmla="*/ 0 w 9525"/>
              <a:gd name="connsiteY1" fmla="*/ 5000625 h 500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5000625">
                <a:moveTo>
                  <a:pt x="0" y="0"/>
                </a:moveTo>
                <a:lnTo>
                  <a:pt x="0" y="5000625"/>
                </a:lnTo>
              </a:path>
            </a:pathLst>
          </a:custGeom>
          <a:noFill/>
          <a:ln w="19050" cap="flat">
            <a:solidFill>
              <a:srgbClr val="5F82FE"/>
            </a:solidFill>
            <a:custDash>
              <a:ds d="600000" sp="600000"/>
            </a:custDash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480300" y="1733550"/>
            <a:ext cx="12700" cy="33337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546476" y="3375025"/>
            <a:ext cx="5095875" cy="25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591550" y="3276600"/>
            <a:ext cx="222250" cy="228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1201403" y="2152650"/>
            <a:ext cx="297892" cy="300974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1201403" y="4292600"/>
            <a:ext cx="297892" cy="300974"/>
          </a:xfrm>
          <a:prstGeom prst="rect">
            <a:avLst/>
          </a:prstGeom>
        </p:spPr>
      </p:pic>
      <p:sp>
        <p:nvSpPr>
          <p:cNvPr id="74" name="Image 16" descr="preencoded.png"/>
          <p:cNvSpPr/>
          <p:nvPr/>
        </p:nvSpPr>
        <p:spPr>
          <a:xfrm>
            <a:off x="774700" y="2235200"/>
            <a:ext cx="127000" cy="127000"/>
          </a:xfrm>
          <a:custGeom>
            <a:avLst/>
            <a:gdLst>
              <a:gd name="connsiteX0" fmla="*/ 190500 w 190500"/>
              <a:gd name="connsiteY0" fmla="*/ 95250 h 190500"/>
              <a:gd name="connsiteX1" fmla="*/ 95250 w 190500"/>
              <a:gd name="connsiteY1" fmla="*/ 190500 h 190500"/>
              <a:gd name="connsiteX2" fmla="*/ 0 w 190500"/>
              <a:gd name="connsiteY2" fmla="*/ 95250 h 190500"/>
              <a:gd name="connsiteX3" fmla="*/ 95250 w 190500"/>
              <a:gd name="connsiteY3" fmla="*/ 0 h 190500"/>
              <a:gd name="connsiteX4" fmla="*/ 190500 w 190500"/>
              <a:gd name="connsiteY4" fmla="*/ 9525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90500" y="95250"/>
                </a:moveTo>
                <a:cubicBezTo>
                  <a:pt x="190500" y="147855"/>
                  <a:pt x="147855" y="190500"/>
                  <a:pt x="95250" y="190500"/>
                </a:cubicBezTo>
                <a:cubicBezTo>
                  <a:pt x="42645" y="190500"/>
                  <a:pt x="0" y="147855"/>
                  <a:pt x="0" y="95250"/>
                </a:cubicBezTo>
                <a:cubicBezTo>
                  <a:pt x="0" y="42645"/>
                  <a:pt x="42645" y="0"/>
                  <a:pt x="95250" y="0"/>
                </a:cubicBezTo>
                <a:cubicBezTo>
                  <a:pt x="147855" y="0"/>
                  <a:pt x="190500" y="42645"/>
                  <a:pt x="190500" y="95250"/>
                </a:cubicBezTo>
                <a:close/>
              </a:path>
            </a:pathLst>
          </a:custGeom>
          <a:solidFill>
            <a:srgbClr val="D0D5D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75" name="Image 17" descr="preencoded.png"/>
          <p:cNvSpPr/>
          <p:nvPr/>
        </p:nvSpPr>
        <p:spPr>
          <a:xfrm>
            <a:off x="774700" y="4375150"/>
            <a:ext cx="127000" cy="127000"/>
          </a:xfrm>
          <a:custGeom>
            <a:avLst/>
            <a:gdLst>
              <a:gd name="connsiteX0" fmla="*/ 190500 w 190500"/>
              <a:gd name="connsiteY0" fmla="*/ 95250 h 190500"/>
              <a:gd name="connsiteX1" fmla="*/ 95250 w 190500"/>
              <a:gd name="connsiteY1" fmla="*/ 190500 h 190500"/>
              <a:gd name="connsiteX2" fmla="*/ 0 w 190500"/>
              <a:gd name="connsiteY2" fmla="*/ 95250 h 190500"/>
              <a:gd name="connsiteX3" fmla="*/ 95250 w 190500"/>
              <a:gd name="connsiteY3" fmla="*/ 0 h 190500"/>
              <a:gd name="connsiteX4" fmla="*/ 190500 w 190500"/>
              <a:gd name="connsiteY4" fmla="*/ 9525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90500" y="95250"/>
                </a:moveTo>
                <a:cubicBezTo>
                  <a:pt x="190500" y="147855"/>
                  <a:pt x="147855" y="190500"/>
                  <a:pt x="95250" y="190500"/>
                </a:cubicBezTo>
                <a:cubicBezTo>
                  <a:pt x="42645" y="190500"/>
                  <a:pt x="0" y="147855"/>
                  <a:pt x="0" y="95250"/>
                </a:cubicBezTo>
                <a:cubicBezTo>
                  <a:pt x="0" y="42645"/>
                  <a:pt x="42645" y="0"/>
                  <a:pt x="95250" y="0"/>
                </a:cubicBezTo>
                <a:cubicBezTo>
                  <a:pt x="147855" y="0"/>
                  <a:pt x="190500" y="42645"/>
                  <a:pt x="190500" y="95250"/>
                </a:cubicBezTo>
                <a:close/>
              </a:path>
            </a:pathLst>
          </a:custGeom>
          <a:solidFill>
            <a:srgbClr val="D0D5D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98" name="Image 18" descr="preencoded.png"/>
          <p:cNvSpPr/>
          <p:nvPr/>
        </p:nvSpPr>
        <p:spPr>
          <a:xfrm>
            <a:off x="2907264" y="1713643"/>
            <a:ext cx="6377473" cy="3329114"/>
          </a:xfrm>
          <a:custGeom>
            <a:avLst/>
            <a:gdLst>
              <a:gd name="connsiteX0" fmla="*/ 4783105 w 9566209"/>
              <a:gd name="connsiteY0" fmla="*/ 0 h 4993671"/>
              <a:gd name="connsiteX1" fmla="*/ 9566209 w 9566209"/>
              <a:gd name="connsiteY1" fmla="*/ 2496836 h 4993671"/>
              <a:gd name="connsiteX2" fmla="*/ 4783105 w 9566209"/>
              <a:gd name="connsiteY2" fmla="*/ 4993672 h 4993671"/>
              <a:gd name="connsiteX3" fmla="*/ 0 w 9566209"/>
              <a:gd name="connsiteY3" fmla="*/ 2496836 h 4993671"/>
              <a:gd name="connsiteX4" fmla="*/ 4783105 w 9566209"/>
              <a:gd name="connsiteY4" fmla="*/ 0 h 4993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6209" h="4993671">
                <a:moveTo>
                  <a:pt x="4783105" y="0"/>
                </a:moveTo>
                <a:lnTo>
                  <a:pt x="9566209" y="2496836"/>
                </a:lnTo>
                <a:lnTo>
                  <a:pt x="4783105" y="4993672"/>
                </a:lnTo>
                <a:lnTo>
                  <a:pt x="0" y="2496836"/>
                </a:lnTo>
                <a:lnTo>
                  <a:pt x="4783105" y="0"/>
                </a:lnTo>
                <a:close/>
              </a:path>
            </a:pathLst>
          </a:custGeom>
          <a:noFill/>
          <a:ln w="19012" cap="flat">
            <a:gradFill>
              <a:gsLst>
                <a:gs pos="0">
                  <a:srgbClr val="CDCDCD"/>
                </a:gs>
                <a:gs pos="50000">
                  <a:srgbClr val="CDCDCD">
                    <a:alpha val="49804"/>
                  </a:srgbClr>
                </a:gs>
                <a:gs pos="100000">
                  <a:srgbClr val="CDCDCD">
                    <a:alpha val="0"/>
                  </a:srgbClr>
                </a:gs>
              </a:gsLst>
              <a:lin ang="5400000" scaled="1"/>
            </a:gradFill>
            <a:custDash>
              <a:ds d="600000" sp="600000"/>
            </a:custDash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2" name="Image 19" descr="preencoded.png"/>
          <p:cNvSpPr/>
          <p:nvPr/>
        </p:nvSpPr>
        <p:spPr>
          <a:xfrm>
            <a:off x="866980" y="2314149"/>
            <a:ext cx="2029705" cy="2117856"/>
          </a:xfrm>
          <a:custGeom>
            <a:avLst/>
            <a:gdLst>
              <a:gd name="connsiteX0" fmla="*/ 0 w 3044557"/>
              <a:gd name="connsiteY0" fmla="*/ 0 h 3176784"/>
              <a:gd name="connsiteX1" fmla="*/ 3044558 w 3044557"/>
              <a:gd name="connsiteY1" fmla="*/ 1594600 h 3176784"/>
              <a:gd name="connsiteX2" fmla="*/ 23712 w 3044557"/>
              <a:gd name="connsiteY2" fmla="*/ 3176784 h 3176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4557" h="3176784">
                <a:moveTo>
                  <a:pt x="0" y="0"/>
                </a:moveTo>
                <a:lnTo>
                  <a:pt x="3044558" y="1594600"/>
                </a:lnTo>
                <a:lnTo>
                  <a:pt x="23712" y="3176784"/>
                </a:lnTo>
              </a:path>
            </a:pathLst>
          </a:custGeom>
          <a:noFill/>
          <a:ln w="18933" cap="flat">
            <a:solidFill>
              <a:srgbClr val="CDCDCD"/>
            </a:solidFill>
            <a:custDash>
              <a:ds d="600000" sp="600000"/>
            </a:custDash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6" name="Image 20" descr="preencoded.png"/>
          <p:cNvSpPr/>
          <p:nvPr/>
        </p:nvSpPr>
        <p:spPr>
          <a:xfrm>
            <a:off x="9295314" y="2314149"/>
            <a:ext cx="2029705" cy="2117856"/>
          </a:xfrm>
          <a:custGeom>
            <a:avLst/>
            <a:gdLst>
              <a:gd name="connsiteX0" fmla="*/ 3044558 w 3044557"/>
              <a:gd name="connsiteY0" fmla="*/ 0 h 3176784"/>
              <a:gd name="connsiteX1" fmla="*/ 0 w 3044557"/>
              <a:gd name="connsiteY1" fmla="*/ 1594600 h 3176784"/>
              <a:gd name="connsiteX2" fmla="*/ 3020846 w 3044557"/>
              <a:gd name="connsiteY2" fmla="*/ 3176784 h 3176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4557" h="3176784">
                <a:moveTo>
                  <a:pt x="3044558" y="0"/>
                </a:moveTo>
                <a:lnTo>
                  <a:pt x="0" y="1594600"/>
                </a:lnTo>
                <a:lnTo>
                  <a:pt x="3020846" y="3176784"/>
                </a:lnTo>
              </a:path>
            </a:pathLst>
          </a:custGeom>
          <a:noFill/>
          <a:ln w="18933" cap="flat">
            <a:solidFill>
              <a:srgbClr val="CDCDCD"/>
            </a:solidFill>
            <a:custDash>
              <a:ds d="600000" sp="600000"/>
            </a:custDash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81" name="椭圆21">
            <a:extLst>
              <a:ext uri="{FF2B5EF4-FFF2-40B4-BE49-F238E27FC236}">
                <a16:creationId xmlns:a16="http://schemas.microsoft.com/office/drawing/2014/main" id="{AAED751E-BAAD-5DB4-E5D6-06AF047C9898}"/>
              </a:ext>
            </a:extLst>
          </p:cNvPr>
          <p:cNvSpPr/>
          <p:nvPr/>
        </p:nvSpPr>
        <p:spPr>
          <a:xfrm>
            <a:off x="9131168" y="3176107"/>
            <a:ext cx="373312" cy="373312"/>
          </a:xfrm>
          <a:prstGeom prst="ellipse">
            <a:avLst/>
          </a:prstGeom>
          <a:gradFill>
            <a:gsLst>
              <a:gs pos="0">
                <a:srgbClr val="7CA4FF"/>
              </a:gs>
              <a:gs pos="50000">
                <a:srgbClr val="6287FF"/>
              </a:gs>
              <a:gs pos="100000">
                <a:srgbClr val="486AFF"/>
              </a:gs>
            </a:gsLst>
            <a:lin ang="8100000" scaled="0"/>
          </a:gradFill>
          <a:ln w="38100" cap="flat">
            <a:solidFill>
              <a:srgbClr val="2D4EFF"/>
            </a:solidFill>
            <a:prstDash val="solid"/>
            <a:miter/>
          </a:ln>
          <a:effectLst>
            <a:outerShdw blurRad="1155551" dist="430609" dir="5400000" algn="ctr" rotWithShape="0">
              <a:srgbClr val="2D4EFF">
                <a:alpha val="30789"/>
              </a:srgbClr>
            </a:outerShdw>
          </a:effectLst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76" name="椭圆21">
            <a:extLst>
              <a:ext uri="{FF2B5EF4-FFF2-40B4-BE49-F238E27FC236}">
                <a16:creationId xmlns:a16="http://schemas.microsoft.com/office/drawing/2014/main" id="{11FE6336-8BC8-7E61-5046-6C21B15E703A}"/>
              </a:ext>
            </a:extLst>
          </p:cNvPr>
          <p:cNvSpPr/>
          <p:nvPr/>
        </p:nvSpPr>
        <p:spPr>
          <a:xfrm>
            <a:off x="2710029" y="3190374"/>
            <a:ext cx="373312" cy="373312"/>
          </a:xfrm>
          <a:prstGeom prst="ellipse">
            <a:avLst/>
          </a:prstGeom>
          <a:gradFill>
            <a:gsLst>
              <a:gs pos="0">
                <a:srgbClr val="7CA4FF"/>
              </a:gs>
              <a:gs pos="50000">
                <a:srgbClr val="6287FF"/>
              </a:gs>
              <a:gs pos="100000">
                <a:srgbClr val="486AFF"/>
              </a:gs>
            </a:gsLst>
            <a:lin ang="8100000" scaled="0"/>
          </a:gradFill>
          <a:ln w="38100" cap="flat">
            <a:solidFill>
              <a:srgbClr val="2D4EFF"/>
            </a:solidFill>
            <a:prstDash val="solid"/>
            <a:miter/>
          </a:ln>
          <a:effectLst>
            <a:outerShdw blurRad="1155551" dist="430609" dir="5400000" algn="ctr" rotWithShape="0">
              <a:srgbClr val="2D4EFF">
                <a:alpha val="30789"/>
              </a:srgbClr>
            </a:outerShdw>
          </a:effectLst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88" name="Image 23" descr="preencoded.png"/>
          <p:cNvSpPr/>
          <p:nvPr/>
        </p:nvSpPr>
        <p:spPr>
          <a:xfrm>
            <a:off x="4165589" y="2647888"/>
            <a:ext cx="2644385" cy="341893"/>
          </a:xfrm>
          <a:custGeom>
            <a:avLst/>
            <a:gdLst>
              <a:gd name="connsiteX0" fmla="*/ 466 w 3966577"/>
              <a:gd name="connsiteY0" fmla="*/ 463442 h 512840"/>
              <a:gd name="connsiteX1" fmla="*/ 10662 w 3966577"/>
              <a:gd name="connsiteY1" fmla="*/ 480537 h 512840"/>
              <a:gd name="connsiteX2" fmla="*/ 134848 w 3966577"/>
              <a:gd name="connsiteY2" fmla="*/ 512383 h 512840"/>
              <a:gd name="connsiteX3" fmla="*/ 152248 w 3966577"/>
              <a:gd name="connsiteY3" fmla="*/ 502366 h 512840"/>
              <a:gd name="connsiteX4" fmla="*/ 142051 w 3966577"/>
              <a:gd name="connsiteY4" fmla="*/ 485273 h 512840"/>
              <a:gd name="connsiteX5" fmla="*/ 31665 w 3966577"/>
              <a:gd name="connsiteY5" fmla="*/ 456965 h 512840"/>
              <a:gd name="connsiteX6" fmla="*/ 60481 w 3966577"/>
              <a:gd name="connsiteY6" fmla="*/ 348523 h 512840"/>
              <a:gd name="connsiteX7" fmla="*/ 50284 w 3966577"/>
              <a:gd name="connsiteY7" fmla="*/ 331430 h 512840"/>
              <a:gd name="connsiteX8" fmla="*/ 32884 w 3966577"/>
              <a:gd name="connsiteY8" fmla="*/ 341446 h 512840"/>
              <a:gd name="connsiteX9" fmla="*/ 466 w 3966577"/>
              <a:gd name="connsiteY9" fmla="*/ 463442 h 512840"/>
              <a:gd name="connsiteX10" fmla="*/ 3966578 w 3966577"/>
              <a:gd name="connsiteY10" fmla="*/ 454683 h 512840"/>
              <a:gd name="connsiteX11" fmla="*/ 1987008 w 3966577"/>
              <a:gd name="connsiteY11" fmla="*/ 0 h 512840"/>
              <a:gd name="connsiteX12" fmla="*/ 1987008 w 3966577"/>
              <a:gd name="connsiteY12" fmla="*/ 28019 h 512840"/>
              <a:gd name="connsiteX13" fmla="*/ 3952926 w 3966577"/>
              <a:gd name="connsiteY13" fmla="*/ 479280 h 512840"/>
              <a:gd name="connsiteX14" fmla="*/ 3966578 w 3966577"/>
              <a:gd name="connsiteY14" fmla="*/ 454683 h 512840"/>
              <a:gd name="connsiteX15" fmla="*/ 1987008 w 3966577"/>
              <a:gd name="connsiteY15" fmla="*/ 0 h 512840"/>
              <a:gd name="connsiteX16" fmla="*/ 7054 w 3966577"/>
              <a:gd name="connsiteY16" fmla="*/ 454894 h 512840"/>
              <a:gd name="connsiteX17" fmla="*/ 21474 w 3966577"/>
              <a:gd name="connsiteY17" fmla="*/ 479069 h 512840"/>
              <a:gd name="connsiteX18" fmla="*/ 1987008 w 3966577"/>
              <a:gd name="connsiteY18" fmla="*/ 28019 h 512840"/>
              <a:gd name="connsiteX19" fmla="*/ 1987008 w 3966577"/>
              <a:gd name="connsiteY19" fmla="*/ 0 h 51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966577" h="512840">
                <a:moveTo>
                  <a:pt x="466" y="463442"/>
                </a:moveTo>
                <a:cubicBezTo>
                  <a:pt x="-1523" y="470929"/>
                  <a:pt x="3042" y="478582"/>
                  <a:pt x="10662" y="480537"/>
                </a:cubicBezTo>
                <a:lnTo>
                  <a:pt x="134848" y="512383"/>
                </a:lnTo>
                <a:cubicBezTo>
                  <a:pt x="142469" y="514337"/>
                  <a:pt x="150259" y="509853"/>
                  <a:pt x="152248" y="502366"/>
                </a:cubicBezTo>
                <a:cubicBezTo>
                  <a:pt x="154238" y="494880"/>
                  <a:pt x="149672" y="487227"/>
                  <a:pt x="142051" y="485273"/>
                </a:cubicBezTo>
                <a:lnTo>
                  <a:pt x="31665" y="456965"/>
                </a:lnTo>
                <a:lnTo>
                  <a:pt x="60481" y="348523"/>
                </a:lnTo>
                <a:cubicBezTo>
                  <a:pt x="62470" y="341036"/>
                  <a:pt x="57905" y="333384"/>
                  <a:pt x="50284" y="331430"/>
                </a:cubicBezTo>
                <a:cubicBezTo>
                  <a:pt x="42664" y="329475"/>
                  <a:pt x="34873" y="333960"/>
                  <a:pt x="32884" y="341446"/>
                </a:cubicBezTo>
                <a:lnTo>
                  <a:pt x="466" y="463442"/>
                </a:lnTo>
                <a:close/>
                <a:moveTo>
                  <a:pt x="3966578" y="454683"/>
                </a:moveTo>
                <a:cubicBezTo>
                  <a:pt x="3668584" y="295003"/>
                  <a:pt x="2913912" y="0"/>
                  <a:pt x="1987008" y="0"/>
                </a:cubicBezTo>
                <a:lnTo>
                  <a:pt x="1987008" y="28019"/>
                </a:lnTo>
                <a:cubicBezTo>
                  <a:pt x="2908303" y="28019"/>
                  <a:pt x="3658307" y="321412"/>
                  <a:pt x="3952926" y="479280"/>
                </a:cubicBezTo>
                <a:lnTo>
                  <a:pt x="3966578" y="454683"/>
                </a:lnTo>
                <a:close/>
                <a:moveTo>
                  <a:pt x="1987008" y="0"/>
                </a:moveTo>
                <a:cubicBezTo>
                  <a:pt x="1060218" y="0"/>
                  <a:pt x="257875" y="310507"/>
                  <a:pt x="7054" y="454894"/>
                </a:cubicBezTo>
                <a:lnTo>
                  <a:pt x="21474" y="479069"/>
                </a:lnTo>
                <a:cubicBezTo>
                  <a:pt x="268198" y="337040"/>
                  <a:pt x="1065599" y="28019"/>
                  <a:pt x="1987008" y="28019"/>
                </a:cubicBezTo>
                <a:lnTo>
                  <a:pt x="1987008" y="0"/>
                </a:lnTo>
                <a:close/>
              </a:path>
            </a:pathLst>
          </a:custGeom>
          <a:gradFill>
            <a:gsLst>
              <a:gs pos="0">
                <a:srgbClr val="5F82FE"/>
              </a:gs>
              <a:gs pos="50000">
                <a:srgbClr val="5F82FE">
                  <a:alpha val="49804"/>
                </a:srgbClr>
              </a:gs>
              <a:gs pos="100000">
                <a:srgbClr val="5F82FE">
                  <a:alpha val="0"/>
                </a:srgbClr>
              </a:gs>
            </a:gsLst>
            <a:lin ang="0" scaled="1"/>
          </a:gradFill>
          <a:ln w="950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 dirty="0"/>
          </a:p>
        </p:txBody>
      </p:sp>
      <p:sp>
        <p:nvSpPr>
          <p:cNvPr id="28" name="Text 0"/>
          <p:cNvSpPr/>
          <p:nvPr/>
        </p:nvSpPr>
        <p:spPr>
          <a:xfrm>
            <a:off x="622300" y="635000"/>
            <a:ext cx="2806700" cy="368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200" kern="0" spc="88" dirty="0">
                <a:solidFill>
                  <a:srgbClr val="000000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Business Process</a:t>
            </a:r>
            <a:endParaRPr lang="en-US" sz="2200" dirty="0"/>
          </a:p>
        </p:txBody>
      </p:sp>
      <p:sp>
        <p:nvSpPr>
          <p:cNvPr id="29" name="Text 1"/>
          <p:cNvSpPr/>
          <p:nvPr/>
        </p:nvSpPr>
        <p:spPr>
          <a:xfrm>
            <a:off x="622300" y="1073150"/>
            <a:ext cx="958850" cy="298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b="1" kern="0" spc="72" dirty="0">
                <a:solidFill>
                  <a:srgbClr val="00000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设计目标</a:t>
            </a:r>
            <a:endParaRPr lang="en-US" dirty="0"/>
          </a:p>
        </p:txBody>
      </p:sp>
      <p:sp>
        <p:nvSpPr>
          <p:cNvPr id="30" name="Text 2"/>
          <p:cNvSpPr/>
          <p:nvPr/>
        </p:nvSpPr>
        <p:spPr>
          <a:xfrm>
            <a:off x="11328400" y="635000"/>
            <a:ext cx="234950" cy="215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00"/>
              </a:lnSpc>
            </a:pPr>
            <a:r>
              <a:rPr lang="en-US" sz="1300" kern="0" spc="91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04</a:t>
            </a:r>
            <a:endParaRPr lang="en-US" sz="1300" dirty="0"/>
          </a:p>
        </p:txBody>
      </p:sp>
      <p:sp>
        <p:nvSpPr>
          <p:cNvPr id="31" name="Text 3"/>
          <p:cNvSpPr/>
          <p:nvPr/>
        </p:nvSpPr>
        <p:spPr>
          <a:xfrm>
            <a:off x="3854450" y="3092450"/>
            <a:ext cx="590550" cy="24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80"/>
              </a:lnSpc>
            </a:pPr>
            <a:r>
              <a:rPr lang="en-US" sz="1100" kern="0" spc="44" dirty="0">
                <a:solidFill>
                  <a:srgbClr val="00000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信息架构</a:t>
            </a:r>
            <a:endParaRPr lang="en-US" sz="1100" dirty="0"/>
          </a:p>
        </p:txBody>
      </p:sp>
      <p:sp>
        <p:nvSpPr>
          <p:cNvPr id="32" name="Text 4"/>
          <p:cNvSpPr/>
          <p:nvPr/>
        </p:nvSpPr>
        <p:spPr>
          <a:xfrm>
            <a:off x="2559050" y="2603500"/>
            <a:ext cx="603250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63"/>
              </a:lnSpc>
            </a:pPr>
            <a:r>
              <a:rPr lang="en-US" sz="1500" kern="0" spc="60" dirty="0">
                <a:solidFill>
                  <a:srgbClr val="2D4EFF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设计前</a:t>
            </a:r>
            <a:endParaRPr lang="en-US" sz="1500" dirty="0"/>
          </a:p>
        </p:txBody>
      </p:sp>
      <p:sp>
        <p:nvSpPr>
          <p:cNvPr id="33" name="Text 5"/>
          <p:cNvSpPr/>
          <p:nvPr/>
        </p:nvSpPr>
        <p:spPr>
          <a:xfrm>
            <a:off x="5797550" y="1168400"/>
            <a:ext cx="603250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63"/>
              </a:lnSpc>
            </a:pPr>
            <a:r>
              <a:rPr lang="en-US" sz="1500" kern="0" spc="60" dirty="0">
                <a:solidFill>
                  <a:srgbClr val="2D4EFF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设计中</a:t>
            </a:r>
            <a:endParaRPr lang="en-US" sz="1500" dirty="0"/>
          </a:p>
        </p:txBody>
      </p:sp>
      <p:sp>
        <p:nvSpPr>
          <p:cNvPr id="34" name="Text 6"/>
          <p:cNvSpPr/>
          <p:nvPr/>
        </p:nvSpPr>
        <p:spPr>
          <a:xfrm>
            <a:off x="9118600" y="2603500"/>
            <a:ext cx="603250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63"/>
              </a:lnSpc>
            </a:pPr>
            <a:r>
              <a:rPr lang="en-US" sz="1500" kern="0" spc="60" dirty="0">
                <a:solidFill>
                  <a:srgbClr val="2D4EFF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设计后</a:t>
            </a:r>
            <a:endParaRPr lang="en-US" sz="1500" dirty="0"/>
          </a:p>
        </p:txBody>
      </p:sp>
      <p:sp>
        <p:nvSpPr>
          <p:cNvPr id="35" name="Text 7"/>
          <p:cNvSpPr/>
          <p:nvPr/>
        </p:nvSpPr>
        <p:spPr>
          <a:xfrm>
            <a:off x="698500" y="3251200"/>
            <a:ext cx="1492250" cy="27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36"/>
              </a:lnSpc>
            </a:pPr>
            <a:r>
              <a:rPr lang="en-US" sz="1250" kern="0" spc="50" dirty="0">
                <a:solidFill>
                  <a:srgbClr val="00000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产品定位、用户价值</a:t>
            </a:r>
            <a:endParaRPr lang="en-US" sz="1250" dirty="0"/>
          </a:p>
        </p:txBody>
      </p:sp>
      <p:sp>
        <p:nvSpPr>
          <p:cNvPr id="36" name="Text 8"/>
          <p:cNvSpPr/>
          <p:nvPr/>
        </p:nvSpPr>
        <p:spPr>
          <a:xfrm>
            <a:off x="622300" y="6057900"/>
            <a:ext cx="117475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67"/>
              </a:lnSpc>
            </a:pPr>
            <a:r>
              <a:rPr lang="en-US" sz="800" kern="0" spc="32" dirty="0">
                <a:solidFill>
                  <a:srgbClr val="2D4EFF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修饰者—区分者—驱动者</a:t>
            </a:r>
            <a:endParaRPr lang="en-US" sz="800" dirty="0"/>
          </a:p>
        </p:txBody>
      </p:sp>
      <p:sp>
        <p:nvSpPr>
          <p:cNvPr id="37" name="Text 9"/>
          <p:cNvSpPr/>
          <p:nvPr/>
        </p:nvSpPr>
        <p:spPr>
          <a:xfrm>
            <a:off x="10299700" y="3251200"/>
            <a:ext cx="831850" cy="27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36"/>
              </a:lnSpc>
            </a:pPr>
            <a:r>
              <a:rPr lang="en-US" sz="1250" kern="0" spc="50" dirty="0">
                <a:solidFill>
                  <a:srgbClr val="00000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验证及迭代</a:t>
            </a:r>
            <a:endParaRPr lang="en-US" sz="1250" dirty="0"/>
          </a:p>
        </p:txBody>
      </p:sp>
      <p:sp>
        <p:nvSpPr>
          <p:cNvPr id="38" name="Text 10"/>
          <p:cNvSpPr/>
          <p:nvPr/>
        </p:nvSpPr>
        <p:spPr>
          <a:xfrm>
            <a:off x="2584450" y="3752850"/>
            <a:ext cx="501650" cy="27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36"/>
              </a:lnSpc>
            </a:pPr>
            <a:r>
              <a:rPr lang="en-US" sz="1250" b="1" kern="0" spc="50" dirty="0">
                <a:solidFill>
                  <a:srgbClr val="00000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可前置</a:t>
            </a:r>
            <a:endParaRPr lang="en-US" sz="1250" dirty="0"/>
          </a:p>
        </p:txBody>
      </p:sp>
      <p:sp>
        <p:nvSpPr>
          <p:cNvPr id="39" name="Text 11"/>
          <p:cNvSpPr/>
          <p:nvPr/>
        </p:nvSpPr>
        <p:spPr>
          <a:xfrm>
            <a:off x="5143500" y="3092450"/>
            <a:ext cx="590550" cy="24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80"/>
              </a:lnSpc>
            </a:pPr>
            <a:r>
              <a:rPr lang="en-US" sz="1100" kern="0" spc="44" dirty="0">
                <a:solidFill>
                  <a:srgbClr val="00000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交互原型</a:t>
            </a:r>
            <a:endParaRPr lang="en-US" sz="1100" dirty="0"/>
          </a:p>
        </p:txBody>
      </p:sp>
      <p:sp>
        <p:nvSpPr>
          <p:cNvPr id="40" name="Text 12"/>
          <p:cNvSpPr/>
          <p:nvPr/>
        </p:nvSpPr>
        <p:spPr>
          <a:xfrm>
            <a:off x="6496050" y="3092450"/>
            <a:ext cx="590550" cy="24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80"/>
              </a:lnSpc>
            </a:pPr>
            <a:r>
              <a:rPr lang="en-US" sz="1100" kern="0" spc="44" dirty="0">
                <a:solidFill>
                  <a:srgbClr val="00000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测试评估</a:t>
            </a:r>
            <a:endParaRPr lang="en-US" sz="1100" dirty="0"/>
          </a:p>
        </p:txBody>
      </p:sp>
      <p:sp>
        <p:nvSpPr>
          <p:cNvPr id="41" name="Text 13"/>
          <p:cNvSpPr/>
          <p:nvPr/>
        </p:nvSpPr>
        <p:spPr>
          <a:xfrm>
            <a:off x="7810500" y="2908300"/>
            <a:ext cx="590550" cy="24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80"/>
              </a:lnSpc>
            </a:pPr>
            <a:r>
              <a:rPr lang="en-US" sz="1100" kern="0" spc="44" dirty="0">
                <a:solidFill>
                  <a:srgbClr val="00000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信息逻辑</a:t>
            </a:r>
            <a:endParaRPr lang="en-US" sz="1100" dirty="0"/>
          </a:p>
        </p:txBody>
      </p:sp>
      <p:sp>
        <p:nvSpPr>
          <p:cNvPr id="42" name="Text 14"/>
          <p:cNvSpPr/>
          <p:nvPr/>
        </p:nvSpPr>
        <p:spPr>
          <a:xfrm>
            <a:off x="7810500" y="3111500"/>
            <a:ext cx="590550" cy="24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80"/>
              </a:lnSpc>
            </a:pPr>
            <a:r>
              <a:rPr lang="en-US" sz="1100" kern="0" spc="44" dirty="0">
                <a:solidFill>
                  <a:srgbClr val="00000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数据埋点</a:t>
            </a:r>
            <a:endParaRPr lang="en-US" sz="1100" dirty="0"/>
          </a:p>
        </p:txBody>
      </p:sp>
      <p:sp>
        <p:nvSpPr>
          <p:cNvPr id="43" name="Text 15"/>
          <p:cNvSpPr/>
          <p:nvPr/>
        </p:nvSpPr>
        <p:spPr>
          <a:xfrm>
            <a:off x="7810500" y="3479800"/>
            <a:ext cx="590550" cy="24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80"/>
              </a:lnSpc>
            </a:pPr>
            <a:r>
              <a:rPr lang="en-US" sz="1100" kern="0" spc="44" dirty="0">
                <a:solidFill>
                  <a:srgbClr val="00000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内容设计</a:t>
            </a:r>
            <a:endParaRPr lang="en-US" sz="1100" dirty="0"/>
          </a:p>
        </p:txBody>
      </p:sp>
      <p:sp>
        <p:nvSpPr>
          <p:cNvPr id="44" name="Text 16"/>
          <p:cNvSpPr/>
          <p:nvPr/>
        </p:nvSpPr>
        <p:spPr>
          <a:xfrm>
            <a:off x="7785100" y="4260850"/>
            <a:ext cx="1028700" cy="24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80"/>
              </a:lnSpc>
            </a:pPr>
            <a:r>
              <a:rPr lang="en-US" sz="1100" kern="0" spc="44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如何保证后续的</a:t>
            </a:r>
            <a:endParaRPr lang="en-US" sz="1100" dirty="0"/>
          </a:p>
        </p:txBody>
      </p:sp>
      <p:sp>
        <p:nvSpPr>
          <p:cNvPr id="45" name="Text 17"/>
          <p:cNvSpPr/>
          <p:nvPr/>
        </p:nvSpPr>
        <p:spPr>
          <a:xfrm>
            <a:off x="6400800" y="5099050"/>
            <a:ext cx="882650" cy="24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80"/>
              </a:lnSpc>
            </a:pPr>
            <a:r>
              <a:rPr lang="en-US" sz="1100" kern="0" spc="44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用户想看什么</a:t>
            </a:r>
            <a:endParaRPr lang="en-US" sz="1100" dirty="0"/>
          </a:p>
        </p:txBody>
      </p:sp>
      <p:sp>
        <p:nvSpPr>
          <p:cNvPr id="46" name="Text 18"/>
          <p:cNvSpPr/>
          <p:nvPr/>
        </p:nvSpPr>
        <p:spPr>
          <a:xfrm>
            <a:off x="5067300" y="5099050"/>
            <a:ext cx="590550" cy="24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80"/>
              </a:lnSpc>
            </a:pPr>
            <a:r>
              <a:rPr lang="en-US" sz="1100" kern="0" spc="44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怎么体现</a:t>
            </a:r>
            <a:endParaRPr lang="en-US" sz="1100" dirty="0"/>
          </a:p>
        </p:txBody>
      </p:sp>
      <p:sp>
        <p:nvSpPr>
          <p:cNvPr id="47" name="Text 19"/>
          <p:cNvSpPr/>
          <p:nvPr/>
        </p:nvSpPr>
        <p:spPr>
          <a:xfrm>
            <a:off x="3759200" y="4356100"/>
            <a:ext cx="590550" cy="24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80"/>
              </a:lnSpc>
            </a:pPr>
            <a:r>
              <a:rPr lang="en-US" sz="1100" kern="0" spc="44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怎能感知</a:t>
            </a:r>
            <a:endParaRPr lang="en-US" sz="1100" dirty="0"/>
          </a:p>
        </p:txBody>
      </p:sp>
      <p:sp>
        <p:nvSpPr>
          <p:cNvPr id="48" name="Text 20"/>
          <p:cNvSpPr/>
          <p:nvPr/>
        </p:nvSpPr>
        <p:spPr>
          <a:xfrm>
            <a:off x="1511300" y="4356100"/>
            <a:ext cx="590550" cy="24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80"/>
              </a:lnSpc>
            </a:pPr>
            <a:r>
              <a:rPr lang="en-US" sz="1100" kern="0" spc="44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市场分析</a:t>
            </a:r>
            <a:endParaRPr lang="en-US" sz="1100" dirty="0"/>
          </a:p>
        </p:txBody>
      </p:sp>
      <p:sp>
        <p:nvSpPr>
          <p:cNvPr id="49" name="Text 21"/>
          <p:cNvSpPr/>
          <p:nvPr/>
        </p:nvSpPr>
        <p:spPr>
          <a:xfrm>
            <a:off x="1511300" y="5105400"/>
            <a:ext cx="590550" cy="24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80"/>
              </a:lnSpc>
            </a:pPr>
            <a:r>
              <a:rPr lang="en-US" sz="1100" kern="0" spc="44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数据分析</a:t>
            </a:r>
            <a:endParaRPr lang="en-US" sz="1100" dirty="0"/>
          </a:p>
        </p:txBody>
      </p:sp>
      <p:sp>
        <p:nvSpPr>
          <p:cNvPr id="50" name="Text 22"/>
          <p:cNvSpPr/>
          <p:nvPr/>
        </p:nvSpPr>
        <p:spPr>
          <a:xfrm>
            <a:off x="6400800" y="5461000"/>
            <a:ext cx="1028700" cy="24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80"/>
              </a:lnSpc>
            </a:pPr>
            <a:r>
              <a:rPr lang="en-US" sz="1100" kern="0" spc="44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我们想他看什么</a:t>
            </a:r>
            <a:endParaRPr lang="en-US" sz="1100" dirty="0"/>
          </a:p>
        </p:txBody>
      </p:sp>
      <p:sp>
        <p:nvSpPr>
          <p:cNvPr id="51" name="Text 23"/>
          <p:cNvSpPr/>
          <p:nvPr/>
        </p:nvSpPr>
        <p:spPr>
          <a:xfrm>
            <a:off x="5067300" y="5461000"/>
            <a:ext cx="590550" cy="24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80"/>
              </a:lnSpc>
            </a:pPr>
            <a:r>
              <a:rPr lang="en-US" sz="1100" kern="0" spc="44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设计编码</a:t>
            </a:r>
            <a:endParaRPr lang="en-US" sz="1100" dirty="0"/>
          </a:p>
        </p:txBody>
      </p:sp>
      <p:sp>
        <p:nvSpPr>
          <p:cNvPr id="52" name="Text 24"/>
          <p:cNvSpPr/>
          <p:nvPr/>
        </p:nvSpPr>
        <p:spPr>
          <a:xfrm>
            <a:off x="3759200" y="4718050"/>
            <a:ext cx="736600" cy="24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80"/>
              </a:lnSpc>
            </a:pPr>
            <a:r>
              <a:rPr lang="en-US" sz="1100" kern="0" spc="44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联想与参照</a:t>
            </a:r>
            <a:endParaRPr lang="en-US" sz="1100" dirty="0"/>
          </a:p>
        </p:txBody>
      </p:sp>
      <p:sp>
        <p:nvSpPr>
          <p:cNvPr id="53" name="Text 25"/>
          <p:cNvSpPr/>
          <p:nvPr/>
        </p:nvSpPr>
        <p:spPr>
          <a:xfrm>
            <a:off x="1511300" y="4718050"/>
            <a:ext cx="590550" cy="24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80"/>
              </a:lnSpc>
            </a:pPr>
            <a:r>
              <a:rPr lang="en-US" sz="1100" kern="0" spc="44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用户研究</a:t>
            </a:r>
            <a:endParaRPr lang="en-US" sz="1100" dirty="0"/>
          </a:p>
        </p:txBody>
      </p:sp>
      <p:sp>
        <p:nvSpPr>
          <p:cNvPr id="54" name="Text 26"/>
          <p:cNvSpPr/>
          <p:nvPr/>
        </p:nvSpPr>
        <p:spPr>
          <a:xfrm>
            <a:off x="1511300" y="5467350"/>
            <a:ext cx="590550" cy="24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80"/>
              </a:lnSpc>
            </a:pPr>
            <a:r>
              <a:rPr lang="en-US" sz="1100" kern="0" spc="44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竞品分析</a:t>
            </a:r>
            <a:endParaRPr lang="en-US" sz="1100" dirty="0"/>
          </a:p>
        </p:txBody>
      </p:sp>
      <p:sp>
        <p:nvSpPr>
          <p:cNvPr id="55" name="Text 27"/>
          <p:cNvSpPr/>
          <p:nvPr/>
        </p:nvSpPr>
        <p:spPr>
          <a:xfrm>
            <a:off x="6400800" y="5810250"/>
            <a:ext cx="882650" cy="24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80"/>
              </a:lnSpc>
            </a:pPr>
            <a:r>
              <a:rPr lang="en-US" sz="1100" kern="0" spc="44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信息流、层次</a:t>
            </a:r>
            <a:endParaRPr lang="en-US" sz="1100" dirty="0"/>
          </a:p>
        </p:txBody>
      </p:sp>
      <p:sp>
        <p:nvSpPr>
          <p:cNvPr id="56" name="Text 28"/>
          <p:cNvSpPr/>
          <p:nvPr/>
        </p:nvSpPr>
        <p:spPr>
          <a:xfrm>
            <a:off x="7785100" y="4629150"/>
            <a:ext cx="1320800" cy="24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80"/>
              </a:lnSpc>
            </a:pPr>
            <a:r>
              <a:rPr lang="en-US" sz="1100" kern="0" spc="44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品质（内容与设计）</a:t>
            </a:r>
            <a:endParaRPr lang="en-US" sz="1100" dirty="0"/>
          </a:p>
        </p:txBody>
      </p:sp>
      <p:sp>
        <p:nvSpPr>
          <p:cNvPr id="57" name="Text 29"/>
          <p:cNvSpPr/>
          <p:nvPr/>
        </p:nvSpPr>
        <p:spPr>
          <a:xfrm>
            <a:off x="7785100" y="4997450"/>
            <a:ext cx="444500" cy="24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80"/>
              </a:lnSpc>
            </a:pPr>
            <a:r>
              <a:rPr lang="en-US" sz="1100" kern="0" spc="44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一致性</a:t>
            </a:r>
            <a:endParaRPr lang="en-US" sz="1100" dirty="0"/>
          </a:p>
        </p:txBody>
      </p:sp>
      <p:sp>
        <p:nvSpPr>
          <p:cNvPr id="58" name="Text 30"/>
          <p:cNvSpPr/>
          <p:nvPr/>
        </p:nvSpPr>
        <p:spPr>
          <a:xfrm>
            <a:off x="3854450" y="3486150"/>
            <a:ext cx="590550" cy="24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80"/>
              </a:lnSpc>
            </a:pPr>
            <a:r>
              <a:rPr lang="en-US" sz="1100" kern="0" spc="44" dirty="0">
                <a:solidFill>
                  <a:srgbClr val="00000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用户认知</a:t>
            </a:r>
            <a:endParaRPr lang="en-US" sz="1100" dirty="0"/>
          </a:p>
        </p:txBody>
      </p:sp>
      <p:sp>
        <p:nvSpPr>
          <p:cNvPr id="59" name="Text 31"/>
          <p:cNvSpPr/>
          <p:nvPr/>
        </p:nvSpPr>
        <p:spPr>
          <a:xfrm>
            <a:off x="5143500" y="3486150"/>
            <a:ext cx="590550" cy="24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80"/>
              </a:lnSpc>
            </a:pPr>
            <a:r>
              <a:rPr lang="en-US" sz="1100" kern="0" spc="44" dirty="0">
                <a:solidFill>
                  <a:srgbClr val="00000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视觉定调</a:t>
            </a:r>
            <a:endParaRPr lang="en-US" sz="1100" dirty="0"/>
          </a:p>
        </p:txBody>
      </p:sp>
      <p:sp>
        <p:nvSpPr>
          <p:cNvPr id="60" name="Text 32"/>
          <p:cNvSpPr/>
          <p:nvPr/>
        </p:nvSpPr>
        <p:spPr>
          <a:xfrm>
            <a:off x="6502400" y="3486150"/>
            <a:ext cx="590550" cy="24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80"/>
              </a:lnSpc>
            </a:pPr>
            <a:r>
              <a:rPr lang="en-US" sz="1100" kern="0" spc="44" dirty="0">
                <a:solidFill>
                  <a:srgbClr val="00000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视觉特征</a:t>
            </a:r>
            <a:endParaRPr lang="en-US" sz="1100" dirty="0"/>
          </a:p>
        </p:txBody>
      </p:sp>
      <p:sp>
        <p:nvSpPr>
          <p:cNvPr id="61" name="Text 33"/>
          <p:cNvSpPr/>
          <p:nvPr/>
        </p:nvSpPr>
        <p:spPr>
          <a:xfrm>
            <a:off x="5143500" y="3695700"/>
            <a:ext cx="590550" cy="24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80"/>
              </a:lnSpc>
            </a:pPr>
            <a:r>
              <a:rPr lang="en-US" sz="1100" kern="0" spc="44" dirty="0">
                <a:solidFill>
                  <a:srgbClr val="00000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方向探索</a:t>
            </a:r>
            <a:endParaRPr lang="en-US" sz="1100" dirty="0"/>
          </a:p>
        </p:txBody>
      </p:sp>
      <p:sp>
        <p:nvSpPr>
          <p:cNvPr id="62" name="Text 34"/>
          <p:cNvSpPr/>
          <p:nvPr/>
        </p:nvSpPr>
        <p:spPr>
          <a:xfrm>
            <a:off x="6426200" y="3683000"/>
            <a:ext cx="736600" cy="24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80"/>
              </a:lnSpc>
            </a:pPr>
            <a:r>
              <a:rPr lang="en-US" sz="1100" kern="0" spc="44" dirty="0">
                <a:solidFill>
                  <a:srgbClr val="00000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视觉信息流</a:t>
            </a:r>
            <a:endParaRPr lang="en-US" sz="1100" dirty="0"/>
          </a:p>
        </p:txBody>
      </p:sp>
      <p:sp>
        <p:nvSpPr>
          <p:cNvPr id="63" name="Text 35"/>
          <p:cNvSpPr/>
          <p:nvPr/>
        </p:nvSpPr>
        <p:spPr>
          <a:xfrm>
            <a:off x="6502400" y="3879850"/>
            <a:ext cx="590550" cy="24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80"/>
              </a:lnSpc>
            </a:pPr>
            <a:r>
              <a:rPr lang="en-US" sz="1100" kern="0" spc="44" dirty="0">
                <a:solidFill>
                  <a:srgbClr val="00000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视觉创意</a:t>
            </a:r>
            <a:endParaRPr lang="en-US" sz="1100" dirty="0"/>
          </a:p>
        </p:txBody>
      </p:sp>
      <p:sp>
        <p:nvSpPr>
          <p:cNvPr id="64" name="Text 36"/>
          <p:cNvSpPr/>
          <p:nvPr/>
        </p:nvSpPr>
        <p:spPr>
          <a:xfrm>
            <a:off x="2755900" y="3270250"/>
            <a:ext cx="273050" cy="215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09"/>
              </a:lnSpc>
            </a:pPr>
            <a:r>
              <a:rPr lang="en-US" sz="1000" kern="0" spc="40" dirty="0">
                <a:solidFill>
                  <a:srgbClr val="FFFFFF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目标</a:t>
            </a:r>
            <a:endParaRPr lang="en-US" sz="1000" dirty="0"/>
          </a:p>
        </p:txBody>
      </p:sp>
      <p:sp>
        <p:nvSpPr>
          <p:cNvPr id="65" name="Text 37"/>
          <p:cNvSpPr/>
          <p:nvPr/>
        </p:nvSpPr>
        <p:spPr>
          <a:xfrm>
            <a:off x="9181164" y="3249039"/>
            <a:ext cx="273050" cy="215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09"/>
              </a:lnSpc>
            </a:pPr>
            <a:r>
              <a:rPr lang="en-US" sz="1000" kern="0" spc="40" dirty="0">
                <a:solidFill>
                  <a:srgbClr val="FFFFFF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上线</a:t>
            </a:r>
            <a:endParaRPr lang="en-US" sz="1000" dirty="0"/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95501D4B-67EA-11D2-E066-BE25D8FD8CB0}"/>
              </a:ext>
            </a:extLst>
          </p:cNvPr>
          <p:cNvSpPr/>
          <p:nvPr/>
        </p:nvSpPr>
        <p:spPr>
          <a:xfrm>
            <a:off x="6705025" y="2897629"/>
            <a:ext cx="81829" cy="81829"/>
          </a:xfrm>
          <a:prstGeom prst="ellipse">
            <a:avLst/>
          </a:prstGeom>
          <a:solidFill>
            <a:srgbClr val="2D4EFF"/>
          </a:solidFill>
          <a:ln w="19050">
            <a:solidFill>
              <a:schemeClr val="bg1"/>
            </a:solidFill>
          </a:ln>
          <a:effectLst>
            <a:outerShdw blurRad="311794" dist="50800" dir="5400000" algn="ctr" rotWithShape="0">
              <a:srgbClr val="2D4EFF">
                <a:alpha val="4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89" name="椭圆 88">
            <a:extLst>
              <a:ext uri="{FF2B5EF4-FFF2-40B4-BE49-F238E27FC236}">
                <a16:creationId xmlns:a16="http://schemas.microsoft.com/office/drawing/2014/main" id="{4CCE0E3A-86F4-02E9-3AE7-AFFC367AB14E}"/>
              </a:ext>
            </a:extLst>
          </p:cNvPr>
          <p:cNvSpPr/>
          <p:nvPr/>
        </p:nvSpPr>
        <p:spPr>
          <a:xfrm>
            <a:off x="3492085" y="3326246"/>
            <a:ext cx="109105" cy="109105"/>
          </a:xfrm>
          <a:prstGeom prst="ellipse">
            <a:avLst/>
          </a:prstGeom>
          <a:solidFill>
            <a:srgbClr val="5F81FE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5" name="Image 23" descr="preencoded.png">
            <a:extLst>
              <a:ext uri="{FF2B5EF4-FFF2-40B4-BE49-F238E27FC236}">
                <a16:creationId xmlns:a16="http://schemas.microsoft.com/office/drawing/2014/main" id="{2AA9F9B2-8904-793A-8B09-AC7C9B23516B}"/>
              </a:ext>
            </a:extLst>
          </p:cNvPr>
          <p:cNvSpPr/>
          <p:nvPr/>
        </p:nvSpPr>
        <p:spPr>
          <a:xfrm flipV="1">
            <a:off x="1848563" y="3847124"/>
            <a:ext cx="2087723" cy="269923"/>
          </a:xfrm>
          <a:custGeom>
            <a:avLst/>
            <a:gdLst>
              <a:gd name="connsiteX0" fmla="*/ 466 w 3966577"/>
              <a:gd name="connsiteY0" fmla="*/ 463442 h 512840"/>
              <a:gd name="connsiteX1" fmla="*/ 10662 w 3966577"/>
              <a:gd name="connsiteY1" fmla="*/ 480537 h 512840"/>
              <a:gd name="connsiteX2" fmla="*/ 134848 w 3966577"/>
              <a:gd name="connsiteY2" fmla="*/ 512383 h 512840"/>
              <a:gd name="connsiteX3" fmla="*/ 152248 w 3966577"/>
              <a:gd name="connsiteY3" fmla="*/ 502366 h 512840"/>
              <a:gd name="connsiteX4" fmla="*/ 142051 w 3966577"/>
              <a:gd name="connsiteY4" fmla="*/ 485273 h 512840"/>
              <a:gd name="connsiteX5" fmla="*/ 31665 w 3966577"/>
              <a:gd name="connsiteY5" fmla="*/ 456965 h 512840"/>
              <a:gd name="connsiteX6" fmla="*/ 60481 w 3966577"/>
              <a:gd name="connsiteY6" fmla="*/ 348523 h 512840"/>
              <a:gd name="connsiteX7" fmla="*/ 50284 w 3966577"/>
              <a:gd name="connsiteY7" fmla="*/ 331430 h 512840"/>
              <a:gd name="connsiteX8" fmla="*/ 32884 w 3966577"/>
              <a:gd name="connsiteY8" fmla="*/ 341446 h 512840"/>
              <a:gd name="connsiteX9" fmla="*/ 466 w 3966577"/>
              <a:gd name="connsiteY9" fmla="*/ 463442 h 512840"/>
              <a:gd name="connsiteX10" fmla="*/ 3966578 w 3966577"/>
              <a:gd name="connsiteY10" fmla="*/ 454683 h 512840"/>
              <a:gd name="connsiteX11" fmla="*/ 1987008 w 3966577"/>
              <a:gd name="connsiteY11" fmla="*/ 0 h 512840"/>
              <a:gd name="connsiteX12" fmla="*/ 1987008 w 3966577"/>
              <a:gd name="connsiteY12" fmla="*/ 28019 h 512840"/>
              <a:gd name="connsiteX13" fmla="*/ 3952926 w 3966577"/>
              <a:gd name="connsiteY13" fmla="*/ 479280 h 512840"/>
              <a:gd name="connsiteX14" fmla="*/ 3966578 w 3966577"/>
              <a:gd name="connsiteY14" fmla="*/ 454683 h 512840"/>
              <a:gd name="connsiteX15" fmla="*/ 1987008 w 3966577"/>
              <a:gd name="connsiteY15" fmla="*/ 0 h 512840"/>
              <a:gd name="connsiteX16" fmla="*/ 7054 w 3966577"/>
              <a:gd name="connsiteY16" fmla="*/ 454894 h 512840"/>
              <a:gd name="connsiteX17" fmla="*/ 21474 w 3966577"/>
              <a:gd name="connsiteY17" fmla="*/ 479069 h 512840"/>
              <a:gd name="connsiteX18" fmla="*/ 1987008 w 3966577"/>
              <a:gd name="connsiteY18" fmla="*/ 28019 h 512840"/>
              <a:gd name="connsiteX19" fmla="*/ 1987008 w 3966577"/>
              <a:gd name="connsiteY19" fmla="*/ 0 h 51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966577" h="512840">
                <a:moveTo>
                  <a:pt x="466" y="463442"/>
                </a:moveTo>
                <a:cubicBezTo>
                  <a:pt x="-1523" y="470929"/>
                  <a:pt x="3042" y="478582"/>
                  <a:pt x="10662" y="480537"/>
                </a:cubicBezTo>
                <a:lnTo>
                  <a:pt x="134848" y="512383"/>
                </a:lnTo>
                <a:cubicBezTo>
                  <a:pt x="142469" y="514337"/>
                  <a:pt x="150259" y="509853"/>
                  <a:pt x="152248" y="502366"/>
                </a:cubicBezTo>
                <a:cubicBezTo>
                  <a:pt x="154238" y="494880"/>
                  <a:pt x="149672" y="487227"/>
                  <a:pt x="142051" y="485273"/>
                </a:cubicBezTo>
                <a:lnTo>
                  <a:pt x="31665" y="456965"/>
                </a:lnTo>
                <a:lnTo>
                  <a:pt x="60481" y="348523"/>
                </a:lnTo>
                <a:cubicBezTo>
                  <a:pt x="62470" y="341036"/>
                  <a:pt x="57905" y="333384"/>
                  <a:pt x="50284" y="331430"/>
                </a:cubicBezTo>
                <a:cubicBezTo>
                  <a:pt x="42664" y="329475"/>
                  <a:pt x="34873" y="333960"/>
                  <a:pt x="32884" y="341446"/>
                </a:cubicBezTo>
                <a:lnTo>
                  <a:pt x="466" y="463442"/>
                </a:lnTo>
                <a:close/>
                <a:moveTo>
                  <a:pt x="3966578" y="454683"/>
                </a:moveTo>
                <a:cubicBezTo>
                  <a:pt x="3668584" y="295003"/>
                  <a:pt x="2913912" y="0"/>
                  <a:pt x="1987008" y="0"/>
                </a:cubicBezTo>
                <a:lnTo>
                  <a:pt x="1987008" y="28019"/>
                </a:lnTo>
                <a:cubicBezTo>
                  <a:pt x="2908303" y="28019"/>
                  <a:pt x="3658307" y="321412"/>
                  <a:pt x="3952926" y="479280"/>
                </a:cubicBezTo>
                <a:lnTo>
                  <a:pt x="3966578" y="454683"/>
                </a:lnTo>
                <a:close/>
                <a:moveTo>
                  <a:pt x="1987008" y="0"/>
                </a:moveTo>
                <a:cubicBezTo>
                  <a:pt x="1060218" y="0"/>
                  <a:pt x="257875" y="310507"/>
                  <a:pt x="7054" y="454894"/>
                </a:cubicBezTo>
                <a:lnTo>
                  <a:pt x="21474" y="479069"/>
                </a:lnTo>
                <a:cubicBezTo>
                  <a:pt x="268198" y="337040"/>
                  <a:pt x="1065599" y="28019"/>
                  <a:pt x="1987008" y="28019"/>
                </a:cubicBezTo>
                <a:lnTo>
                  <a:pt x="1987008" y="0"/>
                </a:lnTo>
                <a:close/>
              </a:path>
            </a:pathLst>
          </a:custGeom>
          <a:gradFill>
            <a:gsLst>
              <a:gs pos="0">
                <a:srgbClr val="5F82FE"/>
              </a:gs>
              <a:gs pos="50000">
                <a:srgbClr val="5F82FE">
                  <a:alpha val="49804"/>
                </a:srgbClr>
              </a:gs>
              <a:gs pos="100000">
                <a:srgbClr val="5F82FE">
                  <a:alpha val="0"/>
                </a:srgbClr>
              </a:gs>
            </a:gsLst>
            <a:lin ang="0" scaled="1"/>
          </a:gradFill>
          <a:ln w="950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 dirty="0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82E04093-7E23-67CD-E667-50FE734A4C76}"/>
              </a:ext>
            </a:extLst>
          </p:cNvPr>
          <p:cNvSpPr/>
          <p:nvPr/>
        </p:nvSpPr>
        <p:spPr>
          <a:xfrm>
            <a:off x="3870385" y="3812029"/>
            <a:ext cx="81829" cy="81829"/>
          </a:xfrm>
          <a:prstGeom prst="ellipse">
            <a:avLst/>
          </a:prstGeom>
          <a:solidFill>
            <a:srgbClr val="2D4EFF"/>
          </a:solidFill>
          <a:ln w="19050">
            <a:solidFill>
              <a:schemeClr val="bg1"/>
            </a:solidFill>
          </a:ln>
          <a:effectLst>
            <a:outerShdw blurRad="311794" dist="50800" dir="5400000" algn="ctr" rotWithShape="0">
              <a:srgbClr val="2D4EFF">
                <a:alpha val="4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82750" y="1168400"/>
            <a:ext cx="101600" cy="101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758950" y="1168400"/>
            <a:ext cx="101600" cy="101600"/>
          </a:xfrm>
          <a:prstGeom prst="rect">
            <a:avLst/>
          </a:prstGeom>
        </p:spPr>
      </p:pic>
      <p:sp>
        <p:nvSpPr>
          <p:cNvPr id="7" name="Image 3" descr="preencoded.png"/>
          <p:cNvSpPr/>
          <p:nvPr/>
        </p:nvSpPr>
        <p:spPr>
          <a:xfrm>
            <a:off x="64" y="914400"/>
            <a:ext cx="6089630" cy="6532626"/>
          </a:xfrm>
          <a:custGeom>
            <a:avLst/>
            <a:gdLst>
              <a:gd name="connsiteX0" fmla="*/ 0 w 9134445"/>
              <a:gd name="connsiteY0" fmla="*/ 9798939 h 9798939"/>
              <a:gd name="connsiteX1" fmla="*/ 9134445 w 9134445"/>
              <a:gd name="connsiteY1" fmla="*/ 4899479 h 9798939"/>
              <a:gd name="connsiteX2" fmla="*/ 0 w 9134445"/>
              <a:gd name="connsiteY2" fmla="*/ 0 h 9798939"/>
              <a:gd name="connsiteX3" fmla="*/ 0 w 9134445"/>
              <a:gd name="connsiteY3" fmla="*/ 9798939 h 979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445" h="9798939">
                <a:moveTo>
                  <a:pt x="0" y="9798939"/>
                </a:moveTo>
                <a:cubicBezTo>
                  <a:pt x="3903318" y="9795034"/>
                  <a:pt x="7310617" y="7825503"/>
                  <a:pt x="9134445" y="4899479"/>
                </a:cubicBezTo>
                <a:cubicBezTo>
                  <a:pt x="7310617" y="1973466"/>
                  <a:pt x="3903327" y="3900"/>
                  <a:pt x="0" y="0"/>
                </a:cubicBezTo>
                <a:lnTo>
                  <a:pt x="0" y="9798939"/>
                </a:lnTo>
                <a:close/>
              </a:path>
            </a:pathLst>
          </a:custGeom>
          <a:gradFill>
            <a:gsLst>
              <a:gs pos="0">
                <a:srgbClr val="E8EDFF"/>
              </a:gs>
              <a:gs pos="50000">
                <a:srgbClr val="E8EDFF">
                  <a:alpha val="49804"/>
                </a:srgbClr>
              </a:gs>
              <a:gs pos="100000">
                <a:srgbClr val="E8EDFF">
                  <a:alpha val="0"/>
                </a:srgbClr>
              </a:gs>
            </a:gsLst>
            <a:lin ang="10800000" scaled="1"/>
          </a:gradFill>
          <a:ln w="950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8" name="Image 4" descr="preencoded.png"/>
          <p:cNvSpPr/>
          <p:nvPr/>
        </p:nvSpPr>
        <p:spPr>
          <a:xfrm>
            <a:off x="6096012" y="914400"/>
            <a:ext cx="6095975" cy="6532626"/>
          </a:xfrm>
          <a:custGeom>
            <a:avLst/>
            <a:gdLst>
              <a:gd name="connsiteX0" fmla="*/ 9143962 w 9143962"/>
              <a:gd name="connsiteY0" fmla="*/ 9798939 h 9798939"/>
              <a:gd name="connsiteX1" fmla="*/ 0 w 9143962"/>
              <a:gd name="connsiteY1" fmla="*/ 4899479 h 9798939"/>
              <a:gd name="connsiteX2" fmla="*/ 9143962 w 9143962"/>
              <a:gd name="connsiteY2" fmla="*/ 0 h 9798939"/>
              <a:gd name="connsiteX3" fmla="*/ 9143962 w 9143962"/>
              <a:gd name="connsiteY3" fmla="*/ 9798939 h 979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3962" h="9798939">
                <a:moveTo>
                  <a:pt x="9143962" y="9798939"/>
                </a:moveTo>
                <a:cubicBezTo>
                  <a:pt x="5236568" y="9795034"/>
                  <a:pt x="1825729" y="7825503"/>
                  <a:pt x="0" y="4899479"/>
                </a:cubicBezTo>
                <a:cubicBezTo>
                  <a:pt x="1825729" y="1973466"/>
                  <a:pt x="5236568" y="3900"/>
                  <a:pt x="9143962" y="0"/>
                </a:cubicBezTo>
                <a:lnTo>
                  <a:pt x="9143962" y="9798939"/>
                </a:lnTo>
                <a:close/>
              </a:path>
            </a:pathLst>
          </a:custGeom>
          <a:gradFill>
            <a:gsLst>
              <a:gs pos="0">
                <a:srgbClr val="DBE6F8"/>
              </a:gs>
              <a:gs pos="50000">
                <a:srgbClr val="E9EEF7">
                  <a:alpha val="49804"/>
                </a:srgbClr>
              </a:gs>
              <a:gs pos="100000">
                <a:srgbClr val="F7F7F7">
                  <a:alpha val="0"/>
                </a:srgbClr>
              </a:gs>
            </a:gsLst>
            <a:lin ang="0" scaled="1"/>
          </a:gradFill>
          <a:ln w="951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38" name="任意形状 37">
            <a:extLst>
              <a:ext uri="{FF2B5EF4-FFF2-40B4-BE49-F238E27FC236}">
                <a16:creationId xmlns:a16="http://schemas.microsoft.com/office/drawing/2014/main" id="{840FAF85-73FD-190E-554D-726A515157BD}"/>
              </a:ext>
            </a:extLst>
          </p:cNvPr>
          <p:cNvSpPr/>
          <p:nvPr/>
        </p:nvSpPr>
        <p:spPr>
          <a:xfrm>
            <a:off x="3066356" y="2635249"/>
            <a:ext cx="3023343" cy="3090939"/>
          </a:xfrm>
          <a:custGeom>
            <a:avLst/>
            <a:gdLst>
              <a:gd name="connsiteX0" fmla="*/ 0 w 4535015"/>
              <a:gd name="connsiteY0" fmla="*/ 4636408 h 4636408"/>
              <a:gd name="connsiteX1" fmla="*/ 4535016 w 4535015"/>
              <a:gd name="connsiteY1" fmla="*/ 2318204 h 4636408"/>
              <a:gd name="connsiteX2" fmla="*/ 0 w 4535015"/>
              <a:gd name="connsiteY2" fmla="*/ 0 h 4636408"/>
              <a:gd name="connsiteX3" fmla="*/ 0 w 4535015"/>
              <a:gd name="connsiteY3" fmla="*/ 4636408 h 4636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5015" h="4636408">
                <a:moveTo>
                  <a:pt x="0" y="4636408"/>
                </a:moveTo>
                <a:cubicBezTo>
                  <a:pt x="1937903" y="4634570"/>
                  <a:pt x="3629530" y="3702663"/>
                  <a:pt x="4535016" y="2318204"/>
                </a:cubicBezTo>
                <a:cubicBezTo>
                  <a:pt x="3629530" y="933751"/>
                  <a:pt x="1937903" y="1846"/>
                  <a:pt x="0" y="0"/>
                </a:cubicBezTo>
                <a:lnTo>
                  <a:pt x="0" y="4636408"/>
                </a:lnTo>
                <a:close/>
              </a:path>
            </a:pathLst>
          </a:custGeom>
          <a:gradFill>
            <a:gsLst>
              <a:gs pos="0">
                <a:srgbClr val="E3E8FF">
                  <a:alpha val="0"/>
                </a:srgbClr>
              </a:gs>
              <a:gs pos="50000">
                <a:srgbClr val="CFD7FF">
                  <a:alpha val="49804"/>
                </a:srgbClr>
              </a:gs>
              <a:gs pos="100000">
                <a:srgbClr val="BCC7FF"/>
              </a:gs>
            </a:gsLst>
            <a:lin ang="10803107" scaled="1"/>
          </a:gradFill>
          <a:ln w="38100" cap="flat">
            <a:gradFill>
              <a:gsLst>
                <a:gs pos="0">
                  <a:srgbClr val="2E50FF"/>
                </a:gs>
                <a:gs pos="100000">
                  <a:srgbClr val="65C9FF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0" name="任意形状 39">
            <a:extLst>
              <a:ext uri="{FF2B5EF4-FFF2-40B4-BE49-F238E27FC236}">
                <a16:creationId xmlns:a16="http://schemas.microsoft.com/office/drawing/2014/main" id="{3BB82C73-E954-836B-AA77-9897CC23A743}"/>
              </a:ext>
            </a:extLst>
          </p:cNvPr>
          <p:cNvSpPr/>
          <p:nvPr/>
        </p:nvSpPr>
        <p:spPr>
          <a:xfrm>
            <a:off x="2705076" y="2647950"/>
            <a:ext cx="728894" cy="3067050"/>
          </a:xfrm>
          <a:custGeom>
            <a:avLst/>
            <a:gdLst>
              <a:gd name="connsiteX0" fmla="*/ 1093341 w 1093341"/>
              <a:gd name="connsiteY0" fmla="*/ 2300288 h 4600575"/>
              <a:gd name="connsiteX1" fmla="*/ 928199 w 1093341"/>
              <a:gd name="connsiteY1" fmla="*/ 3935787 h 4600575"/>
              <a:gd name="connsiteX2" fmla="*/ 750396 w 1093341"/>
              <a:gd name="connsiteY2" fmla="*/ 4427830 h 4600575"/>
              <a:gd name="connsiteX3" fmla="*/ 546671 w 1093341"/>
              <a:gd name="connsiteY3" fmla="*/ 4600575 h 4600575"/>
              <a:gd name="connsiteX4" fmla="*/ 342945 w 1093341"/>
              <a:gd name="connsiteY4" fmla="*/ 4427830 h 4600575"/>
              <a:gd name="connsiteX5" fmla="*/ 165142 w 1093341"/>
              <a:gd name="connsiteY5" fmla="*/ 3935787 h 4600575"/>
              <a:gd name="connsiteX6" fmla="*/ 0 w 1093341"/>
              <a:gd name="connsiteY6" fmla="*/ 2300288 h 4600575"/>
              <a:gd name="connsiteX7" fmla="*/ 165142 w 1093341"/>
              <a:gd name="connsiteY7" fmla="*/ 664790 h 4600575"/>
              <a:gd name="connsiteX8" fmla="*/ 342945 w 1093341"/>
              <a:gd name="connsiteY8" fmla="*/ 172744 h 4600575"/>
              <a:gd name="connsiteX9" fmla="*/ 546671 w 1093341"/>
              <a:gd name="connsiteY9" fmla="*/ 0 h 4600575"/>
              <a:gd name="connsiteX10" fmla="*/ 750396 w 1093341"/>
              <a:gd name="connsiteY10" fmla="*/ 172744 h 4600575"/>
              <a:gd name="connsiteX11" fmla="*/ 928199 w 1093341"/>
              <a:gd name="connsiteY11" fmla="*/ 664790 h 4600575"/>
              <a:gd name="connsiteX12" fmla="*/ 1093341 w 1093341"/>
              <a:gd name="connsiteY12" fmla="*/ 2300288 h 46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93341" h="4600575">
                <a:moveTo>
                  <a:pt x="1093341" y="2300288"/>
                </a:moveTo>
                <a:cubicBezTo>
                  <a:pt x="1093341" y="2939691"/>
                  <a:pt x="1030108" y="3517935"/>
                  <a:pt x="928199" y="3935787"/>
                </a:cubicBezTo>
                <a:cubicBezTo>
                  <a:pt x="877207" y="4144861"/>
                  <a:pt x="816781" y="4312711"/>
                  <a:pt x="750396" y="4427830"/>
                </a:cubicBezTo>
                <a:cubicBezTo>
                  <a:pt x="683203" y="4544359"/>
                  <a:pt x="613689" y="4600575"/>
                  <a:pt x="546671" y="4600575"/>
                </a:cubicBezTo>
                <a:cubicBezTo>
                  <a:pt x="479653" y="4600575"/>
                  <a:pt x="410138" y="4544359"/>
                  <a:pt x="342945" y="4427830"/>
                </a:cubicBezTo>
                <a:cubicBezTo>
                  <a:pt x="276560" y="4312711"/>
                  <a:pt x="216135" y="4144861"/>
                  <a:pt x="165142" y="3935787"/>
                </a:cubicBezTo>
                <a:cubicBezTo>
                  <a:pt x="63229" y="3517935"/>
                  <a:pt x="0" y="2939691"/>
                  <a:pt x="0" y="2300288"/>
                </a:cubicBezTo>
                <a:cubicBezTo>
                  <a:pt x="0" y="1660884"/>
                  <a:pt x="63229" y="1082640"/>
                  <a:pt x="165142" y="664790"/>
                </a:cubicBezTo>
                <a:cubicBezTo>
                  <a:pt x="216135" y="455718"/>
                  <a:pt x="276560" y="287866"/>
                  <a:pt x="342945" y="172744"/>
                </a:cubicBezTo>
                <a:cubicBezTo>
                  <a:pt x="410138" y="56221"/>
                  <a:pt x="479653" y="0"/>
                  <a:pt x="546671" y="0"/>
                </a:cubicBezTo>
                <a:cubicBezTo>
                  <a:pt x="613689" y="0"/>
                  <a:pt x="683203" y="56221"/>
                  <a:pt x="750396" y="172744"/>
                </a:cubicBezTo>
                <a:cubicBezTo>
                  <a:pt x="816781" y="287866"/>
                  <a:pt x="877207" y="455718"/>
                  <a:pt x="928199" y="664790"/>
                </a:cubicBezTo>
                <a:cubicBezTo>
                  <a:pt x="1030108" y="1082640"/>
                  <a:pt x="1093341" y="1660884"/>
                  <a:pt x="1093341" y="2300288"/>
                </a:cubicBezTo>
                <a:close/>
              </a:path>
            </a:pathLst>
          </a:custGeom>
          <a:solidFill>
            <a:srgbClr val="FFFFFF"/>
          </a:solidFill>
          <a:ln w="38029" cap="flat">
            <a:solidFill>
              <a:srgbClr val="2D4EFF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2" name="任意形状 41">
            <a:extLst>
              <a:ext uri="{FF2B5EF4-FFF2-40B4-BE49-F238E27FC236}">
                <a16:creationId xmlns:a16="http://schemas.microsoft.com/office/drawing/2014/main" id="{ED292103-FC74-3201-D2C3-CCDD4C35BC19}"/>
              </a:ext>
            </a:extLst>
          </p:cNvPr>
          <p:cNvSpPr/>
          <p:nvPr/>
        </p:nvSpPr>
        <p:spPr>
          <a:xfrm>
            <a:off x="6096000" y="2635249"/>
            <a:ext cx="3023345" cy="3090939"/>
          </a:xfrm>
          <a:custGeom>
            <a:avLst/>
            <a:gdLst>
              <a:gd name="connsiteX0" fmla="*/ 4535018 w 4535017"/>
              <a:gd name="connsiteY0" fmla="*/ 4636408 h 4636408"/>
              <a:gd name="connsiteX1" fmla="*/ 0 w 4535017"/>
              <a:gd name="connsiteY1" fmla="*/ 2318204 h 4636408"/>
              <a:gd name="connsiteX2" fmla="*/ 4535018 w 4535017"/>
              <a:gd name="connsiteY2" fmla="*/ 0 h 4636408"/>
              <a:gd name="connsiteX3" fmla="*/ 4535018 w 4535017"/>
              <a:gd name="connsiteY3" fmla="*/ 4636408 h 4636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5017" h="4636408">
                <a:moveTo>
                  <a:pt x="4535018" y="4636408"/>
                </a:moveTo>
                <a:cubicBezTo>
                  <a:pt x="2597113" y="4634570"/>
                  <a:pt x="905482" y="3702663"/>
                  <a:pt x="0" y="2318204"/>
                </a:cubicBezTo>
                <a:cubicBezTo>
                  <a:pt x="905482" y="933751"/>
                  <a:pt x="2597113" y="1846"/>
                  <a:pt x="4535018" y="0"/>
                </a:cubicBezTo>
                <a:lnTo>
                  <a:pt x="4535018" y="4636408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50000">
                <a:srgbClr val="FFFFFF">
                  <a:alpha val="49804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 w="38100" cap="flat">
            <a:solidFill>
              <a:srgbClr val="ABB8D5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4" name="任意形状 43">
            <a:extLst>
              <a:ext uri="{FF2B5EF4-FFF2-40B4-BE49-F238E27FC236}">
                <a16:creationId xmlns:a16="http://schemas.microsoft.com/office/drawing/2014/main" id="{0C378D18-3C21-8724-D547-E3D341647B03}"/>
              </a:ext>
            </a:extLst>
          </p:cNvPr>
          <p:cNvSpPr/>
          <p:nvPr/>
        </p:nvSpPr>
        <p:spPr>
          <a:xfrm>
            <a:off x="8751729" y="2647950"/>
            <a:ext cx="728894" cy="3067050"/>
          </a:xfrm>
          <a:custGeom>
            <a:avLst/>
            <a:gdLst>
              <a:gd name="connsiteX0" fmla="*/ 0 w 1093341"/>
              <a:gd name="connsiteY0" fmla="*/ 2300288 h 4600575"/>
              <a:gd name="connsiteX1" fmla="*/ 165142 w 1093341"/>
              <a:gd name="connsiteY1" fmla="*/ 3935787 h 4600575"/>
              <a:gd name="connsiteX2" fmla="*/ 342948 w 1093341"/>
              <a:gd name="connsiteY2" fmla="*/ 4427830 h 4600575"/>
              <a:gd name="connsiteX3" fmla="*/ 546671 w 1093341"/>
              <a:gd name="connsiteY3" fmla="*/ 4600575 h 4600575"/>
              <a:gd name="connsiteX4" fmla="*/ 750393 w 1093341"/>
              <a:gd name="connsiteY4" fmla="*/ 4427830 h 4600575"/>
              <a:gd name="connsiteX5" fmla="*/ 928199 w 1093341"/>
              <a:gd name="connsiteY5" fmla="*/ 3935787 h 4600575"/>
              <a:gd name="connsiteX6" fmla="*/ 1093341 w 1093341"/>
              <a:gd name="connsiteY6" fmla="*/ 2300288 h 4600575"/>
              <a:gd name="connsiteX7" fmla="*/ 928199 w 1093341"/>
              <a:gd name="connsiteY7" fmla="*/ 664790 h 4600575"/>
              <a:gd name="connsiteX8" fmla="*/ 750393 w 1093341"/>
              <a:gd name="connsiteY8" fmla="*/ 172744 h 4600575"/>
              <a:gd name="connsiteX9" fmla="*/ 546671 w 1093341"/>
              <a:gd name="connsiteY9" fmla="*/ 0 h 4600575"/>
              <a:gd name="connsiteX10" fmla="*/ 342948 w 1093341"/>
              <a:gd name="connsiteY10" fmla="*/ 172744 h 4600575"/>
              <a:gd name="connsiteX11" fmla="*/ 165142 w 1093341"/>
              <a:gd name="connsiteY11" fmla="*/ 664790 h 4600575"/>
              <a:gd name="connsiteX12" fmla="*/ 0 w 1093341"/>
              <a:gd name="connsiteY12" fmla="*/ 2300288 h 46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93341" h="4600575">
                <a:moveTo>
                  <a:pt x="0" y="2300288"/>
                </a:moveTo>
                <a:cubicBezTo>
                  <a:pt x="0" y="2939691"/>
                  <a:pt x="63224" y="3517935"/>
                  <a:pt x="165142" y="3935787"/>
                </a:cubicBezTo>
                <a:cubicBezTo>
                  <a:pt x="216130" y="4144861"/>
                  <a:pt x="276558" y="4312711"/>
                  <a:pt x="342948" y="4427830"/>
                </a:cubicBezTo>
                <a:cubicBezTo>
                  <a:pt x="410136" y="4544359"/>
                  <a:pt x="479654" y="4600575"/>
                  <a:pt x="546671" y="4600575"/>
                </a:cubicBezTo>
                <a:cubicBezTo>
                  <a:pt x="613688" y="4600575"/>
                  <a:pt x="683205" y="4544359"/>
                  <a:pt x="750393" y="4427830"/>
                </a:cubicBezTo>
                <a:cubicBezTo>
                  <a:pt x="816783" y="4312711"/>
                  <a:pt x="877202" y="4144861"/>
                  <a:pt x="928199" y="3935787"/>
                </a:cubicBezTo>
                <a:cubicBezTo>
                  <a:pt x="1030108" y="3517935"/>
                  <a:pt x="1093341" y="2939691"/>
                  <a:pt x="1093341" y="2300288"/>
                </a:cubicBezTo>
                <a:cubicBezTo>
                  <a:pt x="1093341" y="1660884"/>
                  <a:pt x="1030108" y="1082640"/>
                  <a:pt x="928199" y="664790"/>
                </a:cubicBezTo>
                <a:cubicBezTo>
                  <a:pt x="877202" y="455718"/>
                  <a:pt x="816783" y="287866"/>
                  <a:pt x="750393" y="172744"/>
                </a:cubicBezTo>
                <a:cubicBezTo>
                  <a:pt x="683205" y="56221"/>
                  <a:pt x="613688" y="0"/>
                  <a:pt x="546671" y="0"/>
                </a:cubicBezTo>
                <a:cubicBezTo>
                  <a:pt x="479654" y="0"/>
                  <a:pt x="410136" y="56221"/>
                  <a:pt x="342948" y="172744"/>
                </a:cubicBezTo>
                <a:cubicBezTo>
                  <a:pt x="276558" y="287866"/>
                  <a:pt x="216130" y="455718"/>
                  <a:pt x="165142" y="664790"/>
                </a:cubicBezTo>
                <a:cubicBezTo>
                  <a:pt x="63224" y="1082640"/>
                  <a:pt x="0" y="1660884"/>
                  <a:pt x="0" y="2300288"/>
                </a:cubicBezTo>
                <a:close/>
              </a:path>
            </a:pathLst>
          </a:custGeom>
          <a:solidFill>
            <a:srgbClr val="FFFFFF"/>
          </a:solidFill>
          <a:ln w="38029" cap="flat">
            <a:solidFill>
              <a:srgbClr val="ABB8D5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5" name="Image 7" descr="preencoded.png"/>
          <p:cNvSpPr/>
          <p:nvPr/>
        </p:nvSpPr>
        <p:spPr>
          <a:xfrm>
            <a:off x="3488910" y="2419350"/>
            <a:ext cx="619637" cy="3549650"/>
          </a:xfrm>
          <a:custGeom>
            <a:avLst/>
            <a:gdLst>
              <a:gd name="connsiteX0" fmla="*/ 14225 w 929456"/>
              <a:gd name="connsiteY0" fmla="*/ 358095 h 5324475"/>
              <a:gd name="connsiteX1" fmla="*/ 319811 w 929456"/>
              <a:gd name="connsiteY1" fmla="*/ 0 h 5324475"/>
              <a:gd name="connsiteX2" fmla="*/ 929457 w 929456"/>
              <a:gd name="connsiteY2" fmla="*/ 2662238 h 5324475"/>
              <a:gd name="connsiteX3" fmla="*/ 319811 w 929456"/>
              <a:gd name="connsiteY3" fmla="*/ 5324475 h 5324475"/>
              <a:gd name="connsiteX4" fmla="*/ 0 w 929456"/>
              <a:gd name="connsiteY4" fmla="*/ 4929188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9456" h="5324475">
                <a:moveTo>
                  <a:pt x="14225" y="358095"/>
                </a:moveTo>
                <a:cubicBezTo>
                  <a:pt x="104068" y="130382"/>
                  <a:pt x="208453" y="0"/>
                  <a:pt x="319811" y="0"/>
                </a:cubicBezTo>
                <a:cubicBezTo>
                  <a:pt x="656509" y="0"/>
                  <a:pt x="929457" y="1191920"/>
                  <a:pt x="929457" y="2662238"/>
                </a:cubicBezTo>
                <a:cubicBezTo>
                  <a:pt x="929457" y="4132555"/>
                  <a:pt x="656509" y="5324475"/>
                  <a:pt x="319811" y="5324475"/>
                </a:cubicBezTo>
                <a:cubicBezTo>
                  <a:pt x="202524" y="5324475"/>
                  <a:pt x="92973" y="5179838"/>
                  <a:pt x="0" y="4929188"/>
                </a:cubicBezTo>
              </a:path>
            </a:pathLst>
          </a:custGeom>
          <a:noFill/>
          <a:ln w="18865" cap="flat">
            <a:solidFill>
              <a:srgbClr val="2D4EFF">
                <a:alpha val="80000"/>
              </a:srgbClr>
            </a:solidFill>
            <a:custDash>
              <a:ds d="600000" sp="600000"/>
            </a:custDash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6" name="Image 8" descr="preencoded.png"/>
          <p:cNvSpPr/>
          <p:nvPr/>
        </p:nvSpPr>
        <p:spPr>
          <a:xfrm>
            <a:off x="8102492" y="2419350"/>
            <a:ext cx="618533" cy="3549650"/>
          </a:xfrm>
          <a:custGeom>
            <a:avLst/>
            <a:gdLst>
              <a:gd name="connsiteX0" fmla="*/ 914069 w 927799"/>
              <a:gd name="connsiteY0" fmla="*/ 357188 h 5324475"/>
              <a:gd name="connsiteX1" fmla="*/ 609109 w 927799"/>
              <a:gd name="connsiteY1" fmla="*/ 0 h 5324475"/>
              <a:gd name="connsiteX2" fmla="*/ 0 w 927799"/>
              <a:gd name="connsiteY2" fmla="*/ 2662238 h 5324475"/>
              <a:gd name="connsiteX3" fmla="*/ 609109 w 927799"/>
              <a:gd name="connsiteY3" fmla="*/ 5324475 h 5324475"/>
              <a:gd name="connsiteX4" fmla="*/ 927800 w 927799"/>
              <a:gd name="connsiteY4" fmla="*/ 4931454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7799" h="5324475">
                <a:moveTo>
                  <a:pt x="914069" y="357188"/>
                </a:moveTo>
                <a:cubicBezTo>
                  <a:pt x="824386" y="130035"/>
                  <a:pt x="720221" y="0"/>
                  <a:pt x="609109" y="0"/>
                </a:cubicBezTo>
                <a:cubicBezTo>
                  <a:pt x="272707" y="0"/>
                  <a:pt x="0" y="1191920"/>
                  <a:pt x="0" y="2662238"/>
                </a:cubicBezTo>
                <a:cubicBezTo>
                  <a:pt x="0" y="4132555"/>
                  <a:pt x="272707" y="5324475"/>
                  <a:pt x="609109" y="5324475"/>
                </a:cubicBezTo>
                <a:cubicBezTo>
                  <a:pt x="725939" y="5324475"/>
                  <a:pt x="835088" y="5180714"/>
                  <a:pt x="927800" y="4931454"/>
                </a:cubicBezTo>
              </a:path>
            </a:pathLst>
          </a:custGeom>
          <a:noFill/>
          <a:ln w="18865" cap="flat">
            <a:solidFill>
              <a:srgbClr val="818181">
                <a:alpha val="80000"/>
              </a:srgbClr>
            </a:solidFill>
            <a:custDash>
              <a:ds d="600000" sp="600000"/>
            </a:custDash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7" name="Image 9" descr="preencoded.png"/>
          <p:cNvSpPr/>
          <p:nvPr/>
        </p:nvSpPr>
        <p:spPr>
          <a:xfrm>
            <a:off x="3644900" y="2368550"/>
            <a:ext cx="127000" cy="127000"/>
          </a:xfrm>
          <a:custGeom>
            <a:avLst/>
            <a:gdLst>
              <a:gd name="connsiteX0" fmla="*/ 190500 w 190500"/>
              <a:gd name="connsiteY0" fmla="*/ 95250 h 190500"/>
              <a:gd name="connsiteX1" fmla="*/ 95250 w 190500"/>
              <a:gd name="connsiteY1" fmla="*/ 190500 h 190500"/>
              <a:gd name="connsiteX2" fmla="*/ 0 w 190500"/>
              <a:gd name="connsiteY2" fmla="*/ 95250 h 190500"/>
              <a:gd name="connsiteX3" fmla="*/ 95250 w 190500"/>
              <a:gd name="connsiteY3" fmla="*/ 0 h 190500"/>
              <a:gd name="connsiteX4" fmla="*/ 190500 w 190500"/>
              <a:gd name="connsiteY4" fmla="*/ 9525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90500" y="95250"/>
                </a:moveTo>
                <a:cubicBezTo>
                  <a:pt x="190500" y="147855"/>
                  <a:pt x="147855" y="190500"/>
                  <a:pt x="95250" y="190500"/>
                </a:cubicBezTo>
                <a:cubicBezTo>
                  <a:pt x="42645" y="190500"/>
                  <a:pt x="0" y="147855"/>
                  <a:pt x="0" y="95250"/>
                </a:cubicBezTo>
                <a:cubicBezTo>
                  <a:pt x="0" y="42645"/>
                  <a:pt x="42645" y="0"/>
                  <a:pt x="95250" y="0"/>
                </a:cubicBezTo>
                <a:cubicBezTo>
                  <a:pt x="147855" y="0"/>
                  <a:pt x="190500" y="42645"/>
                  <a:pt x="190500" y="95250"/>
                </a:cubicBezTo>
                <a:close/>
              </a:path>
            </a:pathLst>
          </a:custGeom>
          <a:solidFill>
            <a:srgbClr val="2D4E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8" name="Image 10" descr="preencoded.png"/>
          <p:cNvSpPr/>
          <p:nvPr/>
        </p:nvSpPr>
        <p:spPr>
          <a:xfrm>
            <a:off x="8451850" y="2368550"/>
            <a:ext cx="127000" cy="127000"/>
          </a:xfrm>
          <a:custGeom>
            <a:avLst/>
            <a:gdLst>
              <a:gd name="connsiteX0" fmla="*/ 190500 w 190500"/>
              <a:gd name="connsiteY0" fmla="*/ 95250 h 190500"/>
              <a:gd name="connsiteX1" fmla="*/ 95250 w 190500"/>
              <a:gd name="connsiteY1" fmla="*/ 190500 h 190500"/>
              <a:gd name="connsiteX2" fmla="*/ 0 w 190500"/>
              <a:gd name="connsiteY2" fmla="*/ 95250 h 190500"/>
              <a:gd name="connsiteX3" fmla="*/ 95250 w 190500"/>
              <a:gd name="connsiteY3" fmla="*/ 0 h 190500"/>
              <a:gd name="connsiteX4" fmla="*/ 190500 w 190500"/>
              <a:gd name="connsiteY4" fmla="*/ 9525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90500" y="95250"/>
                </a:moveTo>
                <a:cubicBezTo>
                  <a:pt x="190500" y="147855"/>
                  <a:pt x="147855" y="190500"/>
                  <a:pt x="95250" y="190500"/>
                </a:cubicBezTo>
                <a:cubicBezTo>
                  <a:pt x="42645" y="190500"/>
                  <a:pt x="0" y="147855"/>
                  <a:pt x="0" y="95250"/>
                </a:cubicBezTo>
                <a:cubicBezTo>
                  <a:pt x="0" y="42645"/>
                  <a:pt x="42645" y="0"/>
                  <a:pt x="95250" y="0"/>
                </a:cubicBezTo>
                <a:cubicBezTo>
                  <a:pt x="147855" y="0"/>
                  <a:pt x="190500" y="42645"/>
                  <a:pt x="190500" y="95250"/>
                </a:cubicBezTo>
                <a:close/>
              </a:path>
            </a:pathLst>
          </a:custGeom>
          <a:solidFill>
            <a:srgbClr val="3D3D3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9" name="Image 11" descr="preencoded.png"/>
          <p:cNvSpPr/>
          <p:nvPr/>
        </p:nvSpPr>
        <p:spPr>
          <a:xfrm>
            <a:off x="8039100" y="3543300"/>
            <a:ext cx="127000" cy="127000"/>
          </a:xfrm>
          <a:custGeom>
            <a:avLst/>
            <a:gdLst>
              <a:gd name="connsiteX0" fmla="*/ 190500 w 190500"/>
              <a:gd name="connsiteY0" fmla="*/ 95250 h 190500"/>
              <a:gd name="connsiteX1" fmla="*/ 95250 w 190500"/>
              <a:gd name="connsiteY1" fmla="*/ 190500 h 190500"/>
              <a:gd name="connsiteX2" fmla="*/ 0 w 190500"/>
              <a:gd name="connsiteY2" fmla="*/ 95250 h 190500"/>
              <a:gd name="connsiteX3" fmla="*/ 95250 w 190500"/>
              <a:gd name="connsiteY3" fmla="*/ 0 h 190500"/>
              <a:gd name="connsiteX4" fmla="*/ 190500 w 190500"/>
              <a:gd name="connsiteY4" fmla="*/ 9525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90500" y="95250"/>
                </a:moveTo>
                <a:cubicBezTo>
                  <a:pt x="190500" y="147855"/>
                  <a:pt x="147855" y="190500"/>
                  <a:pt x="95250" y="190500"/>
                </a:cubicBezTo>
                <a:cubicBezTo>
                  <a:pt x="42645" y="190500"/>
                  <a:pt x="0" y="147855"/>
                  <a:pt x="0" y="95250"/>
                </a:cubicBezTo>
                <a:cubicBezTo>
                  <a:pt x="0" y="42645"/>
                  <a:pt x="42645" y="0"/>
                  <a:pt x="95250" y="0"/>
                </a:cubicBezTo>
                <a:cubicBezTo>
                  <a:pt x="147855" y="0"/>
                  <a:pt x="190500" y="42645"/>
                  <a:pt x="190500" y="95250"/>
                </a:cubicBezTo>
                <a:close/>
              </a:path>
            </a:pathLst>
          </a:custGeom>
          <a:solidFill>
            <a:srgbClr val="3D3D3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0" name="Image 12" descr="preencoded.png"/>
          <p:cNvSpPr/>
          <p:nvPr/>
        </p:nvSpPr>
        <p:spPr>
          <a:xfrm>
            <a:off x="8039100" y="4705350"/>
            <a:ext cx="127000" cy="127000"/>
          </a:xfrm>
          <a:custGeom>
            <a:avLst/>
            <a:gdLst>
              <a:gd name="connsiteX0" fmla="*/ 190500 w 190500"/>
              <a:gd name="connsiteY0" fmla="*/ 95250 h 190500"/>
              <a:gd name="connsiteX1" fmla="*/ 95250 w 190500"/>
              <a:gd name="connsiteY1" fmla="*/ 190500 h 190500"/>
              <a:gd name="connsiteX2" fmla="*/ 0 w 190500"/>
              <a:gd name="connsiteY2" fmla="*/ 95250 h 190500"/>
              <a:gd name="connsiteX3" fmla="*/ 95250 w 190500"/>
              <a:gd name="connsiteY3" fmla="*/ 0 h 190500"/>
              <a:gd name="connsiteX4" fmla="*/ 190500 w 190500"/>
              <a:gd name="connsiteY4" fmla="*/ 9525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90500" y="95250"/>
                </a:moveTo>
                <a:cubicBezTo>
                  <a:pt x="190500" y="147855"/>
                  <a:pt x="147855" y="190500"/>
                  <a:pt x="95250" y="190500"/>
                </a:cubicBezTo>
                <a:cubicBezTo>
                  <a:pt x="42645" y="190500"/>
                  <a:pt x="0" y="147855"/>
                  <a:pt x="0" y="95250"/>
                </a:cubicBezTo>
                <a:cubicBezTo>
                  <a:pt x="0" y="42645"/>
                  <a:pt x="42645" y="0"/>
                  <a:pt x="95250" y="0"/>
                </a:cubicBezTo>
                <a:cubicBezTo>
                  <a:pt x="147855" y="0"/>
                  <a:pt x="190500" y="42645"/>
                  <a:pt x="190500" y="95250"/>
                </a:cubicBezTo>
                <a:close/>
              </a:path>
            </a:pathLst>
          </a:custGeom>
          <a:solidFill>
            <a:srgbClr val="3D3D3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1" name="Image 13" descr="preencoded.png"/>
          <p:cNvSpPr/>
          <p:nvPr/>
        </p:nvSpPr>
        <p:spPr>
          <a:xfrm>
            <a:off x="8451850" y="5867400"/>
            <a:ext cx="127000" cy="127000"/>
          </a:xfrm>
          <a:custGeom>
            <a:avLst/>
            <a:gdLst>
              <a:gd name="connsiteX0" fmla="*/ 190500 w 190500"/>
              <a:gd name="connsiteY0" fmla="*/ 95250 h 190500"/>
              <a:gd name="connsiteX1" fmla="*/ 95250 w 190500"/>
              <a:gd name="connsiteY1" fmla="*/ 190500 h 190500"/>
              <a:gd name="connsiteX2" fmla="*/ 0 w 190500"/>
              <a:gd name="connsiteY2" fmla="*/ 95250 h 190500"/>
              <a:gd name="connsiteX3" fmla="*/ 95250 w 190500"/>
              <a:gd name="connsiteY3" fmla="*/ 0 h 190500"/>
              <a:gd name="connsiteX4" fmla="*/ 190500 w 190500"/>
              <a:gd name="connsiteY4" fmla="*/ 9525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90500" y="95250"/>
                </a:moveTo>
                <a:cubicBezTo>
                  <a:pt x="190500" y="147855"/>
                  <a:pt x="147855" y="190500"/>
                  <a:pt x="95250" y="190500"/>
                </a:cubicBezTo>
                <a:cubicBezTo>
                  <a:pt x="42645" y="190500"/>
                  <a:pt x="0" y="147855"/>
                  <a:pt x="0" y="95250"/>
                </a:cubicBezTo>
                <a:cubicBezTo>
                  <a:pt x="0" y="42645"/>
                  <a:pt x="42645" y="0"/>
                  <a:pt x="95250" y="0"/>
                </a:cubicBezTo>
                <a:cubicBezTo>
                  <a:pt x="147855" y="0"/>
                  <a:pt x="190500" y="42645"/>
                  <a:pt x="190500" y="95250"/>
                </a:cubicBezTo>
                <a:close/>
              </a:path>
            </a:pathLst>
          </a:custGeom>
          <a:solidFill>
            <a:srgbClr val="3D3D3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2" name="Image 14" descr="preencoded.png"/>
          <p:cNvSpPr/>
          <p:nvPr/>
        </p:nvSpPr>
        <p:spPr>
          <a:xfrm>
            <a:off x="4025900" y="3543300"/>
            <a:ext cx="127000" cy="127000"/>
          </a:xfrm>
          <a:custGeom>
            <a:avLst/>
            <a:gdLst>
              <a:gd name="connsiteX0" fmla="*/ 190500 w 190500"/>
              <a:gd name="connsiteY0" fmla="*/ 95250 h 190500"/>
              <a:gd name="connsiteX1" fmla="*/ 95250 w 190500"/>
              <a:gd name="connsiteY1" fmla="*/ 190500 h 190500"/>
              <a:gd name="connsiteX2" fmla="*/ 0 w 190500"/>
              <a:gd name="connsiteY2" fmla="*/ 95250 h 190500"/>
              <a:gd name="connsiteX3" fmla="*/ 95250 w 190500"/>
              <a:gd name="connsiteY3" fmla="*/ 0 h 190500"/>
              <a:gd name="connsiteX4" fmla="*/ 190500 w 190500"/>
              <a:gd name="connsiteY4" fmla="*/ 9525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90500" y="95250"/>
                </a:moveTo>
                <a:cubicBezTo>
                  <a:pt x="190500" y="147855"/>
                  <a:pt x="147855" y="190500"/>
                  <a:pt x="95250" y="190500"/>
                </a:cubicBezTo>
                <a:cubicBezTo>
                  <a:pt x="42645" y="190500"/>
                  <a:pt x="0" y="147855"/>
                  <a:pt x="0" y="95250"/>
                </a:cubicBezTo>
                <a:cubicBezTo>
                  <a:pt x="0" y="42645"/>
                  <a:pt x="42645" y="0"/>
                  <a:pt x="95250" y="0"/>
                </a:cubicBezTo>
                <a:cubicBezTo>
                  <a:pt x="147855" y="0"/>
                  <a:pt x="190500" y="42645"/>
                  <a:pt x="190500" y="95250"/>
                </a:cubicBezTo>
                <a:close/>
              </a:path>
            </a:pathLst>
          </a:custGeom>
          <a:solidFill>
            <a:srgbClr val="2D4E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3" name="Image 15" descr="preencoded.png"/>
          <p:cNvSpPr/>
          <p:nvPr/>
        </p:nvSpPr>
        <p:spPr>
          <a:xfrm>
            <a:off x="4025900" y="4705350"/>
            <a:ext cx="127000" cy="127000"/>
          </a:xfrm>
          <a:custGeom>
            <a:avLst/>
            <a:gdLst>
              <a:gd name="connsiteX0" fmla="*/ 190500 w 190500"/>
              <a:gd name="connsiteY0" fmla="*/ 95250 h 190500"/>
              <a:gd name="connsiteX1" fmla="*/ 95250 w 190500"/>
              <a:gd name="connsiteY1" fmla="*/ 190500 h 190500"/>
              <a:gd name="connsiteX2" fmla="*/ 0 w 190500"/>
              <a:gd name="connsiteY2" fmla="*/ 95250 h 190500"/>
              <a:gd name="connsiteX3" fmla="*/ 95250 w 190500"/>
              <a:gd name="connsiteY3" fmla="*/ 0 h 190500"/>
              <a:gd name="connsiteX4" fmla="*/ 190500 w 190500"/>
              <a:gd name="connsiteY4" fmla="*/ 9525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90500" y="95250"/>
                </a:moveTo>
                <a:cubicBezTo>
                  <a:pt x="190500" y="147855"/>
                  <a:pt x="147855" y="190500"/>
                  <a:pt x="95250" y="190500"/>
                </a:cubicBezTo>
                <a:cubicBezTo>
                  <a:pt x="42645" y="190500"/>
                  <a:pt x="0" y="147855"/>
                  <a:pt x="0" y="95250"/>
                </a:cubicBezTo>
                <a:cubicBezTo>
                  <a:pt x="0" y="42645"/>
                  <a:pt x="42645" y="0"/>
                  <a:pt x="95250" y="0"/>
                </a:cubicBezTo>
                <a:cubicBezTo>
                  <a:pt x="147855" y="0"/>
                  <a:pt x="190500" y="42645"/>
                  <a:pt x="190500" y="95250"/>
                </a:cubicBezTo>
                <a:close/>
              </a:path>
            </a:pathLst>
          </a:custGeom>
          <a:solidFill>
            <a:srgbClr val="2D4E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4" name="Image 16" descr="preencoded.png"/>
          <p:cNvSpPr/>
          <p:nvPr/>
        </p:nvSpPr>
        <p:spPr>
          <a:xfrm>
            <a:off x="3638550" y="5873750"/>
            <a:ext cx="127000" cy="127000"/>
          </a:xfrm>
          <a:custGeom>
            <a:avLst/>
            <a:gdLst>
              <a:gd name="connsiteX0" fmla="*/ 190500 w 190500"/>
              <a:gd name="connsiteY0" fmla="*/ 95250 h 190500"/>
              <a:gd name="connsiteX1" fmla="*/ 95250 w 190500"/>
              <a:gd name="connsiteY1" fmla="*/ 190500 h 190500"/>
              <a:gd name="connsiteX2" fmla="*/ 0 w 190500"/>
              <a:gd name="connsiteY2" fmla="*/ 95250 h 190500"/>
              <a:gd name="connsiteX3" fmla="*/ 95250 w 190500"/>
              <a:gd name="connsiteY3" fmla="*/ 0 h 190500"/>
              <a:gd name="connsiteX4" fmla="*/ 190500 w 190500"/>
              <a:gd name="connsiteY4" fmla="*/ 9525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90500" y="95250"/>
                </a:moveTo>
                <a:cubicBezTo>
                  <a:pt x="190500" y="147855"/>
                  <a:pt x="147855" y="190500"/>
                  <a:pt x="95250" y="190500"/>
                </a:cubicBezTo>
                <a:cubicBezTo>
                  <a:pt x="42645" y="190500"/>
                  <a:pt x="0" y="147855"/>
                  <a:pt x="0" y="95250"/>
                </a:cubicBezTo>
                <a:cubicBezTo>
                  <a:pt x="0" y="42645"/>
                  <a:pt x="42645" y="0"/>
                  <a:pt x="95250" y="0"/>
                </a:cubicBezTo>
                <a:cubicBezTo>
                  <a:pt x="147855" y="0"/>
                  <a:pt x="190500" y="42645"/>
                  <a:pt x="190500" y="95250"/>
                </a:cubicBezTo>
                <a:close/>
              </a:path>
            </a:pathLst>
          </a:custGeom>
          <a:solidFill>
            <a:srgbClr val="2D4E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5" name="Image 17" descr="preencoded.png"/>
          <p:cNvSpPr/>
          <p:nvPr/>
        </p:nvSpPr>
        <p:spPr>
          <a:xfrm>
            <a:off x="2032000" y="4197350"/>
            <a:ext cx="8115300" cy="1"/>
          </a:xfrm>
          <a:custGeom>
            <a:avLst/>
            <a:gdLst>
              <a:gd name="connsiteX0" fmla="*/ 0 w 12172950"/>
              <a:gd name="connsiteY0" fmla="*/ 0 h 1"/>
              <a:gd name="connsiteX1" fmla="*/ 12172950 w 12172950"/>
              <a:gd name="connsiteY1" fmla="*/ 1 h 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172950" h="1">
                <a:moveTo>
                  <a:pt x="0" y="0"/>
                </a:moveTo>
                <a:lnTo>
                  <a:pt x="12172950" y="1"/>
                </a:lnTo>
              </a:path>
            </a:pathLst>
          </a:custGeom>
          <a:noFill/>
          <a:ln w="19050" cap="flat">
            <a:solidFill>
              <a:srgbClr val="2D4EFF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20" name="Text 0"/>
          <p:cNvSpPr/>
          <p:nvPr/>
        </p:nvSpPr>
        <p:spPr>
          <a:xfrm>
            <a:off x="622300" y="635000"/>
            <a:ext cx="3257550" cy="393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200" kern="0" spc="88" dirty="0">
                <a:solidFill>
                  <a:srgbClr val="000000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Business Process</a:t>
            </a:r>
            <a:endParaRPr lang="en-US" sz="2200" dirty="0"/>
          </a:p>
        </p:txBody>
      </p:sp>
      <p:sp>
        <p:nvSpPr>
          <p:cNvPr id="21" name="Text 1"/>
          <p:cNvSpPr/>
          <p:nvPr/>
        </p:nvSpPr>
        <p:spPr>
          <a:xfrm>
            <a:off x="622300" y="1073150"/>
            <a:ext cx="958850" cy="298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b="1" kern="0" spc="72" dirty="0">
                <a:solidFill>
                  <a:srgbClr val="00000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设计目标</a:t>
            </a:r>
            <a:endParaRPr lang="en-US" dirty="0"/>
          </a:p>
        </p:txBody>
      </p:sp>
      <p:sp>
        <p:nvSpPr>
          <p:cNvPr id="22" name="Text 2"/>
          <p:cNvSpPr/>
          <p:nvPr/>
        </p:nvSpPr>
        <p:spPr>
          <a:xfrm>
            <a:off x="11328400" y="635000"/>
            <a:ext cx="234950" cy="215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00"/>
              </a:lnSpc>
            </a:pPr>
            <a:r>
              <a:rPr lang="en-US" sz="1300" kern="0" spc="91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04</a:t>
            </a:r>
            <a:endParaRPr lang="en-US" sz="1300" dirty="0"/>
          </a:p>
        </p:txBody>
      </p:sp>
      <p:sp>
        <p:nvSpPr>
          <p:cNvPr id="23" name="Text 3"/>
          <p:cNvSpPr/>
          <p:nvPr/>
        </p:nvSpPr>
        <p:spPr>
          <a:xfrm>
            <a:off x="3879850" y="2298700"/>
            <a:ext cx="723900" cy="292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07"/>
              </a:lnSpc>
            </a:pPr>
            <a:r>
              <a:rPr lang="en-US" sz="1350" kern="0" spc="54" dirty="0">
                <a:solidFill>
                  <a:srgbClr val="172350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备课指导</a:t>
            </a:r>
            <a:endParaRPr lang="en-US" sz="1350" dirty="0"/>
          </a:p>
        </p:txBody>
      </p:sp>
      <p:sp>
        <p:nvSpPr>
          <p:cNvPr id="24" name="Text 4"/>
          <p:cNvSpPr/>
          <p:nvPr/>
        </p:nvSpPr>
        <p:spPr>
          <a:xfrm>
            <a:off x="7594600" y="2298700"/>
            <a:ext cx="723900" cy="292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307"/>
              </a:lnSpc>
            </a:pPr>
            <a:r>
              <a:rPr lang="en-US" sz="1350" kern="0" spc="54" dirty="0">
                <a:solidFill>
                  <a:srgbClr val="172350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资源中台</a:t>
            </a:r>
            <a:endParaRPr lang="en-US" sz="1350" dirty="0"/>
          </a:p>
        </p:txBody>
      </p:sp>
      <p:sp>
        <p:nvSpPr>
          <p:cNvPr id="25" name="Text 5"/>
          <p:cNvSpPr/>
          <p:nvPr/>
        </p:nvSpPr>
        <p:spPr>
          <a:xfrm>
            <a:off x="7245350" y="3467100"/>
            <a:ext cx="723900" cy="292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307"/>
              </a:lnSpc>
            </a:pPr>
            <a:r>
              <a:rPr lang="en-US" sz="1350" kern="0" spc="54" dirty="0">
                <a:solidFill>
                  <a:srgbClr val="172350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数据中台</a:t>
            </a:r>
            <a:endParaRPr lang="en-US" sz="1350" dirty="0"/>
          </a:p>
        </p:txBody>
      </p:sp>
      <p:sp>
        <p:nvSpPr>
          <p:cNvPr id="26" name="Text 6"/>
          <p:cNvSpPr/>
          <p:nvPr/>
        </p:nvSpPr>
        <p:spPr>
          <a:xfrm>
            <a:off x="7245350" y="4622800"/>
            <a:ext cx="723900" cy="292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307"/>
              </a:lnSpc>
            </a:pPr>
            <a:r>
              <a:rPr lang="en-US" sz="1350" kern="0" spc="54" dirty="0">
                <a:solidFill>
                  <a:srgbClr val="172350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算法能力</a:t>
            </a:r>
            <a:endParaRPr lang="en-US" sz="1350" dirty="0"/>
          </a:p>
        </p:txBody>
      </p:sp>
      <p:sp>
        <p:nvSpPr>
          <p:cNvPr id="27" name="Text 7"/>
          <p:cNvSpPr/>
          <p:nvPr/>
        </p:nvSpPr>
        <p:spPr>
          <a:xfrm>
            <a:off x="7239000" y="5784850"/>
            <a:ext cx="1079500" cy="292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307"/>
              </a:lnSpc>
            </a:pPr>
            <a:r>
              <a:rPr lang="en-US" sz="1350" kern="0" spc="54" dirty="0">
                <a:solidFill>
                  <a:srgbClr val="172350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用户管理中台</a:t>
            </a:r>
            <a:endParaRPr lang="en-US" sz="1350" dirty="0"/>
          </a:p>
        </p:txBody>
      </p:sp>
      <p:sp>
        <p:nvSpPr>
          <p:cNvPr id="28" name="Text 8"/>
          <p:cNvSpPr/>
          <p:nvPr/>
        </p:nvSpPr>
        <p:spPr>
          <a:xfrm>
            <a:off x="4254500" y="3467100"/>
            <a:ext cx="1079500" cy="292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07"/>
              </a:lnSpc>
            </a:pPr>
            <a:r>
              <a:rPr lang="en-US" sz="1350" kern="0" spc="54" dirty="0">
                <a:solidFill>
                  <a:srgbClr val="172350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教学质量分析</a:t>
            </a:r>
            <a:endParaRPr lang="en-US" sz="1350" dirty="0"/>
          </a:p>
        </p:txBody>
      </p:sp>
      <p:sp>
        <p:nvSpPr>
          <p:cNvPr id="29" name="Text 9"/>
          <p:cNvSpPr/>
          <p:nvPr/>
        </p:nvSpPr>
        <p:spPr>
          <a:xfrm>
            <a:off x="2857500" y="4229100"/>
            <a:ext cx="368300" cy="292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07"/>
              </a:lnSpc>
            </a:pPr>
            <a:r>
              <a:rPr lang="en-US" sz="1350" kern="0" spc="54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量化</a:t>
            </a:r>
            <a:endParaRPr lang="en-US" sz="1350" dirty="0"/>
          </a:p>
        </p:txBody>
      </p:sp>
      <p:sp>
        <p:nvSpPr>
          <p:cNvPr id="30" name="Text 10"/>
          <p:cNvSpPr/>
          <p:nvPr/>
        </p:nvSpPr>
        <p:spPr>
          <a:xfrm>
            <a:off x="5905500" y="4229100"/>
            <a:ext cx="368300" cy="292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07"/>
              </a:lnSpc>
            </a:pPr>
            <a:r>
              <a:rPr lang="en-US" sz="1350" kern="0" spc="54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优化</a:t>
            </a:r>
            <a:endParaRPr lang="en-US" sz="1350" dirty="0"/>
          </a:p>
        </p:txBody>
      </p:sp>
      <p:sp>
        <p:nvSpPr>
          <p:cNvPr id="31" name="Text 11"/>
          <p:cNvSpPr/>
          <p:nvPr/>
        </p:nvSpPr>
        <p:spPr>
          <a:xfrm>
            <a:off x="8934450" y="4229100"/>
            <a:ext cx="368300" cy="292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07"/>
              </a:lnSpc>
            </a:pPr>
            <a:r>
              <a:rPr lang="en-US" sz="1350" kern="0" spc="54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创新</a:t>
            </a:r>
            <a:endParaRPr lang="en-US" sz="1350" dirty="0"/>
          </a:p>
        </p:txBody>
      </p:sp>
      <p:sp>
        <p:nvSpPr>
          <p:cNvPr id="32" name="Text 12"/>
          <p:cNvSpPr/>
          <p:nvPr/>
        </p:nvSpPr>
        <p:spPr>
          <a:xfrm>
            <a:off x="4254500" y="4622800"/>
            <a:ext cx="723900" cy="292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07"/>
              </a:lnSpc>
            </a:pPr>
            <a:r>
              <a:rPr lang="en-US" sz="1350" kern="0" spc="54" dirty="0">
                <a:solidFill>
                  <a:srgbClr val="172350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智能教研</a:t>
            </a:r>
            <a:endParaRPr lang="en-US" sz="1350" dirty="0"/>
          </a:p>
        </p:txBody>
      </p:sp>
      <p:sp>
        <p:nvSpPr>
          <p:cNvPr id="33" name="Text 13"/>
          <p:cNvSpPr/>
          <p:nvPr/>
        </p:nvSpPr>
        <p:spPr>
          <a:xfrm>
            <a:off x="1390650" y="3473450"/>
            <a:ext cx="292100" cy="144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48"/>
              </a:lnSpc>
            </a:pPr>
            <a:r>
              <a:rPr lang="en-US" sz="2000" kern="0" spc="80" dirty="0">
                <a:solidFill>
                  <a:srgbClr val="172350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场景应用</a:t>
            </a:r>
            <a:endParaRPr lang="en-US" sz="2000" dirty="0"/>
          </a:p>
        </p:txBody>
      </p:sp>
      <p:sp>
        <p:nvSpPr>
          <p:cNvPr id="34" name="Text 14"/>
          <p:cNvSpPr/>
          <p:nvPr/>
        </p:nvSpPr>
        <p:spPr>
          <a:xfrm>
            <a:off x="10394950" y="3473450"/>
            <a:ext cx="292100" cy="144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48"/>
              </a:lnSpc>
            </a:pPr>
            <a:r>
              <a:rPr lang="en-US" sz="2000" kern="0" spc="80" dirty="0">
                <a:solidFill>
                  <a:srgbClr val="172350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平台支撑</a:t>
            </a:r>
            <a:endParaRPr lang="en-US" sz="2000" dirty="0"/>
          </a:p>
        </p:txBody>
      </p:sp>
      <p:sp>
        <p:nvSpPr>
          <p:cNvPr id="35" name="Text 15"/>
          <p:cNvSpPr/>
          <p:nvPr/>
        </p:nvSpPr>
        <p:spPr>
          <a:xfrm>
            <a:off x="4013200" y="5784850"/>
            <a:ext cx="723900" cy="292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07"/>
              </a:lnSpc>
            </a:pPr>
            <a:r>
              <a:rPr lang="en-US" sz="1350" kern="0" spc="54" dirty="0">
                <a:solidFill>
                  <a:srgbClr val="172350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课后服务</a:t>
            </a:r>
            <a:endParaRPr lang="en-US" sz="135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圆角矩形 38">
            <a:extLst>
              <a:ext uri="{FF2B5EF4-FFF2-40B4-BE49-F238E27FC236}">
                <a16:creationId xmlns:a16="http://schemas.microsoft.com/office/drawing/2014/main" id="{7DDD8417-018C-41C9-3959-2A1A150E59C0}"/>
              </a:ext>
            </a:extLst>
          </p:cNvPr>
          <p:cNvSpPr/>
          <p:nvPr/>
        </p:nvSpPr>
        <p:spPr>
          <a:xfrm>
            <a:off x="881588" y="3016999"/>
            <a:ext cx="1923606" cy="1005727"/>
          </a:xfrm>
          <a:prstGeom prst="roundRect">
            <a:avLst/>
          </a:prstGeom>
          <a:solidFill>
            <a:schemeClr val="bg1"/>
          </a:solidFill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  <a:effectLst>
            <a:outerShdw blurRad="790178" dist="165199" dir="5400000" algn="t" rotWithShape="0">
              <a:schemeClr val="tx2">
                <a:lumMod val="40000"/>
                <a:lumOff val="60000"/>
                <a:alpha val="4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70BB844B-9FA0-BF84-8E44-54B1AAAB0B80}"/>
              </a:ext>
            </a:extLst>
          </p:cNvPr>
          <p:cNvSpPr/>
          <p:nvPr/>
        </p:nvSpPr>
        <p:spPr>
          <a:xfrm>
            <a:off x="3105498" y="3016999"/>
            <a:ext cx="1923606" cy="1005727"/>
          </a:xfrm>
          <a:prstGeom prst="roundRect">
            <a:avLst/>
          </a:prstGeom>
          <a:solidFill>
            <a:schemeClr val="bg1"/>
          </a:solidFill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  <a:effectLst>
            <a:outerShdw blurRad="790178" dist="165199" dir="5400000" algn="t" rotWithShape="0">
              <a:schemeClr val="tx2">
                <a:lumMod val="40000"/>
                <a:lumOff val="60000"/>
                <a:alpha val="4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D0EFF60B-382C-121A-C858-8DBD2B1389B8}"/>
              </a:ext>
            </a:extLst>
          </p:cNvPr>
          <p:cNvSpPr/>
          <p:nvPr/>
        </p:nvSpPr>
        <p:spPr>
          <a:xfrm>
            <a:off x="5272965" y="3016999"/>
            <a:ext cx="1923606" cy="1005727"/>
          </a:xfrm>
          <a:prstGeom prst="roundRect">
            <a:avLst/>
          </a:prstGeom>
          <a:solidFill>
            <a:schemeClr val="bg1"/>
          </a:solidFill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  <a:effectLst>
            <a:outerShdw blurRad="790178" dist="165199" dir="5400000" algn="t" rotWithShape="0">
              <a:schemeClr val="tx2">
                <a:lumMod val="40000"/>
                <a:lumOff val="60000"/>
                <a:alpha val="4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A1B411B0-6AC2-0008-EEB8-A6EFF802823A}"/>
              </a:ext>
            </a:extLst>
          </p:cNvPr>
          <p:cNvSpPr/>
          <p:nvPr/>
        </p:nvSpPr>
        <p:spPr>
          <a:xfrm>
            <a:off x="7406565" y="3016999"/>
            <a:ext cx="1923606" cy="1005727"/>
          </a:xfrm>
          <a:prstGeom prst="roundRect">
            <a:avLst/>
          </a:prstGeom>
          <a:solidFill>
            <a:schemeClr val="bg1"/>
          </a:solidFill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  <a:effectLst>
            <a:outerShdw blurRad="790178" dist="165199" dir="5400000" algn="t" rotWithShape="0">
              <a:schemeClr val="tx2">
                <a:lumMod val="40000"/>
                <a:lumOff val="60000"/>
                <a:alpha val="4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853C8A0F-55B6-0759-718C-E5E8DDE83B98}"/>
              </a:ext>
            </a:extLst>
          </p:cNvPr>
          <p:cNvSpPr/>
          <p:nvPr/>
        </p:nvSpPr>
        <p:spPr>
          <a:xfrm>
            <a:off x="9540165" y="3016999"/>
            <a:ext cx="1923606" cy="1005727"/>
          </a:xfrm>
          <a:prstGeom prst="roundRect">
            <a:avLst/>
          </a:prstGeom>
          <a:solidFill>
            <a:schemeClr val="bg1"/>
          </a:solidFill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  <a:effectLst>
            <a:outerShdw blurRad="790178" dist="165199" dir="5400000" algn="t" rotWithShape="0">
              <a:schemeClr val="tx2">
                <a:lumMod val="40000"/>
                <a:lumOff val="60000"/>
                <a:alpha val="4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DED4D602-49ED-8BBC-F20E-2D0340137DA4}"/>
              </a:ext>
            </a:extLst>
          </p:cNvPr>
          <p:cNvSpPr/>
          <p:nvPr/>
        </p:nvSpPr>
        <p:spPr>
          <a:xfrm>
            <a:off x="2216150" y="1186919"/>
            <a:ext cx="101600" cy="101600"/>
          </a:xfrm>
          <a:custGeom>
            <a:avLst/>
            <a:gdLst>
              <a:gd name="connsiteX0" fmla="*/ 152400 w 152400"/>
              <a:gd name="connsiteY0" fmla="*/ 76200 h 152400"/>
              <a:gd name="connsiteX1" fmla="*/ 76200 w 152400"/>
              <a:gd name="connsiteY1" fmla="*/ 152400 h 152400"/>
              <a:gd name="connsiteX2" fmla="*/ 0 w 152400"/>
              <a:gd name="connsiteY2" fmla="*/ 76200 h 152400"/>
              <a:gd name="connsiteX3" fmla="*/ 76200 w 152400"/>
              <a:gd name="connsiteY3" fmla="*/ 0 h 152400"/>
              <a:gd name="connsiteX4" fmla="*/ 152400 w 152400"/>
              <a:gd name="connsiteY4" fmla="*/ 762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52400" y="76200"/>
                </a:moveTo>
                <a:cubicBezTo>
                  <a:pt x="152400" y="118284"/>
                  <a:pt x="118284" y="152400"/>
                  <a:pt x="76200" y="152400"/>
                </a:cubicBezTo>
                <a:cubicBezTo>
                  <a:pt x="34116" y="152400"/>
                  <a:pt x="0" y="118284"/>
                  <a:pt x="0" y="76200"/>
                </a:cubicBezTo>
                <a:cubicBezTo>
                  <a:pt x="0" y="34116"/>
                  <a:pt x="34116" y="0"/>
                  <a:pt x="76200" y="0"/>
                </a:cubicBezTo>
                <a:cubicBezTo>
                  <a:pt x="118284" y="0"/>
                  <a:pt x="152400" y="34116"/>
                  <a:pt x="152400" y="76200"/>
                </a:cubicBezTo>
                <a:close/>
              </a:path>
            </a:pathLst>
          </a:custGeom>
          <a:solidFill>
            <a:srgbClr val="594AF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2" name="任意形状 11">
            <a:extLst>
              <a:ext uri="{FF2B5EF4-FFF2-40B4-BE49-F238E27FC236}">
                <a16:creationId xmlns:a16="http://schemas.microsoft.com/office/drawing/2014/main" id="{115A8404-25D5-CCD6-87AE-A7B5BACFCA8F}"/>
              </a:ext>
            </a:extLst>
          </p:cNvPr>
          <p:cNvSpPr/>
          <p:nvPr/>
        </p:nvSpPr>
        <p:spPr>
          <a:xfrm>
            <a:off x="2292350" y="1186919"/>
            <a:ext cx="101600" cy="101600"/>
          </a:xfrm>
          <a:custGeom>
            <a:avLst/>
            <a:gdLst>
              <a:gd name="connsiteX0" fmla="*/ 152400 w 152400"/>
              <a:gd name="connsiteY0" fmla="*/ 76200 h 152400"/>
              <a:gd name="connsiteX1" fmla="*/ 76200 w 152400"/>
              <a:gd name="connsiteY1" fmla="*/ 152400 h 152400"/>
              <a:gd name="connsiteX2" fmla="*/ 0 w 152400"/>
              <a:gd name="connsiteY2" fmla="*/ 76200 h 152400"/>
              <a:gd name="connsiteX3" fmla="*/ 76200 w 152400"/>
              <a:gd name="connsiteY3" fmla="*/ 0 h 152400"/>
              <a:gd name="connsiteX4" fmla="*/ 152400 w 152400"/>
              <a:gd name="connsiteY4" fmla="*/ 762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52400" y="76200"/>
                </a:moveTo>
                <a:cubicBezTo>
                  <a:pt x="152400" y="118284"/>
                  <a:pt x="118284" y="152400"/>
                  <a:pt x="76200" y="152400"/>
                </a:cubicBezTo>
                <a:cubicBezTo>
                  <a:pt x="34116" y="152400"/>
                  <a:pt x="0" y="118284"/>
                  <a:pt x="0" y="76200"/>
                </a:cubicBezTo>
                <a:cubicBezTo>
                  <a:pt x="0" y="34116"/>
                  <a:pt x="34116" y="0"/>
                  <a:pt x="76200" y="0"/>
                </a:cubicBezTo>
                <a:cubicBezTo>
                  <a:pt x="118284" y="0"/>
                  <a:pt x="152400" y="34116"/>
                  <a:pt x="152400" y="76200"/>
                </a:cubicBezTo>
                <a:close/>
              </a:path>
            </a:pathLst>
          </a:custGeom>
          <a:solidFill>
            <a:srgbClr val="01FF8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8" name="Image 2" descr="preencoded.png"/>
          <p:cNvSpPr/>
          <p:nvPr/>
        </p:nvSpPr>
        <p:spPr>
          <a:xfrm>
            <a:off x="632084" y="632657"/>
            <a:ext cx="10918821" cy="1958144"/>
          </a:xfrm>
          <a:custGeom>
            <a:avLst/>
            <a:gdLst>
              <a:gd name="connsiteX0" fmla="*/ 16378232 w 16378231"/>
              <a:gd name="connsiteY0" fmla="*/ 2918926 h 2937216"/>
              <a:gd name="connsiteX1" fmla="*/ 0 w 16378231"/>
              <a:gd name="connsiteY1" fmla="*/ 13023 h 2937216"/>
              <a:gd name="connsiteX2" fmla="*/ 13881 w 16378231"/>
              <a:gd name="connsiteY2" fmla="*/ 0 h 2937216"/>
              <a:gd name="connsiteX3" fmla="*/ 16377851 w 16378231"/>
              <a:gd name="connsiteY3" fmla="*/ 2899896 h 2937216"/>
              <a:gd name="connsiteX4" fmla="*/ 16378232 w 16378231"/>
              <a:gd name="connsiteY4" fmla="*/ 2918926 h 2937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78231" h="2937216">
                <a:moveTo>
                  <a:pt x="16378232" y="2918926"/>
                </a:moveTo>
                <a:cubicBezTo>
                  <a:pt x="3733976" y="3165990"/>
                  <a:pt x="778995" y="842824"/>
                  <a:pt x="0" y="13023"/>
                </a:cubicBezTo>
                <a:lnTo>
                  <a:pt x="13881" y="0"/>
                </a:lnTo>
                <a:cubicBezTo>
                  <a:pt x="787024" y="823569"/>
                  <a:pt x="3734700" y="3146940"/>
                  <a:pt x="16377851" y="2899896"/>
                </a:cubicBezTo>
                <a:lnTo>
                  <a:pt x="16378232" y="2918926"/>
                </a:lnTo>
                <a:close/>
              </a:path>
            </a:pathLst>
          </a:custGeom>
          <a:gradFill>
            <a:gsLst>
              <a:gs pos="0">
                <a:srgbClr val="172350"/>
              </a:gs>
              <a:gs pos="50000">
                <a:srgbClr val="172350">
                  <a:alpha val="49804"/>
                </a:srgbClr>
              </a:gs>
              <a:gs pos="100000">
                <a:srgbClr val="172350">
                  <a:alpha val="0"/>
                </a:srgbClr>
              </a:gs>
            </a:gsLst>
            <a:lin ang="11421084" scaled="1"/>
          </a:gradFill>
          <a:ln w="951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7" name="Image 3" descr="preencoded.png"/>
          <p:cNvSpPr/>
          <p:nvPr/>
        </p:nvSpPr>
        <p:spPr>
          <a:xfrm>
            <a:off x="636714" y="5499100"/>
            <a:ext cx="10914065" cy="1949450"/>
          </a:xfrm>
          <a:custGeom>
            <a:avLst/>
            <a:gdLst>
              <a:gd name="connsiteX0" fmla="*/ 0 w 16371097"/>
              <a:gd name="connsiteY0" fmla="*/ 2924175 h 2924175"/>
              <a:gd name="connsiteX1" fmla="*/ 16371098 w 16371097"/>
              <a:gd name="connsiteY1" fmla="*/ 18308 h 292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371097" h="2924175">
                <a:moveTo>
                  <a:pt x="0" y="2924175"/>
                </a:moveTo>
                <a:cubicBezTo>
                  <a:pt x="776069" y="2096643"/>
                  <a:pt x="3727395" y="-229000"/>
                  <a:pt x="16371098" y="18308"/>
                </a:cubicBezTo>
              </a:path>
            </a:pathLst>
          </a:custGeom>
          <a:noFill/>
          <a:ln w="19028" cap="flat">
            <a:gradFill>
              <a:gsLst>
                <a:gs pos="0">
                  <a:srgbClr val="172350"/>
                </a:gs>
                <a:gs pos="50000">
                  <a:srgbClr val="172350">
                    <a:alpha val="49804"/>
                  </a:srgbClr>
                </a:gs>
                <a:gs pos="100000">
                  <a:srgbClr val="172350">
                    <a:alpha val="0"/>
                  </a:srgbClr>
                </a:gs>
              </a:gsLst>
              <a:lin ang="10178917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6" name="Image 9" descr="preencoded.png"/>
          <p:cNvSpPr/>
          <p:nvPr/>
        </p:nvSpPr>
        <p:spPr>
          <a:xfrm>
            <a:off x="889001" y="4711169"/>
            <a:ext cx="10667999" cy="26459"/>
          </a:xfrm>
          <a:custGeom>
            <a:avLst/>
            <a:gdLst>
              <a:gd name="connsiteX0" fmla="*/ 16002000 w 16001999"/>
              <a:gd name="connsiteY0" fmla="*/ 19844 h 39689"/>
              <a:gd name="connsiteX1" fmla="*/ 15978187 w 16001999"/>
              <a:gd name="connsiteY1" fmla="*/ 39688 h 39689"/>
              <a:gd name="connsiteX2" fmla="*/ 23812 w 16001999"/>
              <a:gd name="connsiteY2" fmla="*/ 39689 h 39689"/>
              <a:gd name="connsiteX3" fmla="*/ 0 w 16001999"/>
              <a:gd name="connsiteY3" fmla="*/ 19845 h 39689"/>
              <a:gd name="connsiteX4" fmla="*/ 23812 w 16001999"/>
              <a:gd name="connsiteY4" fmla="*/ 1 h 39689"/>
              <a:gd name="connsiteX5" fmla="*/ 15978187 w 16001999"/>
              <a:gd name="connsiteY5" fmla="*/ 0 h 39689"/>
              <a:gd name="connsiteX6" fmla="*/ 16002000 w 16001999"/>
              <a:gd name="connsiteY6" fmla="*/ 19844 h 39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01999" h="39689">
                <a:moveTo>
                  <a:pt x="16002000" y="19844"/>
                </a:moveTo>
                <a:cubicBezTo>
                  <a:pt x="16002000" y="30804"/>
                  <a:pt x="15991332" y="39688"/>
                  <a:pt x="15978187" y="39688"/>
                </a:cubicBezTo>
                <a:lnTo>
                  <a:pt x="23812" y="39689"/>
                </a:lnTo>
                <a:cubicBezTo>
                  <a:pt x="10661" y="39689"/>
                  <a:pt x="0" y="30805"/>
                  <a:pt x="0" y="19845"/>
                </a:cubicBezTo>
                <a:cubicBezTo>
                  <a:pt x="0" y="8886"/>
                  <a:pt x="10661" y="1"/>
                  <a:pt x="23812" y="1"/>
                </a:cubicBezTo>
                <a:lnTo>
                  <a:pt x="15978187" y="0"/>
                </a:lnTo>
                <a:cubicBezTo>
                  <a:pt x="15991332" y="0"/>
                  <a:pt x="16002000" y="8885"/>
                  <a:pt x="16002000" y="19844"/>
                </a:cubicBezTo>
                <a:close/>
              </a:path>
            </a:pathLst>
          </a:custGeom>
          <a:gradFill>
            <a:gsLst>
              <a:gs pos="0">
                <a:srgbClr val="00FF8B"/>
              </a:gs>
              <a:gs pos="47917">
                <a:srgbClr val="20B1FE"/>
              </a:gs>
              <a:gs pos="100000">
                <a:srgbClr val="2075FE"/>
              </a:gs>
            </a:gsLst>
            <a:lin ang="157077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3" name="Text 0"/>
          <p:cNvSpPr/>
          <p:nvPr/>
        </p:nvSpPr>
        <p:spPr>
          <a:xfrm>
            <a:off x="622300" y="635000"/>
            <a:ext cx="4940300" cy="368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200" kern="0" spc="88" dirty="0">
                <a:solidFill>
                  <a:srgbClr val="000000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User Revise The Mental Model</a:t>
            </a:r>
            <a:endParaRPr lang="en-US" sz="2200" dirty="0"/>
          </a:p>
        </p:txBody>
      </p:sp>
      <p:sp>
        <p:nvSpPr>
          <p:cNvPr id="14" name="Text 1"/>
          <p:cNvSpPr/>
          <p:nvPr/>
        </p:nvSpPr>
        <p:spPr>
          <a:xfrm>
            <a:off x="622300" y="1073150"/>
            <a:ext cx="1435100" cy="298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b="1" kern="0" spc="72" dirty="0">
                <a:solidFill>
                  <a:srgbClr val="00000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用户增长模型</a:t>
            </a:r>
            <a:endParaRPr lang="en-US" dirty="0"/>
          </a:p>
        </p:txBody>
      </p:sp>
      <p:sp>
        <p:nvSpPr>
          <p:cNvPr id="15" name="Text 2"/>
          <p:cNvSpPr/>
          <p:nvPr/>
        </p:nvSpPr>
        <p:spPr>
          <a:xfrm>
            <a:off x="933450" y="3232150"/>
            <a:ext cx="12827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700" b="1" dirty="0">
                <a:solidFill>
                  <a:srgbClr val="594AFA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A</a:t>
            </a:r>
            <a:r>
              <a:rPr lang="en-US" sz="1700" b="1" dirty="0">
                <a:solidFill>
                  <a:srgbClr val="17235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cquisition</a:t>
            </a:r>
            <a:endParaRPr lang="en-US" sz="1700" dirty="0"/>
          </a:p>
        </p:txBody>
      </p:sp>
      <p:sp>
        <p:nvSpPr>
          <p:cNvPr id="16" name="Text 3"/>
          <p:cNvSpPr/>
          <p:nvPr/>
        </p:nvSpPr>
        <p:spPr>
          <a:xfrm>
            <a:off x="2266950" y="3244850"/>
            <a:ext cx="4445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700" b="1" dirty="0">
                <a:solidFill>
                  <a:srgbClr val="17235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引流</a:t>
            </a:r>
            <a:endParaRPr lang="en-US" sz="1700" dirty="0"/>
          </a:p>
        </p:txBody>
      </p:sp>
      <p:sp>
        <p:nvSpPr>
          <p:cNvPr id="17" name="Text 4"/>
          <p:cNvSpPr/>
          <p:nvPr/>
        </p:nvSpPr>
        <p:spPr>
          <a:xfrm>
            <a:off x="1530350" y="3606800"/>
            <a:ext cx="6477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50"/>
              </a:lnSpc>
            </a:pPr>
            <a:r>
              <a:rPr lang="en-US" sz="1250" dirty="0">
                <a:solidFill>
                  <a:srgbClr val="9194A4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获取用户</a:t>
            </a:r>
            <a:endParaRPr lang="en-US" sz="1250" dirty="0"/>
          </a:p>
        </p:txBody>
      </p:sp>
      <p:sp>
        <p:nvSpPr>
          <p:cNvPr id="18" name="Text 5"/>
          <p:cNvSpPr/>
          <p:nvPr/>
        </p:nvSpPr>
        <p:spPr>
          <a:xfrm>
            <a:off x="1009650" y="4318000"/>
            <a:ext cx="16573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50"/>
              </a:lnSpc>
            </a:pPr>
            <a:r>
              <a:rPr lang="en-US" sz="1250" dirty="0">
                <a:solidFill>
                  <a:srgbClr val="9194A4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邀请拉新/优化搜索引擎</a:t>
            </a:r>
            <a:endParaRPr lang="en-US" sz="1250" dirty="0"/>
          </a:p>
        </p:txBody>
      </p:sp>
      <p:sp>
        <p:nvSpPr>
          <p:cNvPr id="19" name="Text 6"/>
          <p:cNvSpPr/>
          <p:nvPr/>
        </p:nvSpPr>
        <p:spPr>
          <a:xfrm>
            <a:off x="2159000" y="4962526"/>
            <a:ext cx="2146300" cy="234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US" sz="1400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渠道推广以及用户运营策略</a:t>
            </a:r>
            <a:endParaRPr lang="en-US" sz="1400" dirty="0"/>
          </a:p>
        </p:txBody>
      </p:sp>
      <p:sp>
        <p:nvSpPr>
          <p:cNvPr id="20" name="Text 7"/>
          <p:cNvSpPr/>
          <p:nvPr/>
        </p:nvSpPr>
        <p:spPr>
          <a:xfrm>
            <a:off x="7283450" y="4956176"/>
            <a:ext cx="2501900" cy="234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US" sz="1400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产品口碑以及用户体验体验因素</a:t>
            </a:r>
            <a:endParaRPr lang="en-US" sz="1400" dirty="0"/>
          </a:p>
        </p:txBody>
      </p:sp>
      <p:sp>
        <p:nvSpPr>
          <p:cNvPr id="21" name="Text 8"/>
          <p:cNvSpPr/>
          <p:nvPr/>
        </p:nvSpPr>
        <p:spPr>
          <a:xfrm>
            <a:off x="3060700" y="4318000"/>
            <a:ext cx="20256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50"/>
              </a:lnSpc>
            </a:pPr>
            <a:r>
              <a:rPr lang="en-US" sz="1250" dirty="0">
                <a:solidFill>
                  <a:srgbClr val="9194A4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让用户体验惊喜时刻/AB测试</a:t>
            </a:r>
            <a:endParaRPr lang="en-US" sz="1250" dirty="0"/>
          </a:p>
        </p:txBody>
      </p:sp>
      <p:sp>
        <p:nvSpPr>
          <p:cNvPr id="22" name="Text 9"/>
          <p:cNvSpPr/>
          <p:nvPr/>
        </p:nvSpPr>
        <p:spPr>
          <a:xfrm>
            <a:off x="5562600" y="4318000"/>
            <a:ext cx="13398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50"/>
              </a:lnSpc>
            </a:pPr>
            <a:r>
              <a:rPr lang="en-US" sz="1250" dirty="0">
                <a:solidFill>
                  <a:srgbClr val="9194A4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情绪设计/沉默唤醒</a:t>
            </a:r>
            <a:endParaRPr lang="en-US" sz="1250" dirty="0"/>
          </a:p>
        </p:txBody>
      </p:sp>
      <p:sp>
        <p:nvSpPr>
          <p:cNvPr id="23" name="Text 10"/>
          <p:cNvSpPr/>
          <p:nvPr/>
        </p:nvSpPr>
        <p:spPr>
          <a:xfrm>
            <a:off x="8039100" y="4318000"/>
            <a:ext cx="6477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50"/>
              </a:lnSpc>
            </a:pPr>
            <a:r>
              <a:rPr lang="en-US" sz="1250" dirty="0">
                <a:solidFill>
                  <a:srgbClr val="9194A4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细分用户</a:t>
            </a:r>
            <a:endParaRPr lang="en-US" sz="1250" dirty="0"/>
          </a:p>
        </p:txBody>
      </p:sp>
      <p:sp>
        <p:nvSpPr>
          <p:cNvPr id="24" name="Text 11"/>
          <p:cNvSpPr/>
          <p:nvPr/>
        </p:nvSpPr>
        <p:spPr>
          <a:xfrm>
            <a:off x="9963150" y="4318000"/>
            <a:ext cx="12827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50"/>
              </a:lnSpc>
            </a:pPr>
            <a:r>
              <a:rPr lang="en-US" sz="1250" dirty="0">
                <a:solidFill>
                  <a:srgbClr val="9194A4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在吸引到特定的人</a:t>
            </a:r>
            <a:endParaRPr lang="en-US" sz="1250" dirty="0"/>
          </a:p>
        </p:txBody>
      </p:sp>
      <p:sp>
        <p:nvSpPr>
          <p:cNvPr id="25" name="Text 12"/>
          <p:cNvSpPr/>
          <p:nvPr/>
        </p:nvSpPr>
        <p:spPr>
          <a:xfrm>
            <a:off x="3219450" y="3232150"/>
            <a:ext cx="11811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700" b="1" dirty="0">
                <a:solidFill>
                  <a:srgbClr val="594AFA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A</a:t>
            </a:r>
            <a:r>
              <a:rPr lang="en-US" sz="1700" b="1" dirty="0">
                <a:solidFill>
                  <a:srgbClr val="17235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ctivation</a:t>
            </a:r>
            <a:endParaRPr lang="en-US" sz="1700" dirty="0"/>
          </a:p>
        </p:txBody>
      </p:sp>
      <p:sp>
        <p:nvSpPr>
          <p:cNvPr id="26" name="Text 13"/>
          <p:cNvSpPr/>
          <p:nvPr/>
        </p:nvSpPr>
        <p:spPr>
          <a:xfrm>
            <a:off x="4457700" y="3244850"/>
            <a:ext cx="4445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700" b="1" dirty="0">
                <a:solidFill>
                  <a:srgbClr val="17235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活跃</a:t>
            </a:r>
            <a:endParaRPr lang="en-US" sz="1700" dirty="0"/>
          </a:p>
        </p:txBody>
      </p:sp>
      <p:sp>
        <p:nvSpPr>
          <p:cNvPr id="27" name="Text 14"/>
          <p:cNvSpPr/>
          <p:nvPr/>
        </p:nvSpPr>
        <p:spPr>
          <a:xfrm>
            <a:off x="3752850" y="3606800"/>
            <a:ext cx="6477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50"/>
              </a:lnSpc>
            </a:pPr>
            <a:r>
              <a:rPr lang="en-US" sz="1250" dirty="0">
                <a:solidFill>
                  <a:srgbClr val="9194A4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用户参与</a:t>
            </a:r>
            <a:endParaRPr lang="en-US" sz="1250" dirty="0"/>
          </a:p>
        </p:txBody>
      </p:sp>
      <p:sp>
        <p:nvSpPr>
          <p:cNvPr id="28" name="Text 15"/>
          <p:cNvSpPr/>
          <p:nvPr/>
        </p:nvSpPr>
        <p:spPr>
          <a:xfrm>
            <a:off x="5410200" y="3232150"/>
            <a:ext cx="11176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700" b="1" dirty="0">
                <a:solidFill>
                  <a:srgbClr val="594AFA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R</a:t>
            </a:r>
            <a:r>
              <a:rPr lang="en-US" sz="1700" b="1" dirty="0">
                <a:solidFill>
                  <a:srgbClr val="17235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etention</a:t>
            </a:r>
            <a:endParaRPr lang="en-US" sz="1700" dirty="0"/>
          </a:p>
        </p:txBody>
      </p:sp>
      <p:sp>
        <p:nvSpPr>
          <p:cNvPr id="29" name="Text 16"/>
          <p:cNvSpPr/>
          <p:nvPr/>
        </p:nvSpPr>
        <p:spPr>
          <a:xfrm>
            <a:off x="6578600" y="3244850"/>
            <a:ext cx="4445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700" b="1" dirty="0">
                <a:solidFill>
                  <a:srgbClr val="17235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留存</a:t>
            </a:r>
            <a:endParaRPr lang="en-US" sz="1700" dirty="0"/>
          </a:p>
        </p:txBody>
      </p:sp>
      <p:sp>
        <p:nvSpPr>
          <p:cNvPr id="30" name="Text 17"/>
          <p:cNvSpPr/>
          <p:nvPr/>
        </p:nvSpPr>
        <p:spPr>
          <a:xfrm>
            <a:off x="5988050" y="3606800"/>
            <a:ext cx="4889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50"/>
              </a:lnSpc>
            </a:pPr>
            <a:r>
              <a:rPr lang="en-US" sz="1250" dirty="0">
                <a:solidFill>
                  <a:srgbClr val="9194A4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留存率</a:t>
            </a:r>
            <a:endParaRPr lang="en-US" sz="1250" dirty="0"/>
          </a:p>
        </p:txBody>
      </p:sp>
      <p:sp>
        <p:nvSpPr>
          <p:cNvPr id="31" name="Text 18"/>
          <p:cNvSpPr/>
          <p:nvPr/>
        </p:nvSpPr>
        <p:spPr>
          <a:xfrm>
            <a:off x="7600950" y="3232150"/>
            <a:ext cx="10033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700" b="1" dirty="0">
                <a:solidFill>
                  <a:srgbClr val="594AFA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R</a:t>
            </a:r>
            <a:r>
              <a:rPr lang="en-US" sz="1700" b="1" dirty="0">
                <a:solidFill>
                  <a:srgbClr val="17235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evenue</a:t>
            </a:r>
            <a:endParaRPr lang="en-US" sz="1700" dirty="0"/>
          </a:p>
        </p:txBody>
      </p:sp>
      <p:sp>
        <p:nvSpPr>
          <p:cNvPr id="32" name="Text 19"/>
          <p:cNvSpPr/>
          <p:nvPr/>
        </p:nvSpPr>
        <p:spPr>
          <a:xfrm>
            <a:off x="8693150" y="3244850"/>
            <a:ext cx="4445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700" b="1" dirty="0">
                <a:solidFill>
                  <a:srgbClr val="17235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转化</a:t>
            </a:r>
            <a:endParaRPr lang="en-US" sz="1700" dirty="0"/>
          </a:p>
        </p:txBody>
      </p:sp>
      <p:sp>
        <p:nvSpPr>
          <p:cNvPr id="33" name="Text 20"/>
          <p:cNvSpPr/>
          <p:nvPr/>
        </p:nvSpPr>
        <p:spPr>
          <a:xfrm>
            <a:off x="8070850" y="3606800"/>
            <a:ext cx="6477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50"/>
              </a:lnSpc>
            </a:pPr>
            <a:r>
              <a:rPr lang="en-US" sz="1250" dirty="0">
                <a:solidFill>
                  <a:srgbClr val="9194A4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营收变现</a:t>
            </a:r>
            <a:endParaRPr lang="en-US" sz="1250" dirty="0"/>
          </a:p>
        </p:txBody>
      </p:sp>
      <p:sp>
        <p:nvSpPr>
          <p:cNvPr id="34" name="Text 21"/>
          <p:cNvSpPr/>
          <p:nvPr/>
        </p:nvSpPr>
        <p:spPr>
          <a:xfrm>
            <a:off x="10045700" y="3232150"/>
            <a:ext cx="6223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700" b="1" dirty="0">
                <a:solidFill>
                  <a:srgbClr val="594AFA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R</a:t>
            </a:r>
            <a:r>
              <a:rPr lang="en-US" sz="1700" b="1" dirty="0">
                <a:solidFill>
                  <a:srgbClr val="17235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efer</a:t>
            </a:r>
            <a:endParaRPr lang="en-US" sz="1700" dirty="0"/>
          </a:p>
        </p:txBody>
      </p:sp>
      <p:sp>
        <p:nvSpPr>
          <p:cNvPr id="35" name="Text 22"/>
          <p:cNvSpPr/>
          <p:nvPr/>
        </p:nvSpPr>
        <p:spPr>
          <a:xfrm>
            <a:off x="10706100" y="3244850"/>
            <a:ext cx="4445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700" b="1" dirty="0">
                <a:solidFill>
                  <a:srgbClr val="17235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裂变</a:t>
            </a:r>
            <a:endParaRPr lang="en-US" sz="1700" dirty="0"/>
          </a:p>
        </p:txBody>
      </p:sp>
      <p:sp>
        <p:nvSpPr>
          <p:cNvPr id="36" name="Text 23"/>
          <p:cNvSpPr/>
          <p:nvPr/>
        </p:nvSpPr>
        <p:spPr>
          <a:xfrm>
            <a:off x="10223500" y="3606800"/>
            <a:ext cx="8064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50"/>
              </a:lnSpc>
            </a:pPr>
            <a:r>
              <a:rPr lang="en-US" sz="1250" dirty="0">
                <a:solidFill>
                  <a:srgbClr val="9194A4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病毒行传播</a:t>
            </a:r>
            <a:endParaRPr lang="en-US" sz="1250" dirty="0"/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D27BB8DB-D85F-C04B-F2C1-F1E9D36F58B1}"/>
              </a:ext>
            </a:extLst>
          </p:cNvPr>
          <p:cNvGrpSpPr/>
          <p:nvPr/>
        </p:nvGrpSpPr>
        <p:grpSpPr>
          <a:xfrm>
            <a:off x="10686926" y="715879"/>
            <a:ext cx="850900" cy="219242"/>
            <a:chOff x="16030389" y="1073818"/>
            <a:chExt cx="1276350" cy="328863"/>
          </a:xfrm>
        </p:grpSpPr>
        <p:sp>
          <p:nvSpPr>
            <p:cNvPr id="50" name="任意形状 49">
              <a:extLst>
                <a:ext uri="{FF2B5EF4-FFF2-40B4-BE49-F238E27FC236}">
                  <a16:creationId xmlns:a16="http://schemas.microsoft.com/office/drawing/2014/main" id="{2E710206-64C8-4999-8DDA-D57678FC8D63}"/>
                </a:ext>
              </a:extLst>
            </p:cNvPr>
            <p:cNvSpPr/>
            <p:nvPr/>
          </p:nvSpPr>
          <p:spPr>
            <a:xfrm>
              <a:off x="16678275" y="1171575"/>
              <a:ext cx="9525" cy="133350"/>
            </a:xfrm>
            <a:custGeom>
              <a:avLst/>
              <a:gdLst>
                <a:gd name="connsiteX0" fmla="*/ 0 w 9525"/>
                <a:gd name="connsiteY0" fmla="*/ 0 h 133350"/>
                <a:gd name="connsiteX1" fmla="*/ 0 w 9525"/>
                <a:gd name="connsiteY1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3335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37" name="Text 24"/>
            <p:cNvSpPr/>
            <p:nvPr/>
          </p:nvSpPr>
          <p:spPr>
            <a:xfrm>
              <a:off x="16135350" y="1143000"/>
              <a:ext cx="485775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900"/>
                </a:lnSpc>
              </a:pPr>
              <a:r>
                <a:rPr lang="en-US" sz="750" kern="0" spc="23" dirty="0">
                  <a:solidFill>
                    <a:srgbClr val="000000"/>
                  </a:solidFill>
                  <a:latin typeface="OPPOSans M" pitchFamily="34" charset="0"/>
                  <a:ea typeface="OPPOSans M" pitchFamily="34" charset="-122"/>
                  <a:cs typeface="OPPOSans M" pitchFamily="34" charset="-120"/>
                </a:rPr>
                <a:t>STYLE</a:t>
              </a:r>
              <a:endParaRPr lang="en-US" sz="750" dirty="0"/>
            </a:p>
          </p:txBody>
        </p:sp>
        <p:sp>
          <p:nvSpPr>
            <p:cNvPr id="38" name="Text 25"/>
            <p:cNvSpPr/>
            <p:nvPr/>
          </p:nvSpPr>
          <p:spPr>
            <a:xfrm>
              <a:off x="16725900" y="1143000"/>
              <a:ext cx="457200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900"/>
                </a:lnSpc>
              </a:pPr>
              <a:r>
                <a:rPr lang="en-US" sz="750" kern="0" spc="23" dirty="0">
                  <a:solidFill>
                    <a:srgbClr val="000000"/>
                  </a:solidFill>
                  <a:latin typeface="OPPOSans M" pitchFamily="34" charset="0"/>
                  <a:ea typeface="OPPOSans M" pitchFamily="34" charset="-122"/>
                  <a:cs typeface="OPPOSans M" pitchFamily="34" charset="-120"/>
                </a:rPr>
                <a:t>性冷淡</a:t>
              </a:r>
              <a:endParaRPr lang="en-US" sz="750" dirty="0"/>
            </a:p>
          </p:txBody>
        </p:sp>
        <p:sp>
          <p:nvSpPr>
            <p:cNvPr id="51" name="圆角矩形 50">
              <a:extLst>
                <a:ext uri="{FF2B5EF4-FFF2-40B4-BE49-F238E27FC236}">
                  <a16:creationId xmlns:a16="http://schemas.microsoft.com/office/drawing/2014/main" id="{686D1113-F87A-A088-FFBE-22C2C9F657B6}"/>
                </a:ext>
              </a:extLst>
            </p:cNvPr>
            <p:cNvSpPr/>
            <p:nvPr/>
          </p:nvSpPr>
          <p:spPr>
            <a:xfrm>
              <a:off x="16030389" y="1073818"/>
              <a:ext cx="1276350" cy="328863"/>
            </a:xfrm>
            <a:prstGeom prst="roundRect">
              <a:avLst>
                <a:gd name="adj" fmla="val 50000"/>
              </a:avLst>
            </a:prstGeom>
            <a:noFill/>
            <a:ln w="22225">
              <a:solidFill>
                <a:srgbClr val="4E50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6" name="任意形状 45">
            <a:extLst>
              <a:ext uri="{FF2B5EF4-FFF2-40B4-BE49-F238E27FC236}">
                <a16:creationId xmlns:a16="http://schemas.microsoft.com/office/drawing/2014/main" id="{E18D8AE9-2B5D-E615-3A9C-BA27BFFB846F}"/>
              </a:ext>
            </a:extLst>
          </p:cNvPr>
          <p:cNvSpPr/>
          <p:nvPr/>
        </p:nvSpPr>
        <p:spPr>
          <a:xfrm>
            <a:off x="1695450" y="1168400"/>
            <a:ext cx="101600" cy="101600"/>
          </a:xfrm>
          <a:custGeom>
            <a:avLst/>
            <a:gdLst>
              <a:gd name="connsiteX0" fmla="*/ 152400 w 152400"/>
              <a:gd name="connsiteY0" fmla="*/ 76200 h 152400"/>
              <a:gd name="connsiteX1" fmla="*/ 76200 w 152400"/>
              <a:gd name="connsiteY1" fmla="*/ 152400 h 152400"/>
              <a:gd name="connsiteX2" fmla="*/ 0 w 152400"/>
              <a:gd name="connsiteY2" fmla="*/ 76200 h 152400"/>
              <a:gd name="connsiteX3" fmla="*/ 76200 w 152400"/>
              <a:gd name="connsiteY3" fmla="*/ 0 h 152400"/>
              <a:gd name="connsiteX4" fmla="*/ 152400 w 152400"/>
              <a:gd name="connsiteY4" fmla="*/ 762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52400" y="76200"/>
                </a:moveTo>
                <a:cubicBezTo>
                  <a:pt x="152400" y="118284"/>
                  <a:pt x="118284" y="152400"/>
                  <a:pt x="76200" y="152400"/>
                </a:cubicBezTo>
                <a:cubicBezTo>
                  <a:pt x="34116" y="152400"/>
                  <a:pt x="0" y="118284"/>
                  <a:pt x="0" y="76200"/>
                </a:cubicBezTo>
                <a:cubicBezTo>
                  <a:pt x="0" y="34116"/>
                  <a:pt x="34116" y="0"/>
                  <a:pt x="76200" y="0"/>
                </a:cubicBezTo>
                <a:cubicBezTo>
                  <a:pt x="118284" y="0"/>
                  <a:pt x="152400" y="34116"/>
                  <a:pt x="152400" y="76200"/>
                </a:cubicBezTo>
                <a:close/>
              </a:path>
            </a:pathLst>
          </a:custGeom>
          <a:solidFill>
            <a:srgbClr val="594AF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7" name="任意形状 46">
            <a:extLst>
              <a:ext uri="{FF2B5EF4-FFF2-40B4-BE49-F238E27FC236}">
                <a16:creationId xmlns:a16="http://schemas.microsoft.com/office/drawing/2014/main" id="{B83F7620-307C-79E7-8FA0-81F591C1301A}"/>
              </a:ext>
            </a:extLst>
          </p:cNvPr>
          <p:cNvSpPr/>
          <p:nvPr/>
        </p:nvSpPr>
        <p:spPr>
          <a:xfrm>
            <a:off x="1771650" y="1168400"/>
            <a:ext cx="101600" cy="101600"/>
          </a:xfrm>
          <a:custGeom>
            <a:avLst/>
            <a:gdLst>
              <a:gd name="connsiteX0" fmla="*/ 152400 w 152400"/>
              <a:gd name="connsiteY0" fmla="*/ 76200 h 152400"/>
              <a:gd name="connsiteX1" fmla="*/ 76200 w 152400"/>
              <a:gd name="connsiteY1" fmla="*/ 152400 h 152400"/>
              <a:gd name="connsiteX2" fmla="*/ 0 w 152400"/>
              <a:gd name="connsiteY2" fmla="*/ 76200 h 152400"/>
              <a:gd name="connsiteX3" fmla="*/ 76200 w 152400"/>
              <a:gd name="connsiteY3" fmla="*/ 0 h 152400"/>
              <a:gd name="connsiteX4" fmla="*/ 152400 w 152400"/>
              <a:gd name="connsiteY4" fmla="*/ 762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52400" y="76200"/>
                </a:moveTo>
                <a:cubicBezTo>
                  <a:pt x="152400" y="118284"/>
                  <a:pt x="118284" y="152400"/>
                  <a:pt x="76200" y="152400"/>
                </a:cubicBezTo>
                <a:cubicBezTo>
                  <a:pt x="34116" y="152400"/>
                  <a:pt x="0" y="118284"/>
                  <a:pt x="0" y="76200"/>
                </a:cubicBezTo>
                <a:cubicBezTo>
                  <a:pt x="0" y="34116"/>
                  <a:pt x="34116" y="0"/>
                  <a:pt x="76200" y="0"/>
                </a:cubicBezTo>
                <a:cubicBezTo>
                  <a:pt x="118284" y="0"/>
                  <a:pt x="152400" y="34116"/>
                  <a:pt x="152400" y="76200"/>
                </a:cubicBezTo>
                <a:close/>
              </a:path>
            </a:pathLst>
          </a:custGeom>
          <a:solidFill>
            <a:srgbClr val="01FF8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1" name="Image 3" descr="preencoded.png"/>
          <p:cNvSpPr/>
          <p:nvPr/>
        </p:nvSpPr>
        <p:spPr>
          <a:xfrm>
            <a:off x="1333500" y="3282950"/>
            <a:ext cx="1752600" cy="1752600"/>
          </a:xfrm>
          <a:custGeom>
            <a:avLst/>
            <a:gdLst>
              <a:gd name="connsiteX0" fmla="*/ 2628900 w 2628900"/>
              <a:gd name="connsiteY0" fmla="*/ 1314450 h 2628900"/>
              <a:gd name="connsiteX1" fmla="*/ 1314450 w 2628900"/>
              <a:gd name="connsiteY1" fmla="*/ 2628900 h 2628900"/>
              <a:gd name="connsiteX2" fmla="*/ 0 w 2628900"/>
              <a:gd name="connsiteY2" fmla="*/ 1314450 h 2628900"/>
              <a:gd name="connsiteX3" fmla="*/ 1314450 w 2628900"/>
              <a:gd name="connsiteY3" fmla="*/ 0 h 2628900"/>
              <a:gd name="connsiteX4" fmla="*/ 2628900 w 2628900"/>
              <a:gd name="connsiteY4" fmla="*/ 131445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8900" h="2628900">
                <a:moveTo>
                  <a:pt x="2628900" y="1314450"/>
                </a:moveTo>
                <a:cubicBezTo>
                  <a:pt x="2628900" y="2040401"/>
                  <a:pt x="2040401" y="2628900"/>
                  <a:pt x="1314450" y="2628900"/>
                </a:cubicBezTo>
                <a:cubicBezTo>
                  <a:pt x="588499" y="2628900"/>
                  <a:pt x="0" y="2040401"/>
                  <a:pt x="0" y="1314450"/>
                </a:cubicBezTo>
                <a:cubicBezTo>
                  <a:pt x="0" y="588499"/>
                  <a:pt x="588499" y="0"/>
                  <a:pt x="1314450" y="0"/>
                </a:cubicBezTo>
                <a:cubicBezTo>
                  <a:pt x="2040401" y="0"/>
                  <a:pt x="2628900" y="588499"/>
                  <a:pt x="2628900" y="1314450"/>
                </a:cubicBezTo>
                <a:close/>
              </a:path>
            </a:pathLst>
          </a:custGeom>
          <a:noFill/>
          <a:ln w="19050" cap="flat">
            <a:solidFill>
              <a:srgbClr val="D0D5DD"/>
            </a:solidFill>
            <a:custDash>
              <a:ds d="600000" sp="600000"/>
            </a:custDash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2" name="Image 4" descr="preencoded.png"/>
          <p:cNvSpPr/>
          <p:nvPr/>
        </p:nvSpPr>
        <p:spPr>
          <a:xfrm>
            <a:off x="8928100" y="3282950"/>
            <a:ext cx="1752600" cy="1752600"/>
          </a:xfrm>
          <a:custGeom>
            <a:avLst/>
            <a:gdLst>
              <a:gd name="connsiteX0" fmla="*/ 2628900 w 2628900"/>
              <a:gd name="connsiteY0" fmla="*/ 1314450 h 2628900"/>
              <a:gd name="connsiteX1" fmla="*/ 1314450 w 2628900"/>
              <a:gd name="connsiteY1" fmla="*/ 2628900 h 2628900"/>
              <a:gd name="connsiteX2" fmla="*/ 0 w 2628900"/>
              <a:gd name="connsiteY2" fmla="*/ 1314450 h 2628900"/>
              <a:gd name="connsiteX3" fmla="*/ 1314450 w 2628900"/>
              <a:gd name="connsiteY3" fmla="*/ 0 h 2628900"/>
              <a:gd name="connsiteX4" fmla="*/ 2628900 w 2628900"/>
              <a:gd name="connsiteY4" fmla="*/ 131445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8900" h="2628900">
                <a:moveTo>
                  <a:pt x="2628900" y="1314450"/>
                </a:moveTo>
                <a:cubicBezTo>
                  <a:pt x="2628900" y="2040401"/>
                  <a:pt x="2040401" y="2628900"/>
                  <a:pt x="1314450" y="2628900"/>
                </a:cubicBezTo>
                <a:cubicBezTo>
                  <a:pt x="588499" y="2628900"/>
                  <a:pt x="0" y="2040401"/>
                  <a:pt x="0" y="1314450"/>
                </a:cubicBezTo>
                <a:cubicBezTo>
                  <a:pt x="0" y="588499"/>
                  <a:pt x="588499" y="0"/>
                  <a:pt x="1314450" y="0"/>
                </a:cubicBezTo>
                <a:cubicBezTo>
                  <a:pt x="2040401" y="0"/>
                  <a:pt x="2628900" y="588499"/>
                  <a:pt x="2628900" y="1314450"/>
                </a:cubicBezTo>
                <a:close/>
              </a:path>
            </a:pathLst>
          </a:custGeom>
          <a:noFill/>
          <a:ln w="19050" cap="flat">
            <a:solidFill>
              <a:srgbClr val="D0D5DD"/>
            </a:solidFill>
            <a:custDash>
              <a:ds d="600000" sp="600000"/>
            </a:custDash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3" name="Image 7" descr="preencoded.png"/>
          <p:cNvSpPr/>
          <p:nvPr/>
        </p:nvSpPr>
        <p:spPr>
          <a:xfrm>
            <a:off x="3098800" y="4168775"/>
            <a:ext cx="374650" cy="6350"/>
          </a:xfrm>
          <a:custGeom>
            <a:avLst/>
            <a:gdLst>
              <a:gd name="connsiteX0" fmla="*/ 0 w 561975"/>
              <a:gd name="connsiteY0" fmla="*/ 0 h 9525"/>
              <a:gd name="connsiteX1" fmla="*/ 561975 w 561975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1975" h="9525">
                <a:moveTo>
                  <a:pt x="0" y="0"/>
                </a:moveTo>
                <a:lnTo>
                  <a:pt x="561975" y="0"/>
                </a:lnTo>
              </a:path>
            </a:pathLst>
          </a:custGeom>
          <a:noFill/>
          <a:ln w="28575" cap="flat">
            <a:solidFill>
              <a:srgbClr val="217CFF"/>
            </a:solidFill>
            <a:custDash>
              <a:ds d="600000" sp="600000"/>
            </a:custDash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4" name="Image 8" descr="preencoded.png"/>
          <p:cNvSpPr/>
          <p:nvPr/>
        </p:nvSpPr>
        <p:spPr>
          <a:xfrm>
            <a:off x="8509000" y="4168775"/>
            <a:ext cx="374650" cy="6350"/>
          </a:xfrm>
          <a:custGeom>
            <a:avLst/>
            <a:gdLst>
              <a:gd name="connsiteX0" fmla="*/ 0 w 561975"/>
              <a:gd name="connsiteY0" fmla="*/ 0 h 9525"/>
              <a:gd name="connsiteX1" fmla="*/ 561975 w 561975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1975" h="9525">
                <a:moveTo>
                  <a:pt x="0" y="0"/>
                </a:moveTo>
                <a:lnTo>
                  <a:pt x="561975" y="0"/>
                </a:lnTo>
              </a:path>
            </a:pathLst>
          </a:custGeom>
          <a:noFill/>
          <a:ln w="28575" cap="flat">
            <a:solidFill>
              <a:srgbClr val="217CFF"/>
            </a:solidFill>
            <a:custDash>
              <a:ds d="600000" sp="600000"/>
            </a:custDash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5" name="Image 9" descr="preencoded.png"/>
          <p:cNvSpPr/>
          <p:nvPr/>
        </p:nvSpPr>
        <p:spPr>
          <a:xfrm rot="2700000">
            <a:off x="3867901" y="3285834"/>
            <a:ext cx="1748913" cy="1748913"/>
          </a:xfrm>
          <a:custGeom>
            <a:avLst/>
            <a:gdLst>
              <a:gd name="connsiteX0" fmla="*/ -138 w 2623369"/>
              <a:gd name="connsiteY0" fmla="*/ 57 h 2623369"/>
              <a:gd name="connsiteX1" fmla="*/ 2623232 w 2623369"/>
              <a:gd name="connsiteY1" fmla="*/ 57 h 2623369"/>
              <a:gd name="connsiteX2" fmla="*/ 2623232 w 2623369"/>
              <a:gd name="connsiteY2" fmla="*/ 2623427 h 2623369"/>
              <a:gd name="connsiteX3" fmla="*/ -138 w 2623369"/>
              <a:gd name="connsiteY3" fmla="*/ 2623427 h 2623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3369" h="2623369">
                <a:moveTo>
                  <a:pt x="-138" y="57"/>
                </a:moveTo>
                <a:lnTo>
                  <a:pt x="2623232" y="57"/>
                </a:lnTo>
                <a:lnTo>
                  <a:pt x="2623232" y="2623427"/>
                </a:lnTo>
                <a:lnTo>
                  <a:pt x="-138" y="2623427"/>
                </a:lnTo>
                <a:close/>
              </a:path>
            </a:pathLst>
          </a:custGeom>
          <a:noFill/>
          <a:ln w="19002" cap="flat">
            <a:solidFill>
              <a:srgbClr val="D0D5DD"/>
            </a:solidFill>
            <a:custDash>
              <a:ds d="600000" sp="600000"/>
            </a:custDash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6" name="Image 10" descr="preencoded.png"/>
          <p:cNvSpPr/>
          <p:nvPr/>
        </p:nvSpPr>
        <p:spPr>
          <a:xfrm rot="2700000">
            <a:off x="6359236" y="3285834"/>
            <a:ext cx="1748913" cy="1748913"/>
          </a:xfrm>
          <a:custGeom>
            <a:avLst/>
            <a:gdLst>
              <a:gd name="connsiteX0" fmla="*/ -138 w 2623369"/>
              <a:gd name="connsiteY0" fmla="*/ 57 h 2623369"/>
              <a:gd name="connsiteX1" fmla="*/ 2623232 w 2623369"/>
              <a:gd name="connsiteY1" fmla="*/ 57 h 2623369"/>
              <a:gd name="connsiteX2" fmla="*/ 2623232 w 2623369"/>
              <a:gd name="connsiteY2" fmla="*/ 2623427 h 2623369"/>
              <a:gd name="connsiteX3" fmla="*/ -138 w 2623369"/>
              <a:gd name="connsiteY3" fmla="*/ 2623427 h 2623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3369" h="2623369">
                <a:moveTo>
                  <a:pt x="-138" y="57"/>
                </a:moveTo>
                <a:lnTo>
                  <a:pt x="2623232" y="57"/>
                </a:lnTo>
                <a:lnTo>
                  <a:pt x="2623232" y="2623427"/>
                </a:lnTo>
                <a:lnTo>
                  <a:pt x="-138" y="2623427"/>
                </a:lnTo>
                <a:close/>
              </a:path>
            </a:pathLst>
          </a:custGeom>
          <a:noFill/>
          <a:ln w="19002" cap="flat">
            <a:solidFill>
              <a:srgbClr val="D0D5DD"/>
            </a:solidFill>
            <a:custDash>
              <a:ds d="600000" sp="600000"/>
            </a:custDash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7" name="Image 13" descr="preencoded.png"/>
          <p:cNvSpPr/>
          <p:nvPr/>
        </p:nvSpPr>
        <p:spPr>
          <a:xfrm>
            <a:off x="3705830" y="3096230"/>
            <a:ext cx="647873" cy="647874"/>
          </a:xfrm>
          <a:custGeom>
            <a:avLst/>
            <a:gdLst>
              <a:gd name="connsiteX0" fmla="*/ 937027 w 971809"/>
              <a:gd name="connsiteY0" fmla="*/ 13824 h 971811"/>
              <a:gd name="connsiteX1" fmla="*/ 716057 w 971809"/>
              <a:gd name="connsiteY1" fmla="*/ 13824 h 971811"/>
              <a:gd name="connsiteX2" fmla="*/ 695969 w 971809"/>
              <a:gd name="connsiteY2" fmla="*/ 33913 h 971811"/>
              <a:gd name="connsiteX3" fmla="*/ 868532 w 971809"/>
              <a:gd name="connsiteY3" fmla="*/ 83189 h 971811"/>
              <a:gd name="connsiteX4" fmla="*/ 0 w 971809"/>
              <a:gd name="connsiteY4" fmla="*/ 951716 h 971811"/>
              <a:gd name="connsiteX5" fmla="*/ 20088 w 971809"/>
              <a:gd name="connsiteY5" fmla="*/ 971811 h 971811"/>
              <a:gd name="connsiteX6" fmla="*/ 971810 w 971809"/>
              <a:gd name="connsiteY6" fmla="*/ 20088 h 971811"/>
              <a:gd name="connsiteX7" fmla="*/ 951715 w 971809"/>
              <a:gd name="connsiteY7" fmla="*/ 0 h 971811"/>
              <a:gd name="connsiteX8" fmla="*/ 950853 w 971809"/>
              <a:gd name="connsiteY8" fmla="*/ 864 h 971811"/>
              <a:gd name="connsiteX9" fmla="*/ 950427 w 971809"/>
              <a:gd name="connsiteY9" fmla="*/ 432 h 971811"/>
              <a:gd name="connsiteX10" fmla="*/ 937027 w 971809"/>
              <a:gd name="connsiteY10" fmla="*/ 13824 h 971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71809" h="971811">
                <a:moveTo>
                  <a:pt x="937027" y="13824"/>
                </a:moveTo>
                <a:cubicBezTo>
                  <a:pt x="876013" y="74845"/>
                  <a:pt x="777077" y="74845"/>
                  <a:pt x="716057" y="13824"/>
                </a:cubicBezTo>
                <a:lnTo>
                  <a:pt x="695969" y="33913"/>
                </a:lnTo>
                <a:cubicBezTo>
                  <a:pt x="742779" y="80724"/>
                  <a:pt x="808470" y="97149"/>
                  <a:pt x="868532" y="83189"/>
                </a:cubicBezTo>
                <a:lnTo>
                  <a:pt x="0" y="951716"/>
                </a:lnTo>
                <a:lnTo>
                  <a:pt x="20088" y="971811"/>
                </a:lnTo>
                <a:lnTo>
                  <a:pt x="971810" y="20088"/>
                </a:lnTo>
                <a:lnTo>
                  <a:pt x="951715" y="0"/>
                </a:lnTo>
                <a:lnTo>
                  <a:pt x="950853" y="864"/>
                </a:lnTo>
                <a:lnTo>
                  <a:pt x="950427" y="432"/>
                </a:lnTo>
                <a:lnTo>
                  <a:pt x="937027" y="13824"/>
                </a:lnTo>
                <a:close/>
              </a:path>
            </a:pathLst>
          </a:custGeom>
          <a:gradFill>
            <a:gsLst>
              <a:gs pos="0">
                <a:srgbClr val="172350"/>
              </a:gs>
              <a:gs pos="50000">
                <a:srgbClr val="172350">
                  <a:alpha val="49804"/>
                </a:srgbClr>
              </a:gs>
              <a:gs pos="100000">
                <a:srgbClr val="172350">
                  <a:alpha val="0"/>
                </a:srgbClr>
              </a:gs>
            </a:gsLst>
            <a:lin ang="8903365" scaled="1"/>
          </a:gradFill>
          <a:ln w="944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8" name="Image 14" descr="preencoded.png"/>
          <p:cNvSpPr/>
          <p:nvPr/>
        </p:nvSpPr>
        <p:spPr>
          <a:xfrm>
            <a:off x="6226777" y="3096233"/>
            <a:ext cx="647869" cy="647871"/>
          </a:xfrm>
          <a:custGeom>
            <a:avLst/>
            <a:gdLst>
              <a:gd name="connsiteX0" fmla="*/ 937041 w 971804"/>
              <a:gd name="connsiteY0" fmla="*/ 13824 h 971806"/>
              <a:gd name="connsiteX1" fmla="*/ 716066 w 971804"/>
              <a:gd name="connsiteY1" fmla="*/ 13824 h 971806"/>
              <a:gd name="connsiteX2" fmla="*/ 695977 w 971804"/>
              <a:gd name="connsiteY2" fmla="*/ 33913 h 971806"/>
              <a:gd name="connsiteX3" fmla="*/ 868527 w 971804"/>
              <a:gd name="connsiteY3" fmla="*/ 83191 h 971806"/>
              <a:gd name="connsiteX4" fmla="*/ 0 w 971804"/>
              <a:gd name="connsiteY4" fmla="*/ 951712 h 971806"/>
              <a:gd name="connsiteX5" fmla="*/ 20088 w 971804"/>
              <a:gd name="connsiteY5" fmla="*/ 971807 h 971806"/>
              <a:gd name="connsiteX6" fmla="*/ 971805 w 971804"/>
              <a:gd name="connsiteY6" fmla="*/ 20088 h 971806"/>
              <a:gd name="connsiteX7" fmla="*/ 951719 w 971804"/>
              <a:gd name="connsiteY7" fmla="*/ 0 h 971806"/>
              <a:gd name="connsiteX8" fmla="*/ 950858 w 971804"/>
              <a:gd name="connsiteY8" fmla="*/ 859 h 971806"/>
              <a:gd name="connsiteX9" fmla="*/ 950431 w 971804"/>
              <a:gd name="connsiteY9" fmla="*/ 432 h 971806"/>
              <a:gd name="connsiteX10" fmla="*/ 937041 w 971804"/>
              <a:gd name="connsiteY10" fmla="*/ 13824 h 971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71804" h="971806">
                <a:moveTo>
                  <a:pt x="937041" y="13824"/>
                </a:moveTo>
                <a:cubicBezTo>
                  <a:pt x="876018" y="74845"/>
                  <a:pt x="777086" y="74845"/>
                  <a:pt x="716066" y="13824"/>
                </a:cubicBezTo>
                <a:lnTo>
                  <a:pt x="695977" y="33913"/>
                </a:lnTo>
                <a:cubicBezTo>
                  <a:pt x="742785" y="80721"/>
                  <a:pt x="808470" y="97147"/>
                  <a:pt x="868527" y="83191"/>
                </a:cubicBezTo>
                <a:lnTo>
                  <a:pt x="0" y="951712"/>
                </a:lnTo>
                <a:lnTo>
                  <a:pt x="20088" y="971807"/>
                </a:lnTo>
                <a:lnTo>
                  <a:pt x="971805" y="20088"/>
                </a:lnTo>
                <a:lnTo>
                  <a:pt x="951719" y="0"/>
                </a:lnTo>
                <a:lnTo>
                  <a:pt x="950858" y="859"/>
                </a:lnTo>
                <a:lnTo>
                  <a:pt x="950431" y="432"/>
                </a:lnTo>
                <a:lnTo>
                  <a:pt x="937041" y="13824"/>
                </a:lnTo>
                <a:close/>
              </a:path>
            </a:pathLst>
          </a:custGeom>
          <a:gradFill>
            <a:gsLst>
              <a:gs pos="0">
                <a:srgbClr val="172350"/>
              </a:gs>
              <a:gs pos="50000">
                <a:srgbClr val="172350">
                  <a:alpha val="49804"/>
                </a:srgbClr>
              </a:gs>
              <a:gs pos="100000">
                <a:srgbClr val="172350">
                  <a:alpha val="0"/>
                </a:srgbClr>
              </a:gs>
            </a:gsLst>
            <a:lin ang="8903385" scaled="1"/>
          </a:gradFill>
          <a:ln w="944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9" name="Image 15" descr="preencoded.png"/>
          <p:cNvSpPr/>
          <p:nvPr/>
        </p:nvSpPr>
        <p:spPr>
          <a:xfrm>
            <a:off x="5133199" y="3108931"/>
            <a:ext cx="647873" cy="647873"/>
          </a:xfrm>
          <a:custGeom>
            <a:avLst/>
            <a:gdLst>
              <a:gd name="connsiteX0" fmla="*/ 957984 w 971809"/>
              <a:gd name="connsiteY0" fmla="*/ 937036 h 971809"/>
              <a:gd name="connsiteX1" fmla="*/ 957984 w 971809"/>
              <a:gd name="connsiteY1" fmla="*/ 716060 h 971809"/>
              <a:gd name="connsiteX2" fmla="*/ 937895 w 971809"/>
              <a:gd name="connsiteY2" fmla="*/ 695971 h 971809"/>
              <a:gd name="connsiteX3" fmla="*/ 888619 w 971809"/>
              <a:gd name="connsiteY3" fmla="*/ 868532 h 971809"/>
              <a:gd name="connsiteX4" fmla="*/ 20089 w 971809"/>
              <a:gd name="connsiteY4" fmla="*/ 0 h 971809"/>
              <a:gd name="connsiteX5" fmla="*/ 0 w 971809"/>
              <a:gd name="connsiteY5" fmla="*/ 20088 h 971809"/>
              <a:gd name="connsiteX6" fmla="*/ 951715 w 971809"/>
              <a:gd name="connsiteY6" fmla="*/ 971810 h 971809"/>
              <a:gd name="connsiteX7" fmla="*/ 971810 w 971809"/>
              <a:gd name="connsiteY7" fmla="*/ 951715 h 971809"/>
              <a:gd name="connsiteX8" fmla="*/ 970948 w 971809"/>
              <a:gd name="connsiteY8" fmla="*/ 950853 h 971809"/>
              <a:gd name="connsiteX9" fmla="*/ 971374 w 971809"/>
              <a:gd name="connsiteY9" fmla="*/ 950427 h 971809"/>
              <a:gd name="connsiteX10" fmla="*/ 957984 w 971809"/>
              <a:gd name="connsiteY10" fmla="*/ 937036 h 97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71809" h="971809">
                <a:moveTo>
                  <a:pt x="957984" y="937036"/>
                </a:moveTo>
                <a:cubicBezTo>
                  <a:pt x="896964" y="876013"/>
                  <a:pt x="896963" y="777080"/>
                  <a:pt x="957984" y="716060"/>
                </a:cubicBezTo>
                <a:lnTo>
                  <a:pt x="937895" y="695971"/>
                </a:lnTo>
                <a:cubicBezTo>
                  <a:pt x="891085" y="742782"/>
                  <a:pt x="874659" y="808471"/>
                  <a:pt x="888619" y="868532"/>
                </a:cubicBezTo>
                <a:lnTo>
                  <a:pt x="20089" y="0"/>
                </a:lnTo>
                <a:lnTo>
                  <a:pt x="0" y="20088"/>
                </a:lnTo>
                <a:lnTo>
                  <a:pt x="951715" y="971810"/>
                </a:lnTo>
                <a:lnTo>
                  <a:pt x="971810" y="951715"/>
                </a:lnTo>
                <a:lnTo>
                  <a:pt x="970948" y="950853"/>
                </a:lnTo>
                <a:lnTo>
                  <a:pt x="971374" y="950427"/>
                </a:lnTo>
                <a:lnTo>
                  <a:pt x="957984" y="937036"/>
                </a:lnTo>
                <a:close/>
              </a:path>
            </a:pathLst>
          </a:custGeom>
          <a:gradFill>
            <a:gsLst>
              <a:gs pos="0">
                <a:srgbClr val="172350"/>
              </a:gs>
              <a:gs pos="50000">
                <a:srgbClr val="172350">
                  <a:alpha val="49804"/>
                </a:srgbClr>
              </a:gs>
              <a:gs pos="100000">
                <a:srgbClr val="172350">
                  <a:alpha val="0"/>
                </a:srgbClr>
              </a:gs>
            </a:gsLst>
            <a:lin ang="14303383" scaled="1"/>
          </a:gradFill>
          <a:ln w="944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E3E6CE8A-AD32-5180-A393-608FB1578A7A}"/>
              </a:ext>
            </a:extLst>
          </p:cNvPr>
          <p:cNvSpPr/>
          <p:nvPr/>
        </p:nvSpPr>
        <p:spPr>
          <a:xfrm>
            <a:off x="1442313" y="3407701"/>
            <a:ext cx="1503099" cy="150309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051222" dist="192980" dir="5400000" sx="141000" sy="141000" algn="ctr" rotWithShape="0">
              <a:srgbClr val="CBCFD8">
                <a:alpha val="30113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7A7CC572-C7CA-B12C-0071-051BBB798EC8}"/>
              </a:ext>
            </a:extLst>
          </p:cNvPr>
          <p:cNvSpPr/>
          <p:nvPr/>
        </p:nvSpPr>
        <p:spPr>
          <a:xfrm>
            <a:off x="9049061" y="3407701"/>
            <a:ext cx="1503099" cy="150309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051222" dist="192980" dir="5400000" sx="141000" sy="141000" algn="ctr" rotWithShape="0">
              <a:srgbClr val="CBCFD8">
                <a:alpha val="30113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70" name="圆角矩形 69">
            <a:extLst>
              <a:ext uri="{FF2B5EF4-FFF2-40B4-BE49-F238E27FC236}">
                <a16:creationId xmlns:a16="http://schemas.microsoft.com/office/drawing/2014/main" id="{56980EB5-74A9-9B87-B456-DB47A18900C9}"/>
              </a:ext>
            </a:extLst>
          </p:cNvPr>
          <p:cNvSpPr/>
          <p:nvPr/>
        </p:nvSpPr>
        <p:spPr>
          <a:xfrm rot="2700000">
            <a:off x="6534233" y="3452993"/>
            <a:ext cx="1412511" cy="1412511"/>
          </a:xfrm>
          <a:prstGeom prst="roundRect">
            <a:avLst>
              <a:gd name="adj" fmla="val 10456"/>
            </a:avLst>
          </a:prstGeom>
          <a:gradFill>
            <a:gsLst>
              <a:gs pos="0">
                <a:srgbClr val="7CA4FF"/>
              </a:gs>
              <a:gs pos="50000">
                <a:srgbClr val="6287FF"/>
              </a:gs>
              <a:gs pos="100000">
                <a:srgbClr val="486AFF"/>
              </a:gs>
            </a:gsLst>
            <a:lin ang="8100000" scaled="0"/>
          </a:gradFill>
          <a:ln w="38100" cap="flat">
            <a:solidFill>
              <a:srgbClr val="2D4EFF"/>
            </a:solidFill>
            <a:prstDash val="solid"/>
            <a:miter/>
          </a:ln>
          <a:effectLst>
            <a:outerShdw blurRad="1155551" dist="430609" dir="5400000" algn="ctr" rotWithShape="0">
              <a:srgbClr val="2D4EFF">
                <a:alpha val="20000"/>
              </a:srgbClr>
            </a:outerShdw>
          </a:effectLst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69" name="圆角矩形 68">
            <a:extLst>
              <a:ext uri="{FF2B5EF4-FFF2-40B4-BE49-F238E27FC236}">
                <a16:creationId xmlns:a16="http://schemas.microsoft.com/office/drawing/2014/main" id="{8DE050D2-626A-4CC1-15A3-A16B4A4CC1C3}"/>
              </a:ext>
            </a:extLst>
          </p:cNvPr>
          <p:cNvSpPr/>
          <p:nvPr/>
        </p:nvSpPr>
        <p:spPr>
          <a:xfrm rot="2700000">
            <a:off x="4024115" y="3452994"/>
            <a:ext cx="1412511" cy="1412511"/>
          </a:xfrm>
          <a:prstGeom prst="roundRect">
            <a:avLst>
              <a:gd name="adj" fmla="val 10456"/>
            </a:avLst>
          </a:prstGeom>
          <a:gradFill>
            <a:gsLst>
              <a:gs pos="0">
                <a:srgbClr val="7CA4FF"/>
              </a:gs>
              <a:gs pos="50000">
                <a:srgbClr val="6287FF"/>
              </a:gs>
              <a:gs pos="100000">
                <a:srgbClr val="486AFF"/>
              </a:gs>
            </a:gsLst>
            <a:lin ang="8100000" scaled="0"/>
          </a:gradFill>
          <a:ln w="38100" cap="flat">
            <a:solidFill>
              <a:srgbClr val="2D4EFF"/>
            </a:solidFill>
            <a:prstDash val="solid"/>
            <a:miter/>
          </a:ln>
          <a:effectLst>
            <a:outerShdw blurRad="1155551" dist="430609" dir="5400000" algn="ctr" rotWithShape="0">
              <a:srgbClr val="2D4EFF">
                <a:alpha val="20000"/>
              </a:srgbClr>
            </a:outerShdw>
          </a:effectLst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60" name="Image 16" descr="preencoded.png"/>
          <p:cNvSpPr/>
          <p:nvPr/>
        </p:nvSpPr>
        <p:spPr>
          <a:xfrm>
            <a:off x="7654146" y="3108929"/>
            <a:ext cx="647869" cy="647876"/>
          </a:xfrm>
          <a:custGeom>
            <a:avLst/>
            <a:gdLst>
              <a:gd name="connsiteX0" fmla="*/ 957988 w 971804"/>
              <a:gd name="connsiteY0" fmla="*/ 937041 h 971814"/>
              <a:gd name="connsiteX1" fmla="*/ 957988 w 971804"/>
              <a:gd name="connsiteY1" fmla="*/ 716063 h 971814"/>
              <a:gd name="connsiteX2" fmla="*/ 937905 w 971804"/>
              <a:gd name="connsiteY2" fmla="*/ 695975 h 971814"/>
              <a:gd name="connsiteX3" fmla="*/ 888631 w 971804"/>
              <a:gd name="connsiteY3" fmla="*/ 868545 h 971814"/>
              <a:gd name="connsiteX4" fmla="*/ 20089 w 971804"/>
              <a:gd name="connsiteY4" fmla="*/ 0 h 971814"/>
              <a:gd name="connsiteX5" fmla="*/ 0 w 971804"/>
              <a:gd name="connsiteY5" fmla="*/ 20088 h 971814"/>
              <a:gd name="connsiteX6" fmla="*/ 951719 w 971804"/>
              <a:gd name="connsiteY6" fmla="*/ 971814 h 971814"/>
              <a:gd name="connsiteX7" fmla="*/ 971805 w 971804"/>
              <a:gd name="connsiteY7" fmla="*/ 951719 h 971814"/>
              <a:gd name="connsiteX8" fmla="*/ 970952 w 971804"/>
              <a:gd name="connsiteY8" fmla="*/ 950867 h 971814"/>
              <a:gd name="connsiteX9" fmla="*/ 971388 w 971804"/>
              <a:gd name="connsiteY9" fmla="*/ 950431 h 971814"/>
              <a:gd name="connsiteX10" fmla="*/ 957988 w 971804"/>
              <a:gd name="connsiteY10" fmla="*/ 937041 h 97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71804" h="971814">
                <a:moveTo>
                  <a:pt x="957988" y="937041"/>
                </a:moveTo>
                <a:cubicBezTo>
                  <a:pt x="896972" y="876017"/>
                  <a:pt x="896972" y="777084"/>
                  <a:pt x="957988" y="716063"/>
                </a:cubicBezTo>
                <a:lnTo>
                  <a:pt x="937905" y="695975"/>
                </a:lnTo>
                <a:cubicBezTo>
                  <a:pt x="891090" y="742789"/>
                  <a:pt x="874666" y="808483"/>
                  <a:pt x="888631" y="868545"/>
                </a:cubicBezTo>
                <a:lnTo>
                  <a:pt x="20089" y="0"/>
                </a:lnTo>
                <a:lnTo>
                  <a:pt x="0" y="20088"/>
                </a:lnTo>
                <a:lnTo>
                  <a:pt x="951719" y="971814"/>
                </a:lnTo>
                <a:lnTo>
                  <a:pt x="971805" y="951719"/>
                </a:lnTo>
                <a:lnTo>
                  <a:pt x="970952" y="950867"/>
                </a:lnTo>
                <a:lnTo>
                  <a:pt x="971388" y="950431"/>
                </a:lnTo>
                <a:lnTo>
                  <a:pt x="957988" y="937041"/>
                </a:lnTo>
                <a:close/>
              </a:path>
            </a:pathLst>
          </a:custGeom>
          <a:gradFill>
            <a:gsLst>
              <a:gs pos="0">
                <a:srgbClr val="172350"/>
              </a:gs>
              <a:gs pos="50000">
                <a:srgbClr val="172350">
                  <a:alpha val="49804"/>
                </a:srgbClr>
              </a:gs>
              <a:gs pos="100000">
                <a:srgbClr val="172350">
                  <a:alpha val="0"/>
                </a:srgbClr>
              </a:gs>
            </a:gsLst>
            <a:lin ang="14303344" scaled="1"/>
          </a:gradFill>
          <a:ln w="944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9" name="Text 0"/>
          <p:cNvSpPr/>
          <p:nvPr/>
        </p:nvSpPr>
        <p:spPr>
          <a:xfrm>
            <a:off x="1441450" y="2178050"/>
            <a:ext cx="1765300" cy="1638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701"/>
              </a:lnSpc>
            </a:pPr>
            <a:r>
              <a:rPr lang="en-US" sz="10001" kern="0" spc="400" dirty="0">
                <a:ln>
                  <a:gradFill flip="none" rotWithShape="1">
                    <a:gsLst>
                      <a:gs pos="0">
                        <a:srgbClr val="2D4EFF">
                          <a:alpha val="0"/>
                        </a:srgbClr>
                      </a:gs>
                      <a:gs pos="100000">
                        <a:srgbClr val="2D4EFF">
                          <a:alpha val="54585"/>
                        </a:srgbClr>
                      </a:gs>
                    </a:gsLst>
                    <a:lin ang="16200000" scaled="1"/>
                    <a:tileRect/>
                  </a:gradFill>
                </a:ln>
                <a:noFill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01</a:t>
            </a:r>
            <a:endParaRPr lang="en-US" sz="10001" dirty="0">
              <a:ln>
                <a:gradFill flip="none" rotWithShape="1">
                  <a:gsLst>
                    <a:gs pos="0">
                      <a:srgbClr val="2D4EFF">
                        <a:alpha val="0"/>
                      </a:srgbClr>
                    </a:gs>
                    <a:gs pos="100000">
                      <a:srgbClr val="2D4EFF">
                        <a:alpha val="54585"/>
                      </a:srgbClr>
                    </a:gs>
                  </a:gsLst>
                  <a:lin ang="16200000" scaled="1"/>
                  <a:tileRect/>
                </a:gradFill>
              </a:ln>
              <a:noFill/>
            </a:endParaRPr>
          </a:p>
        </p:txBody>
      </p:sp>
      <p:sp>
        <p:nvSpPr>
          <p:cNvPr id="20" name="Text 1"/>
          <p:cNvSpPr/>
          <p:nvPr/>
        </p:nvSpPr>
        <p:spPr>
          <a:xfrm>
            <a:off x="3994150" y="2178050"/>
            <a:ext cx="1765300" cy="1638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701"/>
              </a:lnSpc>
            </a:pPr>
            <a:r>
              <a:rPr lang="en-US" sz="10001" kern="0" spc="400" dirty="0">
                <a:ln>
                  <a:gradFill flip="none" rotWithShape="1">
                    <a:gsLst>
                      <a:gs pos="0">
                        <a:srgbClr val="2D4EFF">
                          <a:alpha val="0"/>
                        </a:srgbClr>
                      </a:gs>
                      <a:gs pos="100000">
                        <a:srgbClr val="2D4EFF">
                          <a:alpha val="54585"/>
                        </a:srgbClr>
                      </a:gs>
                    </a:gsLst>
                    <a:lin ang="16200000" scaled="1"/>
                    <a:tileRect/>
                  </a:gradFill>
                </a:ln>
                <a:noFill/>
                <a:latin typeface="OPPOSans M" panose="00020600040101010101" pitchFamily="18" charset="-122"/>
              </a:rPr>
              <a:t>02</a:t>
            </a:r>
          </a:p>
        </p:txBody>
      </p:sp>
      <p:sp>
        <p:nvSpPr>
          <p:cNvPr id="21" name="Text 2"/>
          <p:cNvSpPr/>
          <p:nvPr/>
        </p:nvSpPr>
        <p:spPr>
          <a:xfrm>
            <a:off x="6546850" y="2178050"/>
            <a:ext cx="1765300" cy="1638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701"/>
              </a:lnSpc>
            </a:pPr>
            <a:r>
              <a:rPr lang="en-US" sz="10001" kern="0" spc="400" dirty="0">
                <a:ln>
                  <a:gradFill flip="none" rotWithShape="1">
                    <a:gsLst>
                      <a:gs pos="0">
                        <a:srgbClr val="2D4EFF">
                          <a:alpha val="0"/>
                        </a:srgbClr>
                      </a:gs>
                      <a:gs pos="100000">
                        <a:srgbClr val="2D4EFF">
                          <a:alpha val="54585"/>
                        </a:srgbClr>
                      </a:gs>
                    </a:gsLst>
                    <a:lin ang="16200000" scaled="1"/>
                    <a:tileRect/>
                  </a:gradFill>
                </a:ln>
                <a:noFill/>
                <a:latin typeface="OPPOSans M" panose="00020600040101010101" pitchFamily="18" charset="-122"/>
              </a:rPr>
              <a:t>03</a:t>
            </a:r>
          </a:p>
        </p:txBody>
      </p:sp>
      <p:sp>
        <p:nvSpPr>
          <p:cNvPr id="22" name="Text 3"/>
          <p:cNvSpPr/>
          <p:nvPr/>
        </p:nvSpPr>
        <p:spPr>
          <a:xfrm>
            <a:off x="9036050" y="2178050"/>
            <a:ext cx="1765300" cy="1638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701"/>
              </a:lnSpc>
            </a:pPr>
            <a:r>
              <a:rPr lang="en-US" sz="10001" kern="0" spc="400" dirty="0">
                <a:ln>
                  <a:gradFill flip="none" rotWithShape="1">
                    <a:gsLst>
                      <a:gs pos="0">
                        <a:srgbClr val="2D4EFF">
                          <a:alpha val="0"/>
                        </a:srgbClr>
                      </a:gs>
                      <a:gs pos="100000">
                        <a:srgbClr val="2D4EFF">
                          <a:alpha val="54585"/>
                        </a:srgbClr>
                      </a:gs>
                    </a:gsLst>
                    <a:lin ang="16200000" scaled="1"/>
                    <a:tileRect/>
                  </a:gradFill>
                </a:ln>
                <a:noFill/>
                <a:latin typeface="OPPOSans M" panose="00020600040101010101" pitchFamily="18" charset="-122"/>
              </a:rPr>
              <a:t>04</a:t>
            </a:r>
          </a:p>
        </p:txBody>
      </p:sp>
      <p:sp>
        <p:nvSpPr>
          <p:cNvPr id="23" name="Text 4"/>
          <p:cNvSpPr/>
          <p:nvPr/>
        </p:nvSpPr>
        <p:spPr>
          <a:xfrm>
            <a:off x="622300" y="635000"/>
            <a:ext cx="2489200" cy="368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200" kern="0" spc="88" dirty="0">
                <a:solidFill>
                  <a:srgbClr val="000000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Design Process</a:t>
            </a:r>
            <a:endParaRPr lang="en-US" sz="2200" dirty="0"/>
          </a:p>
        </p:txBody>
      </p:sp>
      <p:sp>
        <p:nvSpPr>
          <p:cNvPr id="24" name="Text 5"/>
          <p:cNvSpPr/>
          <p:nvPr/>
        </p:nvSpPr>
        <p:spPr>
          <a:xfrm>
            <a:off x="622300" y="1073150"/>
            <a:ext cx="958850" cy="298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b="1" kern="0" spc="72" dirty="0">
                <a:solidFill>
                  <a:srgbClr val="00000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设计流程</a:t>
            </a:r>
            <a:endParaRPr lang="en-US" dirty="0"/>
          </a:p>
        </p:txBody>
      </p:sp>
      <p:sp>
        <p:nvSpPr>
          <p:cNvPr id="27" name="Text 8"/>
          <p:cNvSpPr/>
          <p:nvPr/>
        </p:nvSpPr>
        <p:spPr>
          <a:xfrm>
            <a:off x="615950" y="1543050"/>
            <a:ext cx="10941050" cy="635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96"/>
              </a:lnSpc>
            </a:pPr>
            <a:r>
              <a:rPr lang="en-US" sz="1350" dirty="0">
                <a:solidFill>
                  <a:srgbClr val="9194A4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小小的手机屏幕，方寸指尖之间却有着大世界。本文作者介绍了设计思路中的空间模型，进行了实例剖析，并且交代了空间价值模型使用时的一些注意事项。让我们一起看看，在方寸之间，到底有哪些有趣的事儿。</a:t>
            </a:r>
            <a:endParaRPr lang="en-US" sz="1350" dirty="0"/>
          </a:p>
        </p:txBody>
      </p:sp>
      <p:sp>
        <p:nvSpPr>
          <p:cNvPr id="28" name="Text 9"/>
          <p:cNvSpPr/>
          <p:nvPr/>
        </p:nvSpPr>
        <p:spPr>
          <a:xfrm>
            <a:off x="1733550" y="3867150"/>
            <a:ext cx="933450" cy="292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50"/>
              </a:lnSpc>
            </a:pPr>
            <a:r>
              <a:rPr lang="en-US" sz="1750" kern="0" spc="70" dirty="0">
                <a:solidFill>
                  <a:srgbClr val="616161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商业背景</a:t>
            </a:r>
            <a:endParaRPr lang="en-US" sz="1750" dirty="0"/>
          </a:p>
        </p:txBody>
      </p:sp>
      <p:sp>
        <p:nvSpPr>
          <p:cNvPr id="29" name="Text 10"/>
          <p:cNvSpPr/>
          <p:nvPr/>
        </p:nvSpPr>
        <p:spPr>
          <a:xfrm>
            <a:off x="1733550" y="4191000"/>
            <a:ext cx="933450" cy="292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50"/>
              </a:lnSpc>
            </a:pPr>
            <a:r>
              <a:rPr lang="en-US" sz="1750" kern="0" spc="70" dirty="0">
                <a:solidFill>
                  <a:srgbClr val="616161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商业假设</a:t>
            </a:r>
            <a:endParaRPr lang="en-US" sz="1750" dirty="0"/>
          </a:p>
        </p:txBody>
      </p:sp>
      <p:sp>
        <p:nvSpPr>
          <p:cNvPr id="30" name="Text 11"/>
          <p:cNvSpPr/>
          <p:nvPr/>
        </p:nvSpPr>
        <p:spPr>
          <a:xfrm>
            <a:off x="1930400" y="5486400"/>
            <a:ext cx="539750" cy="165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50"/>
              </a:lnSpc>
            </a:pPr>
            <a:r>
              <a:rPr lang="en-US" sz="1000" kern="0" spc="40" dirty="0">
                <a:solidFill>
                  <a:srgbClr val="9194A4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桌面研究</a:t>
            </a:r>
            <a:endParaRPr lang="en-US" sz="1000" dirty="0"/>
          </a:p>
        </p:txBody>
      </p:sp>
      <p:sp>
        <p:nvSpPr>
          <p:cNvPr id="31" name="Text 12"/>
          <p:cNvSpPr/>
          <p:nvPr/>
        </p:nvSpPr>
        <p:spPr>
          <a:xfrm>
            <a:off x="4470400" y="5499100"/>
            <a:ext cx="539750" cy="165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50"/>
              </a:lnSpc>
            </a:pPr>
            <a:r>
              <a:rPr lang="en-US" sz="1000" kern="0" spc="40" dirty="0">
                <a:solidFill>
                  <a:srgbClr val="9194A4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用户访谈</a:t>
            </a:r>
            <a:endParaRPr lang="en-US" sz="1000" dirty="0"/>
          </a:p>
        </p:txBody>
      </p:sp>
      <p:sp>
        <p:nvSpPr>
          <p:cNvPr id="32" name="Text 13"/>
          <p:cNvSpPr/>
          <p:nvPr/>
        </p:nvSpPr>
        <p:spPr>
          <a:xfrm>
            <a:off x="6635750" y="5486400"/>
            <a:ext cx="1295400" cy="165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50"/>
              </a:lnSpc>
            </a:pPr>
            <a:r>
              <a:rPr lang="en-US" sz="1000" kern="0" spc="40" dirty="0">
                <a:solidFill>
                  <a:srgbClr val="9194A4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POV&amp;HMW分析方法</a:t>
            </a:r>
            <a:endParaRPr lang="en-US" sz="1000" dirty="0"/>
          </a:p>
        </p:txBody>
      </p:sp>
      <p:sp>
        <p:nvSpPr>
          <p:cNvPr id="33" name="Text 14"/>
          <p:cNvSpPr/>
          <p:nvPr/>
        </p:nvSpPr>
        <p:spPr>
          <a:xfrm>
            <a:off x="9537700" y="5499100"/>
            <a:ext cx="539750" cy="165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150"/>
              </a:lnSpc>
            </a:pPr>
            <a:r>
              <a:rPr lang="en-US" sz="1000" kern="0" spc="40" dirty="0">
                <a:solidFill>
                  <a:srgbClr val="9194A4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电梯宣言</a:t>
            </a:r>
            <a:endParaRPr lang="en-US" sz="1000" dirty="0"/>
          </a:p>
        </p:txBody>
      </p:sp>
      <p:sp>
        <p:nvSpPr>
          <p:cNvPr id="34" name="Text 15"/>
          <p:cNvSpPr/>
          <p:nvPr/>
        </p:nvSpPr>
        <p:spPr>
          <a:xfrm>
            <a:off x="4406900" y="5791200"/>
            <a:ext cx="673100" cy="165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150"/>
              </a:lnSpc>
            </a:pPr>
            <a:r>
              <a:rPr lang="en-US" sz="1000" kern="0" spc="40" dirty="0">
                <a:solidFill>
                  <a:srgbClr val="9194A4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同理心地图</a:t>
            </a:r>
            <a:endParaRPr lang="en-US" sz="1000" dirty="0"/>
          </a:p>
        </p:txBody>
      </p:sp>
      <p:sp>
        <p:nvSpPr>
          <p:cNvPr id="35" name="Text 16"/>
          <p:cNvSpPr/>
          <p:nvPr/>
        </p:nvSpPr>
        <p:spPr>
          <a:xfrm>
            <a:off x="7004050" y="5778500"/>
            <a:ext cx="539750" cy="165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150"/>
              </a:lnSpc>
            </a:pPr>
            <a:r>
              <a:rPr lang="en-US" sz="1000" kern="0" spc="40" dirty="0">
                <a:solidFill>
                  <a:srgbClr val="9194A4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头脑风暴</a:t>
            </a:r>
            <a:endParaRPr lang="en-US" sz="1000" dirty="0"/>
          </a:p>
        </p:txBody>
      </p:sp>
      <p:sp>
        <p:nvSpPr>
          <p:cNvPr id="36" name="Text 17"/>
          <p:cNvSpPr/>
          <p:nvPr/>
        </p:nvSpPr>
        <p:spPr>
          <a:xfrm>
            <a:off x="9318196" y="5791200"/>
            <a:ext cx="9715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150"/>
              </a:lnSpc>
            </a:pPr>
            <a:r>
              <a:rPr lang="en-US" sz="1000" kern="0" spc="40" dirty="0">
                <a:solidFill>
                  <a:srgbClr val="9194A4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To-be旅程图</a:t>
            </a:r>
            <a:endParaRPr lang="en-US" sz="1000" dirty="0"/>
          </a:p>
        </p:txBody>
      </p:sp>
      <p:sp>
        <p:nvSpPr>
          <p:cNvPr id="37" name="Text 18"/>
          <p:cNvSpPr/>
          <p:nvPr/>
        </p:nvSpPr>
        <p:spPr>
          <a:xfrm>
            <a:off x="4476750" y="6083300"/>
            <a:ext cx="539750" cy="165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150"/>
              </a:lnSpc>
            </a:pPr>
            <a:r>
              <a:rPr lang="en-US" sz="1000" kern="0" spc="40" dirty="0">
                <a:solidFill>
                  <a:srgbClr val="9194A4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用户画面</a:t>
            </a:r>
            <a:endParaRPr lang="en-US" sz="1000" dirty="0"/>
          </a:p>
        </p:txBody>
      </p:sp>
      <p:sp>
        <p:nvSpPr>
          <p:cNvPr id="38" name="Text 19"/>
          <p:cNvSpPr/>
          <p:nvPr/>
        </p:nvSpPr>
        <p:spPr>
          <a:xfrm>
            <a:off x="6934200" y="6070600"/>
            <a:ext cx="673100" cy="165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150"/>
              </a:lnSpc>
            </a:pPr>
            <a:r>
              <a:rPr lang="en-US" sz="1000" kern="0" spc="40" dirty="0">
                <a:solidFill>
                  <a:srgbClr val="9194A4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KANO模型</a:t>
            </a:r>
            <a:endParaRPr lang="en-US" sz="1000" dirty="0"/>
          </a:p>
        </p:txBody>
      </p:sp>
      <p:sp>
        <p:nvSpPr>
          <p:cNvPr id="39" name="Text 20"/>
          <p:cNvSpPr/>
          <p:nvPr/>
        </p:nvSpPr>
        <p:spPr>
          <a:xfrm>
            <a:off x="9537700" y="6083300"/>
            <a:ext cx="539750" cy="165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150"/>
              </a:lnSpc>
            </a:pPr>
            <a:r>
              <a:rPr lang="en-US" sz="1000" kern="0" spc="40" dirty="0">
                <a:solidFill>
                  <a:srgbClr val="9194A4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精益画布</a:t>
            </a:r>
            <a:endParaRPr lang="en-US" sz="1000" dirty="0"/>
          </a:p>
        </p:txBody>
      </p:sp>
      <p:sp>
        <p:nvSpPr>
          <p:cNvPr id="40" name="Text 21"/>
          <p:cNvSpPr/>
          <p:nvPr/>
        </p:nvSpPr>
        <p:spPr>
          <a:xfrm>
            <a:off x="7004050" y="6362700"/>
            <a:ext cx="539750" cy="165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150"/>
              </a:lnSpc>
            </a:pPr>
            <a:r>
              <a:rPr lang="en-US" sz="1000" kern="0" spc="40" dirty="0">
                <a:solidFill>
                  <a:srgbClr val="9194A4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消极选择</a:t>
            </a:r>
            <a:endParaRPr lang="en-US" sz="1000" dirty="0"/>
          </a:p>
        </p:txBody>
      </p:sp>
      <p:sp>
        <p:nvSpPr>
          <p:cNvPr id="41" name="Text 22"/>
          <p:cNvSpPr/>
          <p:nvPr/>
        </p:nvSpPr>
        <p:spPr>
          <a:xfrm>
            <a:off x="9404350" y="6375400"/>
            <a:ext cx="800100" cy="165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150"/>
              </a:lnSpc>
            </a:pPr>
            <a:r>
              <a:rPr lang="en-US" sz="1000" kern="0" spc="40" dirty="0">
                <a:solidFill>
                  <a:srgbClr val="9194A4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关键增长引擎</a:t>
            </a:r>
            <a:endParaRPr lang="en-US" sz="1000" dirty="0"/>
          </a:p>
        </p:txBody>
      </p:sp>
      <p:sp>
        <p:nvSpPr>
          <p:cNvPr id="42" name="Text 23"/>
          <p:cNvSpPr/>
          <p:nvPr/>
        </p:nvSpPr>
        <p:spPr>
          <a:xfrm>
            <a:off x="4064000" y="4013200"/>
            <a:ext cx="1390650" cy="292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50"/>
              </a:lnSpc>
            </a:pPr>
            <a:r>
              <a:rPr lang="en-US" sz="1750" kern="0" spc="70" dirty="0">
                <a:solidFill>
                  <a:srgbClr val="FFFFFF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用户体验目标</a:t>
            </a:r>
            <a:endParaRPr lang="en-US" sz="1750" dirty="0"/>
          </a:p>
        </p:txBody>
      </p:sp>
      <p:sp>
        <p:nvSpPr>
          <p:cNvPr id="43" name="Text 24"/>
          <p:cNvSpPr/>
          <p:nvPr/>
        </p:nvSpPr>
        <p:spPr>
          <a:xfrm>
            <a:off x="6686550" y="4013200"/>
            <a:ext cx="1162050" cy="292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50"/>
              </a:lnSpc>
            </a:pPr>
            <a:r>
              <a:rPr lang="en-US" sz="1750" kern="0" spc="70" dirty="0">
                <a:solidFill>
                  <a:srgbClr val="FFFFFF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设计机会点</a:t>
            </a:r>
            <a:endParaRPr lang="en-US" sz="1750" dirty="0"/>
          </a:p>
        </p:txBody>
      </p:sp>
      <p:sp>
        <p:nvSpPr>
          <p:cNvPr id="44" name="Text 25"/>
          <p:cNvSpPr/>
          <p:nvPr/>
        </p:nvSpPr>
        <p:spPr>
          <a:xfrm>
            <a:off x="9309100" y="4013200"/>
            <a:ext cx="933450" cy="292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50"/>
              </a:lnSpc>
            </a:pPr>
            <a:r>
              <a:rPr lang="en-US" sz="1750" kern="0" spc="70" dirty="0">
                <a:solidFill>
                  <a:srgbClr val="616161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设计方案</a:t>
            </a:r>
            <a:endParaRPr lang="en-US" sz="1750" dirty="0"/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204B4B2C-BBD0-9AE4-410C-9F4178CF88FA}"/>
              </a:ext>
            </a:extLst>
          </p:cNvPr>
          <p:cNvGrpSpPr/>
          <p:nvPr/>
        </p:nvGrpSpPr>
        <p:grpSpPr>
          <a:xfrm>
            <a:off x="10686926" y="715879"/>
            <a:ext cx="850900" cy="219242"/>
            <a:chOff x="16030389" y="1073818"/>
            <a:chExt cx="1276350" cy="328863"/>
          </a:xfrm>
        </p:grpSpPr>
        <p:sp>
          <p:nvSpPr>
            <p:cNvPr id="64" name="任意形状 63">
              <a:extLst>
                <a:ext uri="{FF2B5EF4-FFF2-40B4-BE49-F238E27FC236}">
                  <a16:creationId xmlns:a16="http://schemas.microsoft.com/office/drawing/2014/main" id="{E68279C0-BA1B-4BFF-F384-434F4D691F4D}"/>
                </a:ext>
              </a:extLst>
            </p:cNvPr>
            <p:cNvSpPr/>
            <p:nvPr/>
          </p:nvSpPr>
          <p:spPr>
            <a:xfrm>
              <a:off x="16678275" y="1171575"/>
              <a:ext cx="9525" cy="133350"/>
            </a:xfrm>
            <a:custGeom>
              <a:avLst/>
              <a:gdLst>
                <a:gd name="connsiteX0" fmla="*/ 0 w 9525"/>
                <a:gd name="connsiteY0" fmla="*/ 0 h 133350"/>
                <a:gd name="connsiteX1" fmla="*/ 0 w 9525"/>
                <a:gd name="connsiteY1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3335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65" name="Text 24">
              <a:extLst>
                <a:ext uri="{FF2B5EF4-FFF2-40B4-BE49-F238E27FC236}">
                  <a16:creationId xmlns:a16="http://schemas.microsoft.com/office/drawing/2014/main" id="{00DD37EF-0D92-4F4F-2C95-B7171E4B770F}"/>
                </a:ext>
              </a:extLst>
            </p:cNvPr>
            <p:cNvSpPr/>
            <p:nvPr/>
          </p:nvSpPr>
          <p:spPr>
            <a:xfrm>
              <a:off x="16135350" y="1143000"/>
              <a:ext cx="485775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900"/>
                </a:lnSpc>
              </a:pPr>
              <a:r>
                <a:rPr lang="en-US" sz="750" kern="0" spc="23" dirty="0">
                  <a:solidFill>
                    <a:srgbClr val="000000"/>
                  </a:solidFill>
                  <a:latin typeface="OPPOSans M" pitchFamily="34" charset="0"/>
                  <a:ea typeface="OPPOSans M" pitchFamily="34" charset="-122"/>
                  <a:cs typeface="OPPOSans M" pitchFamily="34" charset="-120"/>
                </a:rPr>
                <a:t>STYLE</a:t>
              </a:r>
              <a:endParaRPr lang="en-US" sz="750" dirty="0"/>
            </a:p>
          </p:txBody>
        </p:sp>
        <p:sp>
          <p:nvSpPr>
            <p:cNvPr id="66" name="Text 25">
              <a:extLst>
                <a:ext uri="{FF2B5EF4-FFF2-40B4-BE49-F238E27FC236}">
                  <a16:creationId xmlns:a16="http://schemas.microsoft.com/office/drawing/2014/main" id="{84DDC93E-3F55-3C1B-9DC4-55169CA0121A}"/>
                </a:ext>
              </a:extLst>
            </p:cNvPr>
            <p:cNvSpPr/>
            <p:nvPr/>
          </p:nvSpPr>
          <p:spPr>
            <a:xfrm>
              <a:off x="16725900" y="1143000"/>
              <a:ext cx="457200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900"/>
                </a:lnSpc>
              </a:pPr>
              <a:r>
                <a:rPr lang="en-US" sz="750" kern="0" spc="23" dirty="0">
                  <a:solidFill>
                    <a:srgbClr val="000000"/>
                  </a:solidFill>
                  <a:latin typeface="OPPOSans M" pitchFamily="34" charset="0"/>
                  <a:ea typeface="OPPOSans M" pitchFamily="34" charset="-122"/>
                  <a:cs typeface="OPPOSans M" pitchFamily="34" charset="-120"/>
                </a:rPr>
                <a:t>性冷淡</a:t>
              </a:r>
              <a:endParaRPr lang="en-US" sz="750" dirty="0"/>
            </a:p>
          </p:txBody>
        </p:sp>
        <p:sp>
          <p:nvSpPr>
            <p:cNvPr id="67" name="圆角矩形 66">
              <a:extLst>
                <a:ext uri="{FF2B5EF4-FFF2-40B4-BE49-F238E27FC236}">
                  <a16:creationId xmlns:a16="http://schemas.microsoft.com/office/drawing/2014/main" id="{C8B2EE77-BB63-970D-16F7-53F076DF13D4}"/>
                </a:ext>
              </a:extLst>
            </p:cNvPr>
            <p:cNvSpPr/>
            <p:nvPr/>
          </p:nvSpPr>
          <p:spPr>
            <a:xfrm>
              <a:off x="16030389" y="1073818"/>
              <a:ext cx="1276350" cy="328863"/>
            </a:xfrm>
            <a:prstGeom prst="roundRect">
              <a:avLst>
                <a:gd name="adj" fmla="val 50000"/>
              </a:avLst>
            </a:prstGeom>
            <a:noFill/>
            <a:ln w="22225">
              <a:solidFill>
                <a:srgbClr val="4E50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Image 0" descr="preencoded.png"/>
          <p:cNvSpPr/>
          <p:nvPr/>
        </p:nvSpPr>
        <p:spPr>
          <a:xfrm>
            <a:off x="12478" y="0"/>
            <a:ext cx="12192000" cy="6858000"/>
          </a:xfrm>
          <a:custGeom>
            <a:avLst/>
            <a:gdLst>
              <a:gd name="connsiteX0" fmla="*/ 0 w 18288000"/>
              <a:gd name="connsiteY0" fmla="*/ 0 h 10287000"/>
              <a:gd name="connsiteX1" fmla="*/ 18288000 w 18288000"/>
              <a:gd name="connsiteY1" fmla="*/ 0 h 10287000"/>
              <a:gd name="connsiteX2" fmla="*/ 18288000 w 18288000"/>
              <a:gd name="connsiteY2" fmla="*/ 10287000 h 10287000"/>
              <a:gd name="connsiteX3" fmla="*/ 0 w 18288000"/>
              <a:gd name="connsiteY3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close/>
              </a:path>
            </a:pathLst>
          </a:custGeom>
          <a:gradFill>
            <a:gsLst>
              <a:gs pos="0">
                <a:srgbClr val="F1F6FF"/>
              </a:gs>
              <a:gs pos="50000">
                <a:srgbClr val="F8FAFF"/>
              </a:gs>
              <a:gs pos="100000">
                <a:srgbClr val="FFFFFF"/>
              </a:gs>
            </a:gsLst>
            <a:lin ang="8567596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7" name="Image 1" descr="preencoded.png"/>
          <p:cNvSpPr/>
          <p:nvPr/>
        </p:nvSpPr>
        <p:spPr>
          <a:xfrm>
            <a:off x="3136900" y="2368550"/>
            <a:ext cx="387350" cy="219892"/>
          </a:xfrm>
          <a:custGeom>
            <a:avLst/>
            <a:gdLst>
              <a:gd name="connsiteX0" fmla="*/ 402431 w 581025"/>
              <a:gd name="connsiteY0" fmla="*/ 329839 h 329838"/>
              <a:gd name="connsiteX1" fmla="*/ 581025 w 581025"/>
              <a:gd name="connsiteY1" fmla="*/ 164920 h 329838"/>
              <a:gd name="connsiteX2" fmla="*/ 402431 w 581025"/>
              <a:gd name="connsiteY2" fmla="*/ 0 h 329838"/>
              <a:gd name="connsiteX3" fmla="*/ 402431 w 581025"/>
              <a:gd name="connsiteY3" fmla="*/ 100901 h 329838"/>
              <a:gd name="connsiteX4" fmla="*/ 63077 w 581025"/>
              <a:gd name="connsiteY4" fmla="*/ 21088 h 329838"/>
              <a:gd name="connsiteX5" fmla="*/ 0 w 581025"/>
              <a:gd name="connsiteY5" fmla="*/ 21088 h 329838"/>
              <a:gd name="connsiteX6" fmla="*/ 0 w 581025"/>
              <a:gd name="connsiteY6" fmla="*/ 323988 h 329838"/>
              <a:gd name="connsiteX7" fmla="*/ 45373 w 581025"/>
              <a:gd name="connsiteY7" fmla="*/ 323988 h 329838"/>
              <a:gd name="connsiteX8" fmla="*/ 402431 w 581025"/>
              <a:gd name="connsiteY8" fmla="*/ 232525 h 329838"/>
              <a:gd name="connsiteX9" fmla="*/ 402431 w 581025"/>
              <a:gd name="connsiteY9" fmla="*/ 329839 h 32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1025" h="329838">
                <a:moveTo>
                  <a:pt x="402431" y="329839"/>
                </a:moveTo>
                <a:lnTo>
                  <a:pt x="581025" y="164920"/>
                </a:lnTo>
                <a:lnTo>
                  <a:pt x="402431" y="0"/>
                </a:lnTo>
                <a:lnTo>
                  <a:pt x="402431" y="100901"/>
                </a:lnTo>
                <a:cubicBezTo>
                  <a:pt x="257287" y="93532"/>
                  <a:pt x="133641" y="63286"/>
                  <a:pt x="63077" y="21088"/>
                </a:cubicBezTo>
                <a:lnTo>
                  <a:pt x="0" y="21088"/>
                </a:lnTo>
                <a:lnTo>
                  <a:pt x="0" y="323988"/>
                </a:lnTo>
                <a:lnTo>
                  <a:pt x="45373" y="323988"/>
                </a:lnTo>
                <a:cubicBezTo>
                  <a:pt x="111605" y="275758"/>
                  <a:pt x="244252" y="240556"/>
                  <a:pt x="402431" y="232525"/>
                </a:cubicBezTo>
                <a:lnTo>
                  <a:pt x="402431" y="329839"/>
                </a:lnTo>
                <a:close/>
              </a:path>
            </a:pathLst>
          </a:custGeom>
          <a:gradFill>
            <a:gsLst>
              <a:gs pos="0">
                <a:srgbClr val="CDCFDA"/>
              </a:gs>
              <a:gs pos="50000">
                <a:srgbClr val="D6D8E5">
                  <a:alpha val="49804"/>
                </a:srgbClr>
              </a:gs>
              <a:gs pos="100000">
                <a:srgbClr val="DFE2F0">
                  <a:alpha val="0"/>
                </a:srgbClr>
              </a:gs>
            </a:gsLst>
            <a:lin ang="108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8" name="Image 2" descr="preencoded.png"/>
          <p:cNvSpPr/>
          <p:nvPr/>
        </p:nvSpPr>
        <p:spPr>
          <a:xfrm>
            <a:off x="3136900" y="3632200"/>
            <a:ext cx="387350" cy="219892"/>
          </a:xfrm>
          <a:custGeom>
            <a:avLst/>
            <a:gdLst>
              <a:gd name="connsiteX0" fmla="*/ 402431 w 581025"/>
              <a:gd name="connsiteY0" fmla="*/ 329839 h 329838"/>
              <a:gd name="connsiteX1" fmla="*/ 581025 w 581025"/>
              <a:gd name="connsiteY1" fmla="*/ 164920 h 329838"/>
              <a:gd name="connsiteX2" fmla="*/ 402431 w 581025"/>
              <a:gd name="connsiteY2" fmla="*/ 0 h 329838"/>
              <a:gd name="connsiteX3" fmla="*/ 402431 w 581025"/>
              <a:gd name="connsiteY3" fmla="*/ 100901 h 329838"/>
              <a:gd name="connsiteX4" fmla="*/ 63077 w 581025"/>
              <a:gd name="connsiteY4" fmla="*/ 21088 h 329838"/>
              <a:gd name="connsiteX5" fmla="*/ 0 w 581025"/>
              <a:gd name="connsiteY5" fmla="*/ 21088 h 329838"/>
              <a:gd name="connsiteX6" fmla="*/ 0 w 581025"/>
              <a:gd name="connsiteY6" fmla="*/ 323988 h 329838"/>
              <a:gd name="connsiteX7" fmla="*/ 45373 w 581025"/>
              <a:gd name="connsiteY7" fmla="*/ 323988 h 329838"/>
              <a:gd name="connsiteX8" fmla="*/ 402431 w 581025"/>
              <a:gd name="connsiteY8" fmla="*/ 232525 h 329838"/>
              <a:gd name="connsiteX9" fmla="*/ 402431 w 581025"/>
              <a:gd name="connsiteY9" fmla="*/ 329839 h 32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1025" h="329838">
                <a:moveTo>
                  <a:pt x="402431" y="329839"/>
                </a:moveTo>
                <a:lnTo>
                  <a:pt x="581025" y="164920"/>
                </a:lnTo>
                <a:lnTo>
                  <a:pt x="402431" y="0"/>
                </a:lnTo>
                <a:lnTo>
                  <a:pt x="402431" y="100901"/>
                </a:lnTo>
                <a:cubicBezTo>
                  <a:pt x="257287" y="93532"/>
                  <a:pt x="133641" y="63286"/>
                  <a:pt x="63077" y="21088"/>
                </a:cubicBezTo>
                <a:lnTo>
                  <a:pt x="0" y="21088"/>
                </a:lnTo>
                <a:lnTo>
                  <a:pt x="0" y="323988"/>
                </a:lnTo>
                <a:lnTo>
                  <a:pt x="45373" y="323988"/>
                </a:lnTo>
                <a:cubicBezTo>
                  <a:pt x="111605" y="275758"/>
                  <a:pt x="244252" y="240556"/>
                  <a:pt x="402431" y="232525"/>
                </a:cubicBezTo>
                <a:lnTo>
                  <a:pt x="402431" y="329839"/>
                </a:lnTo>
                <a:close/>
              </a:path>
            </a:pathLst>
          </a:custGeom>
          <a:gradFill>
            <a:gsLst>
              <a:gs pos="0">
                <a:srgbClr val="CDCFDA"/>
              </a:gs>
              <a:gs pos="50000">
                <a:srgbClr val="D6D8E5">
                  <a:alpha val="49804"/>
                </a:srgbClr>
              </a:gs>
              <a:gs pos="100000">
                <a:srgbClr val="DFE2F0">
                  <a:alpha val="0"/>
                </a:srgbClr>
              </a:gs>
            </a:gsLst>
            <a:lin ang="108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9" name="Image 3" descr="preencoded.png"/>
          <p:cNvSpPr/>
          <p:nvPr/>
        </p:nvSpPr>
        <p:spPr>
          <a:xfrm>
            <a:off x="3136900" y="4914900"/>
            <a:ext cx="387350" cy="219892"/>
          </a:xfrm>
          <a:custGeom>
            <a:avLst/>
            <a:gdLst>
              <a:gd name="connsiteX0" fmla="*/ 402431 w 581025"/>
              <a:gd name="connsiteY0" fmla="*/ 329839 h 329838"/>
              <a:gd name="connsiteX1" fmla="*/ 581025 w 581025"/>
              <a:gd name="connsiteY1" fmla="*/ 164920 h 329838"/>
              <a:gd name="connsiteX2" fmla="*/ 402431 w 581025"/>
              <a:gd name="connsiteY2" fmla="*/ 0 h 329838"/>
              <a:gd name="connsiteX3" fmla="*/ 402431 w 581025"/>
              <a:gd name="connsiteY3" fmla="*/ 100901 h 329838"/>
              <a:gd name="connsiteX4" fmla="*/ 63077 w 581025"/>
              <a:gd name="connsiteY4" fmla="*/ 21088 h 329838"/>
              <a:gd name="connsiteX5" fmla="*/ 0 w 581025"/>
              <a:gd name="connsiteY5" fmla="*/ 21088 h 329838"/>
              <a:gd name="connsiteX6" fmla="*/ 0 w 581025"/>
              <a:gd name="connsiteY6" fmla="*/ 323988 h 329838"/>
              <a:gd name="connsiteX7" fmla="*/ 45373 w 581025"/>
              <a:gd name="connsiteY7" fmla="*/ 323988 h 329838"/>
              <a:gd name="connsiteX8" fmla="*/ 402431 w 581025"/>
              <a:gd name="connsiteY8" fmla="*/ 232525 h 329838"/>
              <a:gd name="connsiteX9" fmla="*/ 402431 w 581025"/>
              <a:gd name="connsiteY9" fmla="*/ 329839 h 32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1025" h="329838">
                <a:moveTo>
                  <a:pt x="402431" y="329839"/>
                </a:moveTo>
                <a:lnTo>
                  <a:pt x="581025" y="164920"/>
                </a:lnTo>
                <a:lnTo>
                  <a:pt x="402431" y="0"/>
                </a:lnTo>
                <a:lnTo>
                  <a:pt x="402431" y="100901"/>
                </a:lnTo>
                <a:cubicBezTo>
                  <a:pt x="257287" y="93532"/>
                  <a:pt x="133641" y="63286"/>
                  <a:pt x="63077" y="21088"/>
                </a:cubicBezTo>
                <a:lnTo>
                  <a:pt x="0" y="21088"/>
                </a:lnTo>
                <a:lnTo>
                  <a:pt x="0" y="323988"/>
                </a:lnTo>
                <a:lnTo>
                  <a:pt x="45373" y="323988"/>
                </a:lnTo>
                <a:cubicBezTo>
                  <a:pt x="111605" y="275758"/>
                  <a:pt x="244252" y="240556"/>
                  <a:pt x="402431" y="232525"/>
                </a:cubicBezTo>
                <a:lnTo>
                  <a:pt x="402431" y="329839"/>
                </a:lnTo>
                <a:close/>
              </a:path>
            </a:pathLst>
          </a:custGeom>
          <a:gradFill>
            <a:gsLst>
              <a:gs pos="0">
                <a:srgbClr val="CDCFDA"/>
              </a:gs>
              <a:gs pos="50000">
                <a:srgbClr val="D6D8E5">
                  <a:alpha val="49804"/>
                </a:srgbClr>
              </a:gs>
              <a:gs pos="100000">
                <a:srgbClr val="DFE2F0">
                  <a:alpha val="0"/>
                </a:srgbClr>
              </a:gs>
            </a:gsLst>
            <a:lin ang="108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61" name="任意形状 60">
            <a:extLst>
              <a:ext uri="{FF2B5EF4-FFF2-40B4-BE49-F238E27FC236}">
                <a16:creationId xmlns:a16="http://schemas.microsoft.com/office/drawing/2014/main" id="{4567F3C5-F0A9-A5AD-944C-CCE28C75BBAE}"/>
              </a:ext>
            </a:extLst>
          </p:cNvPr>
          <p:cNvSpPr/>
          <p:nvPr/>
        </p:nvSpPr>
        <p:spPr>
          <a:xfrm>
            <a:off x="1695450" y="1168400"/>
            <a:ext cx="101600" cy="101600"/>
          </a:xfrm>
          <a:custGeom>
            <a:avLst/>
            <a:gdLst>
              <a:gd name="connsiteX0" fmla="*/ 152400 w 152400"/>
              <a:gd name="connsiteY0" fmla="*/ 76200 h 152400"/>
              <a:gd name="connsiteX1" fmla="*/ 76200 w 152400"/>
              <a:gd name="connsiteY1" fmla="*/ 152400 h 152400"/>
              <a:gd name="connsiteX2" fmla="*/ 0 w 152400"/>
              <a:gd name="connsiteY2" fmla="*/ 76200 h 152400"/>
              <a:gd name="connsiteX3" fmla="*/ 76200 w 152400"/>
              <a:gd name="connsiteY3" fmla="*/ 0 h 152400"/>
              <a:gd name="connsiteX4" fmla="*/ 152400 w 152400"/>
              <a:gd name="connsiteY4" fmla="*/ 762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52400" y="76200"/>
                </a:moveTo>
                <a:cubicBezTo>
                  <a:pt x="152400" y="118284"/>
                  <a:pt x="118284" y="152400"/>
                  <a:pt x="76200" y="152400"/>
                </a:cubicBezTo>
                <a:cubicBezTo>
                  <a:pt x="34116" y="152400"/>
                  <a:pt x="0" y="118284"/>
                  <a:pt x="0" y="76200"/>
                </a:cubicBezTo>
                <a:cubicBezTo>
                  <a:pt x="0" y="34116"/>
                  <a:pt x="34116" y="0"/>
                  <a:pt x="76200" y="0"/>
                </a:cubicBezTo>
                <a:cubicBezTo>
                  <a:pt x="118284" y="0"/>
                  <a:pt x="152400" y="34116"/>
                  <a:pt x="152400" y="76200"/>
                </a:cubicBezTo>
                <a:close/>
              </a:path>
            </a:pathLst>
          </a:custGeom>
          <a:solidFill>
            <a:srgbClr val="594AF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62" name="任意形状 61">
            <a:extLst>
              <a:ext uri="{FF2B5EF4-FFF2-40B4-BE49-F238E27FC236}">
                <a16:creationId xmlns:a16="http://schemas.microsoft.com/office/drawing/2014/main" id="{25883720-FC15-B1E8-5C07-BA4373D43150}"/>
              </a:ext>
            </a:extLst>
          </p:cNvPr>
          <p:cNvSpPr/>
          <p:nvPr/>
        </p:nvSpPr>
        <p:spPr>
          <a:xfrm>
            <a:off x="1771650" y="1168400"/>
            <a:ext cx="101600" cy="101600"/>
          </a:xfrm>
          <a:custGeom>
            <a:avLst/>
            <a:gdLst>
              <a:gd name="connsiteX0" fmla="*/ 152400 w 152400"/>
              <a:gd name="connsiteY0" fmla="*/ 76200 h 152400"/>
              <a:gd name="connsiteX1" fmla="*/ 76200 w 152400"/>
              <a:gd name="connsiteY1" fmla="*/ 152400 h 152400"/>
              <a:gd name="connsiteX2" fmla="*/ 0 w 152400"/>
              <a:gd name="connsiteY2" fmla="*/ 76200 h 152400"/>
              <a:gd name="connsiteX3" fmla="*/ 76200 w 152400"/>
              <a:gd name="connsiteY3" fmla="*/ 0 h 152400"/>
              <a:gd name="connsiteX4" fmla="*/ 152400 w 152400"/>
              <a:gd name="connsiteY4" fmla="*/ 762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52400" y="76200"/>
                </a:moveTo>
                <a:cubicBezTo>
                  <a:pt x="152400" y="118284"/>
                  <a:pt x="118284" y="152400"/>
                  <a:pt x="76200" y="152400"/>
                </a:cubicBezTo>
                <a:cubicBezTo>
                  <a:pt x="34116" y="152400"/>
                  <a:pt x="0" y="118284"/>
                  <a:pt x="0" y="76200"/>
                </a:cubicBezTo>
                <a:cubicBezTo>
                  <a:pt x="0" y="34116"/>
                  <a:pt x="34116" y="0"/>
                  <a:pt x="76200" y="0"/>
                </a:cubicBezTo>
                <a:cubicBezTo>
                  <a:pt x="118284" y="0"/>
                  <a:pt x="152400" y="34116"/>
                  <a:pt x="152400" y="76200"/>
                </a:cubicBezTo>
                <a:close/>
              </a:path>
            </a:pathLst>
          </a:custGeom>
          <a:solidFill>
            <a:srgbClr val="01FF8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60" name="图形 158">
            <a:extLst>
              <a:ext uri="{FF2B5EF4-FFF2-40B4-BE49-F238E27FC236}">
                <a16:creationId xmlns:a16="http://schemas.microsoft.com/office/drawing/2014/main" id="{552AD312-3203-0516-EE4A-36FD4ABDE354}"/>
              </a:ext>
            </a:extLst>
          </p:cNvPr>
          <p:cNvSpPr/>
          <p:nvPr/>
        </p:nvSpPr>
        <p:spPr>
          <a:xfrm>
            <a:off x="6958867" y="1932538"/>
            <a:ext cx="4059111" cy="3803205"/>
          </a:xfrm>
          <a:custGeom>
            <a:avLst/>
            <a:gdLst>
              <a:gd name="connsiteX0" fmla="*/ 5697655 w 5705750"/>
              <a:gd name="connsiteY0" fmla="*/ 4326243 h 5346032"/>
              <a:gd name="connsiteX1" fmla="*/ 2857368 w 5705750"/>
              <a:gd name="connsiteY1" fmla="*/ 0 h 5346032"/>
              <a:gd name="connsiteX2" fmla="*/ 17081 w 5705750"/>
              <a:gd name="connsiteY2" fmla="*/ 4326243 h 5346032"/>
              <a:gd name="connsiteX3" fmla="*/ 28017 w 5705750"/>
              <a:gd name="connsiteY3" fmla="*/ 4326243 h 5346032"/>
              <a:gd name="connsiteX4" fmla="*/ 0 w 5705750"/>
              <a:gd name="connsiteY4" fmla="*/ 4452032 h 5346032"/>
              <a:gd name="connsiteX5" fmla="*/ 2852875 w 5705750"/>
              <a:gd name="connsiteY5" fmla="*/ 5346033 h 5346032"/>
              <a:gd name="connsiteX6" fmla="*/ 5705751 w 5705750"/>
              <a:gd name="connsiteY6" fmla="*/ 4452032 h 5346032"/>
              <a:gd name="connsiteX7" fmla="*/ 5677734 w 5705750"/>
              <a:gd name="connsiteY7" fmla="*/ 4326243 h 5346032"/>
              <a:gd name="connsiteX8" fmla="*/ 5697655 w 5705750"/>
              <a:gd name="connsiteY8" fmla="*/ 4326243 h 534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05750" h="5346032">
                <a:moveTo>
                  <a:pt x="5697655" y="4326243"/>
                </a:moveTo>
                <a:lnTo>
                  <a:pt x="2857368" y="0"/>
                </a:lnTo>
                <a:lnTo>
                  <a:pt x="17081" y="4326243"/>
                </a:lnTo>
                <a:lnTo>
                  <a:pt x="28017" y="4326243"/>
                </a:lnTo>
                <a:cubicBezTo>
                  <a:pt x="9552" y="4367340"/>
                  <a:pt x="0" y="4409336"/>
                  <a:pt x="0" y="4452032"/>
                </a:cubicBezTo>
                <a:cubicBezTo>
                  <a:pt x="0" y="4945772"/>
                  <a:pt x="1277279" y="5346033"/>
                  <a:pt x="2852875" y="5346033"/>
                </a:cubicBezTo>
                <a:cubicBezTo>
                  <a:pt x="4428471" y="5346033"/>
                  <a:pt x="5705751" y="4945772"/>
                  <a:pt x="5705751" y="4452032"/>
                </a:cubicBezTo>
                <a:cubicBezTo>
                  <a:pt x="5705751" y="4409336"/>
                  <a:pt x="5696199" y="4367340"/>
                  <a:pt x="5677734" y="4326243"/>
                </a:cubicBezTo>
                <a:lnTo>
                  <a:pt x="5697655" y="4326243"/>
                </a:lnTo>
                <a:close/>
              </a:path>
            </a:pathLst>
          </a:custGeom>
          <a:solidFill>
            <a:srgbClr val="FFFFFF"/>
          </a:solidFill>
          <a:ln w="8985" cap="flat">
            <a:noFill/>
            <a:prstDash val="solid"/>
            <a:miter/>
          </a:ln>
          <a:effectLst>
            <a:outerShdw blurRad="1270000" dist="159940" dir="5400000" sx="116620" sy="116620" algn="ctr" rotWithShape="0">
              <a:srgbClr val="ABB8D5">
                <a:alpha val="21000"/>
              </a:srgbClr>
            </a:outerShdw>
          </a:effectLst>
        </p:spPr>
        <p:txBody>
          <a:bodyPr rtlCol="0" anchor="ctr"/>
          <a:lstStyle/>
          <a:p>
            <a:endParaRPr lang="zh-CN" altLang="en-US" sz="1200" dirty="0"/>
          </a:p>
        </p:txBody>
      </p:sp>
      <p:sp>
        <p:nvSpPr>
          <p:cNvPr id="66" name="Image 7" descr="preencoded.png"/>
          <p:cNvSpPr/>
          <p:nvPr/>
        </p:nvSpPr>
        <p:spPr>
          <a:xfrm>
            <a:off x="5886450" y="2368550"/>
            <a:ext cx="387350" cy="219892"/>
          </a:xfrm>
          <a:custGeom>
            <a:avLst/>
            <a:gdLst>
              <a:gd name="connsiteX0" fmla="*/ 402431 w 581025"/>
              <a:gd name="connsiteY0" fmla="*/ 329839 h 329838"/>
              <a:gd name="connsiteX1" fmla="*/ 581025 w 581025"/>
              <a:gd name="connsiteY1" fmla="*/ 164920 h 329838"/>
              <a:gd name="connsiteX2" fmla="*/ 402431 w 581025"/>
              <a:gd name="connsiteY2" fmla="*/ 0 h 329838"/>
              <a:gd name="connsiteX3" fmla="*/ 402431 w 581025"/>
              <a:gd name="connsiteY3" fmla="*/ 100901 h 329838"/>
              <a:gd name="connsiteX4" fmla="*/ 63077 w 581025"/>
              <a:gd name="connsiteY4" fmla="*/ 21088 h 329838"/>
              <a:gd name="connsiteX5" fmla="*/ 0 w 581025"/>
              <a:gd name="connsiteY5" fmla="*/ 21088 h 329838"/>
              <a:gd name="connsiteX6" fmla="*/ 0 w 581025"/>
              <a:gd name="connsiteY6" fmla="*/ 323988 h 329838"/>
              <a:gd name="connsiteX7" fmla="*/ 45373 w 581025"/>
              <a:gd name="connsiteY7" fmla="*/ 323988 h 329838"/>
              <a:gd name="connsiteX8" fmla="*/ 402431 w 581025"/>
              <a:gd name="connsiteY8" fmla="*/ 232525 h 329838"/>
              <a:gd name="connsiteX9" fmla="*/ 402431 w 581025"/>
              <a:gd name="connsiteY9" fmla="*/ 329839 h 32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1025" h="329838">
                <a:moveTo>
                  <a:pt x="402431" y="329839"/>
                </a:moveTo>
                <a:lnTo>
                  <a:pt x="581025" y="164920"/>
                </a:lnTo>
                <a:lnTo>
                  <a:pt x="402431" y="0"/>
                </a:lnTo>
                <a:lnTo>
                  <a:pt x="402431" y="100901"/>
                </a:lnTo>
                <a:cubicBezTo>
                  <a:pt x="257287" y="93532"/>
                  <a:pt x="133641" y="63286"/>
                  <a:pt x="63077" y="21088"/>
                </a:cubicBezTo>
                <a:lnTo>
                  <a:pt x="0" y="21088"/>
                </a:lnTo>
                <a:lnTo>
                  <a:pt x="0" y="323988"/>
                </a:lnTo>
                <a:lnTo>
                  <a:pt x="45373" y="323988"/>
                </a:lnTo>
                <a:cubicBezTo>
                  <a:pt x="111605" y="275758"/>
                  <a:pt x="244252" y="240556"/>
                  <a:pt x="402431" y="232525"/>
                </a:cubicBezTo>
                <a:lnTo>
                  <a:pt x="402431" y="329839"/>
                </a:lnTo>
                <a:close/>
              </a:path>
            </a:pathLst>
          </a:custGeom>
          <a:gradFill>
            <a:gsLst>
              <a:gs pos="0">
                <a:srgbClr val="CDCFDA"/>
              </a:gs>
              <a:gs pos="50000">
                <a:srgbClr val="D6D8E5">
                  <a:alpha val="49804"/>
                </a:srgbClr>
              </a:gs>
              <a:gs pos="100000">
                <a:srgbClr val="DFE2F0">
                  <a:alpha val="0"/>
                </a:srgbClr>
              </a:gs>
            </a:gsLst>
            <a:lin ang="108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67" name="Image 8" descr="preencoded.png"/>
          <p:cNvSpPr/>
          <p:nvPr/>
        </p:nvSpPr>
        <p:spPr>
          <a:xfrm>
            <a:off x="5886450" y="3632200"/>
            <a:ext cx="387350" cy="219892"/>
          </a:xfrm>
          <a:custGeom>
            <a:avLst/>
            <a:gdLst>
              <a:gd name="connsiteX0" fmla="*/ 402431 w 581025"/>
              <a:gd name="connsiteY0" fmla="*/ 329839 h 329838"/>
              <a:gd name="connsiteX1" fmla="*/ 581025 w 581025"/>
              <a:gd name="connsiteY1" fmla="*/ 164920 h 329838"/>
              <a:gd name="connsiteX2" fmla="*/ 402431 w 581025"/>
              <a:gd name="connsiteY2" fmla="*/ 0 h 329838"/>
              <a:gd name="connsiteX3" fmla="*/ 402431 w 581025"/>
              <a:gd name="connsiteY3" fmla="*/ 100901 h 329838"/>
              <a:gd name="connsiteX4" fmla="*/ 63077 w 581025"/>
              <a:gd name="connsiteY4" fmla="*/ 21088 h 329838"/>
              <a:gd name="connsiteX5" fmla="*/ 0 w 581025"/>
              <a:gd name="connsiteY5" fmla="*/ 21088 h 329838"/>
              <a:gd name="connsiteX6" fmla="*/ 0 w 581025"/>
              <a:gd name="connsiteY6" fmla="*/ 323988 h 329838"/>
              <a:gd name="connsiteX7" fmla="*/ 45373 w 581025"/>
              <a:gd name="connsiteY7" fmla="*/ 323988 h 329838"/>
              <a:gd name="connsiteX8" fmla="*/ 402431 w 581025"/>
              <a:gd name="connsiteY8" fmla="*/ 232525 h 329838"/>
              <a:gd name="connsiteX9" fmla="*/ 402431 w 581025"/>
              <a:gd name="connsiteY9" fmla="*/ 329839 h 32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1025" h="329838">
                <a:moveTo>
                  <a:pt x="402431" y="329839"/>
                </a:moveTo>
                <a:lnTo>
                  <a:pt x="581025" y="164920"/>
                </a:lnTo>
                <a:lnTo>
                  <a:pt x="402431" y="0"/>
                </a:lnTo>
                <a:lnTo>
                  <a:pt x="402431" y="100901"/>
                </a:lnTo>
                <a:cubicBezTo>
                  <a:pt x="257287" y="93532"/>
                  <a:pt x="133641" y="63286"/>
                  <a:pt x="63077" y="21088"/>
                </a:cubicBezTo>
                <a:lnTo>
                  <a:pt x="0" y="21088"/>
                </a:lnTo>
                <a:lnTo>
                  <a:pt x="0" y="323988"/>
                </a:lnTo>
                <a:lnTo>
                  <a:pt x="45373" y="323988"/>
                </a:lnTo>
                <a:cubicBezTo>
                  <a:pt x="111605" y="275758"/>
                  <a:pt x="244252" y="240556"/>
                  <a:pt x="402431" y="232525"/>
                </a:cubicBezTo>
                <a:lnTo>
                  <a:pt x="402431" y="329839"/>
                </a:lnTo>
                <a:close/>
              </a:path>
            </a:pathLst>
          </a:custGeom>
          <a:gradFill>
            <a:gsLst>
              <a:gs pos="0">
                <a:srgbClr val="CDCFDA"/>
              </a:gs>
              <a:gs pos="50000">
                <a:srgbClr val="D6D8E5">
                  <a:alpha val="49804"/>
                </a:srgbClr>
              </a:gs>
              <a:gs pos="100000">
                <a:srgbClr val="DFE2F0">
                  <a:alpha val="0"/>
                </a:srgbClr>
              </a:gs>
            </a:gsLst>
            <a:lin ang="108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68" name="Image 9" descr="preencoded.png"/>
          <p:cNvSpPr/>
          <p:nvPr/>
        </p:nvSpPr>
        <p:spPr>
          <a:xfrm>
            <a:off x="5886450" y="4914900"/>
            <a:ext cx="387350" cy="219892"/>
          </a:xfrm>
          <a:custGeom>
            <a:avLst/>
            <a:gdLst>
              <a:gd name="connsiteX0" fmla="*/ 402431 w 581025"/>
              <a:gd name="connsiteY0" fmla="*/ 329839 h 329838"/>
              <a:gd name="connsiteX1" fmla="*/ 581025 w 581025"/>
              <a:gd name="connsiteY1" fmla="*/ 164920 h 329838"/>
              <a:gd name="connsiteX2" fmla="*/ 402431 w 581025"/>
              <a:gd name="connsiteY2" fmla="*/ 0 h 329838"/>
              <a:gd name="connsiteX3" fmla="*/ 402431 w 581025"/>
              <a:gd name="connsiteY3" fmla="*/ 100901 h 329838"/>
              <a:gd name="connsiteX4" fmla="*/ 63077 w 581025"/>
              <a:gd name="connsiteY4" fmla="*/ 21088 h 329838"/>
              <a:gd name="connsiteX5" fmla="*/ 0 w 581025"/>
              <a:gd name="connsiteY5" fmla="*/ 21088 h 329838"/>
              <a:gd name="connsiteX6" fmla="*/ 0 w 581025"/>
              <a:gd name="connsiteY6" fmla="*/ 323988 h 329838"/>
              <a:gd name="connsiteX7" fmla="*/ 45373 w 581025"/>
              <a:gd name="connsiteY7" fmla="*/ 323988 h 329838"/>
              <a:gd name="connsiteX8" fmla="*/ 402431 w 581025"/>
              <a:gd name="connsiteY8" fmla="*/ 232525 h 329838"/>
              <a:gd name="connsiteX9" fmla="*/ 402431 w 581025"/>
              <a:gd name="connsiteY9" fmla="*/ 329839 h 32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1025" h="329838">
                <a:moveTo>
                  <a:pt x="402431" y="329839"/>
                </a:moveTo>
                <a:lnTo>
                  <a:pt x="581025" y="164920"/>
                </a:lnTo>
                <a:lnTo>
                  <a:pt x="402431" y="0"/>
                </a:lnTo>
                <a:lnTo>
                  <a:pt x="402431" y="100901"/>
                </a:lnTo>
                <a:cubicBezTo>
                  <a:pt x="257287" y="93532"/>
                  <a:pt x="133641" y="63286"/>
                  <a:pt x="63077" y="21088"/>
                </a:cubicBezTo>
                <a:lnTo>
                  <a:pt x="0" y="21088"/>
                </a:lnTo>
                <a:lnTo>
                  <a:pt x="0" y="323988"/>
                </a:lnTo>
                <a:lnTo>
                  <a:pt x="45373" y="323988"/>
                </a:lnTo>
                <a:cubicBezTo>
                  <a:pt x="111605" y="275758"/>
                  <a:pt x="244252" y="240556"/>
                  <a:pt x="402431" y="232525"/>
                </a:cubicBezTo>
                <a:lnTo>
                  <a:pt x="402431" y="329839"/>
                </a:lnTo>
                <a:close/>
              </a:path>
            </a:pathLst>
          </a:custGeom>
          <a:gradFill>
            <a:gsLst>
              <a:gs pos="0">
                <a:srgbClr val="CDCFDA"/>
              </a:gs>
              <a:gs pos="50000">
                <a:srgbClr val="D6D8E5">
                  <a:alpha val="49804"/>
                </a:srgbClr>
              </a:gs>
              <a:gs pos="100000">
                <a:srgbClr val="DFE2F0">
                  <a:alpha val="0"/>
                </a:srgbClr>
              </a:gs>
            </a:gsLst>
            <a:lin ang="108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69" name="Image 12" descr="preencoded.png"/>
          <p:cNvSpPr/>
          <p:nvPr/>
        </p:nvSpPr>
        <p:spPr>
          <a:xfrm>
            <a:off x="6984369" y="1930400"/>
            <a:ext cx="4014459" cy="3057525"/>
          </a:xfrm>
          <a:custGeom>
            <a:avLst/>
            <a:gdLst>
              <a:gd name="connsiteX0" fmla="*/ 3010846 w 6021688"/>
              <a:gd name="connsiteY0" fmla="*/ 0 h 4586287"/>
              <a:gd name="connsiteX1" fmla="*/ 6021689 w 6021688"/>
              <a:gd name="connsiteY1" fmla="*/ 4586288 h 4586287"/>
              <a:gd name="connsiteX2" fmla="*/ 0 w 6021688"/>
              <a:gd name="connsiteY2" fmla="*/ 4586288 h 4586287"/>
              <a:gd name="connsiteX3" fmla="*/ 3010846 w 6021688"/>
              <a:gd name="connsiteY3" fmla="*/ 0 h 4586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21688" h="4586287">
                <a:moveTo>
                  <a:pt x="3010846" y="0"/>
                </a:moveTo>
                <a:lnTo>
                  <a:pt x="6021689" y="4586288"/>
                </a:lnTo>
                <a:lnTo>
                  <a:pt x="0" y="4586288"/>
                </a:lnTo>
                <a:lnTo>
                  <a:pt x="3010846" y="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50000">
                <a:srgbClr val="B3C4FF">
                  <a:alpha val="49804"/>
                </a:srgbClr>
              </a:gs>
              <a:gs pos="100000">
                <a:srgbClr val="6889FF">
                  <a:alpha val="0"/>
                </a:srgb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70" name="Image 13" descr="preencoded.png"/>
          <p:cNvSpPr/>
          <p:nvPr/>
        </p:nvSpPr>
        <p:spPr>
          <a:xfrm>
            <a:off x="7380538" y="3930710"/>
            <a:ext cx="3215770" cy="1022233"/>
          </a:xfrm>
          <a:custGeom>
            <a:avLst/>
            <a:gdLst>
              <a:gd name="connsiteX0" fmla="*/ 4802748 w 4823655"/>
              <a:gd name="connsiteY0" fmla="*/ 658885 h 1533349"/>
              <a:gd name="connsiteX1" fmla="*/ 4823655 w 4823655"/>
              <a:gd name="connsiteY1" fmla="*/ 729702 h 1533349"/>
              <a:gd name="connsiteX2" fmla="*/ 4814235 w 4823655"/>
              <a:gd name="connsiteY2" fmla="*/ 731110 h 1533349"/>
              <a:gd name="connsiteX3" fmla="*/ 4816893 w 4823655"/>
              <a:gd name="connsiteY3" fmla="*/ 766673 h 1533349"/>
              <a:gd name="connsiteX4" fmla="*/ 4814235 w 4823655"/>
              <a:gd name="connsiteY4" fmla="*/ 802237 h 1533349"/>
              <a:gd name="connsiteX5" fmla="*/ 4823655 w 4823655"/>
              <a:gd name="connsiteY5" fmla="*/ 803645 h 1533349"/>
              <a:gd name="connsiteX6" fmla="*/ 4802748 w 4823655"/>
              <a:gd name="connsiteY6" fmla="*/ 874461 h 1533349"/>
              <a:gd name="connsiteX7" fmla="*/ 4794042 w 4823655"/>
              <a:gd name="connsiteY7" fmla="*/ 870602 h 1533349"/>
              <a:gd name="connsiteX8" fmla="*/ 4757933 w 4823655"/>
              <a:gd name="connsiteY8" fmla="*/ 932784 h 1533349"/>
              <a:gd name="connsiteX9" fmla="*/ 4765658 w 4823655"/>
              <a:gd name="connsiteY9" fmla="*/ 938352 h 1533349"/>
              <a:gd name="connsiteX10" fmla="*/ 4717471 w 4823655"/>
              <a:gd name="connsiteY10" fmla="*/ 995083 h 1533349"/>
              <a:gd name="connsiteX11" fmla="*/ 4710679 w 4823655"/>
              <a:gd name="connsiteY11" fmla="*/ 988406 h 1533349"/>
              <a:gd name="connsiteX12" fmla="*/ 4656863 w 4823655"/>
              <a:gd name="connsiteY12" fmla="*/ 1037240 h 1533349"/>
              <a:gd name="connsiteX13" fmla="*/ 4662883 w 4823655"/>
              <a:gd name="connsiteY13" fmla="*/ 1044622 h 1533349"/>
              <a:gd name="connsiteX14" fmla="*/ 4603409 w 4823655"/>
              <a:gd name="connsiteY14" fmla="*/ 1088961 h 1533349"/>
              <a:gd name="connsiteX15" fmla="*/ 4598027 w 4823655"/>
              <a:gd name="connsiteY15" fmla="*/ 1081103 h 1533349"/>
              <a:gd name="connsiteX16" fmla="*/ 4535791 w 4823655"/>
              <a:gd name="connsiteY16" fmla="*/ 1120632 h 1533349"/>
              <a:gd name="connsiteX17" fmla="*/ 4540648 w 4823655"/>
              <a:gd name="connsiteY17" fmla="*/ 1128833 h 1533349"/>
              <a:gd name="connsiteX18" fmla="*/ 4475697 w 4823655"/>
              <a:gd name="connsiteY18" fmla="*/ 1164875 h 1533349"/>
              <a:gd name="connsiteX19" fmla="*/ 4471288 w 4823655"/>
              <a:gd name="connsiteY19" fmla="*/ 1156427 h 1533349"/>
              <a:gd name="connsiteX20" fmla="*/ 4405241 w 4823655"/>
              <a:gd name="connsiteY20" fmla="*/ 1188983 h 1533349"/>
              <a:gd name="connsiteX21" fmla="*/ 4409270 w 4823655"/>
              <a:gd name="connsiteY21" fmla="*/ 1197613 h 1533349"/>
              <a:gd name="connsiteX22" fmla="*/ 4341481 w 4823655"/>
              <a:gd name="connsiteY22" fmla="*/ 1227655 h 1533349"/>
              <a:gd name="connsiteX23" fmla="*/ 4337776 w 4823655"/>
              <a:gd name="connsiteY23" fmla="*/ 1218882 h 1533349"/>
              <a:gd name="connsiteX24" fmla="*/ 4269205 w 4823655"/>
              <a:gd name="connsiteY24" fmla="*/ 1246447 h 1533349"/>
              <a:gd name="connsiteX25" fmla="*/ 4272615 w 4823655"/>
              <a:gd name="connsiteY25" fmla="*/ 1255334 h 1533349"/>
              <a:gd name="connsiteX26" fmla="*/ 4203035 w 4823655"/>
              <a:gd name="connsiteY26" fmla="*/ 1280871 h 1533349"/>
              <a:gd name="connsiteX27" fmla="*/ 4199873 w 4823655"/>
              <a:gd name="connsiteY27" fmla="*/ 1271879 h 1533349"/>
              <a:gd name="connsiteX28" fmla="*/ 4129978 w 4823655"/>
              <a:gd name="connsiteY28" fmla="*/ 1295406 h 1533349"/>
              <a:gd name="connsiteX29" fmla="*/ 4132902 w 4823655"/>
              <a:gd name="connsiteY29" fmla="*/ 1304474 h 1533349"/>
              <a:gd name="connsiteX30" fmla="*/ 4062189 w 4823655"/>
              <a:gd name="connsiteY30" fmla="*/ 1326381 h 1533349"/>
              <a:gd name="connsiteX31" fmla="*/ 4059474 w 4823655"/>
              <a:gd name="connsiteY31" fmla="*/ 1317247 h 1533349"/>
              <a:gd name="connsiteX32" fmla="*/ 3988418 w 4823655"/>
              <a:gd name="connsiteY32" fmla="*/ 1337564 h 1533349"/>
              <a:gd name="connsiteX33" fmla="*/ 3990942 w 4823655"/>
              <a:gd name="connsiteY33" fmla="*/ 1346746 h 1533349"/>
              <a:gd name="connsiteX34" fmla="*/ 3919190 w 4823655"/>
              <a:gd name="connsiteY34" fmla="*/ 1365710 h 1533349"/>
              <a:gd name="connsiteX35" fmla="*/ 3916847 w 4823655"/>
              <a:gd name="connsiteY35" fmla="*/ 1356480 h 1533349"/>
              <a:gd name="connsiteX36" fmla="*/ 3844790 w 4823655"/>
              <a:gd name="connsiteY36" fmla="*/ 1374092 h 1533349"/>
              <a:gd name="connsiteX37" fmla="*/ 3846971 w 4823655"/>
              <a:gd name="connsiteY37" fmla="*/ 1383360 h 1533349"/>
              <a:gd name="connsiteX38" fmla="*/ 3774686 w 4823655"/>
              <a:gd name="connsiteY38" fmla="*/ 1399714 h 1533349"/>
              <a:gd name="connsiteX39" fmla="*/ 3772657 w 4823655"/>
              <a:gd name="connsiteY39" fmla="*/ 1390408 h 1533349"/>
              <a:gd name="connsiteX40" fmla="*/ 3700391 w 4823655"/>
              <a:gd name="connsiteY40" fmla="*/ 1405525 h 1533349"/>
              <a:gd name="connsiteX41" fmla="*/ 3702268 w 4823655"/>
              <a:gd name="connsiteY41" fmla="*/ 1414869 h 1533349"/>
              <a:gd name="connsiteX42" fmla="*/ 3629439 w 4823655"/>
              <a:gd name="connsiteY42" fmla="*/ 1428946 h 1533349"/>
              <a:gd name="connsiteX43" fmla="*/ 3627706 w 4823655"/>
              <a:gd name="connsiteY43" fmla="*/ 1419583 h 1533349"/>
              <a:gd name="connsiteX44" fmla="*/ 3554611 w 4823655"/>
              <a:gd name="connsiteY44" fmla="*/ 1432633 h 1533349"/>
              <a:gd name="connsiteX45" fmla="*/ 3556221 w 4823655"/>
              <a:gd name="connsiteY45" fmla="*/ 1442015 h 1533349"/>
              <a:gd name="connsiteX46" fmla="*/ 3483202 w 4823655"/>
              <a:gd name="connsiteY46" fmla="*/ 1454016 h 1533349"/>
              <a:gd name="connsiteX47" fmla="*/ 3481726 w 4823655"/>
              <a:gd name="connsiteY47" fmla="*/ 1444606 h 1533349"/>
              <a:gd name="connsiteX48" fmla="*/ 3408602 w 4823655"/>
              <a:gd name="connsiteY48" fmla="*/ 1455636 h 1533349"/>
              <a:gd name="connsiteX49" fmla="*/ 3409964 w 4823655"/>
              <a:gd name="connsiteY49" fmla="*/ 1465065 h 1533349"/>
              <a:gd name="connsiteX50" fmla="*/ 3336346 w 4823655"/>
              <a:gd name="connsiteY50" fmla="*/ 1475219 h 1533349"/>
              <a:gd name="connsiteX51" fmla="*/ 3335107 w 4823655"/>
              <a:gd name="connsiteY51" fmla="*/ 1465780 h 1533349"/>
              <a:gd name="connsiteX52" fmla="*/ 3261679 w 4823655"/>
              <a:gd name="connsiteY52" fmla="*/ 1475000 h 1533349"/>
              <a:gd name="connsiteX53" fmla="*/ 3262813 w 4823655"/>
              <a:gd name="connsiteY53" fmla="*/ 1484458 h 1533349"/>
              <a:gd name="connsiteX54" fmla="*/ 3189242 w 4823655"/>
              <a:gd name="connsiteY54" fmla="*/ 1492831 h 1533349"/>
              <a:gd name="connsiteX55" fmla="*/ 3188222 w 4823655"/>
              <a:gd name="connsiteY55" fmla="*/ 1483353 h 1533349"/>
              <a:gd name="connsiteX56" fmla="*/ 3114403 w 4823655"/>
              <a:gd name="connsiteY56" fmla="*/ 1490907 h 1533349"/>
              <a:gd name="connsiteX57" fmla="*/ 3115318 w 4823655"/>
              <a:gd name="connsiteY57" fmla="*/ 1500384 h 1533349"/>
              <a:gd name="connsiteX58" fmla="*/ 3041537 w 4823655"/>
              <a:gd name="connsiteY58" fmla="*/ 1507099 h 1533349"/>
              <a:gd name="connsiteX59" fmla="*/ 3040728 w 4823655"/>
              <a:gd name="connsiteY59" fmla="*/ 1497612 h 1533349"/>
              <a:gd name="connsiteX60" fmla="*/ 2966976 w 4823655"/>
              <a:gd name="connsiteY60" fmla="*/ 1503518 h 1533349"/>
              <a:gd name="connsiteX61" fmla="*/ 2967690 w 4823655"/>
              <a:gd name="connsiteY61" fmla="*/ 1513024 h 1533349"/>
              <a:gd name="connsiteX62" fmla="*/ 2893509 w 4823655"/>
              <a:gd name="connsiteY62" fmla="*/ 1518177 h 1533349"/>
              <a:gd name="connsiteX63" fmla="*/ 2892900 w 4823655"/>
              <a:gd name="connsiteY63" fmla="*/ 1508671 h 1533349"/>
              <a:gd name="connsiteX64" fmla="*/ 2819148 w 4823655"/>
              <a:gd name="connsiteY64" fmla="*/ 1513033 h 1533349"/>
              <a:gd name="connsiteX65" fmla="*/ 2819662 w 4823655"/>
              <a:gd name="connsiteY65" fmla="*/ 1522549 h 1533349"/>
              <a:gd name="connsiteX66" fmla="*/ 2745577 w 4823655"/>
              <a:gd name="connsiteY66" fmla="*/ 1526168 h 1533349"/>
              <a:gd name="connsiteX67" fmla="*/ 2745157 w 4823655"/>
              <a:gd name="connsiteY67" fmla="*/ 1516653 h 1533349"/>
              <a:gd name="connsiteX68" fmla="*/ 2671062 w 4823655"/>
              <a:gd name="connsiteY68" fmla="*/ 1519539 h 1533349"/>
              <a:gd name="connsiteX69" fmla="*/ 2671386 w 4823655"/>
              <a:gd name="connsiteY69" fmla="*/ 1529054 h 1533349"/>
              <a:gd name="connsiteX70" fmla="*/ 2597386 w 4823655"/>
              <a:gd name="connsiteY70" fmla="*/ 1531207 h 1533349"/>
              <a:gd name="connsiteX71" fmla="*/ 2597158 w 4823655"/>
              <a:gd name="connsiteY71" fmla="*/ 1521682 h 1533349"/>
              <a:gd name="connsiteX72" fmla="*/ 2522987 w 4823655"/>
              <a:gd name="connsiteY72" fmla="*/ 1523111 h 1533349"/>
              <a:gd name="connsiteX73" fmla="*/ 2523120 w 4823655"/>
              <a:gd name="connsiteY73" fmla="*/ 1532636 h 1533349"/>
              <a:gd name="connsiteX74" fmla="*/ 2449063 w 4823655"/>
              <a:gd name="connsiteY74" fmla="*/ 1533350 h 1533349"/>
              <a:gd name="connsiteX75" fmla="*/ 2449016 w 4823655"/>
              <a:gd name="connsiteY75" fmla="*/ 1523825 h 1533349"/>
              <a:gd name="connsiteX76" fmla="*/ 2411830 w 4823655"/>
              <a:gd name="connsiteY76" fmla="*/ 1523911 h 1533349"/>
              <a:gd name="connsiteX77" fmla="*/ 2374644 w 4823655"/>
              <a:gd name="connsiteY77" fmla="*/ 1523825 h 1533349"/>
              <a:gd name="connsiteX78" fmla="*/ 2374597 w 4823655"/>
              <a:gd name="connsiteY78" fmla="*/ 1533350 h 1533349"/>
              <a:gd name="connsiteX79" fmla="*/ 2300540 w 4823655"/>
              <a:gd name="connsiteY79" fmla="*/ 1532636 h 1533349"/>
              <a:gd name="connsiteX80" fmla="*/ 2300673 w 4823655"/>
              <a:gd name="connsiteY80" fmla="*/ 1523111 h 1533349"/>
              <a:gd name="connsiteX81" fmla="*/ 2226502 w 4823655"/>
              <a:gd name="connsiteY81" fmla="*/ 1521682 h 1533349"/>
              <a:gd name="connsiteX82" fmla="*/ 2226273 w 4823655"/>
              <a:gd name="connsiteY82" fmla="*/ 1531207 h 1533349"/>
              <a:gd name="connsiteX83" fmla="*/ 2152274 w 4823655"/>
              <a:gd name="connsiteY83" fmla="*/ 1529054 h 1533349"/>
              <a:gd name="connsiteX84" fmla="*/ 2152598 w 4823655"/>
              <a:gd name="connsiteY84" fmla="*/ 1519539 h 1533349"/>
              <a:gd name="connsiteX85" fmla="*/ 2078503 w 4823655"/>
              <a:gd name="connsiteY85" fmla="*/ 1516653 h 1533349"/>
              <a:gd name="connsiteX86" fmla="*/ 2078083 w 4823655"/>
              <a:gd name="connsiteY86" fmla="*/ 1526168 h 1533349"/>
              <a:gd name="connsiteX87" fmla="*/ 2003998 w 4823655"/>
              <a:gd name="connsiteY87" fmla="*/ 1522549 h 1533349"/>
              <a:gd name="connsiteX88" fmla="*/ 2004512 w 4823655"/>
              <a:gd name="connsiteY88" fmla="*/ 1513033 h 1533349"/>
              <a:gd name="connsiteX89" fmla="*/ 1930760 w 4823655"/>
              <a:gd name="connsiteY89" fmla="*/ 1508671 h 1533349"/>
              <a:gd name="connsiteX90" fmla="*/ 1930151 w 4823655"/>
              <a:gd name="connsiteY90" fmla="*/ 1518177 h 1533349"/>
              <a:gd name="connsiteX91" fmla="*/ 1855970 w 4823655"/>
              <a:gd name="connsiteY91" fmla="*/ 1513024 h 1533349"/>
              <a:gd name="connsiteX92" fmla="*/ 1856684 w 4823655"/>
              <a:gd name="connsiteY92" fmla="*/ 1503518 h 1533349"/>
              <a:gd name="connsiteX93" fmla="*/ 1782932 w 4823655"/>
              <a:gd name="connsiteY93" fmla="*/ 1497612 h 1533349"/>
              <a:gd name="connsiteX94" fmla="*/ 1782123 w 4823655"/>
              <a:gd name="connsiteY94" fmla="*/ 1507099 h 1533349"/>
              <a:gd name="connsiteX95" fmla="*/ 1708342 w 4823655"/>
              <a:gd name="connsiteY95" fmla="*/ 1500384 h 1533349"/>
              <a:gd name="connsiteX96" fmla="*/ 1709256 w 4823655"/>
              <a:gd name="connsiteY96" fmla="*/ 1490907 h 1533349"/>
              <a:gd name="connsiteX97" fmla="*/ 1635438 w 4823655"/>
              <a:gd name="connsiteY97" fmla="*/ 1483353 h 1533349"/>
              <a:gd name="connsiteX98" fmla="*/ 1634419 w 4823655"/>
              <a:gd name="connsiteY98" fmla="*/ 1492831 h 1533349"/>
              <a:gd name="connsiteX99" fmla="*/ 1560847 w 4823655"/>
              <a:gd name="connsiteY99" fmla="*/ 1484458 h 1533349"/>
              <a:gd name="connsiteX100" fmla="*/ 1561981 w 4823655"/>
              <a:gd name="connsiteY100" fmla="*/ 1475000 h 1533349"/>
              <a:gd name="connsiteX101" fmla="*/ 1488553 w 4823655"/>
              <a:gd name="connsiteY101" fmla="*/ 1465780 h 1533349"/>
              <a:gd name="connsiteX102" fmla="*/ 1487314 w 4823655"/>
              <a:gd name="connsiteY102" fmla="*/ 1475219 h 1533349"/>
              <a:gd name="connsiteX103" fmla="*/ 1413696 w 4823655"/>
              <a:gd name="connsiteY103" fmla="*/ 1465065 h 1533349"/>
              <a:gd name="connsiteX104" fmla="*/ 1415058 w 4823655"/>
              <a:gd name="connsiteY104" fmla="*/ 1455636 h 1533349"/>
              <a:gd name="connsiteX105" fmla="*/ 1341934 w 4823655"/>
              <a:gd name="connsiteY105" fmla="*/ 1444606 h 1533349"/>
              <a:gd name="connsiteX106" fmla="*/ 1340458 w 4823655"/>
              <a:gd name="connsiteY106" fmla="*/ 1454016 h 1533349"/>
              <a:gd name="connsiteX107" fmla="*/ 1267439 w 4823655"/>
              <a:gd name="connsiteY107" fmla="*/ 1442015 h 1533349"/>
              <a:gd name="connsiteX108" fmla="*/ 1269049 w 4823655"/>
              <a:gd name="connsiteY108" fmla="*/ 1432633 h 1533349"/>
              <a:gd name="connsiteX109" fmla="*/ 1195954 w 4823655"/>
              <a:gd name="connsiteY109" fmla="*/ 1419583 h 1533349"/>
              <a:gd name="connsiteX110" fmla="*/ 1194221 w 4823655"/>
              <a:gd name="connsiteY110" fmla="*/ 1428946 h 1533349"/>
              <a:gd name="connsiteX111" fmla="*/ 1121393 w 4823655"/>
              <a:gd name="connsiteY111" fmla="*/ 1414869 h 1533349"/>
              <a:gd name="connsiteX112" fmla="*/ 1123269 w 4823655"/>
              <a:gd name="connsiteY112" fmla="*/ 1405525 h 1533349"/>
              <a:gd name="connsiteX113" fmla="*/ 1051003 w 4823655"/>
              <a:gd name="connsiteY113" fmla="*/ 1390408 h 1533349"/>
              <a:gd name="connsiteX114" fmla="*/ 1048974 w 4823655"/>
              <a:gd name="connsiteY114" fmla="*/ 1399714 h 1533349"/>
              <a:gd name="connsiteX115" fmla="*/ 976689 w 4823655"/>
              <a:gd name="connsiteY115" fmla="*/ 1383360 h 1533349"/>
              <a:gd name="connsiteX116" fmla="*/ 978870 w 4823655"/>
              <a:gd name="connsiteY116" fmla="*/ 1374092 h 1533349"/>
              <a:gd name="connsiteX117" fmla="*/ 906814 w 4823655"/>
              <a:gd name="connsiteY117" fmla="*/ 1356480 h 1533349"/>
              <a:gd name="connsiteX118" fmla="*/ 904469 w 4823655"/>
              <a:gd name="connsiteY118" fmla="*/ 1365710 h 1533349"/>
              <a:gd name="connsiteX119" fmla="*/ 832719 w 4823655"/>
              <a:gd name="connsiteY119" fmla="*/ 1346746 h 1533349"/>
              <a:gd name="connsiteX120" fmla="*/ 835243 w 4823655"/>
              <a:gd name="connsiteY120" fmla="*/ 1337564 h 1533349"/>
              <a:gd name="connsiteX121" fmla="*/ 764186 w 4823655"/>
              <a:gd name="connsiteY121" fmla="*/ 1317247 h 1533349"/>
              <a:gd name="connsiteX122" fmla="*/ 761470 w 4823655"/>
              <a:gd name="connsiteY122" fmla="*/ 1326381 h 1533349"/>
              <a:gd name="connsiteX123" fmla="*/ 690758 w 4823655"/>
              <a:gd name="connsiteY123" fmla="*/ 1304474 h 1533349"/>
              <a:gd name="connsiteX124" fmla="*/ 693683 w 4823655"/>
              <a:gd name="connsiteY124" fmla="*/ 1295406 h 1533349"/>
              <a:gd name="connsiteX125" fmla="*/ 623784 w 4823655"/>
              <a:gd name="connsiteY125" fmla="*/ 1271879 h 1533349"/>
              <a:gd name="connsiteX126" fmla="*/ 620629 w 4823655"/>
              <a:gd name="connsiteY126" fmla="*/ 1280871 h 1533349"/>
              <a:gd name="connsiteX127" fmla="*/ 551043 w 4823655"/>
              <a:gd name="connsiteY127" fmla="*/ 1255334 h 1533349"/>
              <a:gd name="connsiteX128" fmla="*/ 554454 w 4823655"/>
              <a:gd name="connsiteY128" fmla="*/ 1246447 h 1533349"/>
              <a:gd name="connsiteX129" fmla="*/ 485880 w 4823655"/>
              <a:gd name="connsiteY129" fmla="*/ 1218882 h 1533349"/>
              <a:gd name="connsiteX130" fmla="*/ 482181 w 4823655"/>
              <a:gd name="connsiteY130" fmla="*/ 1227655 h 1533349"/>
              <a:gd name="connsiteX131" fmla="*/ 414394 w 4823655"/>
              <a:gd name="connsiteY131" fmla="*/ 1197613 h 1533349"/>
              <a:gd name="connsiteX132" fmla="*/ 418421 w 4823655"/>
              <a:gd name="connsiteY132" fmla="*/ 1188983 h 1533349"/>
              <a:gd name="connsiteX133" fmla="*/ 352372 w 4823655"/>
              <a:gd name="connsiteY133" fmla="*/ 1156427 h 1533349"/>
              <a:gd name="connsiteX134" fmla="*/ 347967 w 4823655"/>
              <a:gd name="connsiteY134" fmla="*/ 1164875 h 1533349"/>
              <a:gd name="connsiteX135" fmla="*/ 283015 w 4823655"/>
              <a:gd name="connsiteY135" fmla="*/ 1128833 h 1533349"/>
              <a:gd name="connsiteX136" fmla="*/ 287864 w 4823655"/>
              <a:gd name="connsiteY136" fmla="*/ 1120632 h 1533349"/>
              <a:gd name="connsiteX137" fmla="*/ 225634 w 4823655"/>
              <a:gd name="connsiteY137" fmla="*/ 1081103 h 1533349"/>
              <a:gd name="connsiteX138" fmla="*/ 220253 w 4823655"/>
              <a:gd name="connsiteY138" fmla="*/ 1088961 h 1533349"/>
              <a:gd name="connsiteX139" fmla="*/ 160777 w 4823655"/>
              <a:gd name="connsiteY139" fmla="*/ 1044622 h 1533349"/>
              <a:gd name="connsiteX140" fmla="*/ 166799 w 4823655"/>
              <a:gd name="connsiteY140" fmla="*/ 1037240 h 1533349"/>
              <a:gd name="connsiteX141" fmla="*/ 112983 w 4823655"/>
              <a:gd name="connsiteY141" fmla="*/ 988406 h 1533349"/>
              <a:gd name="connsiteX142" fmla="*/ 106185 w 4823655"/>
              <a:gd name="connsiteY142" fmla="*/ 995083 h 1533349"/>
              <a:gd name="connsiteX143" fmla="*/ 57998 w 4823655"/>
              <a:gd name="connsiteY143" fmla="*/ 938352 h 1533349"/>
              <a:gd name="connsiteX144" fmla="*/ 65727 w 4823655"/>
              <a:gd name="connsiteY144" fmla="*/ 932784 h 1533349"/>
              <a:gd name="connsiteX145" fmla="*/ 29622 w 4823655"/>
              <a:gd name="connsiteY145" fmla="*/ 870602 h 1533349"/>
              <a:gd name="connsiteX146" fmla="*/ 20913 w 4823655"/>
              <a:gd name="connsiteY146" fmla="*/ 874461 h 1533349"/>
              <a:gd name="connsiteX147" fmla="*/ 0 w 4823655"/>
              <a:gd name="connsiteY147" fmla="*/ 803645 h 1533349"/>
              <a:gd name="connsiteX148" fmla="*/ 9420 w 4823655"/>
              <a:gd name="connsiteY148" fmla="*/ 802237 h 1533349"/>
              <a:gd name="connsiteX149" fmla="*/ 6767 w 4823655"/>
              <a:gd name="connsiteY149" fmla="*/ 766673 h 1533349"/>
              <a:gd name="connsiteX150" fmla="*/ 9420 w 4823655"/>
              <a:gd name="connsiteY150" fmla="*/ 731110 h 1533349"/>
              <a:gd name="connsiteX151" fmla="*/ 0 w 4823655"/>
              <a:gd name="connsiteY151" fmla="*/ 729702 h 1533349"/>
              <a:gd name="connsiteX152" fmla="*/ 20913 w 4823655"/>
              <a:gd name="connsiteY152" fmla="*/ 658885 h 1533349"/>
              <a:gd name="connsiteX153" fmla="*/ 29622 w 4823655"/>
              <a:gd name="connsiteY153" fmla="*/ 662744 h 1533349"/>
              <a:gd name="connsiteX154" fmla="*/ 65727 w 4823655"/>
              <a:gd name="connsiteY154" fmla="*/ 600562 h 1533349"/>
              <a:gd name="connsiteX155" fmla="*/ 57998 w 4823655"/>
              <a:gd name="connsiteY155" fmla="*/ 594995 h 1533349"/>
              <a:gd name="connsiteX156" fmla="*/ 106185 w 4823655"/>
              <a:gd name="connsiteY156" fmla="*/ 538267 h 1533349"/>
              <a:gd name="connsiteX157" fmla="*/ 112983 w 4823655"/>
              <a:gd name="connsiteY157" fmla="*/ 544938 h 1533349"/>
              <a:gd name="connsiteX158" fmla="*/ 166799 w 4823655"/>
              <a:gd name="connsiteY158" fmla="*/ 496102 h 1533349"/>
              <a:gd name="connsiteX159" fmla="*/ 160777 w 4823655"/>
              <a:gd name="connsiteY159" fmla="*/ 488722 h 1533349"/>
              <a:gd name="connsiteX160" fmla="*/ 220253 w 4823655"/>
              <a:gd name="connsiteY160" fmla="*/ 444387 h 1533349"/>
              <a:gd name="connsiteX161" fmla="*/ 225634 w 4823655"/>
              <a:gd name="connsiteY161" fmla="*/ 452246 h 1533349"/>
              <a:gd name="connsiteX162" fmla="*/ 287865 w 4823655"/>
              <a:gd name="connsiteY162" fmla="*/ 412712 h 1533349"/>
              <a:gd name="connsiteX163" fmla="*/ 283015 w 4823655"/>
              <a:gd name="connsiteY163" fmla="*/ 404514 h 1533349"/>
              <a:gd name="connsiteX164" fmla="*/ 347967 w 4823655"/>
              <a:gd name="connsiteY164" fmla="*/ 368475 h 1533349"/>
              <a:gd name="connsiteX165" fmla="*/ 352372 w 4823655"/>
              <a:gd name="connsiteY165" fmla="*/ 376921 h 1533349"/>
              <a:gd name="connsiteX166" fmla="*/ 418421 w 4823655"/>
              <a:gd name="connsiteY166" fmla="*/ 344363 h 1533349"/>
              <a:gd name="connsiteX167" fmla="*/ 414394 w 4823655"/>
              <a:gd name="connsiteY167" fmla="*/ 335732 h 1533349"/>
              <a:gd name="connsiteX168" fmla="*/ 482181 w 4823655"/>
              <a:gd name="connsiteY168" fmla="*/ 305688 h 1533349"/>
              <a:gd name="connsiteX169" fmla="*/ 485880 w 4823655"/>
              <a:gd name="connsiteY169" fmla="*/ 314465 h 1533349"/>
              <a:gd name="connsiteX170" fmla="*/ 554454 w 4823655"/>
              <a:gd name="connsiteY170" fmla="*/ 286902 h 1533349"/>
              <a:gd name="connsiteX171" fmla="*/ 551043 w 4823655"/>
              <a:gd name="connsiteY171" fmla="*/ 278009 h 1533349"/>
              <a:gd name="connsiteX172" fmla="*/ 620629 w 4823655"/>
              <a:gd name="connsiteY172" fmla="*/ 252478 h 1533349"/>
              <a:gd name="connsiteX173" fmla="*/ 623784 w 4823655"/>
              <a:gd name="connsiteY173" fmla="*/ 261465 h 1533349"/>
              <a:gd name="connsiteX174" fmla="*/ 693683 w 4823655"/>
              <a:gd name="connsiteY174" fmla="*/ 237940 h 1533349"/>
              <a:gd name="connsiteX175" fmla="*/ 690758 w 4823655"/>
              <a:gd name="connsiteY175" fmla="*/ 228876 h 1533349"/>
              <a:gd name="connsiteX176" fmla="*/ 761470 w 4823655"/>
              <a:gd name="connsiteY176" fmla="*/ 206968 h 1533349"/>
              <a:gd name="connsiteX177" fmla="*/ 764186 w 4823655"/>
              <a:gd name="connsiteY177" fmla="*/ 216098 h 1533349"/>
              <a:gd name="connsiteX178" fmla="*/ 835243 w 4823655"/>
              <a:gd name="connsiteY178" fmla="*/ 195782 h 1533349"/>
              <a:gd name="connsiteX179" fmla="*/ 832719 w 4823655"/>
              <a:gd name="connsiteY179" fmla="*/ 186597 h 1533349"/>
              <a:gd name="connsiteX180" fmla="*/ 904469 w 4823655"/>
              <a:gd name="connsiteY180" fmla="*/ 167637 h 1533349"/>
              <a:gd name="connsiteX181" fmla="*/ 906814 w 4823655"/>
              <a:gd name="connsiteY181" fmla="*/ 176869 h 1533349"/>
              <a:gd name="connsiteX182" fmla="*/ 978870 w 4823655"/>
              <a:gd name="connsiteY182" fmla="*/ 159256 h 1533349"/>
              <a:gd name="connsiteX183" fmla="*/ 976689 w 4823655"/>
              <a:gd name="connsiteY183" fmla="*/ 149984 h 1533349"/>
              <a:gd name="connsiteX184" fmla="*/ 1048974 w 4823655"/>
              <a:gd name="connsiteY184" fmla="*/ 133634 h 1533349"/>
              <a:gd name="connsiteX185" fmla="*/ 1051003 w 4823655"/>
              <a:gd name="connsiteY185" fmla="*/ 142941 h 1533349"/>
              <a:gd name="connsiteX186" fmla="*/ 1123269 w 4823655"/>
              <a:gd name="connsiteY186" fmla="*/ 127820 h 1533349"/>
              <a:gd name="connsiteX187" fmla="*/ 1121393 w 4823655"/>
              <a:gd name="connsiteY187" fmla="*/ 118482 h 1533349"/>
              <a:gd name="connsiteX188" fmla="*/ 1194221 w 4823655"/>
              <a:gd name="connsiteY188" fmla="*/ 104396 h 1533349"/>
              <a:gd name="connsiteX189" fmla="*/ 1195954 w 4823655"/>
              <a:gd name="connsiteY189" fmla="*/ 113761 h 1533349"/>
              <a:gd name="connsiteX190" fmla="*/ 1269049 w 4823655"/>
              <a:gd name="connsiteY190" fmla="*/ 100719 h 1533349"/>
              <a:gd name="connsiteX191" fmla="*/ 1267439 w 4823655"/>
              <a:gd name="connsiteY191" fmla="*/ 91330 h 1533349"/>
              <a:gd name="connsiteX192" fmla="*/ 1340458 w 4823655"/>
              <a:gd name="connsiteY192" fmla="*/ 79333 h 1533349"/>
              <a:gd name="connsiteX193" fmla="*/ 1341934 w 4823655"/>
              <a:gd name="connsiteY193" fmla="*/ 88742 h 1533349"/>
              <a:gd name="connsiteX194" fmla="*/ 1415058 w 4823655"/>
              <a:gd name="connsiteY194" fmla="*/ 77711 h 1533349"/>
              <a:gd name="connsiteX195" fmla="*/ 1413696 w 4823655"/>
              <a:gd name="connsiteY195" fmla="*/ 68284 h 1533349"/>
              <a:gd name="connsiteX196" fmla="*/ 1487314 w 4823655"/>
              <a:gd name="connsiteY196" fmla="*/ 58125 h 1533349"/>
              <a:gd name="connsiteX197" fmla="*/ 1488553 w 4823655"/>
              <a:gd name="connsiteY197" fmla="*/ 67568 h 1533349"/>
              <a:gd name="connsiteX198" fmla="*/ 1561981 w 4823655"/>
              <a:gd name="connsiteY198" fmla="*/ 58344 h 1533349"/>
              <a:gd name="connsiteX199" fmla="*/ 1560847 w 4823655"/>
              <a:gd name="connsiteY199" fmla="*/ 48887 h 1533349"/>
              <a:gd name="connsiteX200" fmla="*/ 1634419 w 4823655"/>
              <a:gd name="connsiteY200" fmla="*/ 40519 h 1533349"/>
              <a:gd name="connsiteX201" fmla="*/ 1635438 w 4823655"/>
              <a:gd name="connsiteY201" fmla="*/ 49989 h 1533349"/>
              <a:gd name="connsiteX202" fmla="*/ 1709256 w 4823655"/>
              <a:gd name="connsiteY202" fmla="*/ 42444 h 1533349"/>
              <a:gd name="connsiteX203" fmla="*/ 1708342 w 4823655"/>
              <a:gd name="connsiteY203" fmla="*/ 32963 h 1533349"/>
              <a:gd name="connsiteX204" fmla="*/ 1782123 w 4823655"/>
              <a:gd name="connsiteY204" fmla="*/ 26247 h 1533349"/>
              <a:gd name="connsiteX205" fmla="*/ 1782932 w 4823655"/>
              <a:gd name="connsiteY205" fmla="*/ 35737 h 1533349"/>
              <a:gd name="connsiteX206" fmla="*/ 1856684 w 4823655"/>
              <a:gd name="connsiteY206" fmla="*/ 29825 h 1533349"/>
              <a:gd name="connsiteX207" fmla="*/ 1855970 w 4823655"/>
              <a:gd name="connsiteY207" fmla="*/ 20327 h 1533349"/>
              <a:gd name="connsiteX208" fmla="*/ 1930151 w 4823655"/>
              <a:gd name="connsiteY208" fmla="*/ 15169 h 1533349"/>
              <a:gd name="connsiteX209" fmla="*/ 1930760 w 4823655"/>
              <a:gd name="connsiteY209" fmla="*/ 24674 h 1533349"/>
              <a:gd name="connsiteX210" fmla="*/ 2004512 w 4823655"/>
              <a:gd name="connsiteY210" fmla="*/ 20313 h 1533349"/>
              <a:gd name="connsiteX211" fmla="*/ 2003998 w 4823655"/>
              <a:gd name="connsiteY211" fmla="*/ 10802 h 1533349"/>
              <a:gd name="connsiteX212" fmla="*/ 2078083 w 4823655"/>
              <a:gd name="connsiteY212" fmla="*/ 7176 h 1533349"/>
              <a:gd name="connsiteX213" fmla="*/ 2078503 w 4823655"/>
              <a:gd name="connsiteY213" fmla="*/ 16691 h 1533349"/>
              <a:gd name="connsiteX214" fmla="*/ 2152598 w 4823655"/>
              <a:gd name="connsiteY214" fmla="*/ 13808 h 1533349"/>
              <a:gd name="connsiteX215" fmla="*/ 2152274 w 4823655"/>
              <a:gd name="connsiteY215" fmla="*/ 4289 h 1533349"/>
              <a:gd name="connsiteX216" fmla="*/ 2226273 w 4823655"/>
              <a:gd name="connsiteY216" fmla="*/ 2141 h 1533349"/>
              <a:gd name="connsiteX217" fmla="*/ 2226502 w 4823655"/>
              <a:gd name="connsiteY217" fmla="*/ 11663 h 1533349"/>
              <a:gd name="connsiteX218" fmla="*/ 2300673 w 4823655"/>
              <a:gd name="connsiteY218" fmla="*/ 10235 h 1533349"/>
              <a:gd name="connsiteX219" fmla="*/ 2300540 w 4823655"/>
              <a:gd name="connsiteY219" fmla="*/ 711 h 1533349"/>
              <a:gd name="connsiteX220" fmla="*/ 2374597 w 4823655"/>
              <a:gd name="connsiteY220" fmla="*/ 0 h 1533349"/>
              <a:gd name="connsiteX221" fmla="*/ 2374644 w 4823655"/>
              <a:gd name="connsiteY221" fmla="*/ 9525 h 1533349"/>
              <a:gd name="connsiteX222" fmla="*/ 2411830 w 4823655"/>
              <a:gd name="connsiteY222" fmla="*/ 9436 h 1533349"/>
              <a:gd name="connsiteX223" fmla="*/ 2449016 w 4823655"/>
              <a:gd name="connsiteY223" fmla="*/ 9525 h 1533349"/>
              <a:gd name="connsiteX224" fmla="*/ 2449063 w 4823655"/>
              <a:gd name="connsiteY224" fmla="*/ 0 h 1533349"/>
              <a:gd name="connsiteX225" fmla="*/ 2523120 w 4823655"/>
              <a:gd name="connsiteY225" fmla="*/ 711 h 1533349"/>
              <a:gd name="connsiteX226" fmla="*/ 2522987 w 4823655"/>
              <a:gd name="connsiteY226" fmla="*/ 10235 h 1533349"/>
              <a:gd name="connsiteX227" fmla="*/ 2597158 w 4823655"/>
              <a:gd name="connsiteY227" fmla="*/ 11663 h 1533349"/>
              <a:gd name="connsiteX228" fmla="*/ 2597386 w 4823655"/>
              <a:gd name="connsiteY228" fmla="*/ 2141 h 1533349"/>
              <a:gd name="connsiteX229" fmla="*/ 2671386 w 4823655"/>
              <a:gd name="connsiteY229" fmla="*/ 4289 h 1533349"/>
              <a:gd name="connsiteX230" fmla="*/ 2671062 w 4823655"/>
              <a:gd name="connsiteY230" fmla="*/ 13808 h 1533349"/>
              <a:gd name="connsiteX231" fmla="*/ 2745157 w 4823655"/>
              <a:gd name="connsiteY231" fmla="*/ 16691 h 1533349"/>
              <a:gd name="connsiteX232" fmla="*/ 2745577 w 4823655"/>
              <a:gd name="connsiteY232" fmla="*/ 7176 h 1533349"/>
              <a:gd name="connsiteX233" fmla="*/ 2819662 w 4823655"/>
              <a:gd name="connsiteY233" fmla="*/ 10802 h 1533349"/>
              <a:gd name="connsiteX234" fmla="*/ 2819148 w 4823655"/>
              <a:gd name="connsiteY234" fmla="*/ 20313 h 1533349"/>
              <a:gd name="connsiteX235" fmla="*/ 2892900 w 4823655"/>
              <a:gd name="connsiteY235" fmla="*/ 24674 h 1533349"/>
              <a:gd name="connsiteX236" fmla="*/ 2893509 w 4823655"/>
              <a:gd name="connsiteY236" fmla="*/ 15169 h 1533349"/>
              <a:gd name="connsiteX237" fmla="*/ 2967690 w 4823655"/>
              <a:gd name="connsiteY237" fmla="*/ 20327 h 1533349"/>
              <a:gd name="connsiteX238" fmla="*/ 2966976 w 4823655"/>
              <a:gd name="connsiteY238" fmla="*/ 29825 h 1533349"/>
              <a:gd name="connsiteX239" fmla="*/ 3040728 w 4823655"/>
              <a:gd name="connsiteY239" fmla="*/ 35737 h 1533349"/>
              <a:gd name="connsiteX240" fmla="*/ 3041537 w 4823655"/>
              <a:gd name="connsiteY240" fmla="*/ 26247 h 1533349"/>
              <a:gd name="connsiteX241" fmla="*/ 3115318 w 4823655"/>
              <a:gd name="connsiteY241" fmla="*/ 32963 h 1533349"/>
              <a:gd name="connsiteX242" fmla="*/ 3114403 w 4823655"/>
              <a:gd name="connsiteY242" fmla="*/ 42444 h 1533349"/>
              <a:gd name="connsiteX243" fmla="*/ 3188222 w 4823655"/>
              <a:gd name="connsiteY243" fmla="*/ 49989 h 1533349"/>
              <a:gd name="connsiteX244" fmla="*/ 3189242 w 4823655"/>
              <a:gd name="connsiteY244" fmla="*/ 40519 h 1533349"/>
              <a:gd name="connsiteX245" fmla="*/ 3262813 w 4823655"/>
              <a:gd name="connsiteY245" fmla="*/ 48887 h 1533349"/>
              <a:gd name="connsiteX246" fmla="*/ 3261679 w 4823655"/>
              <a:gd name="connsiteY246" fmla="*/ 58344 h 1533349"/>
              <a:gd name="connsiteX247" fmla="*/ 3335107 w 4823655"/>
              <a:gd name="connsiteY247" fmla="*/ 67568 h 1533349"/>
              <a:gd name="connsiteX248" fmla="*/ 3336346 w 4823655"/>
              <a:gd name="connsiteY248" fmla="*/ 58125 h 1533349"/>
              <a:gd name="connsiteX249" fmla="*/ 3409964 w 4823655"/>
              <a:gd name="connsiteY249" fmla="*/ 68284 h 1533349"/>
              <a:gd name="connsiteX250" fmla="*/ 3408602 w 4823655"/>
              <a:gd name="connsiteY250" fmla="*/ 77711 h 1533349"/>
              <a:gd name="connsiteX251" fmla="*/ 3481726 w 4823655"/>
              <a:gd name="connsiteY251" fmla="*/ 88742 h 1533349"/>
              <a:gd name="connsiteX252" fmla="*/ 3483202 w 4823655"/>
              <a:gd name="connsiteY252" fmla="*/ 79333 h 1533349"/>
              <a:gd name="connsiteX253" fmla="*/ 3556221 w 4823655"/>
              <a:gd name="connsiteY253" fmla="*/ 91330 h 1533349"/>
              <a:gd name="connsiteX254" fmla="*/ 3554611 w 4823655"/>
              <a:gd name="connsiteY254" fmla="*/ 100719 h 1533349"/>
              <a:gd name="connsiteX255" fmla="*/ 3627706 w 4823655"/>
              <a:gd name="connsiteY255" fmla="*/ 113761 h 1533349"/>
              <a:gd name="connsiteX256" fmla="*/ 3629439 w 4823655"/>
              <a:gd name="connsiteY256" fmla="*/ 104396 h 1533349"/>
              <a:gd name="connsiteX257" fmla="*/ 3702268 w 4823655"/>
              <a:gd name="connsiteY257" fmla="*/ 118482 h 1533349"/>
              <a:gd name="connsiteX258" fmla="*/ 3700391 w 4823655"/>
              <a:gd name="connsiteY258" fmla="*/ 127820 h 1533349"/>
              <a:gd name="connsiteX259" fmla="*/ 3772657 w 4823655"/>
              <a:gd name="connsiteY259" fmla="*/ 142941 h 1533349"/>
              <a:gd name="connsiteX260" fmla="*/ 3774686 w 4823655"/>
              <a:gd name="connsiteY260" fmla="*/ 133634 h 1533349"/>
              <a:gd name="connsiteX261" fmla="*/ 3846971 w 4823655"/>
              <a:gd name="connsiteY261" fmla="*/ 149984 h 1533349"/>
              <a:gd name="connsiteX262" fmla="*/ 3844790 w 4823655"/>
              <a:gd name="connsiteY262" fmla="*/ 159256 h 1533349"/>
              <a:gd name="connsiteX263" fmla="*/ 3916847 w 4823655"/>
              <a:gd name="connsiteY263" fmla="*/ 176869 h 1533349"/>
              <a:gd name="connsiteX264" fmla="*/ 3919190 w 4823655"/>
              <a:gd name="connsiteY264" fmla="*/ 167637 h 1533349"/>
              <a:gd name="connsiteX265" fmla="*/ 3990942 w 4823655"/>
              <a:gd name="connsiteY265" fmla="*/ 186597 h 1533349"/>
              <a:gd name="connsiteX266" fmla="*/ 3988418 w 4823655"/>
              <a:gd name="connsiteY266" fmla="*/ 195782 h 1533349"/>
              <a:gd name="connsiteX267" fmla="*/ 4059474 w 4823655"/>
              <a:gd name="connsiteY267" fmla="*/ 216098 h 1533349"/>
              <a:gd name="connsiteX268" fmla="*/ 4062189 w 4823655"/>
              <a:gd name="connsiteY268" fmla="*/ 206968 h 1533349"/>
              <a:gd name="connsiteX269" fmla="*/ 4132902 w 4823655"/>
              <a:gd name="connsiteY269" fmla="*/ 228876 h 1533349"/>
              <a:gd name="connsiteX270" fmla="*/ 4129978 w 4823655"/>
              <a:gd name="connsiteY270" fmla="*/ 237940 h 1533349"/>
              <a:gd name="connsiteX271" fmla="*/ 4199873 w 4823655"/>
              <a:gd name="connsiteY271" fmla="*/ 261465 h 1533349"/>
              <a:gd name="connsiteX272" fmla="*/ 4203035 w 4823655"/>
              <a:gd name="connsiteY272" fmla="*/ 252478 h 1533349"/>
              <a:gd name="connsiteX273" fmla="*/ 4272615 w 4823655"/>
              <a:gd name="connsiteY273" fmla="*/ 278009 h 1533349"/>
              <a:gd name="connsiteX274" fmla="*/ 4269205 w 4823655"/>
              <a:gd name="connsiteY274" fmla="*/ 286903 h 1533349"/>
              <a:gd name="connsiteX275" fmla="*/ 4337776 w 4823655"/>
              <a:gd name="connsiteY275" fmla="*/ 314465 h 1533349"/>
              <a:gd name="connsiteX276" fmla="*/ 4341481 w 4823655"/>
              <a:gd name="connsiteY276" fmla="*/ 305688 h 1533349"/>
              <a:gd name="connsiteX277" fmla="*/ 4409270 w 4823655"/>
              <a:gd name="connsiteY277" fmla="*/ 335732 h 1533349"/>
              <a:gd name="connsiteX278" fmla="*/ 4405241 w 4823655"/>
              <a:gd name="connsiteY278" fmla="*/ 344363 h 1533349"/>
              <a:gd name="connsiteX279" fmla="*/ 4471288 w 4823655"/>
              <a:gd name="connsiteY279" fmla="*/ 376921 h 1533349"/>
              <a:gd name="connsiteX280" fmla="*/ 4475697 w 4823655"/>
              <a:gd name="connsiteY280" fmla="*/ 368475 h 1533349"/>
              <a:gd name="connsiteX281" fmla="*/ 4540648 w 4823655"/>
              <a:gd name="connsiteY281" fmla="*/ 404514 h 1533349"/>
              <a:gd name="connsiteX282" fmla="*/ 4535791 w 4823655"/>
              <a:gd name="connsiteY282" fmla="*/ 412712 h 1533349"/>
              <a:gd name="connsiteX283" fmla="*/ 4598027 w 4823655"/>
              <a:gd name="connsiteY283" fmla="*/ 452246 h 1533349"/>
              <a:gd name="connsiteX284" fmla="*/ 4603409 w 4823655"/>
              <a:gd name="connsiteY284" fmla="*/ 444387 h 1533349"/>
              <a:gd name="connsiteX285" fmla="*/ 4662883 w 4823655"/>
              <a:gd name="connsiteY285" fmla="*/ 488722 h 1533349"/>
              <a:gd name="connsiteX286" fmla="*/ 4656863 w 4823655"/>
              <a:gd name="connsiteY286" fmla="*/ 496102 h 1533349"/>
              <a:gd name="connsiteX287" fmla="*/ 4710679 w 4823655"/>
              <a:gd name="connsiteY287" fmla="*/ 544938 h 1533349"/>
              <a:gd name="connsiteX288" fmla="*/ 4717471 w 4823655"/>
              <a:gd name="connsiteY288" fmla="*/ 538267 h 1533349"/>
              <a:gd name="connsiteX289" fmla="*/ 4765658 w 4823655"/>
              <a:gd name="connsiteY289" fmla="*/ 594995 h 1533349"/>
              <a:gd name="connsiteX290" fmla="*/ 4757933 w 4823655"/>
              <a:gd name="connsiteY290" fmla="*/ 600562 h 1533349"/>
              <a:gd name="connsiteX291" fmla="*/ 4794042 w 4823655"/>
              <a:gd name="connsiteY291" fmla="*/ 662744 h 1533349"/>
              <a:gd name="connsiteX292" fmla="*/ 4802748 w 4823655"/>
              <a:gd name="connsiteY292" fmla="*/ 658885 h 153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</a:cxnLst>
            <a:rect l="l" t="t" r="r" b="b"/>
            <a:pathLst>
              <a:path w="4823655" h="1533349">
                <a:moveTo>
                  <a:pt x="4802748" y="658885"/>
                </a:moveTo>
                <a:cubicBezTo>
                  <a:pt x="4813064" y="682171"/>
                  <a:pt x="4820083" y="705793"/>
                  <a:pt x="4823655" y="729702"/>
                </a:cubicBezTo>
                <a:lnTo>
                  <a:pt x="4814235" y="731110"/>
                </a:lnTo>
                <a:cubicBezTo>
                  <a:pt x="4816007" y="742900"/>
                  <a:pt x="4816893" y="754755"/>
                  <a:pt x="4816893" y="766673"/>
                </a:cubicBezTo>
                <a:cubicBezTo>
                  <a:pt x="4816893" y="778592"/>
                  <a:pt x="4816007" y="790447"/>
                  <a:pt x="4814235" y="802237"/>
                </a:cubicBezTo>
                <a:lnTo>
                  <a:pt x="4823655" y="803645"/>
                </a:lnTo>
                <a:cubicBezTo>
                  <a:pt x="4820083" y="827553"/>
                  <a:pt x="4813064" y="851175"/>
                  <a:pt x="4802748" y="874461"/>
                </a:cubicBezTo>
                <a:lnTo>
                  <a:pt x="4794042" y="870602"/>
                </a:lnTo>
                <a:cubicBezTo>
                  <a:pt x="4784765" y="891536"/>
                  <a:pt x="4772706" y="912277"/>
                  <a:pt x="4757933" y="932784"/>
                </a:cubicBezTo>
                <a:lnTo>
                  <a:pt x="4765658" y="938352"/>
                </a:lnTo>
                <a:cubicBezTo>
                  <a:pt x="4751837" y="957545"/>
                  <a:pt x="4735740" y="976461"/>
                  <a:pt x="4717471" y="995083"/>
                </a:cubicBezTo>
                <a:lnTo>
                  <a:pt x="4710679" y="988406"/>
                </a:lnTo>
                <a:cubicBezTo>
                  <a:pt x="4694487" y="1004903"/>
                  <a:pt x="4676532" y="1021191"/>
                  <a:pt x="4656863" y="1037240"/>
                </a:cubicBezTo>
                <a:lnTo>
                  <a:pt x="4662883" y="1044622"/>
                </a:lnTo>
                <a:cubicBezTo>
                  <a:pt x="4644490" y="1059634"/>
                  <a:pt x="4624640" y="1074426"/>
                  <a:pt x="4603409" y="1088961"/>
                </a:cubicBezTo>
                <a:lnTo>
                  <a:pt x="4598027" y="1081103"/>
                </a:lnTo>
                <a:cubicBezTo>
                  <a:pt x="4578482" y="1094486"/>
                  <a:pt x="4557727" y="1107668"/>
                  <a:pt x="4535791" y="1120632"/>
                </a:cubicBezTo>
                <a:lnTo>
                  <a:pt x="4540648" y="1128833"/>
                </a:lnTo>
                <a:cubicBezTo>
                  <a:pt x="4519998" y="1141044"/>
                  <a:pt x="4498329" y="1153064"/>
                  <a:pt x="4475697" y="1164875"/>
                </a:cubicBezTo>
                <a:lnTo>
                  <a:pt x="4471288" y="1156427"/>
                </a:lnTo>
                <a:cubicBezTo>
                  <a:pt x="4450132" y="1167457"/>
                  <a:pt x="4428101" y="1178315"/>
                  <a:pt x="4405241" y="1188983"/>
                </a:cubicBezTo>
                <a:lnTo>
                  <a:pt x="4409270" y="1197613"/>
                </a:lnTo>
                <a:cubicBezTo>
                  <a:pt x="4387420" y="1207805"/>
                  <a:pt x="4364807" y="1217825"/>
                  <a:pt x="4341481" y="1227655"/>
                </a:cubicBezTo>
                <a:lnTo>
                  <a:pt x="4337776" y="1218882"/>
                </a:lnTo>
                <a:cubicBezTo>
                  <a:pt x="4315582" y="1228236"/>
                  <a:pt x="4292722" y="1237427"/>
                  <a:pt x="4269205" y="1246447"/>
                </a:cubicBezTo>
                <a:lnTo>
                  <a:pt x="4272615" y="1255334"/>
                </a:lnTo>
                <a:cubicBezTo>
                  <a:pt x="4250003" y="1264012"/>
                  <a:pt x="4226800" y="1272527"/>
                  <a:pt x="4203035" y="1280871"/>
                </a:cubicBezTo>
                <a:lnTo>
                  <a:pt x="4199873" y="1271879"/>
                </a:lnTo>
                <a:cubicBezTo>
                  <a:pt x="4177098" y="1279880"/>
                  <a:pt x="4153791" y="1287719"/>
                  <a:pt x="4129978" y="1295406"/>
                </a:cubicBezTo>
                <a:lnTo>
                  <a:pt x="4132902" y="1304474"/>
                </a:lnTo>
                <a:cubicBezTo>
                  <a:pt x="4109804" y="1311922"/>
                  <a:pt x="4086230" y="1319228"/>
                  <a:pt x="4062189" y="1326381"/>
                </a:cubicBezTo>
                <a:lnTo>
                  <a:pt x="4059474" y="1317247"/>
                </a:lnTo>
                <a:cubicBezTo>
                  <a:pt x="4036224" y="1324162"/>
                  <a:pt x="4012525" y="1330944"/>
                  <a:pt x="3988418" y="1337564"/>
                </a:cubicBezTo>
                <a:lnTo>
                  <a:pt x="3990942" y="1346746"/>
                </a:lnTo>
                <a:cubicBezTo>
                  <a:pt x="3967415" y="1353213"/>
                  <a:pt x="3943498" y="1359538"/>
                  <a:pt x="3919190" y="1365710"/>
                </a:cubicBezTo>
                <a:lnTo>
                  <a:pt x="3916847" y="1356480"/>
                </a:lnTo>
                <a:cubicBezTo>
                  <a:pt x="3893187" y="1362491"/>
                  <a:pt x="3869165" y="1368358"/>
                  <a:pt x="3844790" y="1374092"/>
                </a:cubicBezTo>
                <a:lnTo>
                  <a:pt x="3846971" y="1383360"/>
                </a:lnTo>
                <a:cubicBezTo>
                  <a:pt x="3823206" y="1388951"/>
                  <a:pt x="3799108" y="1394399"/>
                  <a:pt x="3774686" y="1399714"/>
                </a:cubicBezTo>
                <a:lnTo>
                  <a:pt x="3772657" y="1390408"/>
                </a:lnTo>
                <a:cubicBezTo>
                  <a:pt x="3748873" y="1395580"/>
                  <a:pt x="3724784" y="1400619"/>
                  <a:pt x="3700391" y="1405525"/>
                </a:cubicBezTo>
                <a:lnTo>
                  <a:pt x="3702268" y="1414869"/>
                </a:lnTo>
                <a:cubicBezTo>
                  <a:pt x="3678274" y="1419688"/>
                  <a:pt x="3653995" y="1424384"/>
                  <a:pt x="3629439" y="1428946"/>
                </a:cubicBezTo>
                <a:lnTo>
                  <a:pt x="3627706" y="1419583"/>
                </a:lnTo>
                <a:cubicBezTo>
                  <a:pt x="3603608" y="1424060"/>
                  <a:pt x="3579233" y="1428413"/>
                  <a:pt x="3554611" y="1432633"/>
                </a:cubicBezTo>
                <a:lnTo>
                  <a:pt x="3556221" y="1442015"/>
                </a:lnTo>
                <a:cubicBezTo>
                  <a:pt x="3532122" y="1446139"/>
                  <a:pt x="3507786" y="1450140"/>
                  <a:pt x="3483202" y="1454016"/>
                </a:cubicBezTo>
                <a:lnTo>
                  <a:pt x="3481726" y="1444606"/>
                </a:lnTo>
                <a:cubicBezTo>
                  <a:pt x="3457580" y="1448406"/>
                  <a:pt x="3433205" y="1452083"/>
                  <a:pt x="3408602" y="1455636"/>
                </a:cubicBezTo>
                <a:lnTo>
                  <a:pt x="3409964" y="1465065"/>
                </a:lnTo>
                <a:cubicBezTo>
                  <a:pt x="3385637" y="1468571"/>
                  <a:pt x="3361101" y="1471961"/>
                  <a:pt x="3336346" y="1475219"/>
                </a:cubicBezTo>
                <a:lnTo>
                  <a:pt x="3335107" y="1465780"/>
                </a:lnTo>
                <a:cubicBezTo>
                  <a:pt x="3310828" y="1468980"/>
                  <a:pt x="3286349" y="1472047"/>
                  <a:pt x="3261679" y="1475000"/>
                </a:cubicBezTo>
                <a:lnTo>
                  <a:pt x="3262813" y="1484458"/>
                </a:lnTo>
                <a:cubicBezTo>
                  <a:pt x="3238476" y="1487373"/>
                  <a:pt x="3213949" y="1490164"/>
                  <a:pt x="3189242" y="1492831"/>
                </a:cubicBezTo>
                <a:lnTo>
                  <a:pt x="3188222" y="1483353"/>
                </a:lnTo>
                <a:cubicBezTo>
                  <a:pt x="3163791" y="1485992"/>
                  <a:pt x="3139178" y="1488506"/>
                  <a:pt x="3114403" y="1490907"/>
                </a:cubicBezTo>
                <a:lnTo>
                  <a:pt x="3115318" y="1500384"/>
                </a:lnTo>
                <a:cubicBezTo>
                  <a:pt x="3090886" y="1502746"/>
                  <a:pt x="3066293" y="1504985"/>
                  <a:pt x="3041537" y="1507099"/>
                </a:cubicBezTo>
                <a:lnTo>
                  <a:pt x="3040728" y="1497612"/>
                </a:lnTo>
                <a:cubicBezTo>
                  <a:pt x="3016296" y="1499698"/>
                  <a:pt x="2991712" y="1501670"/>
                  <a:pt x="2966976" y="1503518"/>
                </a:cubicBezTo>
                <a:lnTo>
                  <a:pt x="2967690" y="1513024"/>
                </a:lnTo>
                <a:cubicBezTo>
                  <a:pt x="2943106" y="1514862"/>
                  <a:pt x="2918379" y="1516576"/>
                  <a:pt x="2893509" y="1518177"/>
                </a:cubicBezTo>
                <a:lnTo>
                  <a:pt x="2892900" y="1508671"/>
                </a:lnTo>
                <a:cubicBezTo>
                  <a:pt x="2868449" y="1510242"/>
                  <a:pt x="2843865" y="1511700"/>
                  <a:pt x="2819148" y="1513033"/>
                </a:cubicBezTo>
                <a:lnTo>
                  <a:pt x="2819662" y="1522549"/>
                </a:lnTo>
                <a:cubicBezTo>
                  <a:pt x="2795087" y="1523873"/>
                  <a:pt x="2770389" y="1525082"/>
                  <a:pt x="2745577" y="1526168"/>
                </a:cubicBezTo>
                <a:lnTo>
                  <a:pt x="2745157" y="1516653"/>
                </a:lnTo>
                <a:cubicBezTo>
                  <a:pt x="2720573" y="1517739"/>
                  <a:pt x="2695875" y="1518701"/>
                  <a:pt x="2671062" y="1519539"/>
                </a:cubicBezTo>
                <a:lnTo>
                  <a:pt x="2671386" y="1529054"/>
                </a:lnTo>
                <a:cubicBezTo>
                  <a:pt x="2646831" y="1529893"/>
                  <a:pt x="2622161" y="1530607"/>
                  <a:pt x="2597386" y="1531207"/>
                </a:cubicBezTo>
                <a:lnTo>
                  <a:pt x="2597158" y="1521682"/>
                </a:lnTo>
                <a:cubicBezTo>
                  <a:pt x="2572536" y="1522282"/>
                  <a:pt x="2547809" y="1522758"/>
                  <a:pt x="2522987" y="1523111"/>
                </a:cubicBezTo>
                <a:lnTo>
                  <a:pt x="2523120" y="1532636"/>
                </a:lnTo>
                <a:cubicBezTo>
                  <a:pt x="2498526" y="1532988"/>
                  <a:pt x="2473838" y="1533226"/>
                  <a:pt x="2449063" y="1533350"/>
                </a:cubicBezTo>
                <a:lnTo>
                  <a:pt x="2449016" y="1523825"/>
                </a:lnTo>
                <a:cubicBezTo>
                  <a:pt x="2436643" y="1523882"/>
                  <a:pt x="2424251" y="1523911"/>
                  <a:pt x="2411830" y="1523911"/>
                </a:cubicBezTo>
                <a:cubicBezTo>
                  <a:pt x="2399409" y="1523911"/>
                  <a:pt x="2387017" y="1523882"/>
                  <a:pt x="2374644" y="1523825"/>
                </a:cubicBezTo>
                <a:lnTo>
                  <a:pt x="2374597" y="1533350"/>
                </a:lnTo>
                <a:cubicBezTo>
                  <a:pt x="2349822" y="1533226"/>
                  <a:pt x="2325133" y="1532988"/>
                  <a:pt x="2300540" y="1532636"/>
                </a:cubicBezTo>
                <a:lnTo>
                  <a:pt x="2300673" y="1523111"/>
                </a:lnTo>
                <a:cubicBezTo>
                  <a:pt x="2275851" y="1522758"/>
                  <a:pt x="2251124" y="1522282"/>
                  <a:pt x="2226502" y="1521682"/>
                </a:cubicBezTo>
                <a:lnTo>
                  <a:pt x="2226273" y="1531207"/>
                </a:lnTo>
                <a:cubicBezTo>
                  <a:pt x="2201499" y="1530607"/>
                  <a:pt x="2176829" y="1529893"/>
                  <a:pt x="2152274" y="1529054"/>
                </a:cubicBezTo>
                <a:lnTo>
                  <a:pt x="2152598" y="1519539"/>
                </a:lnTo>
                <a:cubicBezTo>
                  <a:pt x="2127785" y="1518701"/>
                  <a:pt x="2103087" y="1517739"/>
                  <a:pt x="2078503" y="1516653"/>
                </a:cubicBezTo>
                <a:lnTo>
                  <a:pt x="2078083" y="1526168"/>
                </a:lnTo>
                <a:cubicBezTo>
                  <a:pt x="2053271" y="1525082"/>
                  <a:pt x="2028573" y="1523873"/>
                  <a:pt x="2003998" y="1522549"/>
                </a:cubicBezTo>
                <a:lnTo>
                  <a:pt x="2004512" y="1513033"/>
                </a:lnTo>
                <a:cubicBezTo>
                  <a:pt x="1979795" y="1511700"/>
                  <a:pt x="1955211" y="1510242"/>
                  <a:pt x="1930760" y="1508671"/>
                </a:cubicBezTo>
                <a:lnTo>
                  <a:pt x="1930151" y="1518177"/>
                </a:lnTo>
                <a:cubicBezTo>
                  <a:pt x="1905281" y="1516576"/>
                  <a:pt x="1880554" y="1514862"/>
                  <a:pt x="1855970" y="1513024"/>
                </a:cubicBezTo>
                <a:lnTo>
                  <a:pt x="1856684" y="1503518"/>
                </a:lnTo>
                <a:cubicBezTo>
                  <a:pt x="1831948" y="1501670"/>
                  <a:pt x="1807364" y="1499698"/>
                  <a:pt x="1782932" y="1497612"/>
                </a:cubicBezTo>
                <a:lnTo>
                  <a:pt x="1782123" y="1507099"/>
                </a:lnTo>
                <a:cubicBezTo>
                  <a:pt x="1757367" y="1504985"/>
                  <a:pt x="1732774" y="1502746"/>
                  <a:pt x="1708342" y="1500384"/>
                </a:cubicBezTo>
                <a:lnTo>
                  <a:pt x="1709256" y="1490907"/>
                </a:lnTo>
                <a:cubicBezTo>
                  <a:pt x="1684482" y="1488506"/>
                  <a:pt x="1659869" y="1485992"/>
                  <a:pt x="1635438" y="1483353"/>
                </a:cubicBezTo>
                <a:lnTo>
                  <a:pt x="1634419" y="1492831"/>
                </a:lnTo>
                <a:cubicBezTo>
                  <a:pt x="1609711" y="1490164"/>
                  <a:pt x="1585184" y="1487373"/>
                  <a:pt x="1560847" y="1484458"/>
                </a:cubicBezTo>
                <a:lnTo>
                  <a:pt x="1561981" y="1475000"/>
                </a:lnTo>
                <a:cubicBezTo>
                  <a:pt x="1537311" y="1472047"/>
                  <a:pt x="1512832" y="1468980"/>
                  <a:pt x="1488553" y="1465780"/>
                </a:cubicBezTo>
                <a:lnTo>
                  <a:pt x="1487314" y="1475219"/>
                </a:lnTo>
                <a:cubicBezTo>
                  <a:pt x="1462559" y="1471961"/>
                  <a:pt x="1438023" y="1468571"/>
                  <a:pt x="1413696" y="1465065"/>
                </a:cubicBezTo>
                <a:lnTo>
                  <a:pt x="1415058" y="1455636"/>
                </a:lnTo>
                <a:cubicBezTo>
                  <a:pt x="1390455" y="1452083"/>
                  <a:pt x="1366080" y="1448406"/>
                  <a:pt x="1341934" y="1444606"/>
                </a:cubicBezTo>
                <a:lnTo>
                  <a:pt x="1340458" y="1454016"/>
                </a:lnTo>
                <a:cubicBezTo>
                  <a:pt x="1315874" y="1450140"/>
                  <a:pt x="1291538" y="1446139"/>
                  <a:pt x="1267439" y="1442015"/>
                </a:cubicBezTo>
                <a:lnTo>
                  <a:pt x="1269049" y="1432633"/>
                </a:lnTo>
                <a:cubicBezTo>
                  <a:pt x="1244427" y="1428413"/>
                  <a:pt x="1220052" y="1424060"/>
                  <a:pt x="1195954" y="1419583"/>
                </a:cubicBezTo>
                <a:lnTo>
                  <a:pt x="1194221" y="1428946"/>
                </a:lnTo>
                <a:cubicBezTo>
                  <a:pt x="1169665" y="1424384"/>
                  <a:pt x="1145386" y="1419688"/>
                  <a:pt x="1121393" y="1414869"/>
                </a:cubicBezTo>
                <a:lnTo>
                  <a:pt x="1123269" y="1405525"/>
                </a:lnTo>
                <a:cubicBezTo>
                  <a:pt x="1098875" y="1400619"/>
                  <a:pt x="1074787" y="1395580"/>
                  <a:pt x="1051003" y="1390408"/>
                </a:cubicBezTo>
                <a:lnTo>
                  <a:pt x="1048974" y="1399714"/>
                </a:lnTo>
                <a:cubicBezTo>
                  <a:pt x="1024552" y="1394399"/>
                  <a:pt x="1000454" y="1388951"/>
                  <a:pt x="976689" y="1383360"/>
                </a:cubicBezTo>
                <a:lnTo>
                  <a:pt x="978870" y="1374092"/>
                </a:lnTo>
                <a:cubicBezTo>
                  <a:pt x="954495" y="1368358"/>
                  <a:pt x="930471" y="1362491"/>
                  <a:pt x="906814" y="1356480"/>
                </a:cubicBezTo>
                <a:lnTo>
                  <a:pt x="904469" y="1365710"/>
                </a:lnTo>
                <a:cubicBezTo>
                  <a:pt x="880164" y="1359538"/>
                  <a:pt x="856243" y="1353213"/>
                  <a:pt x="832719" y="1346746"/>
                </a:cubicBezTo>
                <a:lnTo>
                  <a:pt x="835243" y="1337564"/>
                </a:lnTo>
                <a:cubicBezTo>
                  <a:pt x="811132" y="1330944"/>
                  <a:pt x="787441" y="1324162"/>
                  <a:pt x="764186" y="1317247"/>
                </a:cubicBezTo>
                <a:lnTo>
                  <a:pt x="761470" y="1326381"/>
                </a:lnTo>
                <a:cubicBezTo>
                  <a:pt x="737433" y="1319228"/>
                  <a:pt x="713857" y="1311922"/>
                  <a:pt x="690758" y="1304474"/>
                </a:cubicBezTo>
                <a:lnTo>
                  <a:pt x="693683" y="1295406"/>
                </a:lnTo>
                <a:cubicBezTo>
                  <a:pt x="669865" y="1287719"/>
                  <a:pt x="646560" y="1279880"/>
                  <a:pt x="623784" y="1271879"/>
                </a:cubicBezTo>
                <a:lnTo>
                  <a:pt x="620629" y="1280871"/>
                </a:lnTo>
                <a:cubicBezTo>
                  <a:pt x="596856" y="1272527"/>
                  <a:pt x="573654" y="1264012"/>
                  <a:pt x="551043" y="1255334"/>
                </a:cubicBezTo>
                <a:lnTo>
                  <a:pt x="554454" y="1246447"/>
                </a:lnTo>
                <a:cubicBezTo>
                  <a:pt x="530942" y="1237427"/>
                  <a:pt x="508077" y="1228236"/>
                  <a:pt x="485880" y="1218882"/>
                </a:cubicBezTo>
                <a:lnTo>
                  <a:pt x="482181" y="1227655"/>
                </a:lnTo>
                <a:cubicBezTo>
                  <a:pt x="458849" y="1217825"/>
                  <a:pt x="436245" y="1207805"/>
                  <a:pt x="414394" y="1197613"/>
                </a:cubicBezTo>
                <a:lnTo>
                  <a:pt x="418421" y="1188983"/>
                </a:lnTo>
                <a:cubicBezTo>
                  <a:pt x="395554" y="1178315"/>
                  <a:pt x="373529" y="1167457"/>
                  <a:pt x="352372" y="1156427"/>
                </a:cubicBezTo>
                <a:lnTo>
                  <a:pt x="347967" y="1164875"/>
                </a:lnTo>
                <a:cubicBezTo>
                  <a:pt x="325328" y="1153064"/>
                  <a:pt x="303665" y="1141044"/>
                  <a:pt x="283015" y="1128833"/>
                </a:cubicBezTo>
                <a:lnTo>
                  <a:pt x="287864" y="1120632"/>
                </a:lnTo>
                <a:cubicBezTo>
                  <a:pt x="265937" y="1107668"/>
                  <a:pt x="245180" y="1094476"/>
                  <a:pt x="225634" y="1081103"/>
                </a:cubicBezTo>
                <a:lnTo>
                  <a:pt x="220253" y="1088961"/>
                </a:lnTo>
                <a:cubicBezTo>
                  <a:pt x="199017" y="1074426"/>
                  <a:pt x="179174" y="1059634"/>
                  <a:pt x="160777" y="1044622"/>
                </a:cubicBezTo>
                <a:lnTo>
                  <a:pt x="166799" y="1037240"/>
                </a:lnTo>
                <a:cubicBezTo>
                  <a:pt x="147127" y="1021191"/>
                  <a:pt x="129169" y="1004903"/>
                  <a:pt x="112983" y="988406"/>
                </a:cubicBezTo>
                <a:lnTo>
                  <a:pt x="106185" y="995083"/>
                </a:lnTo>
                <a:cubicBezTo>
                  <a:pt x="87917" y="976461"/>
                  <a:pt x="71823" y="957545"/>
                  <a:pt x="57998" y="938352"/>
                </a:cubicBezTo>
                <a:lnTo>
                  <a:pt x="65727" y="932784"/>
                </a:lnTo>
                <a:cubicBezTo>
                  <a:pt x="50956" y="912277"/>
                  <a:pt x="38896" y="891536"/>
                  <a:pt x="29622" y="870602"/>
                </a:cubicBezTo>
                <a:lnTo>
                  <a:pt x="20913" y="874461"/>
                </a:lnTo>
                <a:cubicBezTo>
                  <a:pt x="10597" y="851175"/>
                  <a:pt x="3574" y="827553"/>
                  <a:pt x="0" y="803645"/>
                </a:cubicBezTo>
                <a:lnTo>
                  <a:pt x="9420" y="802237"/>
                </a:lnTo>
                <a:cubicBezTo>
                  <a:pt x="7658" y="790447"/>
                  <a:pt x="6767" y="778592"/>
                  <a:pt x="6767" y="766673"/>
                </a:cubicBezTo>
                <a:cubicBezTo>
                  <a:pt x="6767" y="754755"/>
                  <a:pt x="7658" y="742900"/>
                  <a:pt x="9420" y="731110"/>
                </a:cubicBezTo>
                <a:lnTo>
                  <a:pt x="0" y="729702"/>
                </a:lnTo>
                <a:cubicBezTo>
                  <a:pt x="3574" y="705793"/>
                  <a:pt x="10597" y="682171"/>
                  <a:pt x="20913" y="658885"/>
                </a:cubicBezTo>
                <a:lnTo>
                  <a:pt x="29622" y="662744"/>
                </a:lnTo>
                <a:cubicBezTo>
                  <a:pt x="38896" y="641810"/>
                  <a:pt x="50956" y="621069"/>
                  <a:pt x="65727" y="600562"/>
                </a:cubicBezTo>
                <a:lnTo>
                  <a:pt x="57998" y="594995"/>
                </a:lnTo>
                <a:cubicBezTo>
                  <a:pt x="71823" y="575801"/>
                  <a:pt x="87917" y="556881"/>
                  <a:pt x="106185" y="538267"/>
                </a:cubicBezTo>
                <a:lnTo>
                  <a:pt x="112983" y="544938"/>
                </a:lnTo>
                <a:cubicBezTo>
                  <a:pt x="129169" y="528443"/>
                  <a:pt x="147127" y="512157"/>
                  <a:pt x="166799" y="496102"/>
                </a:cubicBezTo>
                <a:lnTo>
                  <a:pt x="160777" y="488722"/>
                </a:lnTo>
                <a:cubicBezTo>
                  <a:pt x="179174" y="473709"/>
                  <a:pt x="199017" y="458924"/>
                  <a:pt x="220253" y="444387"/>
                </a:cubicBezTo>
                <a:lnTo>
                  <a:pt x="225634" y="452246"/>
                </a:lnTo>
                <a:cubicBezTo>
                  <a:pt x="245180" y="438866"/>
                  <a:pt x="265938" y="425682"/>
                  <a:pt x="287865" y="412712"/>
                </a:cubicBezTo>
                <a:lnTo>
                  <a:pt x="283015" y="404514"/>
                </a:lnTo>
                <a:cubicBezTo>
                  <a:pt x="303666" y="392299"/>
                  <a:pt x="325328" y="380282"/>
                  <a:pt x="347967" y="368475"/>
                </a:cubicBezTo>
                <a:lnTo>
                  <a:pt x="352372" y="376921"/>
                </a:lnTo>
                <a:cubicBezTo>
                  <a:pt x="373529" y="365886"/>
                  <a:pt x="395554" y="355030"/>
                  <a:pt x="418421" y="344363"/>
                </a:cubicBezTo>
                <a:lnTo>
                  <a:pt x="414394" y="335732"/>
                </a:lnTo>
                <a:cubicBezTo>
                  <a:pt x="436245" y="325538"/>
                  <a:pt x="458849" y="315522"/>
                  <a:pt x="482181" y="305688"/>
                </a:cubicBezTo>
                <a:lnTo>
                  <a:pt x="485880" y="314465"/>
                </a:lnTo>
                <a:cubicBezTo>
                  <a:pt x="508077" y="305111"/>
                  <a:pt x="530942" y="295920"/>
                  <a:pt x="554454" y="286902"/>
                </a:cubicBezTo>
                <a:lnTo>
                  <a:pt x="551043" y="278009"/>
                </a:lnTo>
                <a:cubicBezTo>
                  <a:pt x="573654" y="269336"/>
                  <a:pt x="596856" y="260823"/>
                  <a:pt x="620629" y="252478"/>
                </a:cubicBezTo>
                <a:lnTo>
                  <a:pt x="623784" y="261465"/>
                </a:lnTo>
                <a:cubicBezTo>
                  <a:pt x="646560" y="253470"/>
                  <a:pt x="669865" y="245626"/>
                  <a:pt x="693683" y="237940"/>
                </a:cubicBezTo>
                <a:lnTo>
                  <a:pt x="690758" y="228876"/>
                </a:lnTo>
                <a:cubicBezTo>
                  <a:pt x="713857" y="221422"/>
                  <a:pt x="737433" y="214117"/>
                  <a:pt x="761470" y="206968"/>
                </a:cubicBezTo>
                <a:lnTo>
                  <a:pt x="764186" y="216098"/>
                </a:lnTo>
                <a:cubicBezTo>
                  <a:pt x="787441" y="209180"/>
                  <a:pt x="811132" y="202406"/>
                  <a:pt x="835243" y="195782"/>
                </a:cubicBezTo>
                <a:lnTo>
                  <a:pt x="832719" y="186597"/>
                </a:lnTo>
                <a:cubicBezTo>
                  <a:pt x="856243" y="180134"/>
                  <a:pt x="880164" y="173812"/>
                  <a:pt x="904469" y="167637"/>
                </a:cubicBezTo>
                <a:lnTo>
                  <a:pt x="906814" y="176869"/>
                </a:lnTo>
                <a:cubicBezTo>
                  <a:pt x="930470" y="170859"/>
                  <a:pt x="954495" y="164987"/>
                  <a:pt x="978870" y="159256"/>
                </a:cubicBezTo>
                <a:lnTo>
                  <a:pt x="976689" y="149984"/>
                </a:lnTo>
                <a:cubicBezTo>
                  <a:pt x="1000454" y="144397"/>
                  <a:pt x="1024552" y="138946"/>
                  <a:pt x="1048974" y="133634"/>
                </a:cubicBezTo>
                <a:lnTo>
                  <a:pt x="1051003" y="142941"/>
                </a:lnTo>
                <a:cubicBezTo>
                  <a:pt x="1074787" y="137768"/>
                  <a:pt x="1098875" y="132726"/>
                  <a:pt x="1123269" y="127820"/>
                </a:cubicBezTo>
                <a:lnTo>
                  <a:pt x="1121393" y="118482"/>
                </a:lnTo>
                <a:cubicBezTo>
                  <a:pt x="1145386" y="113655"/>
                  <a:pt x="1169665" y="108959"/>
                  <a:pt x="1194221" y="104396"/>
                </a:cubicBezTo>
                <a:lnTo>
                  <a:pt x="1195954" y="113761"/>
                </a:lnTo>
                <a:cubicBezTo>
                  <a:pt x="1220052" y="109283"/>
                  <a:pt x="1244427" y="104935"/>
                  <a:pt x="1269049" y="100719"/>
                </a:cubicBezTo>
                <a:lnTo>
                  <a:pt x="1267439" y="91330"/>
                </a:lnTo>
                <a:cubicBezTo>
                  <a:pt x="1291538" y="87204"/>
                  <a:pt x="1315874" y="83204"/>
                  <a:pt x="1340458" y="79333"/>
                </a:cubicBezTo>
                <a:lnTo>
                  <a:pt x="1341934" y="88742"/>
                </a:lnTo>
                <a:cubicBezTo>
                  <a:pt x="1366080" y="84940"/>
                  <a:pt x="1390455" y="81262"/>
                  <a:pt x="1415058" y="77711"/>
                </a:cubicBezTo>
                <a:lnTo>
                  <a:pt x="1413696" y="68284"/>
                </a:lnTo>
                <a:cubicBezTo>
                  <a:pt x="1438023" y="64772"/>
                  <a:pt x="1462559" y="61385"/>
                  <a:pt x="1487314" y="58125"/>
                </a:cubicBezTo>
                <a:lnTo>
                  <a:pt x="1488553" y="67568"/>
                </a:lnTo>
                <a:cubicBezTo>
                  <a:pt x="1512832" y="64371"/>
                  <a:pt x="1537311" y="61295"/>
                  <a:pt x="1561981" y="58344"/>
                </a:cubicBezTo>
                <a:lnTo>
                  <a:pt x="1560847" y="48887"/>
                </a:lnTo>
                <a:cubicBezTo>
                  <a:pt x="1585184" y="45975"/>
                  <a:pt x="1609711" y="43186"/>
                  <a:pt x="1634419" y="40519"/>
                </a:cubicBezTo>
                <a:lnTo>
                  <a:pt x="1635438" y="49989"/>
                </a:lnTo>
                <a:cubicBezTo>
                  <a:pt x="1659869" y="47352"/>
                  <a:pt x="1684482" y="44836"/>
                  <a:pt x="1709256" y="42444"/>
                </a:cubicBezTo>
                <a:lnTo>
                  <a:pt x="1708342" y="32963"/>
                </a:lnTo>
                <a:cubicBezTo>
                  <a:pt x="1732774" y="30604"/>
                  <a:pt x="1757367" y="28364"/>
                  <a:pt x="1782123" y="26247"/>
                </a:cubicBezTo>
                <a:lnTo>
                  <a:pt x="1782932" y="35737"/>
                </a:lnTo>
                <a:cubicBezTo>
                  <a:pt x="1807364" y="33647"/>
                  <a:pt x="1831948" y="31676"/>
                  <a:pt x="1856684" y="29825"/>
                </a:cubicBezTo>
                <a:lnTo>
                  <a:pt x="1855970" y="20327"/>
                </a:lnTo>
                <a:cubicBezTo>
                  <a:pt x="1880554" y="18487"/>
                  <a:pt x="1905281" y="16768"/>
                  <a:pt x="1930151" y="15169"/>
                </a:cubicBezTo>
                <a:lnTo>
                  <a:pt x="1930760" y="24674"/>
                </a:lnTo>
                <a:cubicBezTo>
                  <a:pt x="1955211" y="23103"/>
                  <a:pt x="1979795" y="21648"/>
                  <a:pt x="2004512" y="20313"/>
                </a:cubicBezTo>
                <a:lnTo>
                  <a:pt x="2003998" y="10802"/>
                </a:lnTo>
                <a:cubicBezTo>
                  <a:pt x="2028573" y="9475"/>
                  <a:pt x="2053271" y="8265"/>
                  <a:pt x="2078083" y="7176"/>
                </a:cubicBezTo>
                <a:lnTo>
                  <a:pt x="2078503" y="16691"/>
                </a:lnTo>
                <a:cubicBezTo>
                  <a:pt x="2103087" y="15612"/>
                  <a:pt x="2127785" y="14651"/>
                  <a:pt x="2152598" y="13808"/>
                </a:cubicBezTo>
                <a:lnTo>
                  <a:pt x="2152274" y="4289"/>
                </a:lnTo>
                <a:cubicBezTo>
                  <a:pt x="2176829" y="3455"/>
                  <a:pt x="2201499" y="2739"/>
                  <a:pt x="2226273" y="2141"/>
                </a:cubicBezTo>
                <a:lnTo>
                  <a:pt x="2226502" y="11663"/>
                </a:lnTo>
                <a:cubicBezTo>
                  <a:pt x="2251124" y="11069"/>
                  <a:pt x="2275851" y="10592"/>
                  <a:pt x="2300673" y="10235"/>
                </a:cubicBezTo>
                <a:lnTo>
                  <a:pt x="2300540" y="711"/>
                </a:lnTo>
                <a:cubicBezTo>
                  <a:pt x="2325133" y="356"/>
                  <a:pt x="2349822" y="119"/>
                  <a:pt x="2374597" y="0"/>
                </a:cubicBezTo>
                <a:lnTo>
                  <a:pt x="2374644" y="9525"/>
                </a:lnTo>
                <a:cubicBezTo>
                  <a:pt x="2387017" y="9465"/>
                  <a:pt x="2399409" y="9436"/>
                  <a:pt x="2411830" y="9436"/>
                </a:cubicBezTo>
                <a:cubicBezTo>
                  <a:pt x="2424251" y="9436"/>
                  <a:pt x="2436643" y="9465"/>
                  <a:pt x="2449016" y="9525"/>
                </a:cubicBezTo>
                <a:lnTo>
                  <a:pt x="2449063" y="0"/>
                </a:lnTo>
                <a:cubicBezTo>
                  <a:pt x="2473838" y="119"/>
                  <a:pt x="2498526" y="356"/>
                  <a:pt x="2523120" y="711"/>
                </a:cubicBezTo>
                <a:lnTo>
                  <a:pt x="2522987" y="10235"/>
                </a:lnTo>
                <a:cubicBezTo>
                  <a:pt x="2547809" y="10592"/>
                  <a:pt x="2572536" y="11069"/>
                  <a:pt x="2597158" y="11663"/>
                </a:cubicBezTo>
                <a:lnTo>
                  <a:pt x="2597386" y="2141"/>
                </a:lnTo>
                <a:cubicBezTo>
                  <a:pt x="2622161" y="2739"/>
                  <a:pt x="2646831" y="3455"/>
                  <a:pt x="2671386" y="4289"/>
                </a:cubicBezTo>
                <a:lnTo>
                  <a:pt x="2671062" y="13808"/>
                </a:lnTo>
                <a:cubicBezTo>
                  <a:pt x="2695875" y="14651"/>
                  <a:pt x="2720573" y="15612"/>
                  <a:pt x="2745157" y="16691"/>
                </a:cubicBezTo>
                <a:lnTo>
                  <a:pt x="2745577" y="7176"/>
                </a:lnTo>
                <a:cubicBezTo>
                  <a:pt x="2770389" y="8265"/>
                  <a:pt x="2795087" y="9475"/>
                  <a:pt x="2819662" y="10802"/>
                </a:cubicBezTo>
                <a:lnTo>
                  <a:pt x="2819148" y="20313"/>
                </a:lnTo>
                <a:cubicBezTo>
                  <a:pt x="2843865" y="21648"/>
                  <a:pt x="2868449" y="23103"/>
                  <a:pt x="2892900" y="24674"/>
                </a:cubicBezTo>
                <a:lnTo>
                  <a:pt x="2893509" y="15169"/>
                </a:lnTo>
                <a:cubicBezTo>
                  <a:pt x="2918379" y="16768"/>
                  <a:pt x="2943106" y="18487"/>
                  <a:pt x="2967690" y="20327"/>
                </a:cubicBezTo>
                <a:lnTo>
                  <a:pt x="2966976" y="29825"/>
                </a:lnTo>
                <a:cubicBezTo>
                  <a:pt x="2991712" y="31676"/>
                  <a:pt x="3016296" y="33647"/>
                  <a:pt x="3040728" y="35737"/>
                </a:cubicBezTo>
                <a:lnTo>
                  <a:pt x="3041537" y="26247"/>
                </a:lnTo>
                <a:cubicBezTo>
                  <a:pt x="3066293" y="28364"/>
                  <a:pt x="3090886" y="30604"/>
                  <a:pt x="3115318" y="32963"/>
                </a:cubicBezTo>
                <a:lnTo>
                  <a:pt x="3114403" y="42444"/>
                </a:lnTo>
                <a:cubicBezTo>
                  <a:pt x="3139178" y="44836"/>
                  <a:pt x="3163791" y="47352"/>
                  <a:pt x="3188222" y="49989"/>
                </a:cubicBezTo>
                <a:lnTo>
                  <a:pt x="3189242" y="40519"/>
                </a:lnTo>
                <a:cubicBezTo>
                  <a:pt x="3213949" y="43186"/>
                  <a:pt x="3238476" y="45976"/>
                  <a:pt x="3262813" y="48887"/>
                </a:cubicBezTo>
                <a:lnTo>
                  <a:pt x="3261679" y="58344"/>
                </a:lnTo>
                <a:cubicBezTo>
                  <a:pt x="3286349" y="61295"/>
                  <a:pt x="3310828" y="64371"/>
                  <a:pt x="3335107" y="67568"/>
                </a:cubicBezTo>
                <a:lnTo>
                  <a:pt x="3336346" y="58125"/>
                </a:lnTo>
                <a:cubicBezTo>
                  <a:pt x="3361101" y="61385"/>
                  <a:pt x="3385637" y="64772"/>
                  <a:pt x="3409964" y="68284"/>
                </a:cubicBezTo>
                <a:lnTo>
                  <a:pt x="3408602" y="77711"/>
                </a:lnTo>
                <a:cubicBezTo>
                  <a:pt x="3433205" y="81262"/>
                  <a:pt x="3457580" y="84940"/>
                  <a:pt x="3481726" y="88742"/>
                </a:cubicBezTo>
                <a:lnTo>
                  <a:pt x="3483202" y="79333"/>
                </a:lnTo>
                <a:cubicBezTo>
                  <a:pt x="3507786" y="83204"/>
                  <a:pt x="3532122" y="87204"/>
                  <a:pt x="3556221" y="91330"/>
                </a:cubicBezTo>
                <a:lnTo>
                  <a:pt x="3554611" y="100719"/>
                </a:lnTo>
                <a:cubicBezTo>
                  <a:pt x="3579233" y="104935"/>
                  <a:pt x="3603608" y="109283"/>
                  <a:pt x="3627706" y="113761"/>
                </a:cubicBezTo>
                <a:lnTo>
                  <a:pt x="3629439" y="104396"/>
                </a:lnTo>
                <a:cubicBezTo>
                  <a:pt x="3653995" y="108959"/>
                  <a:pt x="3678274" y="113655"/>
                  <a:pt x="3702268" y="118482"/>
                </a:cubicBezTo>
                <a:lnTo>
                  <a:pt x="3700391" y="127820"/>
                </a:lnTo>
                <a:cubicBezTo>
                  <a:pt x="3724784" y="132726"/>
                  <a:pt x="3748873" y="137768"/>
                  <a:pt x="3772657" y="142941"/>
                </a:cubicBezTo>
                <a:lnTo>
                  <a:pt x="3774686" y="133634"/>
                </a:lnTo>
                <a:cubicBezTo>
                  <a:pt x="3799108" y="138946"/>
                  <a:pt x="3823206" y="144397"/>
                  <a:pt x="3846971" y="149984"/>
                </a:cubicBezTo>
                <a:lnTo>
                  <a:pt x="3844790" y="159256"/>
                </a:lnTo>
                <a:cubicBezTo>
                  <a:pt x="3869165" y="164987"/>
                  <a:pt x="3893187" y="170859"/>
                  <a:pt x="3916847" y="176869"/>
                </a:cubicBezTo>
                <a:lnTo>
                  <a:pt x="3919190" y="167637"/>
                </a:lnTo>
                <a:cubicBezTo>
                  <a:pt x="3943498" y="173812"/>
                  <a:pt x="3967415" y="180133"/>
                  <a:pt x="3990942" y="186597"/>
                </a:cubicBezTo>
                <a:lnTo>
                  <a:pt x="3988418" y="195782"/>
                </a:lnTo>
                <a:cubicBezTo>
                  <a:pt x="4012525" y="202406"/>
                  <a:pt x="4036224" y="209180"/>
                  <a:pt x="4059474" y="216098"/>
                </a:cubicBezTo>
                <a:lnTo>
                  <a:pt x="4062189" y="206968"/>
                </a:lnTo>
                <a:cubicBezTo>
                  <a:pt x="4086230" y="214117"/>
                  <a:pt x="4109804" y="221422"/>
                  <a:pt x="4132902" y="228876"/>
                </a:cubicBezTo>
                <a:lnTo>
                  <a:pt x="4129978" y="237940"/>
                </a:lnTo>
                <a:cubicBezTo>
                  <a:pt x="4153791" y="245626"/>
                  <a:pt x="4177098" y="253470"/>
                  <a:pt x="4199873" y="261465"/>
                </a:cubicBezTo>
                <a:lnTo>
                  <a:pt x="4203035" y="252478"/>
                </a:lnTo>
                <a:cubicBezTo>
                  <a:pt x="4226800" y="260823"/>
                  <a:pt x="4250003" y="269336"/>
                  <a:pt x="4272615" y="278009"/>
                </a:cubicBezTo>
                <a:lnTo>
                  <a:pt x="4269205" y="286903"/>
                </a:lnTo>
                <a:cubicBezTo>
                  <a:pt x="4292722" y="295920"/>
                  <a:pt x="4315582" y="305111"/>
                  <a:pt x="4337776" y="314465"/>
                </a:cubicBezTo>
                <a:lnTo>
                  <a:pt x="4341481" y="305688"/>
                </a:lnTo>
                <a:cubicBezTo>
                  <a:pt x="4364807" y="315522"/>
                  <a:pt x="4387420" y="325538"/>
                  <a:pt x="4409270" y="335732"/>
                </a:cubicBezTo>
                <a:lnTo>
                  <a:pt x="4405241" y="344363"/>
                </a:lnTo>
                <a:cubicBezTo>
                  <a:pt x="4428101" y="355030"/>
                  <a:pt x="4450132" y="365886"/>
                  <a:pt x="4471288" y="376921"/>
                </a:cubicBezTo>
                <a:lnTo>
                  <a:pt x="4475697" y="368475"/>
                </a:lnTo>
                <a:cubicBezTo>
                  <a:pt x="4498329" y="380282"/>
                  <a:pt x="4519998" y="392299"/>
                  <a:pt x="4540648" y="404514"/>
                </a:cubicBezTo>
                <a:lnTo>
                  <a:pt x="4535791" y="412712"/>
                </a:lnTo>
                <a:cubicBezTo>
                  <a:pt x="4557727" y="425682"/>
                  <a:pt x="4578482" y="438866"/>
                  <a:pt x="4598027" y="452246"/>
                </a:cubicBezTo>
                <a:lnTo>
                  <a:pt x="4603409" y="444387"/>
                </a:lnTo>
                <a:cubicBezTo>
                  <a:pt x="4624640" y="458924"/>
                  <a:pt x="4644490" y="473709"/>
                  <a:pt x="4662883" y="488722"/>
                </a:cubicBezTo>
                <a:lnTo>
                  <a:pt x="4656863" y="496102"/>
                </a:lnTo>
                <a:cubicBezTo>
                  <a:pt x="4676532" y="512157"/>
                  <a:pt x="4694487" y="528443"/>
                  <a:pt x="4710679" y="544938"/>
                </a:cubicBezTo>
                <a:lnTo>
                  <a:pt x="4717471" y="538267"/>
                </a:lnTo>
                <a:cubicBezTo>
                  <a:pt x="4735740" y="556881"/>
                  <a:pt x="4751837" y="575801"/>
                  <a:pt x="4765658" y="594995"/>
                </a:cubicBezTo>
                <a:lnTo>
                  <a:pt x="4757933" y="600562"/>
                </a:lnTo>
                <a:cubicBezTo>
                  <a:pt x="4772706" y="621069"/>
                  <a:pt x="4784765" y="641810"/>
                  <a:pt x="4794042" y="662744"/>
                </a:cubicBezTo>
                <a:lnTo>
                  <a:pt x="4802748" y="658885"/>
                </a:lnTo>
                <a:close/>
              </a:path>
            </a:pathLst>
          </a:custGeom>
          <a:noFill/>
          <a:ln w="15875" cap="flat">
            <a:gradFill>
              <a:gsLst>
                <a:gs pos="0">
                  <a:srgbClr val="172350">
                    <a:alpha val="0"/>
                  </a:srgbClr>
                </a:gs>
                <a:gs pos="100000">
                  <a:srgbClr val="172350"/>
                </a:gs>
              </a:gsLst>
              <a:lin ang="5400000" scaled="1"/>
            </a:gradFill>
            <a:prstDash val="dash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71" name="Image 14" descr="preencoded.png"/>
          <p:cNvSpPr/>
          <p:nvPr/>
        </p:nvSpPr>
        <p:spPr>
          <a:xfrm>
            <a:off x="7717960" y="3537021"/>
            <a:ext cx="2540928" cy="749159"/>
          </a:xfrm>
          <a:custGeom>
            <a:avLst/>
            <a:gdLst>
              <a:gd name="connsiteX0" fmla="*/ 3782131 w 3811392"/>
              <a:gd name="connsiteY0" fmla="*/ 456788 h 1123739"/>
              <a:gd name="connsiteX1" fmla="*/ 3811392 w 3811392"/>
              <a:gd name="connsiteY1" fmla="*/ 524904 h 1123739"/>
              <a:gd name="connsiteX2" fmla="*/ 3802096 w 3811392"/>
              <a:gd name="connsiteY2" fmla="*/ 526955 h 1123739"/>
              <a:gd name="connsiteX3" fmla="*/ 3805934 w 3811392"/>
              <a:gd name="connsiteY3" fmla="*/ 561869 h 1123739"/>
              <a:gd name="connsiteX4" fmla="*/ 3802096 w 3811392"/>
              <a:gd name="connsiteY4" fmla="*/ 596783 h 1123739"/>
              <a:gd name="connsiteX5" fmla="*/ 3811392 w 3811392"/>
              <a:gd name="connsiteY5" fmla="*/ 598836 h 1123739"/>
              <a:gd name="connsiteX6" fmla="*/ 3782131 w 3811392"/>
              <a:gd name="connsiteY6" fmla="*/ 666950 h 1123739"/>
              <a:gd name="connsiteX7" fmla="*/ 3774121 w 3811392"/>
              <a:gd name="connsiteY7" fmla="*/ 661800 h 1123739"/>
              <a:gd name="connsiteX8" fmla="*/ 3727877 w 3811392"/>
              <a:gd name="connsiteY8" fmla="*/ 717428 h 1123739"/>
              <a:gd name="connsiteX9" fmla="*/ 3734535 w 3811392"/>
              <a:gd name="connsiteY9" fmla="*/ 724242 h 1123739"/>
              <a:gd name="connsiteX10" fmla="*/ 3677471 w 3811392"/>
              <a:gd name="connsiteY10" fmla="*/ 772004 h 1123739"/>
              <a:gd name="connsiteX11" fmla="*/ 3671861 w 3811392"/>
              <a:gd name="connsiteY11" fmla="*/ 764309 h 1123739"/>
              <a:gd name="connsiteX12" fmla="*/ 3610186 w 3811392"/>
              <a:gd name="connsiteY12" fmla="*/ 804568 h 1123739"/>
              <a:gd name="connsiteX13" fmla="*/ 3615015 w 3811392"/>
              <a:gd name="connsiteY13" fmla="*/ 812777 h 1123739"/>
              <a:gd name="connsiteX14" fmla="*/ 3549321 w 3811392"/>
              <a:gd name="connsiteY14" fmla="*/ 848206 h 1123739"/>
              <a:gd name="connsiteX15" fmla="*/ 3545083 w 3811392"/>
              <a:gd name="connsiteY15" fmla="*/ 839673 h 1123739"/>
              <a:gd name="connsiteX16" fmla="*/ 3477760 w 3811392"/>
              <a:gd name="connsiteY16" fmla="*/ 870688 h 1123739"/>
              <a:gd name="connsiteX17" fmla="*/ 3481513 w 3811392"/>
              <a:gd name="connsiteY17" fmla="*/ 879442 h 1123739"/>
              <a:gd name="connsiteX18" fmla="*/ 3412457 w 3811392"/>
              <a:gd name="connsiteY18" fmla="*/ 907201 h 1123739"/>
              <a:gd name="connsiteX19" fmla="*/ 3409094 w 3811392"/>
              <a:gd name="connsiteY19" fmla="*/ 898288 h 1123739"/>
              <a:gd name="connsiteX20" fmla="*/ 3339124 w 3811392"/>
              <a:gd name="connsiteY20" fmla="*/ 923176 h 1123739"/>
              <a:gd name="connsiteX21" fmla="*/ 3342162 w 3811392"/>
              <a:gd name="connsiteY21" fmla="*/ 932206 h 1123739"/>
              <a:gd name="connsiteX22" fmla="*/ 3270982 w 3811392"/>
              <a:gd name="connsiteY22" fmla="*/ 954814 h 1123739"/>
              <a:gd name="connsiteX23" fmla="*/ 3268239 w 3811392"/>
              <a:gd name="connsiteY23" fmla="*/ 945696 h 1123739"/>
              <a:gd name="connsiteX24" fmla="*/ 3196687 w 3811392"/>
              <a:gd name="connsiteY24" fmla="*/ 966129 h 1123739"/>
              <a:gd name="connsiteX25" fmla="*/ 3199182 w 3811392"/>
              <a:gd name="connsiteY25" fmla="*/ 975321 h 1123739"/>
              <a:gd name="connsiteX26" fmla="*/ 3126897 w 3811392"/>
              <a:gd name="connsiteY26" fmla="*/ 993952 h 1123739"/>
              <a:gd name="connsiteX27" fmla="*/ 3124630 w 3811392"/>
              <a:gd name="connsiteY27" fmla="*/ 984703 h 1123739"/>
              <a:gd name="connsiteX28" fmla="*/ 3052183 w 3811392"/>
              <a:gd name="connsiteY28" fmla="*/ 1001600 h 1123739"/>
              <a:gd name="connsiteX29" fmla="*/ 3054240 w 3811392"/>
              <a:gd name="connsiteY29" fmla="*/ 1010897 h 1123739"/>
              <a:gd name="connsiteX30" fmla="*/ 2981279 w 3811392"/>
              <a:gd name="connsiteY30" fmla="*/ 1026308 h 1123739"/>
              <a:gd name="connsiteX31" fmla="*/ 2979403 w 3811392"/>
              <a:gd name="connsiteY31" fmla="*/ 1016964 h 1123739"/>
              <a:gd name="connsiteX32" fmla="*/ 2906346 w 3811392"/>
              <a:gd name="connsiteY32" fmla="*/ 1030937 h 1123739"/>
              <a:gd name="connsiteX33" fmla="*/ 2908051 w 3811392"/>
              <a:gd name="connsiteY33" fmla="*/ 1040310 h 1123739"/>
              <a:gd name="connsiteX34" fmla="*/ 2834594 w 3811392"/>
              <a:gd name="connsiteY34" fmla="*/ 1053007 h 1123739"/>
              <a:gd name="connsiteX35" fmla="*/ 2833051 w 3811392"/>
              <a:gd name="connsiteY35" fmla="*/ 1043606 h 1123739"/>
              <a:gd name="connsiteX36" fmla="*/ 2759537 w 3811392"/>
              <a:gd name="connsiteY36" fmla="*/ 1055055 h 1123739"/>
              <a:gd name="connsiteX37" fmla="*/ 2760928 w 3811392"/>
              <a:gd name="connsiteY37" fmla="*/ 1064484 h 1123739"/>
              <a:gd name="connsiteX38" fmla="*/ 2687071 w 3811392"/>
              <a:gd name="connsiteY38" fmla="*/ 1074810 h 1123739"/>
              <a:gd name="connsiteX39" fmla="*/ 2685823 w 3811392"/>
              <a:gd name="connsiteY39" fmla="*/ 1065361 h 1123739"/>
              <a:gd name="connsiteX40" fmla="*/ 2611928 w 3811392"/>
              <a:gd name="connsiteY40" fmla="*/ 1074581 h 1123739"/>
              <a:gd name="connsiteX41" fmla="*/ 2613042 w 3811392"/>
              <a:gd name="connsiteY41" fmla="*/ 1084039 h 1123739"/>
              <a:gd name="connsiteX42" fmla="*/ 2538843 w 3811392"/>
              <a:gd name="connsiteY42" fmla="*/ 1092221 h 1123739"/>
              <a:gd name="connsiteX43" fmla="*/ 2537861 w 3811392"/>
              <a:gd name="connsiteY43" fmla="*/ 1082753 h 1123739"/>
              <a:gd name="connsiteX44" fmla="*/ 2463643 w 3811392"/>
              <a:gd name="connsiteY44" fmla="*/ 1089916 h 1123739"/>
              <a:gd name="connsiteX45" fmla="*/ 2464500 w 3811392"/>
              <a:gd name="connsiteY45" fmla="*/ 1099403 h 1123739"/>
              <a:gd name="connsiteX46" fmla="*/ 2390148 w 3811392"/>
              <a:gd name="connsiteY46" fmla="*/ 1105604 h 1123739"/>
              <a:gd name="connsiteX47" fmla="*/ 2389414 w 3811392"/>
              <a:gd name="connsiteY47" fmla="*/ 1096107 h 1123739"/>
              <a:gd name="connsiteX48" fmla="*/ 2315224 w 3811392"/>
              <a:gd name="connsiteY48" fmla="*/ 1101346 h 1123739"/>
              <a:gd name="connsiteX49" fmla="*/ 2315834 w 3811392"/>
              <a:gd name="connsiteY49" fmla="*/ 1110852 h 1123739"/>
              <a:gd name="connsiteX50" fmla="*/ 2241405 w 3811392"/>
              <a:gd name="connsiteY50" fmla="*/ 1115186 h 1123739"/>
              <a:gd name="connsiteX51" fmla="*/ 2240901 w 3811392"/>
              <a:gd name="connsiteY51" fmla="*/ 1105680 h 1123739"/>
              <a:gd name="connsiteX52" fmla="*/ 2166472 w 3811392"/>
              <a:gd name="connsiteY52" fmla="*/ 1109119 h 1123739"/>
              <a:gd name="connsiteX53" fmla="*/ 2166853 w 3811392"/>
              <a:gd name="connsiteY53" fmla="*/ 1118634 h 1123739"/>
              <a:gd name="connsiteX54" fmla="*/ 2092206 w 3811392"/>
              <a:gd name="connsiteY54" fmla="*/ 1121196 h 1123739"/>
              <a:gd name="connsiteX55" fmla="*/ 2091939 w 3811392"/>
              <a:gd name="connsiteY55" fmla="*/ 1111681 h 1123739"/>
              <a:gd name="connsiteX56" fmla="*/ 2017501 w 3811392"/>
              <a:gd name="connsiteY56" fmla="*/ 1113367 h 1123739"/>
              <a:gd name="connsiteX57" fmla="*/ 2017663 w 3811392"/>
              <a:gd name="connsiteY57" fmla="*/ 1122892 h 1123739"/>
              <a:gd name="connsiteX58" fmla="*/ 1943140 w 3811392"/>
              <a:gd name="connsiteY58" fmla="*/ 1123739 h 1123739"/>
              <a:gd name="connsiteX59" fmla="*/ 1943082 w 3811392"/>
              <a:gd name="connsiteY59" fmla="*/ 1114214 h 1123739"/>
              <a:gd name="connsiteX60" fmla="*/ 1905697 w 3811392"/>
              <a:gd name="connsiteY60" fmla="*/ 1114319 h 1123739"/>
              <a:gd name="connsiteX61" fmla="*/ 1868311 w 3811392"/>
              <a:gd name="connsiteY61" fmla="*/ 1114214 h 1123739"/>
              <a:gd name="connsiteX62" fmla="*/ 1868254 w 3811392"/>
              <a:gd name="connsiteY62" fmla="*/ 1123739 h 1123739"/>
              <a:gd name="connsiteX63" fmla="*/ 1793730 w 3811392"/>
              <a:gd name="connsiteY63" fmla="*/ 1122892 h 1123739"/>
              <a:gd name="connsiteX64" fmla="*/ 1793892 w 3811392"/>
              <a:gd name="connsiteY64" fmla="*/ 1113367 h 1123739"/>
              <a:gd name="connsiteX65" fmla="*/ 1719455 w 3811392"/>
              <a:gd name="connsiteY65" fmla="*/ 1111681 h 1123739"/>
              <a:gd name="connsiteX66" fmla="*/ 1719188 w 3811392"/>
              <a:gd name="connsiteY66" fmla="*/ 1121196 h 1123739"/>
              <a:gd name="connsiteX67" fmla="*/ 1644540 w 3811392"/>
              <a:gd name="connsiteY67" fmla="*/ 1118634 h 1123739"/>
              <a:gd name="connsiteX68" fmla="*/ 1644921 w 3811392"/>
              <a:gd name="connsiteY68" fmla="*/ 1109119 h 1123739"/>
              <a:gd name="connsiteX69" fmla="*/ 1570484 w 3811392"/>
              <a:gd name="connsiteY69" fmla="*/ 1105680 h 1123739"/>
              <a:gd name="connsiteX70" fmla="*/ 1569988 w 3811392"/>
              <a:gd name="connsiteY70" fmla="*/ 1115186 h 1123739"/>
              <a:gd name="connsiteX71" fmla="*/ 1495560 w 3811392"/>
              <a:gd name="connsiteY71" fmla="*/ 1110852 h 1123739"/>
              <a:gd name="connsiteX72" fmla="*/ 1496169 w 3811392"/>
              <a:gd name="connsiteY72" fmla="*/ 1101346 h 1123739"/>
              <a:gd name="connsiteX73" fmla="*/ 1421979 w 3811392"/>
              <a:gd name="connsiteY73" fmla="*/ 1096107 h 1123739"/>
              <a:gd name="connsiteX74" fmla="*/ 1421246 w 3811392"/>
              <a:gd name="connsiteY74" fmla="*/ 1105604 h 1123739"/>
              <a:gd name="connsiteX75" fmla="*/ 1346894 w 3811392"/>
              <a:gd name="connsiteY75" fmla="*/ 1099403 h 1123739"/>
              <a:gd name="connsiteX76" fmla="*/ 1347751 w 3811392"/>
              <a:gd name="connsiteY76" fmla="*/ 1089916 h 1123739"/>
              <a:gd name="connsiteX77" fmla="*/ 1273532 w 3811392"/>
              <a:gd name="connsiteY77" fmla="*/ 1082753 h 1123739"/>
              <a:gd name="connsiteX78" fmla="*/ 1272551 w 3811392"/>
              <a:gd name="connsiteY78" fmla="*/ 1092221 h 1123739"/>
              <a:gd name="connsiteX79" fmla="*/ 1198351 w 3811392"/>
              <a:gd name="connsiteY79" fmla="*/ 1084039 h 1123739"/>
              <a:gd name="connsiteX80" fmla="*/ 1199466 w 3811392"/>
              <a:gd name="connsiteY80" fmla="*/ 1074581 h 1123739"/>
              <a:gd name="connsiteX81" fmla="*/ 1125571 w 3811392"/>
              <a:gd name="connsiteY81" fmla="*/ 1065361 h 1123739"/>
              <a:gd name="connsiteX82" fmla="*/ 1124323 w 3811392"/>
              <a:gd name="connsiteY82" fmla="*/ 1074810 h 1123739"/>
              <a:gd name="connsiteX83" fmla="*/ 1050466 w 3811392"/>
              <a:gd name="connsiteY83" fmla="*/ 1064484 h 1123739"/>
              <a:gd name="connsiteX84" fmla="*/ 1051857 w 3811392"/>
              <a:gd name="connsiteY84" fmla="*/ 1055055 h 1123739"/>
              <a:gd name="connsiteX85" fmla="*/ 978343 w 3811392"/>
              <a:gd name="connsiteY85" fmla="*/ 1043606 h 1123739"/>
              <a:gd name="connsiteX86" fmla="*/ 976800 w 3811392"/>
              <a:gd name="connsiteY86" fmla="*/ 1053007 h 1123739"/>
              <a:gd name="connsiteX87" fmla="*/ 903340 w 3811392"/>
              <a:gd name="connsiteY87" fmla="*/ 1040310 h 1123739"/>
              <a:gd name="connsiteX88" fmla="*/ 905044 w 3811392"/>
              <a:gd name="connsiteY88" fmla="*/ 1030937 h 1123739"/>
              <a:gd name="connsiteX89" fmla="*/ 831991 w 3811392"/>
              <a:gd name="connsiteY89" fmla="*/ 1016964 h 1123739"/>
              <a:gd name="connsiteX90" fmla="*/ 830115 w 3811392"/>
              <a:gd name="connsiteY90" fmla="*/ 1026308 h 1123739"/>
              <a:gd name="connsiteX91" fmla="*/ 757151 w 3811392"/>
              <a:gd name="connsiteY91" fmla="*/ 1010897 h 1123739"/>
              <a:gd name="connsiteX92" fmla="*/ 759214 w 3811392"/>
              <a:gd name="connsiteY92" fmla="*/ 1001600 h 1123739"/>
              <a:gd name="connsiteX93" fmla="*/ 686762 w 3811392"/>
              <a:gd name="connsiteY93" fmla="*/ 984703 h 1123739"/>
              <a:gd name="connsiteX94" fmla="*/ 684495 w 3811392"/>
              <a:gd name="connsiteY94" fmla="*/ 993952 h 1123739"/>
              <a:gd name="connsiteX95" fmla="*/ 612213 w 3811392"/>
              <a:gd name="connsiteY95" fmla="*/ 975321 h 1123739"/>
              <a:gd name="connsiteX96" fmla="*/ 614705 w 3811392"/>
              <a:gd name="connsiteY96" fmla="*/ 966129 h 1123739"/>
              <a:gd name="connsiteX97" fmla="*/ 543151 w 3811392"/>
              <a:gd name="connsiteY97" fmla="*/ 945696 h 1123739"/>
              <a:gd name="connsiteX98" fmla="*/ 540408 w 3811392"/>
              <a:gd name="connsiteY98" fmla="*/ 954814 h 1123739"/>
              <a:gd name="connsiteX99" fmla="*/ 469235 w 3811392"/>
              <a:gd name="connsiteY99" fmla="*/ 932206 h 1123739"/>
              <a:gd name="connsiteX100" fmla="*/ 472266 w 3811392"/>
              <a:gd name="connsiteY100" fmla="*/ 923176 h 1123739"/>
              <a:gd name="connsiteX101" fmla="*/ 402300 w 3811392"/>
              <a:gd name="connsiteY101" fmla="*/ 898288 h 1123739"/>
              <a:gd name="connsiteX102" fmla="*/ 398938 w 3811392"/>
              <a:gd name="connsiteY102" fmla="*/ 907201 h 1123739"/>
              <a:gd name="connsiteX103" fmla="*/ 329883 w 3811392"/>
              <a:gd name="connsiteY103" fmla="*/ 879442 h 1123739"/>
              <a:gd name="connsiteX104" fmla="*/ 333636 w 3811392"/>
              <a:gd name="connsiteY104" fmla="*/ 870688 h 1123739"/>
              <a:gd name="connsiteX105" fmla="*/ 266309 w 3811392"/>
              <a:gd name="connsiteY105" fmla="*/ 839673 h 1123739"/>
              <a:gd name="connsiteX106" fmla="*/ 262076 w 3811392"/>
              <a:gd name="connsiteY106" fmla="*/ 848206 h 1123739"/>
              <a:gd name="connsiteX107" fmla="*/ 196379 w 3811392"/>
              <a:gd name="connsiteY107" fmla="*/ 812777 h 1123739"/>
              <a:gd name="connsiteX108" fmla="*/ 201212 w 3811392"/>
              <a:gd name="connsiteY108" fmla="*/ 804568 h 1123739"/>
              <a:gd name="connsiteX109" fmla="*/ 139536 w 3811392"/>
              <a:gd name="connsiteY109" fmla="*/ 764309 h 1123739"/>
              <a:gd name="connsiteX110" fmla="*/ 133923 w 3811392"/>
              <a:gd name="connsiteY110" fmla="*/ 772004 h 1123739"/>
              <a:gd name="connsiteX111" fmla="*/ 76860 w 3811392"/>
              <a:gd name="connsiteY111" fmla="*/ 724242 h 1123739"/>
              <a:gd name="connsiteX112" fmla="*/ 83515 w 3811392"/>
              <a:gd name="connsiteY112" fmla="*/ 717428 h 1123739"/>
              <a:gd name="connsiteX113" fmla="*/ 37276 w 3811392"/>
              <a:gd name="connsiteY113" fmla="*/ 661800 h 1123739"/>
              <a:gd name="connsiteX114" fmla="*/ 29263 w 3811392"/>
              <a:gd name="connsiteY114" fmla="*/ 666950 h 1123739"/>
              <a:gd name="connsiteX115" fmla="*/ 0 w 3811392"/>
              <a:gd name="connsiteY115" fmla="*/ 598835 h 1123739"/>
              <a:gd name="connsiteX116" fmla="*/ 9301 w 3811392"/>
              <a:gd name="connsiteY116" fmla="*/ 596783 h 1123739"/>
              <a:gd name="connsiteX117" fmla="*/ 5459 w 3811392"/>
              <a:gd name="connsiteY117" fmla="*/ 561869 h 1123739"/>
              <a:gd name="connsiteX118" fmla="*/ 9301 w 3811392"/>
              <a:gd name="connsiteY118" fmla="*/ 526955 h 1123739"/>
              <a:gd name="connsiteX119" fmla="*/ 0 w 3811392"/>
              <a:gd name="connsiteY119" fmla="*/ 524903 h 1123739"/>
              <a:gd name="connsiteX120" fmla="*/ 29263 w 3811392"/>
              <a:gd name="connsiteY120" fmla="*/ 456788 h 1123739"/>
              <a:gd name="connsiteX121" fmla="*/ 37276 w 3811392"/>
              <a:gd name="connsiteY121" fmla="*/ 461939 h 1123739"/>
              <a:gd name="connsiteX122" fmla="*/ 83515 w 3811392"/>
              <a:gd name="connsiteY122" fmla="*/ 406311 h 1123739"/>
              <a:gd name="connsiteX123" fmla="*/ 76860 w 3811392"/>
              <a:gd name="connsiteY123" fmla="*/ 399496 h 1123739"/>
              <a:gd name="connsiteX124" fmla="*/ 133923 w 3811392"/>
              <a:gd name="connsiteY124" fmla="*/ 351734 h 1123739"/>
              <a:gd name="connsiteX125" fmla="*/ 139536 w 3811392"/>
              <a:gd name="connsiteY125" fmla="*/ 359430 h 1123739"/>
              <a:gd name="connsiteX126" fmla="*/ 201212 w 3811392"/>
              <a:gd name="connsiteY126" fmla="*/ 319170 h 1123739"/>
              <a:gd name="connsiteX127" fmla="*/ 196379 w 3811392"/>
              <a:gd name="connsiteY127" fmla="*/ 310962 h 1123739"/>
              <a:gd name="connsiteX128" fmla="*/ 262076 w 3811392"/>
              <a:gd name="connsiteY128" fmla="*/ 275532 h 1123739"/>
              <a:gd name="connsiteX129" fmla="*/ 266309 w 3811392"/>
              <a:gd name="connsiteY129" fmla="*/ 284066 h 1123739"/>
              <a:gd name="connsiteX130" fmla="*/ 333636 w 3811392"/>
              <a:gd name="connsiteY130" fmla="*/ 253051 h 1123739"/>
              <a:gd name="connsiteX131" fmla="*/ 329883 w 3811392"/>
              <a:gd name="connsiteY131" fmla="*/ 244296 h 1123739"/>
              <a:gd name="connsiteX132" fmla="*/ 398938 w 3811392"/>
              <a:gd name="connsiteY132" fmla="*/ 216537 h 1123739"/>
              <a:gd name="connsiteX133" fmla="*/ 402299 w 3811392"/>
              <a:gd name="connsiteY133" fmla="*/ 225450 h 1123739"/>
              <a:gd name="connsiteX134" fmla="*/ 472266 w 3811392"/>
              <a:gd name="connsiteY134" fmla="*/ 200562 h 1123739"/>
              <a:gd name="connsiteX135" fmla="*/ 469235 w 3811392"/>
              <a:gd name="connsiteY135" fmla="*/ 191532 h 1123739"/>
              <a:gd name="connsiteX136" fmla="*/ 540407 w 3811392"/>
              <a:gd name="connsiteY136" fmla="*/ 168921 h 1123739"/>
              <a:gd name="connsiteX137" fmla="*/ 543151 w 3811392"/>
              <a:gd name="connsiteY137" fmla="*/ 178042 h 1123739"/>
              <a:gd name="connsiteX138" fmla="*/ 614704 w 3811392"/>
              <a:gd name="connsiteY138" fmla="*/ 157610 h 1123739"/>
              <a:gd name="connsiteX139" fmla="*/ 612212 w 3811392"/>
              <a:gd name="connsiteY139" fmla="*/ 148417 h 1123739"/>
              <a:gd name="connsiteX140" fmla="*/ 684495 w 3811392"/>
              <a:gd name="connsiteY140" fmla="*/ 129787 h 1123739"/>
              <a:gd name="connsiteX141" fmla="*/ 686762 w 3811392"/>
              <a:gd name="connsiteY141" fmla="*/ 139038 h 1123739"/>
              <a:gd name="connsiteX142" fmla="*/ 759214 w 3811392"/>
              <a:gd name="connsiteY142" fmla="*/ 122142 h 1123739"/>
              <a:gd name="connsiteX143" fmla="*/ 757151 w 3811392"/>
              <a:gd name="connsiteY143" fmla="*/ 112844 h 1123739"/>
              <a:gd name="connsiteX144" fmla="*/ 830115 w 3811392"/>
              <a:gd name="connsiteY144" fmla="*/ 97433 h 1123739"/>
              <a:gd name="connsiteX145" fmla="*/ 831991 w 3811392"/>
              <a:gd name="connsiteY145" fmla="*/ 106771 h 1123739"/>
              <a:gd name="connsiteX146" fmla="*/ 905044 w 3811392"/>
              <a:gd name="connsiteY146" fmla="*/ 92802 h 1123739"/>
              <a:gd name="connsiteX147" fmla="*/ 903340 w 3811392"/>
              <a:gd name="connsiteY147" fmla="*/ 83430 h 1123739"/>
              <a:gd name="connsiteX148" fmla="*/ 976800 w 3811392"/>
              <a:gd name="connsiteY148" fmla="*/ 70733 h 1123739"/>
              <a:gd name="connsiteX149" fmla="*/ 978343 w 3811392"/>
              <a:gd name="connsiteY149" fmla="*/ 80133 h 1123739"/>
              <a:gd name="connsiteX150" fmla="*/ 1051857 w 3811392"/>
              <a:gd name="connsiteY150" fmla="*/ 68680 h 1123739"/>
              <a:gd name="connsiteX151" fmla="*/ 1050466 w 3811392"/>
              <a:gd name="connsiteY151" fmla="*/ 59257 h 1123739"/>
              <a:gd name="connsiteX152" fmla="*/ 1124323 w 3811392"/>
              <a:gd name="connsiteY152" fmla="*/ 48933 h 1123739"/>
              <a:gd name="connsiteX153" fmla="*/ 1125571 w 3811392"/>
              <a:gd name="connsiteY153" fmla="*/ 58375 h 1123739"/>
              <a:gd name="connsiteX154" fmla="*/ 1199466 w 3811392"/>
              <a:gd name="connsiteY154" fmla="*/ 49161 h 1123739"/>
              <a:gd name="connsiteX155" fmla="*/ 1198351 w 3811392"/>
              <a:gd name="connsiteY155" fmla="*/ 39701 h 1123739"/>
              <a:gd name="connsiteX156" fmla="*/ 1272551 w 3811392"/>
              <a:gd name="connsiteY156" fmla="*/ 31515 h 1123739"/>
              <a:gd name="connsiteX157" fmla="*/ 1273532 w 3811392"/>
              <a:gd name="connsiteY157" fmla="*/ 40989 h 1123739"/>
              <a:gd name="connsiteX158" fmla="*/ 1347751 w 3811392"/>
              <a:gd name="connsiteY158" fmla="*/ 33820 h 1123739"/>
              <a:gd name="connsiteX159" fmla="*/ 1346894 w 3811392"/>
              <a:gd name="connsiteY159" fmla="*/ 24334 h 1123739"/>
              <a:gd name="connsiteX160" fmla="*/ 1421246 w 3811392"/>
              <a:gd name="connsiteY160" fmla="*/ 18134 h 1123739"/>
              <a:gd name="connsiteX161" fmla="*/ 1421979 w 3811392"/>
              <a:gd name="connsiteY161" fmla="*/ 27631 h 1123739"/>
              <a:gd name="connsiteX162" fmla="*/ 1496169 w 3811392"/>
              <a:gd name="connsiteY162" fmla="*/ 22390 h 1123739"/>
              <a:gd name="connsiteX163" fmla="*/ 1495560 w 3811392"/>
              <a:gd name="connsiteY163" fmla="*/ 12885 h 1123739"/>
              <a:gd name="connsiteX164" fmla="*/ 1569988 w 3811392"/>
              <a:gd name="connsiteY164" fmla="*/ 8548 h 1123739"/>
              <a:gd name="connsiteX165" fmla="*/ 1570493 w 3811392"/>
              <a:gd name="connsiteY165" fmla="*/ 18060 h 1123739"/>
              <a:gd name="connsiteX166" fmla="*/ 1644921 w 3811392"/>
              <a:gd name="connsiteY166" fmla="*/ 14622 h 1123739"/>
              <a:gd name="connsiteX167" fmla="*/ 1644540 w 3811392"/>
              <a:gd name="connsiteY167" fmla="*/ 5105 h 1123739"/>
              <a:gd name="connsiteX168" fmla="*/ 1719188 w 3811392"/>
              <a:gd name="connsiteY168" fmla="*/ 2540 h 1123739"/>
              <a:gd name="connsiteX169" fmla="*/ 1719455 w 3811392"/>
              <a:gd name="connsiteY169" fmla="*/ 12061 h 1123739"/>
              <a:gd name="connsiteX170" fmla="*/ 1793892 w 3811392"/>
              <a:gd name="connsiteY170" fmla="*/ 10367 h 1123739"/>
              <a:gd name="connsiteX171" fmla="*/ 1793730 w 3811392"/>
              <a:gd name="connsiteY171" fmla="*/ 844 h 1123739"/>
              <a:gd name="connsiteX172" fmla="*/ 1868254 w 3811392"/>
              <a:gd name="connsiteY172" fmla="*/ 0 h 1123739"/>
              <a:gd name="connsiteX173" fmla="*/ 1868311 w 3811392"/>
              <a:gd name="connsiteY173" fmla="*/ 9525 h 1123739"/>
              <a:gd name="connsiteX174" fmla="*/ 1905697 w 3811392"/>
              <a:gd name="connsiteY174" fmla="*/ 9419 h 1123739"/>
              <a:gd name="connsiteX175" fmla="*/ 1943082 w 3811392"/>
              <a:gd name="connsiteY175" fmla="*/ 9525 h 1123739"/>
              <a:gd name="connsiteX176" fmla="*/ 1943140 w 3811392"/>
              <a:gd name="connsiteY176" fmla="*/ 0 h 1123739"/>
              <a:gd name="connsiteX177" fmla="*/ 2017663 w 3811392"/>
              <a:gd name="connsiteY177" fmla="*/ 844 h 1123739"/>
              <a:gd name="connsiteX178" fmla="*/ 2017501 w 3811392"/>
              <a:gd name="connsiteY178" fmla="*/ 10367 h 1123739"/>
              <a:gd name="connsiteX179" fmla="*/ 2091939 w 3811392"/>
              <a:gd name="connsiteY179" fmla="*/ 12061 h 1123739"/>
              <a:gd name="connsiteX180" fmla="*/ 2092206 w 3811392"/>
              <a:gd name="connsiteY180" fmla="*/ 2540 h 1123739"/>
              <a:gd name="connsiteX181" fmla="*/ 2166853 w 3811392"/>
              <a:gd name="connsiteY181" fmla="*/ 5105 h 1123739"/>
              <a:gd name="connsiteX182" fmla="*/ 2166472 w 3811392"/>
              <a:gd name="connsiteY182" fmla="*/ 14622 h 1123739"/>
              <a:gd name="connsiteX183" fmla="*/ 2240910 w 3811392"/>
              <a:gd name="connsiteY183" fmla="*/ 18060 h 1123739"/>
              <a:gd name="connsiteX184" fmla="*/ 2241405 w 3811392"/>
              <a:gd name="connsiteY184" fmla="*/ 8548 h 1123739"/>
              <a:gd name="connsiteX185" fmla="*/ 2315834 w 3811392"/>
              <a:gd name="connsiteY185" fmla="*/ 12885 h 1123739"/>
              <a:gd name="connsiteX186" fmla="*/ 2315224 w 3811392"/>
              <a:gd name="connsiteY186" fmla="*/ 22390 h 1123739"/>
              <a:gd name="connsiteX187" fmla="*/ 2389414 w 3811392"/>
              <a:gd name="connsiteY187" fmla="*/ 27631 h 1123739"/>
              <a:gd name="connsiteX188" fmla="*/ 2390148 w 3811392"/>
              <a:gd name="connsiteY188" fmla="*/ 18134 h 1123739"/>
              <a:gd name="connsiteX189" fmla="*/ 2464500 w 3811392"/>
              <a:gd name="connsiteY189" fmla="*/ 24334 h 1123739"/>
              <a:gd name="connsiteX190" fmla="*/ 2463643 w 3811392"/>
              <a:gd name="connsiteY190" fmla="*/ 33820 h 1123739"/>
              <a:gd name="connsiteX191" fmla="*/ 2537861 w 3811392"/>
              <a:gd name="connsiteY191" fmla="*/ 40989 h 1123739"/>
              <a:gd name="connsiteX192" fmla="*/ 2538843 w 3811392"/>
              <a:gd name="connsiteY192" fmla="*/ 31515 h 1123739"/>
              <a:gd name="connsiteX193" fmla="*/ 2613042 w 3811392"/>
              <a:gd name="connsiteY193" fmla="*/ 39701 h 1123739"/>
              <a:gd name="connsiteX194" fmla="*/ 2611928 w 3811392"/>
              <a:gd name="connsiteY194" fmla="*/ 49161 h 1123739"/>
              <a:gd name="connsiteX195" fmla="*/ 2685823 w 3811392"/>
              <a:gd name="connsiteY195" fmla="*/ 58376 h 1123739"/>
              <a:gd name="connsiteX196" fmla="*/ 2687071 w 3811392"/>
              <a:gd name="connsiteY196" fmla="*/ 48933 h 1123739"/>
              <a:gd name="connsiteX197" fmla="*/ 2760928 w 3811392"/>
              <a:gd name="connsiteY197" fmla="*/ 59257 h 1123739"/>
              <a:gd name="connsiteX198" fmla="*/ 2759537 w 3811392"/>
              <a:gd name="connsiteY198" fmla="*/ 68680 h 1123739"/>
              <a:gd name="connsiteX199" fmla="*/ 2833051 w 3811392"/>
              <a:gd name="connsiteY199" fmla="*/ 80133 h 1123739"/>
              <a:gd name="connsiteX200" fmla="*/ 2834594 w 3811392"/>
              <a:gd name="connsiteY200" fmla="*/ 70733 h 1123739"/>
              <a:gd name="connsiteX201" fmla="*/ 2908051 w 3811392"/>
              <a:gd name="connsiteY201" fmla="*/ 83430 h 1123739"/>
              <a:gd name="connsiteX202" fmla="*/ 2906346 w 3811392"/>
              <a:gd name="connsiteY202" fmla="*/ 92802 h 1123739"/>
              <a:gd name="connsiteX203" fmla="*/ 2979403 w 3811392"/>
              <a:gd name="connsiteY203" fmla="*/ 106771 h 1123739"/>
              <a:gd name="connsiteX204" fmla="*/ 2981279 w 3811392"/>
              <a:gd name="connsiteY204" fmla="*/ 97433 h 1123739"/>
              <a:gd name="connsiteX205" fmla="*/ 3054240 w 3811392"/>
              <a:gd name="connsiteY205" fmla="*/ 112844 h 1123739"/>
              <a:gd name="connsiteX206" fmla="*/ 3052183 w 3811392"/>
              <a:gd name="connsiteY206" fmla="*/ 122142 h 1123739"/>
              <a:gd name="connsiteX207" fmla="*/ 3124630 w 3811392"/>
              <a:gd name="connsiteY207" fmla="*/ 139038 h 1123739"/>
              <a:gd name="connsiteX208" fmla="*/ 3126897 w 3811392"/>
              <a:gd name="connsiteY208" fmla="*/ 129787 h 1123739"/>
              <a:gd name="connsiteX209" fmla="*/ 3199182 w 3811392"/>
              <a:gd name="connsiteY209" fmla="*/ 148417 h 1123739"/>
              <a:gd name="connsiteX210" fmla="*/ 3196687 w 3811392"/>
              <a:gd name="connsiteY210" fmla="*/ 157610 h 1123739"/>
              <a:gd name="connsiteX211" fmla="*/ 3268239 w 3811392"/>
              <a:gd name="connsiteY211" fmla="*/ 178042 h 1123739"/>
              <a:gd name="connsiteX212" fmla="*/ 3270982 w 3811392"/>
              <a:gd name="connsiteY212" fmla="*/ 168921 h 1123739"/>
              <a:gd name="connsiteX213" fmla="*/ 3342162 w 3811392"/>
              <a:gd name="connsiteY213" fmla="*/ 191531 h 1123739"/>
              <a:gd name="connsiteX214" fmla="*/ 3339124 w 3811392"/>
              <a:gd name="connsiteY214" fmla="*/ 200562 h 1123739"/>
              <a:gd name="connsiteX215" fmla="*/ 3409094 w 3811392"/>
              <a:gd name="connsiteY215" fmla="*/ 225450 h 1123739"/>
              <a:gd name="connsiteX216" fmla="*/ 3412457 w 3811392"/>
              <a:gd name="connsiteY216" fmla="*/ 216537 h 1123739"/>
              <a:gd name="connsiteX217" fmla="*/ 3481513 w 3811392"/>
              <a:gd name="connsiteY217" fmla="*/ 244296 h 1123739"/>
              <a:gd name="connsiteX218" fmla="*/ 3477760 w 3811392"/>
              <a:gd name="connsiteY218" fmla="*/ 253051 h 1123739"/>
              <a:gd name="connsiteX219" fmla="*/ 3545083 w 3811392"/>
              <a:gd name="connsiteY219" fmla="*/ 284066 h 1123739"/>
              <a:gd name="connsiteX220" fmla="*/ 3549321 w 3811392"/>
              <a:gd name="connsiteY220" fmla="*/ 275532 h 1123739"/>
              <a:gd name="connsiteX221" fmla="*/ 3615015 w 3811392"/>
              <a:gd name="connsiteY221" fmla="*/ 310962 h 1123739"/>
              <a:gd name="connsiteX222" fmla="*/ 3610186 w 3811392"/>
              <a:gd name="connsiteY222" fmla="*/ 319170 h 1123739"/>
              <a:gd name="connsiteX223" fmla="*/ 3671861 w 3811392"/>
              <a:gd name="connsiteY223" fmla="*/ 359430 h 1123739"/>
              <a:gd name="connsiteX224" fmla="*/ 3677471 w 3811392"/>
              <a:gd name="connsiteY224" fmla="*/ 351734 h 1123739"/>
              <a:gd name="connsiteX225" fmla="*/ 3734535 w 3811392"/>
              <a:gd name="connsiteY225" fmla="*/ 399496 h 1123739"/>
              <a:gd name="connsiteX226" fmla="*/ 3727877 w 3811392"/>
              <a:gd name="connsiteY226" fmla="*/ 406311 h 1123739"/>
              <a:gd name="connsiteX227" fmla="*/ 3774121 w 3811392"/>
              <a:gd name="connsiteY227" fmla="*/ 461939 h 1123739"/>
              <a:gd name="connsiteX228" fmla="*/ 3782131 w 3811392"/>
              <a:gd name="connsiteY228" fmla="*/ 456788 h 1123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</a:cxnLst>
            <a:rect l="l" t="t" r="r" b="b"/>
            <a:pathLst>
              <a:path w="3811392" h="1123739">
                <a:moveTo>
                  <a:pt x="3782131" y="456788"/>
                </a:moveTo>
                <a:cubicBezTo>
                  <a:pt x="3796447" y="479057"/>
                  <a:pt x="3806296" y="501789"/>
                  <a:pt x="3811392" y="524904"/>
                </a:cubicBezTo>
                <a:lnTo>
                  <a:pt x="3802096" y="526955"/>
                </a:lnTo>
                <a:cubicBezTo>
                  <a:pt x="3804639" y="538517"/>
                  <a:pt x="3805934" y="550154"/>
                  <a:pt x="3805934" y="561869"/>
                </a:cubicBezTo>
                <a:cubicBezTo>
                  <a:pt x="3805934" y="573584"/>
                  <a:pt x="3804639" y="585222"/>
                  <a:pt x="3802096" y="596783"/>
                </a:cubicBezTo>
                <a:lnTo>
                  <a:pt x="3811392" y="598836"/>
                </a:lnTo>
                <a:cubicBezTo>
                  <a:pt x="3806296" y="621949"/>
                  <a:pt x="3796447" y="644682"/>
                  <a:pt x="3782131" y="666950"/>
                </a:cubicBezTo>
                <a:lnTo>
                  <a:pt x="3774121" y="661800"/>
                </a:lnTo>
                <a:cubicBezTo>
                  <a:pt x="3762053" y="680571"/>
                  <a:pt x="3746603" y="699138"/>
                  <a:pt x="3727877" y="717428"/>
                </a:cubicBezTo>
                <a:lnTo>
                  <a:pt x="3734535" y="724242"/>
                </a:lnTo>
                <a:cubicBezTo>
                  <a:pt x="3717904" y="740485"/>
                  <a:pt x="3698835" y="756418"/>
                  <a:pt x="3677471" y="772004"/>
                </a:cubicBezTo>
                <a:lnTo>
                  <a:pt x="3671861" y="764309"/>
                </a:lnTo>
                <a:cubicBezTo>
                  <a:pt x="3653115" y="777978"/>
                  <a:pt x="3632532" y="791408"/>
                  <a:pt x="3610186" y="804568"/>
                </a:cubicBezTo>
                <a:lnTo>
                  <a:pt x="3615015" y="812777"/>
                </a:lnTo>
                <a:cubicBezTo>
                  <a:pt x="3594527" y="824840"/>
                  <a:pt x="3572600" y="836656"/>
                  <a:pt x="3549321" y="848206"/>
                </a:cubicBezTo>
                <a:lnTo>
                  <a:pt x="3545083" y="839673"/>
                </a:lnTo>
                <a:cubicBezTo>
                  <a:pt x="3523794" y="850232"/>
                  <a:pt x="3501334" y="860576"/>
                  <a:pt x="3477760" y="870688"/>
                </a:cubicBezTo>
                <a:lnTo>
                  <a:pt x="3481513" y="879442"/>
                </a:lnTo>
                <a:cubicBezTo>
                  <a:pt x="3459434" y="888908"/>
                  <a:pt x="3436403" y="898165"/>
                  <a:pt x="3412457" y="907201"/>
                </a:cubicBezTo>
                <a:lnTo>
                  <a:pt x="3409094" y="898288"/>
                </a:lnTo>
                <a:cubicBezTo>
                  <a:pt x="3386587" y="906781"/>
                  <a:pt x="3363250" y="915080"/>
                  <a:pt x="3339124" y="923176"/>
                </a:cubicBezTo>
                <a:lnTo>
                  <a:pt x="3342162" y="932206"/>
                </a:lnTo>
                <a:cubicBezTo>
                  <a:pt x="3319131" y="939934"/>
                  <a:pt x="3295394" y="947474"/>
                  <a:pt x="3270982" y="954814"/>
                </a:cubicBezTo>
                <a:lnTo>
                  <a:pt x="3268239" y="945696"/>
                </a:lnTo>
                <a:cubicBezTo>
                  <a:pt x="3245007" y="952689"/>
                  <a:pt x="3221147" y="959500"/>
                  <a:pt x="3196687" y="966129"/>
                </a:cubicBezTo>
                <a:lnTo>
                  <a:pt x="3199182" y="975321"/>
                </a:lnTo>
                <a:cubicBezTo>
                  <a:pt x="3175627" y="981703"/>
                  <a:pt x="3151529" y="987922"/>
                  <a:pt x="3126897" y="993952"/>
                </a:cubicBezTo>
                <a:lnTo>
                  <a:pt x="3124630" y="984703"/>
                </a:lnTo>
                <a:cubicBezTo>
                  <a:pt x="3100961" y="990504"/>
                  <a:pt x="3076805" y="996133"/>
                  <a:pt x="3052183" y="1001600"/>
                </a:cubicBezTo>
                <a:lnTo>
                  <a:pt x="3054240" y="1010897"/>
                </a:lnTo>
                <a:cubicBezTo>
                  <a:pt x="3030352" y="1016193"/>
                  <a:pt x="3006025" y="1021336"/>
                  <a:pt x="2981279" y="1026308"/>
                </a:cubicBezTo>
                <a:lnTo>
                  <a:pt x="2979403" y="1016964"/>
                </a:lnTo>
                <a:cubicBezTo>
                  <a:pt x="2955438" y="1021784"/>
                  <a:pt x="2931082" y="1026442"/>
                  <a:pt x="2906346" y="1030937"/>
                </a:cubicBezTo>
                <a:lnTo>
                  <a:pt x="2908051" y="1040310"/>
                </a:lnTo>
                <a:cubicBezTo>
                  <a:pt x="2883924" y="1044691"/>
                  <a:pt x="2859426" y="1048930"/>
                  <a:pt x="2834594" y="1053007"/>
                </a:cubicBezTo>
                <a:lnTo>
                  <a:pt x="2833051" y="1043606"/>
                </a:lnTo>
                <a:cubicBezTo>
                  <a:pt x="2808867" y="1047577"/>
                  <a:pt x="2784359" y="1051397"/>
                  <a:pt x="2759537" y="1055055"/>
                </a:cubicBezTo>
                <a:lnTo>
                  <a:pt x="2760928" y="1064484"/>
                </a:lnTo>
                <a:cubicBezTo>
                  <a:pt x="2736601" y="1068075"/>
                  <a:pt x="2711978" y="1071514"/>
                  <a:pt x="2687071" y="1074810"/>
                </a:cubicBezTo>
                <a:lnTo>
                  <a:pt x="2685823" y="1065361"/>
                </a:lnTo>
                <a:cubicBezTo>
                  <a:pt x="2661458" y="1068580"/>
                  <a:pt x="2636826" y="1071657"/>
                  <a:pt x="2611928" y="1074581"/>
                </a:cubicBezTo>
                <a:lnTo>
                  <a:pt x="2613042" y="1084039"/>
                </a:lnTo>
                <a:cubicBezTo>
                  <a:pt x="2588554" y="1086916"/>
                  <a:pt x="2563817" y="1089640"/>
                  <a:pt x="2538843" y="1092221"/>
                </a:cubicBezTo>
                <a:lnTo>
                  <a:pt x="2537861" y="1082753"/>
                </a:lnTo>
                <a:cubicBezTo>
                  <a:pt x="2513354" y="1085287"/>
                  <a:pt x="2488608" y="1087678"/>
                  <a:pt x="2463643" y="1089916"/>
                </a:cubicBezTo>
                <a:lnTo>
                  <a:pt x="2464500" y="1099403"/>
                </a:lnTo>
                <a:cubicBezTo>
                  <a:pt x="2439926" y="1101613"/>
                  <a:pt x="2415132" y="1103680"/>
                  <a:pt x="2390148" y="1105604"/>
                </a:cubicBezTo>
                <a:lnTo>
                  <a:pt x="2389414" y="1096107"/>
                </a:lnTo>
                <a:cubicBezTo>
                  <a:pt x="2364878" y="1097993"/>
                  <a:pt x="2340142" y="1099746"/>
                  <a:pt x="2315224" y="1101346"/>
                </a:cubicBezTo>
                <a:lnTo>
                  <a:pt x="2315834" y="1110852"/>
                </a:lnTo>
                <a:cubicBezTo>
                  <a:pt x="2291202" y="1112443"/>
                  <a:pt x="2266380" y="1113891"/>
                  <a:pt x="2241405" y="1115186"/>
                </a:cubicBezTo>
                <a:lnTo>
                  <a:pt x="2240901" y="1105680"/>
                </a:lnTo>
                <a:cubicBezTo>
                  <a:pt x="2216250" y="1106966"/>
                  <a:pt x="2191437" y="1108109"/>
                  <a:pt x="2166472" y="1109119"/>
                </a:cubicBezTo>
                <a:lnTo>
                  <a:pt x="2166853" y="1118634"/>
                </a:lnTo>
                <a:cubicBezTo>
                  <a:pt x="2142117" y="1119625"/>
                  <a:pt x="2117238" y="1120482"/>
                  <a:pt x="2092206" y="1121196"/>
                </a:cubicBezTo>
                <a:lnTo>
                  <a:pt x="2091939" y="1111681"/>
                </a:lnTo>
                <a:cubicBezTo>
                  <a:pt x="2067260" y="1112386"/>
                  <a:pt x="2042438" y="1112948"/>
                  <a:pt x="2017501" y="1113367"/>
                </a:cubicBezTo>
                <a:lnTo>
                  <a:pt x="2017663" y="1122892"/>
                </a:lnTo>
                <a:cubicBezTo>
                  <a:pt x="1992936" y="1123311"/>
                  <a:pt x="1968095" y="1123597"/>
                  <a:pt x="1943140" y="1123739"/>
                </a:cubicBezTo>
                <a:lnTo>
                  <a:pt x="1943082" y="1114214"/>
                </a:lnTo>
                <a:cubicBezTo>
                  <a:pt x="1930652" y="1114281"/>
                  <a:pt x="1918184" y="1114319"/>
                  <a:pt x="1905697" y="1114319"/>
                </a:cubicBezTo>
                <a:cubicBezTo>
                  <a:pt x="1893210" y="1114319"/>
                  <a:pt x="1880741" y="1114281"/>
                  <a:pt x="1868311" y="1114214"/>
                </a:cubicBezTo>
                <a:lnTo>
                  <a:pt x="1868254" y="1123739"/>
                </a:lnTo>
                <a:cubicBezTo>
                  <a:pt x="1843299" y="1123597"/>
                  <a:pt x="1818448" y="1123311"/>
                  <a:pt x="1793730" y="1122892"/>
                </a:cubicBezTo>
                <a:lnTo>
                  <a:pt x="1793892" y="1113367"/>
                </a:lnTo>
                <a:cubicBezTo>
                  <a:pt x="1768956" y="1112948"/>
                  <a:pt x="1744134" y="1112386"/>
                  <a:pt x="1719455" y="1111681"/>
                </a:cubicBezTo>
                <a:lnTo>
                  <a:pt x="1719188" y="1121196"/>
                </a:lnTo>
                <a:cubicBezTo>
                  <a:pt x="1694156" y="1120482"/>
                  <a:pt x="1669277" y="1119625"/>
                  <a:pt x="1644540" y="1118634"/>
                </a:cubicBezTo>
                <a:lnTo>
                  <a:pt x="1644921" y="1109119"/>
                </a:lnTo>
                <a:cubicBezTo>
                  <a:pt x="1619956" y="1108109"/>
                  <a:pt x="1595134" y="1106966"/>
                  <a:pt x="1570484" y="1105680"/>
                </a:cubicBezTo>
                <a:lnTo>
                  <a:pt x="1569988" y="1115186"/>
                </a:lnTo>
                <a:cubicBezTo>
                  <a:pt x="1545004" y="1113891"/>
                  <a:pt x="1520191" y="1112443"/>
                  <a:pt x="1495560" y="1110852"/>
                </a:cubicBezTo>
                <a:lnTo>
                  <a:pt x="1496169" y="1101346"/>
                </a:lnTo>
                <a:cubicBezTo>
                  <a:pt x="1471252" y="1099746"/>
                  <a:pt x="1446516" y="1097993"/>
                  <a:pt x="1421979" y="1096107"/>
                </a:cubicBezTo>
                <a:lnTo>
                  <a:pt x="1421246" y="1105604"/>
                </a:lnTo>
                <a:cubicBezTo>
                  <a:pt x="1396262" y="1103680"/>
                  <a:pt x="1371468" y="1101613"/>
                  <a:pt x="1346894" y="1099403"/>
                </a:cubicBezTo>
                <a:lnTo>
                  <a:pt x="1347751" y="1089916"/>
                </a:lnTo>
                <a:cubicBezTo>
                  <a:pt x="1322786" y="1087678"/>
                  <a:pt x="1298040" y="1085287"/>
                  <a:pt x="1273532" y="1082753"/>
                </a:cubicBezTo>
                <a:lnTo>
                  <a:pt x="1272551" y="1092221"/>
                </a:lnTo>
                <a:cubicBezTo>
                  <a:pt x="1247577" y="1089640"/>
                  <a:pt x="1222840" y="1086916"/>
                  <a:pt x="1198351" y="1084039"/>
                </a:cubicBezTo>
                <a:lnTo>
                  <a:pt x="1199466" y="1074581"/>
                </a:lnTo>
                <a:cubicBezTo>
                  <a:pt x="1174567" y="1071657"/>
                  <a:pt x="1149936" y="1068580"/>
                  <a:pt x="1125571" y="1065361"/>
                </a:cubicBezTo>
                <a:lnTo>
                  <a:pt x="1124323" y="1074810"/>
                </a:lnTo>
                <a:cubicBezTo>
                  <a:pt x="1099415" y="1071514"/>
                  <a:pt x="1074793" y="1068075"/>
                  <a:pt x="1050466" y="1064484"/>
                </a:cubicBezTo>
                <a:lnTo>
                  <a:pt x="1051857" y="1055055"/>
                </a:lnTo>
                <a:cubicBezTo>
                  <a:pt x="1027035" y="1051397"/>
                  <a:pt x="1002527" y="1047577"/>
                  <a:pt x="978343" y="1043606"/>
                </a:cubicBezTo>
                <a:lnTo>
                  <a:pt x="976800" y="1053007"/>
                </a:lnTo>
                <a:cubicBezTo>
                  <a:pt x="951968" y="1048930"/>
                  <a:pt x="927475" y="1044691"/>
                  <a:pt x="903340" y="1040310"/>
                </a:cubicBezTo>
                <a:lnTo>
                  <a:pt x="905044" y="1030937"/>
                </a:lnTo>
                <a:cubicBezTo>
                  <a:pt x="880310" y="1026442"/>
                  <a:pt x="855953" y="1021784"/>
                  <a:pt x="831991" y="1016964"/>
                </a:cubicBezTo>
                <a:lnTo>
                  <a:pt x="830115" y="1026308"/>
                </a:lnTo>
                <a:cubicBezTo>
                  <a:pt x="805370" y="1021336"/>
                  <a:pt x="781042" y="1016193"/>
                  <a:pt x="757151" y="1010897"/>
                </a:cubicBezTo>
                <a:lnTo>
                  <a:pt x="759214" y="1001600"/>
                </a:lnTo>
                <a:cubicBezTo>
                  <a:pt x="734589" y="996133"/>
                  <a:pt x="710430" y="990504"/>
                  <a:pt x="686762" y="984703"/>
                </a:cubicBezTo>
                <a:lnTo>
                  <a:pt x="684495" y="993952"/>
                </a:lnTo>
                <a:cubicBezTo>
                  <a:pt x="659870" y="987922"/>
                  <a:pt x="635768" y="981703"/>
                  <a:pt x="612213" y="975321"/>
                </a:cubicBezTo>
                <a:lnTo>
                  <a:pt x="614705" y="966129"/>
                </a:lnTo>
                <a:cubicBezTo>
                  <a:pt x="590249" y="959500"/>
                  <a:pt x="566388" y="952689"/>
                  <a:pt x="543151" y="945696"/>
                </a:cubicBezTo>
                <a:lnTo>
                  <a:pt x="540408" y="954814"/>
                </a:lnTo>
                <a:cubicBezTo>
                  <a:pt x="515995" y="947474"/>
                  <a:pt x="492261" y="939934"/>
                  <a:pt x="469235" y="932206"/>
                </a:cubicBezTo>
                <a:lnTo>
                  <a:pt x="472266" y="923176"/>
                </a:lnTo>
                <a:cubicBezTo>
                  <a:pt x="448142" y="915080"/>
                  <a:pt x="424809" y="906781"/>
                  <a:pt x="402300" y="898288"/>
                </a:cubicBezTo>
                <a:lnTo>
                  <a:pt x="398938" y="907201"/>
                </a:lnTo>
                <a:cubicBezTo>
                  <a:pt x="374987" y="898165"/>
                  <a:pt x="351956" y="888908"/>
                  <a:pt x="329883" y="879442"/>
                </a:cubicBezTo>
                <a:lnTo>
                  <a:pt x="333636" y="870688"/>
                </a:lnTo>
                <a:cubicBezTo>
                  <a:pt x="310057" y="860576"/>
                  <a:pt x="287598" y="850232"/>
                  <a:pt x="266309" y="839673"/>
                </a:cubicBezTo>
                <a:lnTo>
                  <a:pt x="262076" y="848206"/>
                </a:lnTo>
                <a:cubicBezTo>
                  <a:pt x="238789" y="836656"/>
                  <a:pt x="216869" y="824840"/>
                  <a:pt x="196379" y="812777"/>
                </a:cubicBezTo>
                <a:lnTo>
                  <a:pt x="201212" y="804568"/>
                </a:lnTo>
                <a:cubicBezTo>
                  <a:pt x="178860" y="791408"/>
                  <a:pt x="158276" y="777978"/>
                  <a:pt x="139536" y="764309"/>
                </a:cubicBezTo>
                <a:lnTo>
                  <a:pt x="133923" y="772004"/>
                </a:lnTo>
                <a:cubicBezTo>
                  <a:pt x="112555" y="756418"/>
                  <a:pt x="93492" y="740485"/>
                  <a:pt x="76860" y="724242"/>
                </a:cubicBezTo>
                <a:lnTo>
                  <a:pt x="83515" y="717428"/>
                </a:lnTo>
                <a:cubicBezTo>
                  <a:pt x="64788" y="699138"/>
                  <a:pt x="49341" y="680571"/>
                  <a:pt x="37276" y="661800"/>
                </a:cubicBezTo>
                <a:lnTo>
                  <a:pt x="29263" y="666950"/>
                </a:lnTo>
                <a:cubicBezTo>
                  <a:pt x="14950" y="644681"/>
                  <a:pt x="5100" y="621949"/>
                  <a:pt x="0" y="598835"/>
                </a:cubicBezTo>
                <a:lnTo>
                  <a:pt x="9301" y="596783"/>
                </a:lnTo>
                <a:cubicBezTo>
                  <a:pt x="6750" y="585222"/>
                  <a:pt x="5459" y="573584"/>
                  <a:pt x="5459" y="561869"/>
                </a:cubicBezTo>
                <a:cubicBezTo>
                  <a:pt x="5459" y="550154"/>
                  <a:pt x="6750" y="538517"/>
                  <a:pt x="9301" y="526955"/>
                </a:cubicBezTo>
                <a:lnTo>
                  <a:pt x="0" y="524903"/>
                </a:lnTo>
                <a:cubicBezTo>
                  <a:pt x="5101" y="501789"/>
                  <a:pt x="14950" y="479056"/>
                  <a:pt x="29263" y="456788"/>
                </a:cubicBezTo>
                <a:lnTo>
                  <a:pt x="37276" y="461939"/>
                </a:lnTo>
                <a:cubicBezTo>
                  <a:pt x="49341" y="443168"/>
                  <a:pt x="64788" y="424601"/>
                  <a:pt x="83515" y="406311"/>
                </a:cubicBezTo>
                <a:lnTo>
                  <a:pt x="76860" y="399496"/>
                </a:lnTo>
                <a:cubicBezTo>
                  <a:pt x="93492" y="383254"/>
                  <a:pt x="112555" y="367320"/>
                  <a:pt x="133923" y="351734"/>
                </a:cubicBezTo>
                <a:lnTo>
                  <a:pt x="139536" y="359430"/>
                </a:lnTo>
                <a:cubicBezTo>
                  <a:pt x="158276" y="345760"/>
                  <a:pt x="178860" y="332330"/>
                  <a:pt x="201212" y="319170"/>
                </a:cubicBezTo>
                <a:lnTo>
                  <a:pt x="196379" y="310962"/>
                </a:lnTo>
                <a:cubicBezTo>
                  <a:pt x="216869" y="298898"/>
                  <a:pt x="238789" y="287082"/>
                  <a:pt x="262076" y="275532"/>
                </a:cubicBezTo>
                <a:lnTo>
                  <a:pt x="266309" y="284066"/>
                </a:lnTo>
                <a:cubicBezTo>
                  <a:pt x="287598" y="273506"/>
                  <a:pt x="310057" y="263162"/>
                  <a:pt x="333636" y="253051"/>
                </a:cubicBezTo>
                <a:lnTo>
                  <a:pt x="329883" y="244296"/>
                </a:lnTo>
                <a:cubicBezTo>
                  <a:pt x="351955" y="234830"/>
                  <a:pt x="374987" y="225574"/>
                  <a:pt x="398938" y="216537"/>
                </a:cubicBezTo>
                <a:lnTo>
                  <a:pt x="402299" y="225450"/>
                </a:lnTo>
                <a:cubicBezTo>
                  <a:pt x="424809" y="216957"/>
                  <a:pt x="448142" y="208658"/>
                  <a:pt x="472266" y="200562"/>
                </a:cubicBezTo>
                <a:lnTo>
                  <a:pt x="469235" y="191532"/>
                </a:lnTo>
                <a:cubicBezTo>
                  <a:pt x="492261" y="183805"/>
                  <a:pt x="515995" y="176265"/>
                  <a:pt x="540407" y="168921"/>
                </a:cubicBezTo>
                <a:lnTo>
                  <a:pt x="543151" y="178042"/>
                </a:lnTo>
                <a:cubicBezTo>
                  <a:pt x="566388" y="171052"/>
                  <a:pt x="590248" y="164239"/>
                  <a:pt x="614704" y="157610"/>
                </a:cubicBezTo>
                <a:lnTo>
                  <a:pt x="612212" y="148417"/>
                </a:lnTo>
                <a:cubicBezTo>
                  <a:pt x="635768" y="142033"/>
                  <a:pt x="659869" y="135821"/>
                  <a:pt x="684495" y="129787"/>
                </a:cubicBezTo>
                <a:lnTo>
                  <a:pt x="686762" y="139038"/>
                </a:lnTo>
                <a:cubicBezTo>
                  <a:pt x="710430" y="133239"/>
                  <a:pt x="734589" y="127605"/>
                  <a:pt x="759214" y="122142"/>
                </a:cubicBezTo>
                <a:lnTo>
                  <a:pt x="757151" y="112844"/>
                </a:lnTo>
                <a:cubicBezTo>
                  <a:pt x="781042" y="107543"/>
                  <a:pt x="805370" y="102405"/>
                  <a:pt x="830115" y="97433"/>
                </a:cubicBezTo>
                <a:lnTo>
                  <a:pt x="831991" y="106771"/>
                </a:lnTo>
                <a:cubicBezTo>
                  <a:pt x="855953" y="101956"/>
                  <a:pt x="880310" y="97299"/>
                  <a:pt x="905044" y="92802"/>
                </a:cubicBezTo>
                <a:lnTo>
                  <a:pt x="903340" y="83430"/>
                </a:lnTo>
                <a:cubicBezTo>
                  <a:pt x="927475" y="79043"/>
                  <a:pt x="951968" y="74809"/>
                  <a:pt x="976800" y="70733"/>
                </a:cubicBezTo>
                <a:lnTo>
                  <a:pt x="978343" y="80133"/>
                </a:lnTo>
                <a:cubicBezTo>
                  <a:pt x="1002527" y="76163"/>
                  <a:pt x="1027035" y="72344"/>
                  <a:pt x="1051857" y="68680"/>
                </a:cubicBezTo>
                <a:lnTo>
                  <a:pt x="1050466" y="59257"/>
                </a:lnTo>
                <a:cubicBezTo>
                  <a:pt x="1074793" y="55666"/>
                  <a:pt x="1099415" y="52223"/>
                  <a:pt x="1124323" y="48933"/>
                </a:cubicBezTo>
                <a:lnTo>
                  <a:pt x="1125571" y="58375"/>
                </a:lnTo>
                <a:cubicBezTo>
                  <a:pt x="1149936" y="55157"/>
                  <a:pt x="1174567" y="52084"/>
                  <a:pt x="1199466" y="49161"/>
                </a:cubicBezTo>
                <a:lnTo>
                  <a:pt x="1198351" y="39701"/>
                </a:lnTo>
                <a:cubicBezTo>
                  <a:pt x="1222840" y="36826"/>
                  <a:pt x="1247577" y="34096"/>
                  <a:pt x="1272551" y="31515"/>
                </a:cubicBezTo>
                <a:lnTo>
                  <a:pt x="1273532" y="40989"/>
                </a:lnTo>
                <a:cubicBezTo>
                  <a:pt x="1298040" y="38455"/>
                  <a:pt x="1322786" y="36064"/>
                  <a:pt x="1347751" y="33820"/>
                </a:cubicBezTo>
                <a:lnTo>
                  <a:pt x="1346894" y="24334"/>
                </a:lnTo>
                <a:cubicBezTo>
                  <a:pt x="1371478" y="22124"/>
                  <a:pt x="1396262" y="20056"/>
                  <a:pt x="1421246" y="18134"/>
                </a:cubicBezTo>
                <a:lnTo>
                  <a:pt x="1421979" y="27631"/>
                </a:lnTo>
                <a:cubicBezTo>
                  <a:pt x="1446516" y="25743"/>
                  <a:pt x="1471252" y="23995"/>
                  <a:pt x="1496169" y="22390"/>
                </a:cubicBezTo>
                <a:lnTo>
                  <a:pt x="1495560" y="12885"/>
                </a:lnTo>
                <a:cubicBezTo>
                  <a:pt x="1520191" y="11299"/>
                  <a:pt x="1545014" y="9852"/>
                  <a:pt x="1569988" y="8548"/>
                </a:cubicBezTo>
                <a:lnTo>
                  <a:pt x="1570493" y="18060"/>
                </a:lnTo>
                <a:cubicBezTo>
                  <a:pt x="1595144" y="16774"/>
                  <a:pt x="1619956" y="15627"/>
                  <a:pt x="1644921" y="14622"/>
                </a:cubicBezTo>
                <a:lnTo>
                  <a:pt x="1644540" y="5105"/>
                </a:lnTo>
                <a:cubicBezTo>
                  <a:pt x="1669277" y="4110"/>
                  <a:pt x="1694156" y="3254"/>
                  <a:pt x="1719188" y="2540"/>
                </a:cubicBezTo>
                <a:lnTo>
                  <a:pt x="1719455" y="12061"/>
                </a:lnTo>
                <a:cubicBezTo>
                  <a:pt x="1744134" y="11357"/>
                  <a:pt x="1768956" y="10792"/>
                  <a:pt x="1793892" y="10367"/>
                </a:cubicBezTo>
                <a:lnTo>
                  <a:pt x="1793730" y="844"/>
                </a:lnTo>
                <a:cubicBezTo>
                  <a:pt x="1818457" y="423"/>
                  <a:pt x="1843299" y="141"/>
                  <a:pt x="1868254" y="0"/>
                </a:cubicBezTo>
                <a:lnTo>
                  <a:pt x="1868311" y="9525"/>
                </a:lnTo>
                <a:cubicBezTo>
                  <a:pt x="1880741" y="9455"/>
                  <a:pt x="1893210" y="9419"/>
                  <a:pt x="1905697" y="9419"/>
                </a:cubicBezTo>
                <a:cubicBezTo>
                  <a:pt x="1918184" y="9419"/>
                  <a:pt x="1930652" y="9455"/>
                  <a:pt x="1943082" y="9525"/>
                </a:cubicBezTo>
                <a:lnTo>
                  <a:pt x="1943140" y="0"/>
                </a:lnTo>
                <a:cubicBezTo>
                  <a:pt x="1968095" y="141"/>
                  <a:pt x="1992946" y="423"/>
                  <a:pt x="2017663" y="844"/>
                </a:cubicBezTo>
                <a:lnTo>
                  <a:pt x="2017501" y="10367"/>
                </a:lnTo>
                <a:cubicBezTo>
                  <a:pt x="2042438" y="10792"/>
                  <a:pt x="2067260" y="11357"/>
                  <a:pt x="2091939" y="12061"/>
                </a:cubicBezTo>
                <a:lnTo>
                  <a:pt x="2092206" y="2540"/>
                </a:lnTo>
                <a:cubicBezTo>
                  <a:pt x="2117238" y="3254"/>
                  <a:pt x="2142117" y="4110"/>
                  <a:pt x="2166853" y="5105"/>
                </a:cubicBezTo>
                <a:lnTo>
                  <a:pt x="2166472" y="14622"/>
                </a:lnTo>
                <a:cubicBezTo>
                  <a:pt x="2191437" y="15627"/>
                  <a:pt x="2216259" y="16774"/>
                  <a:pt x="2240910" y="18060"/>
                </a:cubicBezTo>
                <a:lnTo>
                  <a:pt x="2241405" y="8548"/>
                </a:lnTo>
                <a:cubicBezTo>
                  <a:pt x="2266390" y="9852"/>
                  <a:pt x="2291202" y="11299"/>
                  <a:pt x="2315834" y="12885"/>
                </a:cubicBezTo>
                <a:lnTo>
                  <a:pt x="2315224" y="22390"/>
                </a:lnTo>
                <a:cubicBezTo>
                  <a:pt x="2340142" y="23995"/>
                  <a:pt x="2364878" y="25743"/>
                  <a:pt x="2389414" y="27631"/>
                </a:cubicBezTo>
                <a:lnTo>
                  <a:pt x="2390148" y="18134"/>
                </a:lnTo>
                <a:cubicBezTo>
                  <a:pt x="2415132" y="20056"/>
                  <a:pt x="2439926" y="22124"/>
                  <a:pt x="2464500" y="24334"/>
                </a:cubicBezTo>
                <a:lnTo>
                  <a:pt x="2463643" y="33820"/>
                </a:lnTo>
                <a:cubicBezTo>
                  <a:pt x="2488608" y="36064"/>
                  <a:pt x="2513354" y="38455"/>
                  <a:pt x="2537861" y="40989"/>
                </a:cubicBezTo>
                <a:lnTo>
                  <a:pt x="2538843" y="31515"/>
                </a:lnTo>
                <a:cubicBezTo>
                  <a:pt x="2563817" y="34096"/>
                  <a:pt x="2588554" y="36826"/>
                  <a:pt x="2613042" y="39701"/>
                </a:cubicBezTo>
                <a:lnTo>
                  <a:pt x="2611928" y="49161"/>
                </a:lnTo>
                <a:cubicBezTo>
                  <a:pt x="2636826" y="52084"/>
                  <a:pt x="2661458" y="55157"/>
                  <a:pt x="2685823" y="58376"/>
                </a:cubicBezTo>
                <a:lnTo>
                  <a:pt x="2687071" y="48933"/>
                </a:lnTo>
                <a:cubicBezTo>
                  <a:pt x="2711978" y="52223"/>
                  <a:pt x="2736601" y="55666"/>
                  <a:pt x="2760928" y="59257"/>
                </a:cubicBezTo>
                <a:lnTo>
                  <a:pt x="2759537" y="68680"/>
                </a:lnTo>
                <a:cubicBezTo>
                  <a:pt x="2784359" y="72345"/>
                  <a:pt x="2808867" y="76163"/>
                  <a:pt x="2833051" y="80133"/>
                </a:cubicBezTo>
                <a:lnTo>
                  <a:pt x="2834594" y="70733"/>
                </a:lnTo>
                <a:cubicBezTo>
                  <a:pt x="2859426" y="74809"/>
                  <a:pt x="2883924" y="79043"/>
                  <a:pt x="2908051" y="83430"/>
                </a:cubicBezTo>
                <a:lnTo>
                  <a:pt x="2906346" y="92802"/>
                </a:lnTo>
                <a:cubicBezTo>
                  <a:pt x="2931082" y="97299"/>
                  <a:pt x="2955438" y="101956"/>
                  <a:pt x="2979403" y="106771"/>
                </a:cubicBezTo>
                <a:lnTo>
                  <a:pt x="2981279" y="97433"/>
                </a:lnTo>
                <a:cubicBezTo>
                  <a:pt x="3006025" y="102404"/>
                  <a:pt x="3030352" y="107543"/>
                  <a:pt x="3054240" y="112844"/>
                </a:cubicBezTo>
                <a:lnTo>
                  <a:pt x="3052183" y="122142"/>
                </a:lnTo>
                <a:cubicBezTo>
                  <a:pt x="3076805" y="127605"/>
                  <a:pt x="3100961" y="133239"/>
                  <a:pt x="3124630" y="139038"/>
                </a:cubicBezTo>
                <a:lnTo>
                  <a:pt x="3126897" y="129787"/>
                </a:lnTo>
                <a:cubicBezTo>
                  <a:pt x="3151529" y="135820"/>
                  <a:pt x="3175627" y="142032"/>
                  <a:pt x="3199182" y="148417"/>
                </a:cubicBezTo>
                <a:lnTo>
                  <a:pt x="3196687" y="157610"/>
                </a:lnTo>
                <a:cubicBezTo>
                  <a:pt x="3221147" y="164239"/>
                  <a:pt x="3245007" y="171052"/>
                  <a:pt x="3268239" y="178042"/>
                </a:cubicBezTo>
                <a:lnTo>
                  <a:pt x="3270982" y="168921"/>
                </a:lnTo>
                <a:cubicBezTo>
                  <a:pt x="3295394" y="176265"/>
                  <a:pt x="3319131" y="183805"/>
                  <a:pt x="3342162" y="191531"/>
                </a:cubicBezTo>
                <a:lnTo>
                  <a:pt x="3339124" y="200562"/>
                </a:lnTo>
                <a:cubicBezTo>
                  <a:pt x="3363250" y="208658"/>
                  <a:pt x="3386587" y="216957"/>
                  <a:pt x="3409094" y="225450"/>
                </a:cubicBezTo>
                <a:lnTo>
                  <a:pt x="3412457" y="216537"/>
                </a:lnTo>
                <a:cubicBezTo>
                  <a:pt x="3436403" y="225574"/>
                  <a:pt x="3459434" y="234830"/>
                  <a:pt x="3481513" y="244296"/>
                </a:cubicBezTo>
                <a:lnTo>
                  <a:pt x="3477760" y="253051"/>
                </a:lnTo>
                <a:cubicBezTo>
                  <a:pt x="3501334" y="263162"/>
                  <a:pt x="3523794" y="273506"/>
                  <a:pt x="3545083" y="284066"/>
                </a:cubicBezTo>
                <a:lnTo>
                  <a:pt x="3549321" y="275532"/>
                </a:lnTo>
                <a:cubicBezTo>
                  <a:pt x="3572600" y="287082"/>
                  <a:pt x="3594527" y="298898"/>
                  <a:pt x="3615015" y="310962"/>
                </a:cubicBezTo>
                <a:lnTo>
                  <a:pt x="3610186" y="319170"/>
                </a:lnTo>
                <a:cubicBezTo>
                  <a:pt x="3632532" y="332330"/>
                  <a:pt x="3653115" y="345760"/>
                  <a:pt x="3671861" y="359430"/>
                </a:cubicBezTo>
                <a:lnTo>
                  <a:pt x="3677471" y="351734"/>
                </a:lnTo>
                <a:cubicBezTo>
                  <a:pt x="3698835" y="367320"/>
                  <a:pt x="3717904" y="383254"/>
                  <a:pt x="3734535" y="399496"/>
                </a:cubicBezTo>
                <a:lnTo>
                  <a:pt x="3727877" y="406311"/>
                </a:lnTo>
                <a:cubicBezTo>
                  <a:pt x="3746603" y="424601"/>
                  <a:pt x="3762053" y="443168"/>
                  <a:pt x="3774121" y="461939"/>
                </a:cubicBezTo>
                <a:lnTo>
                  <a:pt x="3782131" y="456788"/>
                </a:lnTo>
                <a:close/>
              </a:path>
            </a:pathLst>
          </a:custGeom>
          <a:noFill/>
          <a:ln w="15875" cap="flat">
            <a:gradFill>
              <a:gsLst>
                <a:gs pos="0">
                  <a:srgbClr val="172350">
                    <a:alpha val="0"/>
                  </a:srgbClr>
                </a:gs>
                <a:gs pos="50000">
                  <a:srgbClr val="172350">
                    <a:alpha val="49804"/>
                  </a:srgbClr>
                </a:gs>
                <a:gs pos="100000">
                  <a:srgbClr val="172350"/>
                </a:gs>
              </a:gsLst>
              <a:lin ang="5400000" scaled="1"/>
            </a:gradFill>
            <a:prstDash val="dash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72" name="Image 15" descr="preencoded.png"/>
          <p:cNvSpPr/>
          <p:nvPr/>
        </p:nvSpPr>
        <p:spPr>
          <a:xfrm>
            <a:off x="8099638" y="3048103"/>
            <a:ext cx="1777571" cy="552243"/>
          </a:xfrm>
          <a:custGeom>
            <a:avLst/>
            <a:gdLst>
              <a:gd name="connsiteX0" fmla="*/ 2631581 w 2666356"/>
              <a:gd name="connsiteY0" fmla="*/ 313405 h 828364"/>
              <a:gd name="connsiteX1" fmla="*/ 2666356 w 2666356"/>
              <a:gd name="connsiteY1" fmla="*/ 377821 h 828364"/>
              <a:gd name="connsiteX2" fmla="*/ 2657193 w 2666356"/>
              <a:gd name="connsiteY2" fmla="*/ 380396 h 828364"/>
              <a:gd name="connsiteX3" fmla="*/ 2661918 w 2666356"/>
              <a:gd name="connsiteY3" fmla="*/ 414183 h 828364"/>
              <a:gd name="connsiteX4" fmla="*/ 2657193 w 2666356"/>
              <a:gd name="connsiteY4" fmla="*/ 447969 h 828364"/>
              <a:gd name="connsiteX5" fmla="*/ 2666356 w 2666356"/>
              <a:gd name="connsiteY5" fmla="*/ 450544 h 828364"/>
              <a:gd name="connsiteX6" fmla="*/ 2631581 w 2666356"/>
              <a:gd name="connsiteY6" fmla="*/ 514960 h 828364"/>
              <a:gd name="connsiteX7" fmla="*/ 2624170 w 2666356"/>
              <a:gd name="connsiteY7" fmla="*/ 508977 h 828364"/>
              <a:gd name="connsiteX8" fmla="*/ 2572907 w 2666356"/>
              <a:gd name="connsiteY8" fmla="*/ 558486 h 828364"/>
              <a:gd name="connsiteX9" fmla="*/ 2578793 w 2666356"/>
              <a:gd name="connsiteY9" fmla="*/ 565975 h 828364"/>
              <a:gd name="connsiteX10" fmla="*/ 2517681 w 2666356"/>
              <a:gd name="connsiteY10" fmla="*/ 607192 h 828364"/>
              <a:gd name="connsiteX11" fmla="*/ 2512861 w 2666356"/>
              <a:gd name="connsiteY11" fmla="*/ 598977 h 828364"/>
              <a:gd name="connsiteX12" fmla="*/ 2448377 w 2666356"/>
              <a:gd name="connsiteY12" fmla="*/ 632790 h 828364"/>
              <a:gd name="connsiteX13" fmla="*/ 2452434 w 2666356"/>
              <a:gd name="connsiteY13" fmla="*/ 641406 h 828364"/>
              <a:gd name="connsiteX14" fmla="*/ 2384778 w 2666356"/>
              <a:gd name="connsiteY14" fmla="*/ 670476 h 828364"/>
              <a:gd name="connsiteX15" fmla="*/ 2381292 w 2666356"/>
              <a:gd name="connsiteY15" fmla="*/ 661610 h 828364"/>
              <a:gd name="connsiteX16" fmla="*/ 2312369 w 2666356"/>
              <a:gd name="connsiteY16" fmla="*/ 686573 h 828364"/>
              <a:gd name="connsiteX17" fmla="*/ 2315398 w 2666356"/>
              <a:gd name="connsiteY17" fmla="*/ 695606 h 828364"/>
              <a:gd name="connsiteX18" fmla="*/ 2245037 w 2666356"/>
              <a:gd name="connsiteY18" fmla="*/ 717453 h 828364"/>
              <a:gd name="connsiteX19" fmla="*/ 2242399 w 2666356"/>
              <a:gd name="connsiteY19" fmla="*/ 708300 h 828364"/>
              <a:gd name="connsiteX20" fmla="*/ 2171523 w 2666356"/>
              <a:gd name="connsiteY20" fmla="*/ 727346 h 828364"/>
              <a:gd name="connsiteX21" fmla="*/ 2173838 w 2666356"/>
              <a:gd name="connsiteY21" fmla="*/ 736586 h 828364"/>
              <a:gd name="connsiteX22" fmla="*/ 2102124 w 2666356"/>
              <a:gd name="connsiteY22" fmla="*/ 753337 h 828364"/>
              <a:gd name="connsiteX23" fmla="*/ 2100095 w 2666356"/>
              <a:gd name="connsiteY23" fmla="*/ 744030 h 828364"/>
              <a:gd name="connsiteX24" fmla="*/ 2027972 w 2666356"/>
              <a:gd name="connsiteY24" fmla="*/ 758680 h 828364"/>
              <a:gd name="connsiteX25" fmla="*/ 2029743 w 2666356"/>
              <a:gd name="connsiteY25" fmla="*/ 768039 h 828364"/>
              <a:gd name="connsiteX26" fmla="*/ 1957258 w 2666356"/>
              <a:gd name="connsiteY26" fmla="*/ 780803 h 828364"/>
              <a:gd name="connsiteX27" fmla="*/ 1955725 w 2666356"/>
              <a:gd name="connsiteY27" fmla="*/ 771403 h 828364"/>
              <a:gd name="connsiteX28" fmla="*/ 1883116 w 2666356"/>
              <a:gd name="connsiteY28" fmla="*/ 782414 h 828364"/>
              <a:gd name="connsiteX29" fmla="*/ 1884440 w 2666356"/>
              <a:gd name="connsiteY29" fmla="*/ 791847 h 828364"/>
              <a:gd name="connsiteX30" fmla="*/ 1811307 w 2666356"/>
              <a:gd name="connsiteY30" fmla="*/ 801293 h 828364"/>
              <a:gd name="connsiteX31" fmla="*/ 1810192 w 2666356"/>
              <a:gd name="connsiteY31" fmla="*/ 791835 h 828364"/>
              <a:gd name="connsiteX32" fmla="*/ 1737031 w 2666356"/>
              <a:gd name="connsiteY32" fmla="*/ 799749 h 828364"/>
              <a:gd name="connsiteX33" fmla="*/ 1737964 w 2666356"/>
              <a:gd name="connsiteY33" fmla="*/ 809229 h 828364"/>
              <a:gd name="connsiteX34" fmla="*/ 1664517 w 2666356"/>
              <a:gd name="connsiteY34" fmla="*/ 815722 h 828364"/>
              <a:gd name="connsiteX35" fmla="*/ 1663774 w 2666356"/>
              <a:gd name="connsiteY35" fmla="*/ 806227 h 828364"/>
              <a:gd name="connsiteX36" fmla="*/ 1590479 w 2666356"/>
              <a:gd name="connsiteY36" fmla="*/ 811327 h 828364"/>
              <a:gd name="connsiteX37" fmla="*/ 1591051 w 2666356"/>
              <a:gd name="connsiteY37" fmla="*/ 820834 h 828364"/>
              <a:gd name="connsiteX38" fmla="*/ 1517479 w 2666356"/>
              <a:gd name="connsiteY38" fmla="*/ 824623 h 828364"/>
              <a:gd name="connsiteX39" fmla="*/ 1517070 w 2666356"/>
              <a:gd name="connsiteY39" fmla="*/ 815107 h 828364"/>
              <a:gd name="connsiteX40" fmla="*/ 1443585 w 2666356"/>
              <a:gd name="connsiteY40" fmla="*/ 817603 h 828364"/>
              <a:gd name="connsiteX41" fmla="*/ 1443823 w 2666356"/>
              <a:gd name="connsiteY41" fmla="*/ 827124 h 828364"/>
              <a:gd name="connsiteX42" fmla="*/ 1370137 w 2666356"/>
              <a:gd name="connsiteY42" fmla="*/ 828365 h 828364"/>
              <a:gd name="connsiteX43" fmla="*/ 1370051 w 2666356"/>
              <a:gd name="connsiteY43" fmla="*/ 818841 h 828364"/>
              <a:gd name="connsiteX44" fmla="*/ 1333180 w 2666356"/>
              <a:gd name="connsiteY44" fmla="*/ 818995 h 828364"/>
              <a:gd name="connsiteX45" fmla="*/ 1296309 w 2666356"/>
              <a:gd name="connsiteY45" fmla="*/ 818841 h 828364"/>
              <a:gd name="connsiteX46" fmla="*/ 1296223 w 2666356"/>
              <a:gd name="connsiteY46" fmla="*/ 828365 h 828364"/>
              <a:gd name="connsiteX47" fmla="*/ 1222538 w 2666356"/>
              <a:gd name="connsiteY47" fmla="*/ 827124 h 828364"/>
              <a:gd name="connsiteX48" fmla="*/ 1222776 w 2666356"/>
              <a:gd name="connsiteY48" fmla="*/ 817603 h 828364"/>
              <a:gd name="connsiteX49" fmla="*/ 1149291 w 2666356"/>
              <a:gd name="connsiteY49" fmla="*/ 815107 h 828364"/>
              <a:gd name="connsiteX50" fmla="*/ 1148890 w 2666356"/>
              <a:gd name="connsiteY50" fmla="*/ 824623 h 828364"/>
              <a:gd name="connsiteX51" fmla="*/ 1075310 w 2666356"/>
              <a:gd name="connsiteY51" fmla="*/ 820834 h 828364"/>
              <a:gd name="connsiteX52" fmla="*/ 1075881 w 2666356"/>
              <a:gd name="connsiteY52" fmla="*/ 811327 h 828364"/>
              <a:gd name="connsiteX53" fmla="*/ 1002586 w 2666356"/>
              <a:gd name="connsiteY53" fmla="*/ 806227 h 828364"/>
              <a:gd name="connsiteX54" fmla="*/ 1001843 w 2666356"/>
              <a:gd name="connsiteY54" fmla="*/ 815722 h 828364"/>
              <a:gd name="connsiteX55" fmla="*/ 928396 w 2666356"/>
              <a:gd name="connsiteY55" fmla="*/ 809229 h 828364"/>
              <a:gd name="connsiteX56" fmla="*/ 929327 w 2666356"/>
              <a:gd name="connsiteY56" fmla="*/ 799749 h 828364"/>
              <a:gd name="connsiteX57" fmla="*/ 856171 w 2666356"/>
              <a:gd name="connsiteY57" fmla="*/ 791835 h 828364"/>
              <a:gd name="connsiteX58" fmla="*/ 855050 w 2666356"/>
              <a:gd name="connsiteY58" fmla="*/ 801293 h 828364"/>
              <a:gd name="connsiteX59" fmla="*/ 781923 w 2666356"/>
              <a:gd name="connsiteY59" fmla="*/ 791847 h 828364"/>
              <a:gd name="connsiteX60" fmla="*/ 783245 w 2666356"/>
              <a:gd name="connsiteY60" fmla="*/ 782414 h 828364"/>
              <a:gd name="connsiteX61" fmla="*/ 710635 w 2666356"/>
              <a:gd name="connsiteY61" fmla="*/ 771403 h 828364"/>
              <a:gd name="connsiteX62" fmla="*/ 709098 w 2666356"/>
              <a:gd name="connsiteY62" fmla="*/ 780803 h 828364"/>
              <a:gd name="connsiteX63" fmla="*/ 636615 w 2666356"/>
              <a:gd name="connsiteY63" fmla="*/ 768039 h 828364"/>
              <a:gd name="connsiteX64" fmla="*/ 638385 w 2666356"/>
              <a:gd name="connsiteY64" fmla="*/ 758680 h 828364"/>
              <a:gd name="connsiteX65" fmla="*/ 566261 w 2666356"/>
              <a:gd name="connsiteY65" fmla="*/ 744030 h 828364"/>
              <a:gd name="connsiteX66" fmla="*/ 564235 w 2666356"/>
              <a:gd name="connsiteY66" fmla="*/ 753337 h 828364"/>
              <a:gd name="connsiteX67" fmla="*/ 492521 w 2666356"/>
              <a:gd name="connsiteY67" fmla="*/ 736586 h 828364"/>
              <a:gd name="connsiteX68" fmla="*/ 494833 w 2666356"/>
              <a:gd name="connsiteY68" fmla="*/ 727346 h 828364"/>
              <a:gd name="connsiteX69" fmla="*/ 423961 w 2666356"/>
              <a:gd name="connsiteY69" fmla="*/ 708300 h 828364"/>
              <a:gd name="connsiteX70" fmla="*/ 421321 w 2666356"/>
              <a:gd name="connsiteY70" fmla="*/ 717453 h 828364"/>
              <a:gd name="connsiteX71" fmla="*/ 350967 w 2666356"/>
              <a:gd name="connsiteY71" fmla="*/ 695606 h 828364"/>
              <a:gd name="connsiteX72" fmla="*/ 353987 w 2666356"/>
              <a:gd name="connsiteY72" fmla="*/ 686573 h 828364"/>
              <a:gd name="connsiteX73" fmla="*/ 285068 w 2666356"/>
              <a:gd name="connsiteY73" fmla="*/ 661610 h 828364"/>
              <a:gd name="connsiteX74" fmla="*/ 281586 w 2666356"/>
              <a:gd name="connsiteY74" fmla="*/ 670476 h 828364"/>
              <a:gd name="connsiteX75" fmla="*/ 213925 w 2666356"/>
              <a:gd name="connsiteY75" fmla="*/ 641406 h 828364"/>
              <a:gd name="connsiteX76" fmla="*/ 217985 w 2666356"/>
              <a:gd name="connsiteY76" fmla="*/ 632790 h 828364"/>
              <a:gd name="connsiteX77" fmla="*/ 153499 w 2666356"/>
              <a:gd name="connsiteY77" fmla="*/ 598977 h 828364"/>
              <a:gd name="connsiteX78" fmla="*/ 148677 w 2666356"/>
              <a:gd name="connsiteY78" fmla="*/ 607192 h 828364"/>
              <a:gd name="connsiteX79" fmla="*/ 87572 w 2666356"/>
              <a:gd name="connsiteY79" fmla="*/ 565975 h 828364"/>
              <a:gd name="connsiteX80" fmla="*/ 93459 w 2666356"/>
              <a:gd name="connsiteY80" fmla="*/ 558486 h 828364"/>
              <a:gd name="connsiteX81" fmla="*/ 42191 w 2666356"/>
              <a:gd name="connsiteY81" fmla="*/ 508978 h 828364"/>
              <a:gd name="connsiteX82" fmla="*/ 34779 w 2666356"/>
              <a:gd name="connsiteY82" fmla="*/ 514960 h 828364"/>
              <a:gd name="connsiteX83" fmla="*/ 0 w 2666356"/>
              <a:gd name="connsiteY83" fmla="*/ 450544 h 828364"/>
              <a:gd name="connsiteX84" fmla="*/ 9170 w 2666356"/>
              <a:gd name="connsiteY84" fmla="*/ 447970 h 828364"/>
              <a:gd name="connsiteX85" fmla="*/ 4443 w 2666356"/>
              <a:gd name="connsiteY85" fmla="*/ 414183 h 828364"/>
              <a:gd name="connsiteX86" fmla="*/ 9170 w 2666356"/>
              <a:gd name="connsiteY86" fmla="*/ 380396 h 828364"/>
              <a:gd name="connsiteX87" fmla="*/ 0 w 2666356"/>
              <a:gd name="connsiteY87" fmla="*/ 377821 h 828364"/>
              <a:gd name="connsiteX88" fmla="*/ 34779 w 2666356"/>
              <a:gd name="connsiteY88" fmla="*/ 313405 h 828364"/>
              <a:gd name="connsiteX89" fmla="*/ 42191 w 2666356"/>
              <a:gd name="connsiteY89" fmla="*/ 319388 h 828364"/>
              <a:gd name="connsiteX90" fmla="*/ 93458 w 2666356"/>
              <a:gd name="connsiteY90" fmla="*/ 269879 h 828364"/>
              <a:gd name="connsiteX91" fmla="*/ 87572 w 2666356"/>
              <a:gd name="connsiteY91" fmla="*/ 262390 h 828364"/>
              <a:gd name="connsiteX92" fmla="*/ 148677 w 2666356"/>
              <a:gd name="connsiteY92" fmla="*/ 221174 h 828364"/>
              <a:gd name="connsiteX93" fmla="*/ 153499 w 2666356"/>
              <a:gd name="connsiteY93" fmla="*/ 229388 h 828364"/>
              <a:gd name="connsiteX94" fmla="*/ 217985 w 2666356"/>
              <a:gd name="connsiteY94" fmla="*/ 195575 h 828364"/>
              <a:gd name="connsiteX95" fmla="*/ 213924 w 2666356"/>
              <a:gd name="connsiteY95" fmla="*/ 186959 h 828364"/>
              <a:gd name="connsiteX96" fmla="*/ 281586 w 2666356"/>
              <a:gd name="connsiteY96" fmla="*/ 157890 h 828364"/>
              <a:gd name="connsiteX97" fmla="*/ 285068 w 2666356"/>
              <a:gd name="connsiteY97" fmla="*/ 166755 h 828364"/>
              <a:gd name="connsiteX98" fmla="*/ 353987 w 2666356"/>
              <a:gd name="connsiteY98" fmla="*/ 141792 h 828364"/>
              <a:gd name="connsiteX99" fmla="*/ 350967 w 2666356"/>
              <a:gd name="connsiteY99" fmla="*/ 132759 h 828364"/>
              <a:gd name="connsiteX100" fmla="*/ 421321 w 2666356"/>
              <a:gd name="connsiteY100" fmla="*/ 110912 h 828364"/>
              <a:gd name="connsiteX101" fmla="*/ 423961 w 2666356"/>
              <a:gd name="connsiteY101" fmla="*/ 120065 h 828364"/>
              <a:gd name="connsiteX102" fmla="*/ 494833 w 2666356"/>
              <a:gd name="connsiteY102" fmla="*/ 101020 h 828364"/>
              <a:gd name="connsiteX103" fmla="*/ 492521 w 2666356"/>
              <a:gd name="connsiteY103" fmla="*/ 91779 h 828364"/>
              <a:gd name="connsiteX104" fmla="*/ 564235 w 2666356"/>
              <a:gd name="connsiteY104" fmla="*/ 75028 h 828364"/>
              <a:gd name="connsiteX105" fmla="*/ 566261 w 2666356"/>
              <a:gd name="connsiteY105" fmla="*/ 84335 h 828364"/>
              <a:gd name="connsiteX106" fmla="*/ 638385 w 2666356"/>
              <a:gd name="connsiteY106" fmla="*/ 69685 h 828364"/>
              <a:gd name="connsiteX107" fmla="*/ 636615 w 2666356"/>
              <a:gd name="connsiteY107" fmla="*/ 60326 h 828364"/>
              <a:gd name="connsiteX108" fmla="*/ 709097 w 2666356"/>
              <a:gd name="connsiteY108" fmla="*/ 47563 h 828364"/>
              <a:gd name="connsiteX109" fmla="*/ 710635 w 2666356"/>
              <a:gd name="connsiteY109" fmla="*/ 56963 h 828364"/>
              <a:gd name="connsiteX110" fmla="*/ 783245 w 2666356"/>
              <a:gd name="connsiteY110" fmla="*/ 45951 h 828364"/>
              <a:gd name="connsiteX111" fmla="*/ 781923 w 2666356"/>
              <a:gd name="connsiteY111" fmla="*/ 36518 h 828364"/>
              <a:gd name="connsiteX112" fmla="*/ 855050 w 2666356"/>
              <a:gd name="connsiteY112" fmla="*/ 27072 h 828364"/>
              <a:gd name="connsiteX113" fmla="*/ 856170 w 2666356"/>
              <a:gd name="connsiteY113" fmla="*/ 36531 h 828364"/>
              <a:gd name="connsiteX114" fmla="*/ 929327 w 2666356"/>
              <a:gd name="connsiteY114" fmla="*/ 28616 h 828364"/>
              <a:gd name="connsiteX115" fmla="*/ 928396 w 2666356"/>
              <a:gd name="connsiteY115" fmla="*/ 19136 h 828364"/>
              <a:gd name="connsiteX116" fmla="*/ 1001843 w 2666356"/>
              <a:gd name="connsiteY116" fmla="*/ 12643 h 828364"/>
              <a:gd name="connsiteX117" fmla="*/ 1002586 w 2666356"/>
              <a:gd name="connsiteY117" fmla="*/ 22138 h 828364"/>
              <a:gd name="connsiteX118" fmla="*/ 1075881 w 2666356"/>
              <a:gd name="connsiteY118" fmla="*/ 17038 h 828364"/>
              <a:gd name="connsiteX119" fmla="*/ 1075310 w 2666356"/>
              <a:gd name="connsiteY119" fmla="*/ 7530 h 828364"/>
              <a:gd name="connsiteX120" fmla="*/ 1148881 w 2666356"/>
              <a:gd name="connsiteY120" fmla="*/ 3742 h 828364"/>
              <a:gd name="connsiteX121" fmla="*/ 1149291 w 2666356"/>
              <a:gd name="connsiteY121" fmla="*/ 13258 h 828364"/>
              <a:gd name="connsiteX122" fmla="*/ 1222776 w 2666356"/>
              <a:gd name="connsiteY122" fmla="*/ 10763 h 828364"/>
              <a:gd name="connsiteX123" fmla="*/ 1222538 w 2666356"/>
              <a:gd name="connsiteY123" fmla="*/ 1241 h 828364"/>
              <a:gd name="connsiteX124" fmla="*/ 1296223 w 2666356"/>
              <a:gd name="connsiteY124" fmla="*/ 0 h 828364"/>
              <a:gd name="connsiteX125" fmla="*/ 1296309 w 2666356"/>
              <a:gd name="connsiteY125" fmla="*/ 9525 h 828364"/>
              <a:gd name="connsiteX126" fmla="*/ 1333180 w 2666356"/>
              <a:gd name="connsiteY126" fmla="*/ 9370 h 828364"/>
              <a:gd name="connsiteX127" fmla="*/ 1370051 w 2666356"/>
              <a:gd name="connsiteY127" fmla="*/ 9525 h 828364"/>
              <a:gd name="connsiteX128" fmla="*/ 1370137 w 2666356"/>
              <a:gd name="connsiteY128" fmla="*/ 0 h 828364"/>
              <a:gd name="connsiteX129" fmla="*/ 1443823 w 2666356"/>
              <a:gd name="connsiteY129" fmla="*/ 1241 h 828364"/>
              <a:gd name="connsiteX130" fmla="*/ 1443585 w 2666356"/>
              <a:gd name="connsiteY130" fmla="*/ 10763 h 828364"/>
              <a:gd name="connsiteX131" fmla="*/ 1517070 w 2666356"/>
              <a:gd name="connsiteY131" fmla="*/ 13258 h 828364"/>
              <a:gd name="connsiteX132" fmla="*/ 1517470 w 2666356"/>
              <a:gd name="connsiteY132" fmla="*/ 3742 h 828364"/>
              <a:gd name="connsiteX133" fmla="*/ 1591051 w 2666356"/>
              <a:gd name="connsiteY133" fmla="*/ 7530 h 828364"/>
              <a:gd name="connsiteX134" fmla="*/ 1590479 w 2666356"/>
              <a:gd name="connsiteY134" fmla="*/ 17038 h 828364"/>
              <a:gd name="connsiteX135" fmla="*/ 1663774 w 2666356"/>
              <a:gd name="connsiteY135" fmla="*/ 22138 h 828364"/>
              <a:gd name="connsiteX136" fmla="*/ 1664517 w 2666356"/>
              <a:gd name="connsiteY136" fmla="*/ 12643 h 828364"/>
              <a:gd name="connsiteX137" fmla="*/ 1737964 w 2666356"/>
              <a:gd name="connsiteY137" fmla="*/ 19136 h 828364"/>
              <a:gd name="connsiteX138" fmla="*/ 1737031 w 2666356"/>
              <a:gd name="connsiteY138" fmla="*/ 28616 h 828364"/>
              <a:gd name="connsiteX139" fmla="*/ 1810192 w 2666356"/>
              <a:gd name="connsiteY139" fmla="*/ 36531 h 828364"/>
              <a:gd name="connsiteX140" fmla="*/ 1811307 w 2666356"/>
              <a:gd name="connsiteY140" fmla="*/ 27072 h 828364"/>
              <a:gd name="connsiteX141" fmla="*/ 1884440 w 2666356"/>
              <a:gd name="connsiteY141" fmla="*/ 36518 h 828364"/>
              <a:gd name="connsiteX142" fmla="*/ 1883116 w 2666356"/>
              <a:gd name="connsiteY142" fmla="*/ 45951 h 828364"/>
              <a:gd name="connsiteX143" fmla="*/ 1955725 w 2666356"/>
              <a:gd name="connsiteY143" fmla="*/ 56963 h 828364"/>
              <a:gd name="connsiteX144" fmla="*/ 1957258 w 2666356"/>
              <a:gd name="connsiteY144" fmla="*/ 47563 h 828364"/>
              <a:gd name="connsiteX145" fmla="*/ 2029743 w 2666356"/>
              <a:gd name="connsiteY145" fmla="*/ 60326 h 828364"/>
              <a:gd name="connsiteX146" fmla="*/ 2027972 w 2666356"/>
              <a:gd name="connsiteY146" fmla="*/ 69685 h 828364"/>
              <a:gd name="connsiteX147" fmla="*/ 2100095 w 2666356"/>
              <a:gd name="connsiteY147" fmla="*/ 84335 h 828364"/>
              <a:gd name="connsiteX148" fmla="*/ 2102124 w 2666356"/>
              <a:gd name="connsiteY148" fmla="*/ 75028 h 828364"/>
              <a:gd name="connsiteX149" fmla="*/ 2173838 w 2666356"/>
              <a:gd name="connsiteY149" fmla="*/ 91779 h 828364"/>
              <a:gd name="connsiteX150" fmla="*/ 2171523 w 2666356"/>
              <a:gd name="connsiteY150" fmla="*/ 101020 h 828364"/>
              <a:gd name="connsiteX151" fmla="*/ 2242399 w 2666356"/>
              <a:gd name="connsiteY151" fmla="*/ 120065 h 828364"/>
              <a:gd name="connsiteX152" fmla="*/ 2245037 w 2666356"/>
              <a:gd name="connsiteY152" fmla="*/ 110912 h 828364"/>
              <a:gd name="connsiteX153" fmla="*/ 2315398 w 2666356"/>
              <a:gd name="connsiteY153" fmla="*/ 132759 h 828364"/>
              <a:gd name="connsiteX154" fmla="*/ 2312369 w 2666356"/>
              <a:gd name="connsiteY154" fmla="*/ 141792 h 828364"/>
              <a:gd name="connsiteX155" fmla="*/ 2381292 w 2666356"/>
              <a:gd name="connsiteY155" fmla="*/ 166755 h 828364"/>
              <a:gd name="connsiteX156" fmla="*/ 2384778 w 2666356"/>
              <a:gd name="connsiteY156" fmla="*/ 157890 h 828364"/>
              <a:gd name="connsiteX157" fmla="*/ 2452434 w 2666356"/>
              <a:gd name="connsiteY157" fmla="*/ 186959 h 828364"/>
              <a:gd name="connsiteX158" fmla="*/ 2448377 w 2666356"/>
              <a:gd name="connsiteY158" fmla="*/ 195575 h 828364"/>
              <a:gd name="connsiteX159" fmla="*/ 2512861 w 2666356"/>
              <a:gd name="connsiteY159" fmla="*/ 229388 h 828364"/>
              <a:gd name="connsiteX160" fmla="*/ 2517681 w 2666356"/>
              <a:gd name="connsiteY160" fmla="*/ 221174 h 828364"/>
              <a:gd name="connsiteX161" fmla="*/ 2578784 w 2666356"/>
              <a:gd name="connsiteY161" fmla="*/ 262390 h 828364"/>
              <a:gd name="connsiteX162" fmla="*/ 2572907 w 2666356"/>
              <a:gd name="connsiteY162" fmla="*/ 269879 h 828364"/>
              <a:gd name="connsiteX163" fmla="*/ 2624170 w 2666356"/>
              <a:gd name="connsiteY163" fmla="*/ 319387 h 828364"/>
              <a:gd name="connsiteX164" fmla="*/ 2631581 w 2666356"/>
              <a:gd name="connsiteY164" fmla="*/ 313405 h 82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</a:cxnLst>
            <a:rect l="l" t="t" r="r" b="b"/>
            <a:pathLst>
              <a:path w="2666356" h="828364">
                <a:moveTo>
                  <a:pt x="2631581" y="313405"/>
                </a:moveTo>
                <a:cubicBezTo>
                  <a:pt x="2648440" y="334294"/>
                  <a:pt x="2660184" y="355811"/>
                  <a:pt x="2666356" y="377821"/>
                </a:cubicBezTo>
                <a:lnTo>
                  <a:pt x="2657193" y="380396"/>
                </a:lnTo>
                <a:cubicBezTo>
                  <a:pt x="2660327" y="391570"/>
                  <a:pt x="2661918" y="402832"/>
                  <a:pt x="2661918" y="414183"/>
                </a:cubicBezTo>
                <a:cubicBezTo>
                  <a:pt x="2661918" y="425533"/>
                  <a:pt x="2660327" y="436795"/>
                  <a:pt x="2657193" y="447969"/>
                </a:cubicBezTo>
                <a:lnTo>
                  <a:pt x="2666356" y="450544"/>
                </a:lnTo>
                <a:cubicBezTo>
                  <a:pt x="2660184" y="472554"/>
                  <a:pt x="2648440" y="494071"/>
                  <a:pt x="2631581" y="514960"/>
                </a:cubicBezTo>
                <a:lnTo>
                  <a:pt x="2624170" y="508977"/>
                </a:lnTo>
                <a:cubicBezTo>
                  <a:pt x="2610607" y="525785"/>
                  <a:pt x="2593461" y="542324"/>
                  <a:pt x="2572907" y="558486"/>
                </a:cubicBezTo>
                <a:lnTo>
                  <a:pt x="2578793" y="565975"/>
                </a:lnTo>
                <a:cubicBezTo>
                  <a:pt x="2560800" y="580110"/>
                  <a:pt x="2540379" y="593865"/>
                  <a:pt x="2517681" y="607192"/>
                </a:cubicBezTo>
                <a:lnTo>
                  <a:pt x="2512861" y="598977"/>
                </a:lnTo>
                <a:cubicBezTo>
                  <a:pt x="2493125" y="610565"/>
                  <a:pt x="2471599" y="621849"/>
                  <a:pt x="2448377" y="632790"/>
                </a:cubicBezTo>
                <a:lnTo>
                  <a:pt x="2452434" y="641406"/>
                </a:lnTo>
                <a:cubicBezTo>
                  <a:pt x="2431213" y="651406"/>
                  <a:pt x="2408638" y="661104"/>
                  <a:pt x="2384778" y="670476"/>
                </a:cubicBezTo>
                <a:lnTo>
                  <a:pt x="2381292" y="661610"/>
                </a:lnTo>
                <a:cubicBezTo>
                  <a:pt x="2359404" y="670208"/>
                  <a:pt x="2336410" y="678537"/>
                  <a:pt x="2312369" y="686573"/>
                </a:cubicBezTo>
                <a:lnTo>
                  <a:pt x="2315398" y="695606"/>
                </a:lnTo>
                <a:cubicBezTo>
                  <a:pt x="2292824" y="703155"/>
                  <a:pt x="2269354" y="710443"/>
                  <a:pt x="2245037" y="717453"/>
                </a:cubicBezTo>
                <a:lnTo>
                  <a:pt x="2242399" y="708300"/>
                </a:lnTo>
                <a:cubicBezTo>
                  <a:pt x="2219520" y="714898"/>
                  <a:pt x="2195879" y="721251"/>
                  <a:pt x="2171523" y="727346"/>
                </a:cubicBezTo>
                <a:lnTo>
                  <a:pt x="2173838" y="736586"/>
                </a:lnTo>
                <a:cubicBezTo>
                  <a:pt x="2150568" y="742410"/>
                  <a:pt x="2126651" y="747999"/>
                  <a:pt x="2102124" y="753337"/>
                </a:cubicBezTo>
                <a:lnTo>
                  <a:pt x="2100095" y="744030"/>
                </a:lnTo>
                <a:cubicBezTo>
                  <a:pt x="2076606" y="749145"/>
                  <a:pt x="2052556" y="754032"/>
                  <a:pt x="2027972" y="758680"/>
                </a:cubicBezTo>
                <a:lnTo>
                  <a:pt x="2029743" y="768039"/>
                </a:lnTo>
                <a:cubicBezTo>
                  <a:pt x="2006055" y="772519"/>
                  <a:pt x="1981890" y="776776"/>
                  <a:pt x="1957258" y="780803"/>
                </a:cubicBezTo>
                <a:lnTo>
                  <a:pt x="1955725" y="771403"/>
                </a:lnTo>
                <a:cubicBezTo>
                  <a:pt x="1931941" y="775292"/>
                  <a:pt x="1907728" y="778964"/>
                  <a:pt x="1883116" y="782414"/>
                </a:cubicBezTo>
                <a:lnTo>
                  <a:pt x="1884440" y="791847"/>
                </a:lnTo>
                <a:cubicBezTo>
                  <a:pt x="1860427" y="795211"/>
                  <a:pt x="1836043" y="798362"/>
                  <a:pt x="1811307" y="801293"/>
                </a:cubicBezTo>
                <a:lnTo>
                  <a:pt x="1810192" y="791835"/>
                </a:lnTo>
                <a:cubicBezTo>
                  <a:pt x="1786132" y="794684"/>
                  <a:pt x="1761738" y="797325"/>
                  <a:pt x="1737031" y="799749"/>
                </a:cubicBezTo>
                <a:lnTo>
                  <a:pt x="1737964" y="809229"/>
                </a:lnTo>
                <a:cubicBezTo>
                  <a:pt x="1713771" y="811603"/>
                  <a:pt x="1689282" y="813770"/>
                  <a:pt x="1664517" y="815722"/>
                </a:cubicBezTo>
                <a:lnTo>
                  <a:pt x="1663774" y="806227"/>
                </a:lnTo>
                <a:cubicBezTo>
                  <a:pt x="1639599" y="808133"/>
                  <a:pt x="1615158" y="809836"/>
                  <a:pt x="1590479" y="811327"/>
                </a:cubicBezTo>
                <a:lnTo>
                  <a:pt x="1591051" y="820834"/>
                </a:lnTo>
                <a:cubicBezTo>
                  <a:pt x="1566752" y="822303"/>
                  <a:pt x="1542225" y="823568"/>
                  <a:pt x="1517479" y="824623"/>
                </a:cubicBezTo>
                <a:lnTo>
                  <a:pt x="1517070" y="815107"/>
                </a:lnTo>
                <a:cubicBezTo>
                  <a:pt x="1492781" y="816143"/>
                  <a:pt x="1468273" y="816977"/>
                  <a:pt x="1443585" y="817603"/>
                </a:cubicBezTo>
                <a:lnTo>
                  <a:pt x="1443823" y="827124"/>
                </a:lnTo>
                <a:cubicBezTo>
                  <a:pt x="1419439" y="827742"/>
                  <a:pt x="1394874" y="828157"/>
                  <a:pt x="1370137" y="828365"/>
                </a:cubicBezTo>
                <a:lnTo>
                  <a:pt x="1370051" y="818841"/>
                </a:lnTo>
                <a:cubicBezTo>
                  <a:pt x="1357802" y="818944"/>
                  <a:pt x="1345515" y="818995"/>
                  <a:pt x="1333180" y="818995"/>
                </a:cubicBezTo>
                <a:cubicBezTo>
                  <a:pt x="1320845" y="818995"/>
                  <a:pt x="1308558" y="818944"/>
                  <a:pt x="1296309" y="818841"/>
                </a:cubicBezTo>
                <a:lnTo>
                  <a:pt x="1296223" y="828365"/>
                </a:lnTo>
                <a:cubicBezTo>
                  <a:pt x="1271487" y="828157"/>
                  <a:pt x="1246922" y="827742"/>
                  <a:pt x="1222538" y="827124"/>
                </a:cubicBezTo>
                <a:lnTo>
                  <a:pt x="1222776" y="817603"/>
                </a:lnTo>
                <a:cubicBezTo>
                  <a:pt x="1198087" y="816977"/>
                  <a:pt x="1173579" y="816143"/>
                  <a:pt x="1149291" y="815107"/>
                </a:cubicBezTo>
                <a:lnTo>
                  <a:pt x="1148890" y="824623"/>
                </a:lnTo>
                <a:cubicBezTo>
                  <a:pt x="1124135" y="823568"/>
                  <a:pt x="1099608" y="822303"/>
                  <a:pt x="1075310" y="820834"/>
                </a:cubicBezTo>
                <a:lnTo>
                  <a:pt x="1075881" y="811327"/>
                </a:lnTo>
                <a:cubicBezTo>
                  <a:pt x="1051202" y="809836"/>
                  <a:pt x="1026761" y="808134"/>
                  <a:pt x="1002586" y="806227"/>
                </a:cubicBezTo>
                <a:lnTo>
                  <a:pt x="1001843" y="815722"/>
                </a:lnTo>
                <a:cubicBezTo>
                  <a:pt x="977078" y="813770"/>
                  <a:pt x="952590" y="811603"/>
                  <a:pt x="928396" y="809229"/>
                </a:cubicBezTo>
                <a:lnTo>
                  <a:pt x="929327" y="799749"/>
                </a:lnTo>
                <a:cubicBezTo>
                  <a:pt x="904621" y="797325"/>
                  <a:pt x="880227" y="794684"/>
                  <a:pt x="856171" y="791835"/>
                </a:cubicBezTo>
                <a:lnTo>
                  <a:pt x="855050" y="801293"/>
                </a:lnTo>
                <a:cubicBezTo>
                  <a:pt x="830313" y="798362"/>
                  <a:pt x="805929" y="795211"/>
                  <a:pt x="781923" y="791847"/>
                </a:cubicBezTo>
                <a:lnTo>
                  <a:pt x="783245" y="782414"/>
                </a:lnTo>
                <a:cubicBezTo>
                  <a:pt x="758631" y="778964"/>
                  <a:pt x="734419" y="775292"/>
                  <a:pt x="710635" y="771403"/>
                </a:cubicBezTo>
                <a:lnTo>
                  <a:pt x="709098" y="780803"/>
                </a:lnTo>
                <a:cubicBezTo>
                  <a:pt x="684472" y="776776"/>
                  <a:pt x="660301" y="772519"/>
                  <a:pt x="636615" y="768039"/>
                </a:cubicBezTo>
                <a:lnTo>
                  <a:pt x="638385" y="758680"/>
                </a:lnTo>
                <a:cubicBezTo>
                  <a:pt x="613804" y="754032"/>
                  <a:pt x="589751" y="749145"/>
                  <a:pt x="566261" y="744030"/>
                </a:cubicBezTo>
                <a:lnTo>
                  <a:pt x="564235" y="753337"/>
                </a:lnTo>
                <a:cubicBezTo>
                  <a:pt x="539711" y="747999"/>
                  <a:pt x="515794" y="742410"/>
                  <a:pt x="492521" y="736586"/>
                </a:cubicBezTo>
                <a:lnTo>
                  <a:pt x="494833" y="727346"/>
                </a:lnTo>
                <a:cubicBezTo>
                  <a:pt x="470479" y="721251"/>
                  <a:pt x="446840" y="714898"/>
                  <a:pt x="423961" y="708300"/>
                </a:cubicBezTo>
                <a:lnTo>
                  <a:pt x="421321" y="717453"/>
                </a:lnTo>
                <a:cubicBezTo>
                  <a:pt x="397009" y="710443"/>
                  <a:pt x="373539" y="703155"/>
                  <a:pt x="350967" y="695606"/>
                </a:cubicBezTo>
                <a:lnTo>
                  <a:pt x="353987" y="686573"/>
                </a:lnTo>
                <a:cubicBezTo>
                  <a:pt x="329954" y="678537"/>
                  <a:pt x="306960" y="670208"/>
                  <a:pt x="285068" y="661610"/>
                </a:cubicBezTo>
                <a:lnTo>
                  <a:pt x="281586" y="670476"/>
                </a:lnTo>
                <a:cubicBezTo>
                  <a:pt x="257727" y="661104"/>
                  <a:pt x="235145" y="651406"/>
                  <a:pt x="213925" y="641406"/>
                </a:cubicBezTo>
                <a:lnTo>
                  <a:pt x="217985" y="632790"/>
                </a:lnTo>
                <a:cubicBezTo>
                  <a:pt x="194766" y="621849"/>
                  <a:pt x="173238" y="610565"/>
                  <a:pt x="153499" y="598977"/>
                </a:cubicBezTo>
                <a:lnTo>
                  <a:pt x="148677" y="607192"/>
                </a:lnTo>
                <a:cubicBezTo>
                  <a:pt x="125978" y="593865"/>
                  <a:pt x="105556" y="580110"/>
                  <a:pt x="87572" y="565975"/>
                </a:cubicBezTo>
                <a:lnTo>
                  <a:pt x="93459" y="558486"/>
                </a:lnTo>
                <a:cubicBezTo>
                  <a:pt x="72896" y="542324"/>
                  <a:pt x="55757" y="525786"/>
                  <a:pt x="42191" y="508978"/>
                </a:cubicBezTo>
                <a:lnTo>
                  <a:pt x="34779" y="514960"/>
                </a:lnTo>
                <a:cubicBezTo>
                  <a:pt x="17920" y="494072"/>
                  <a:pt x="6181" y="472555"/>
                  <a:pt x="0" y="450544"/>
                </a:cubicBezTo>
                <a:lnTo>
                  <a:pt x="9170" y="447970"/>
                </a:lnTo>
                <a:cubicBezTo>
                  <a:pt x="6032" y="436795"/>
                  <a:pt x="4443" y="425534"/>
                  <a:pt x="4443" y="414183"/>
                </a:cubicBezTo>
                <a:cubicBezTo>
                  <a:pt x="4443" y="402833"/>
                  <a:pt x="6032" y="391570"/>
                  <a:pt x="9170" y="380396"/>
                </a:cubicBezTo>
                <a:lnTo>
                  <a:pt x="0" y="377821"/>
                </a:lnTo>
                <a:cubicBezTo>
                  <a:pt x="6181" y="355811"/>
                  <a:pt x="17920" y="334295"/>
                  <a:pt x="34779" y="313405"/>
                </a:cubicBezTo>
                <a:lnTo>
                  <a:pt x="42191" y="319388"/>
                </a:lnTo>
                <a:cubicBezTo>
                  <a:pt x="55757" y="302580"/>
                  <a:pt x="72896" y="286041"/>
                  <a:pt x="93458" y="269879"/>
                </a:cubicBezTo>
                <a:lnTo>
                  <a:pt x="87572" y="262390"/>
                </a:lnTo>
                <a:cubicBezTo>
                  <a:pt x="105556" y="248255"/>
                  <a:pt x="125978" y="234500"/>
                  <a:pt x="148677" y="221174"/>
                </a:cubicBezTo>
                <a:lnTo>
                  <a:pt x="153499" y="229388"/>
                </a:lnTo>
                <a:cubicBezTo>
                  <a:pt x="173238" y="217800"/>
                  <a:pt x="194765" y="206517"/>
                  <a:pt x="217985" y="195575"/>
                </a:cubicBezTo>
                <a:lnTo>
                  <a:pt x="213924" y="186959"/>
                </a:lnTo>
                <a:cubicBezTo>
                  <a:pt x="235145" y="176960"/>
                  <a:pt x="257726" y="167261"/>
                  <a:pt x="281586" y="157890"/>
                </a:cubicBezTo>
                <a:lnTo>
                  <a:pt x="285068" y="166755"/>
                </a:lnTo>
                <a:cubicBezTo>
                  <a:pt x="306960" y="158157"/>
                  <a:pt x="329954" y="149829"/>
                  <a:pt x="353987" y="141792"/>
                </a:cubicBezTo>
                <a:lnTo>
                  <a:pt x="350967" y="132759"/>
                </a:lnTo>
                <a:cubicBezTo>
                  <a:pt x="373539" y="125210"/>
                  <a:pt x="397008" y="117923"/>
                  <a:pt x="421321" y="110912"/>
                </a:cubicBezTo>
                <a:lnTo>
                  <a:pt x="423961" y="120065"/>
                </a:lnTo>
                <a:cubicBezTo>
                  <a:pt x="446840" y="113467"/>
                  <a:pt x="470479" y="107114"/>
                  <a:pt x="494833" y="101020"/>
                </a:cubicBezTo>
                <a:lnTo>
                  <a:pt x="492521" y="91779"/>
                </a:lnTo>
                <a:cubicBezTo>
                  <a:pt x="515794" y="85955"/>
                  <a:pt x="539711" y="80367"/>
                  <a:pt x="564235" y="75028"/>
                </a:cubicBezTo>
                <a:lnTo>
                  <a:pt x="566261" y="84335"/>
                </a:lnTo>
                <a:cubicBezTo>
                  <a:pt x="589751" y="79220"/>
                  <a:pt x="613804" y="74333"/>
                  <a:pt x="638385" y="69685"/>
                </a:cubicBezTo>
                <a:lnTo>
                  <a:pt x="636615" y="60326"/>
                </a:lnTo>
                <a:cubicBezTo>
                  <a:pt x="660301" y="55847"/>
                  <a:pt x="684472" y="51589"/>
                  <a:pt x="709097" y="47563"/>
                </a:cubicBezTo>
                <a:lnTo>
                  <a:pt x="710635" y="56963"/>
                </a:lnTo>
                <a:cubicBezTo>
                  <a:pt x="734419" y="53074"/>
                  <a:pt x="758631" y="49400"/>
                  <a:pt x="783245" y="45951"/>
                </a:cubicBezTo>
                <a:lnTo>
                  <a:pt x="781923" y="36518"/>
                </a:lnTo>
                <a:cubicBezTo>
                  <a:pt x="805929" y="33154"/>
                  <a:pt x="830313" y="30003"/>
                  <a:pt x="855050" y="27072"/>
                </a:cubicBezTo>
                <a:lnTo>
                  <a:pt x="856170" y="36531"/>
                </a:lnTo>
                <a:cubicBezTo>
                  <a:pt x="880227" y="33681"/>
                  <a:pt x="904621" y="31040"/>
                  <a:pt x="929327" y="28616"/>
                </a:cubicBezTo>
                <a:lnTo>
                  <a:pt x="928396" y="19136"/>
                </a:lnTo>
                <a:cubicBezTo>
                  <a:pt x="952590" y="16762"/>
                  <a:pt x="977078" y="14596"/>
                  <a:pt x="1001843" y="12643"/>
                </a:cubicBezTo>
                <a:lnTo>
                  <a:pt x="1002586" y="22138"/>
                </a:lnTo>
                <a:cubicBezTo>
                  <a:pt x="1026761" y="20232"/>
                  <a:pt x="1051202" y="18530"/>
                  <a:pt x="1075881" y="17038"/>
                </a:cubicBezTo>
                <a:lnTo>
                  <a:pt x="1075310" y="7530"/>
                </a:lnTo>
                <a:cubicBezTo>
                  <a:pt x="1099608" y="6062"/>
                  <a:pt x="1124135" y="4797"/>
                  <a:pt x="1148881" y="3742"/>
                </a:cubicBezTo>
                <a:lnTo>
                  <a:pt x="1149291" y="13258"/>
                </a:lnTo>
                <a:cubicBezTo>
                  <a:pt x="1173579" y="12222"/>
                  <a:pt x="1198087" y="11389"/>
                  <a:pt x="1222776" y="10763"/>
                </a:cubicBezTo>
                <a:lnTo>
                  <a:pt x="1222538" y="1241"/>
                </a:lnTo>
                <a:cubicBezTo>
                  <a:pt x="1246922" y="623"/>
                  <a:pt x="1271487" y="208"/>
                  <a:pt x="1296223" y="0"/>
                </a:cubicBezTo>
                <a:lnTo>
                  <a:pt x="1296309" y="9525"/>
                </a:lnTo>
                <a:cubicBezTo>
                  <a:pt x="1308558" y="9422"/>
                  <a:pt x="1320845" y="9370"/>
                  <a:pt x="1333180" y="9370"/>
                </a:cubicBezTo>
                <a:cubicBezTo>
                  <a:pt x="1345515" y="9370"/>
                  <a:pt x="1357802" y="9422"/>
                  <a:pt x="1370051" y="9525"/>
                </a:cubicBezTo>
                <a:lnTo>
                  <a:pt x="1370137" y="0"/>
                </a:lnTo>
                <a:cubicBezTo>
                  <a:pt x="1394874" y="208"/>
                  <a:pt x="1419439" y="623"/>
                  <a:pt x="1443823" y="1241"/>
                </a:cubicBezTo>
                <a:lnTo>
                  <a:pt x="1443585" y="10763"/>
                </a:lnTo>
                <a:cubicBezTo>
                  <a:pt x="1468273" y="11389"/>
                  <a:pt x="1492781" y="12222"/>
                  <a:pt x="1517070" y="13258"/>
                </a:cubicBezTo>
                <a:lnTo>
                  <a:pt x="1517470" y="3742"/>
                </a:lnTo>
                <a:cubicBezTo>
                  <a:pt x="1542225" y="4797"/>
                  <a:pt x="1566752" y="6062"/>
                  <a:pt x="1591051" y="7530"/>
                </a:cubicBezTo>
                <a:lnTo>
                  <a:pt x="1590479" y="17038"/>
                </a:lnTo>
                <a:cubicBezTo>
                  <a:pt x="1615158" y="18530"/>
                  <a:pt x="1639599" y="20232"/>
                  <a:pt x="1663774" y="22138"/>
                </a:cubicBezTo>
                <a:lnTo>
                  <a:pt x="1664517" y="12643"/>
                </a:lnTo>
                <a:cubicBezTo>
                  <a:pt x="1689282" y="14596"/>
                  <a:pt x="1713771" y="16762"/>
                  <a:pt x="1737964" y="19136"/>
                </a:cubicBezTo>
                <a:lnTo>
                  <a:pt x="1737031" y="28616"/>
                </a:lnTo>
                <a:cubicBezTo>
                  <a:pt x="1761738" y="31040"/>
                  <a:pt x="1786132" y="33681"/>
                  <a:pt x="1810192" y="36531"/>
                </a:cubicBezTo>
                <a:lnTo>
                  <a:pt x="1811307" y="27072"/>
                </a:lnTo>
                <a:cubicBezTo>
                  <a:pt x="1836043" y="30003"/>
                  <a:pt x="1860427" y="33154"/>
                  <a:pt x="1884440" y="36518"/>
                </a:cubicBezTo>
                <a:lnTo>
                  <a:pt x="1883116" y="45951"/>
                </a:lnTo>
                <a:cubicBezTo>
                  <a:pt x="1907728" y="49400"/>
                  <a:pt x="1931941" y="53074"/>
                  <a:pt x="1955725" y="56963"/>
                </a:cubicBezTo>
                <a:lnTo>
                  <a:pt x="1957258" y="47563"/>
                </a:lnTo>
                <a:cubicBezTo>
                  <a:pt x="1981890" y="51589"/>
                  <a:pt x="2006055" y="55847"/>
                  <a:pt x="2029743" y="60326"/>
                </a:cubicBezTo>
                <a:lnTo>
                  <a:pt x="2027972" y="69685"/>
                </a:lnTo>
                <a:cubicBezTo>
                  <a:pt x="2052556" y="74333"/>
                  <a:pt x="2076606" y="79220"/>
                  <a:pt x="2100095" y="84335"/>
                </a:cubicBezTo>
                <a:lnTo>
                  <a:pt x="2102124" y="75028"/>
                </a:lnTo>
                <a:cubicBezTo>
                  <a:pt x="2126651" y="80367"/>
                  <a:pt x="2150568" y="85955"/>
                  <a:pt x="2173838" y="91779"/>
                </a:cubicBezTo>
                <a:lnTo>
                  <a:pt x="2171523" y="101020"/>
                </a:lnTo>
                <a:cubicBezTo>
                  <a:pt x="2195879" y="107114"/>
                  <a:pt x="2219520" y="113467"/>
                  <a:pt x="2242399" y="120065"/>
                </a:cubicBezTo>
                <a:lnTo>
                  <a:pt x="2245037" y="110912"/>
                </a:lnTo>
                <a:cubicBezTo>
                  <a:pt x="2269354" y="117923"/>
                  <a:pt x="2292824" y="125210"/>
                  <a:pt x="2315398" y="132759"/>
                </a:cubicBezTo>
                <a:lnTo>
                  <a:pt x="2312369" y="141792"/>
                </a:lnTo>
                <a:cubicBezTo>
                  <a:pt x="2336410" y="149829"/>
                  <a:pt x="2359404" y="158157"/>
                  <a:pt x="2381292" y="166755"/>
                </a:cubicBezTo>
                <a:lnTo>
                  <a:pt x="2384778" y="157890"/>
                </a:lnTo>
                <a:cubicBezTo>
                  <a:pt x="2408638" y="167261"/>
                  <a:pt x="2431213" y="176960"/>
                  <a:pt x="2452434" y="186959"/>
                </a:cubicBezTo>
                <a:lnTo>
                  <a:pt x="2448377" y="195575"/>
                </a:lnTo>
                <a:cubicBezTo>
                  <a:pt x="2471599" y="206517"/>
                  <a:pt x="2493125" y="217800"/>
                  <a:pt x="2512861" y="229388"/>
                </a:cubicBezTo>
                <a:lnTo>
                  <a:pt x="2517681" y="221174"/>
                </a:lnTo>
                <a:cubicBezTo>
                  <a:pt x="2540379" y="234500"/>
                  <a:pt x="2560800" y="248255"/>
                  <a:pt x="2578784" y="262390"/>
                </a:cubicBezTo>
                <a:lnTo>
                  <a:pt x="2572907" y="269879"/>
                </a:lnTo>
                <a:cubicBezTo>
                  <a:pt x="2593461" y="286041"/>
                  <a:pt x="2610607" y="302579"/>
                  <a:pt x="2624170" y="319387"/>
                </a:cubicBezTo>
                <a:lnTo>
                  <a:pt x="2631581" y="313405"/>
                </a:lnTo>
                <a:close/>
              </a:path>
            </a:pathLst>
          </a:custGeom>
          <a:noFill/>
          <a:ln w="15875" cap="flat">
            <a:gradFill>
              <a:gsLst>
                <a:gs pos="0">
                  <a:srgbClr val="172350">
                    <a:alpha val="0"/>
                  </a:srgbClr>
                </a:gs>
                <a:gs pos="50000">
                  <a:srgbClr val="172350">
                    <a:alpha val="49804"/>
                  </a:srgbClr>
                </a:gs>
                <a:gs pos="100000">
                  <a:srgbClr val="172350"/>
                </a:gs>
              </a:gsLst>
              <a:lin ang="5400000" scaled="1"/>
            </a:gradFill>
            <a:prstDash val="dash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73" name="Image 16" descr="preencoded.png"/>
          <p:cNvSpPr/>
          <p:nvPr/>
        </p:nvSpPr>
        <p:spPr>
          <a:xfrm>
            <a:off x="8400732" y="2679891"/>
            <a:ext cx="1175385" cy="367919"/>
          </a:xfrm>
          <a:custGeom>
            <a:avLst/>
            <a:gdLst>
              <a:gd name="connsiteX0" fmla="*/ 1710557 w 1763077"/>
              <a:gd name="connsiteY0" fmla="*/ 174819 h 551878"/>
              <a:gd name="connsiteX1" fmla="*/ 1763077 w 1763077"/>
              <a:gd name="connsiteY1" fmla="*/ 236413 h 551878"/>
              <a:gd name="connsiteX2" fmla="*/ 1754429 w 1763077"/>
              <a:gd name="connsiteY2" fmla="*/ 240408 h 551878"/>
              <a:gd name="connsiteX3" fmla="*/ 1762601 w 1763077"/>
              <a:gd name="connsiteY3" fmla="*/ 275939 h 551878"/>
              <a:gd name="connsiteX4" fmla="*/ 1754429 w 1763077"/>
              <a:gd name="connsiteY4" fmla="*/ 311470 h 551878"/>
              <a:gd name="connsiteX5" fmla="*/ 1763077 w 1763077"/>
              <a:gd name="connsiteY5" fmla="*/ 315465 h 551878"/>
              <a:gd name="connsiteX6" fmla="*/ 1710557 w 1763077"/>
              <a:gd name="connsiteY6" fmla="*/ 377059 h 551878"/>
              <a:gd name="connsiteX7" fmla="*/ 1704661 w 1763077"/>
              <a:gd name="connsiteY7" fmla="*/ 369578 h 551878"/>
              <a:gd name="connsiteX8" fmla="*/ 1636843 w 1763077"/>
              <a:gd name="connsiteY8" fmla="*/ 411716 h 551878"/>
              <a:gd name="connsiteX9" fmla="*/ 1641138 w 1763077"/>
              <a:gd name="connsiteY9" fmla="*/ 420217 h 551878"/>
              <a:gd name="connsiteX10" fmla="*/ 1566110 w 1763077"/>
              <a:gd name="connsiteY10" fmla="*/ 452633 h 551878"/>
              <a:gd name="connsiteX11" fmla="*/ 1562786 w 1763077"/>
              <a:gd name="connsiteY11" fmla="*/ 443706 h 551878"/>
              <a:gd name="connsiteX12" fmla="*/ 1485852 w 1763077"/>
              <a:gd name="connsiteY12" fmla="*/ 468931 h 551878"/>
              <a:gd name="connsiteX13" fmla="*/ 1488491 w 1763077"/>
              <a:gd name="connsiteY13" fmla="*/ 478081 h 551878"/>
              <a:gd name="connsiteX14" fmla="*/ 1409271 w 1763077"/>
              <a:gd name="connsiteY14" fmla="*/ 498466 h 551878"/>
              <a:gd name="connsiteX15" fmla="*/ 1407157 w 1763077"/>
              <a:gd name="connsiteY15" fmla="*/ 489180 h 551878"/>
              <a:gd name="connsiteX16" fmla="*/ 1327518 w 1763077"/>
              <a:gd name="connsiteY16" fmla="*/ 505407 h 551878"/>
              <a:gd name="connsiteX17" fmla="*/ 1329214 w 1763077"/>
              <a:gd name="connsiteY17" fmla="*/ 514781 h 551878"/>
              <a:gd name="connsiteX18" fmla="*/ 1248480 w 1763077"/>
              <a:gd name="connsiteY18" fmla="*/ 527703 h 551878"/>
              <a:gd name="connsiteX19" fmla="*/ 1247156 w 1763077"/>
              <a:gd name="connsiteY19" fmla="*/ 518270 h 551878"/>
              <a:gd name="connsiteX20" fmla="*/ 1166317 w 1763077"/>
              <a:gd name="connsiteY20" fmla="*/ 528163 h 551878"/>
              <a:gd name="connsiteX21" fmla="*/ 1167317 w 1763077"/>
              <a:gd name="connsiteY21" fmla="*/ 537636 h 551878"/>
              <a:gd name="connsiteX22" fmla="*/ 1085859 w 1763077"/>
              <a:gd name="connsiteY22" fmla="*/ 544860 h 551878"/>
              <a:gd name="connsiteX23" fmla="*/ 1085174 w 1763077"/>
              <a:gd name="connsiteY23" fmla="*/ 535360 h 551878"/>
              <a:gd name="connsiteX24" fmla="*/ 1003811 w 1763077"/>
              <a:gd name="connsiteY24" fmla="*/ 540048 h 551878"/>
              <a:gd name="connsiteX25" fmla="*/ 1004211 w 1763077"/>
              <a:gd name="connsiteY25" fmla="*/ 549564 h 551878"/>
              <a:gd name="connsiteX26" fmla="*/ 922447 w 1763077"/>
              <a:gd name="connsiteY26" fmla="*/ 551878 h 551878"/>
              <a:gd name="connsiteX27" fmla="*/ 922312 w 1763077"/>
              <a:gd name="connsiteY27" fmla="*/ 542353 h 551878"/>
              <a:gd name="connsiteX28" fmla="*/ 881539 w 1763077"/>
              <a:gd name="connsiteY28" fmla="*/ 542639 h 551878"/>
              <a:gd name="connsiteX29" fmla="*/ 840764 w 1763077"/>
              <a:gd name="connsiteY29" fmla="*/ 542353 h 551878"/>
              <a:gd name="connsiteX30" fmla="*/ 840631 w 1763077"/>
              <a:gd name="connsiteY30" fmla="*/ 551878 h 551878"/>
              <a:gd name="connsiteX31" fmla="*/ 758863 w 1763077"/>
              <a:gd name="connsiteY31" fmla="*/ 549564 h 551878"/>
              <a:gd name="connsiteX32" fmla="*/ 759270 w 1763077"/>
              <a:gd name="connsiteY32" fmla="*/ 540048 h 551878"/>
              <a:gd name="connsiteX33" fmla="*/ 677907 w 1763077"/>
              <a:gd name="connsiteY33" fmla="*/ 535360 h 551878"/>
              <a:gd name="connsiteX34" fmla="*/ 677215 w 1763077"/>
              <a:gd name="connsiteY34" fmla="*/ 544860 h 551878"/>
              <a:gd name="connsiteX35" fmla="*/ 595762 w 1763077"/>
              <a:gd name="connsiteY35" fmla="*/ 537636 h 551878"/>
              <a:gd name="connsiteX36" fmla="*/ 596757 w 1763077"/>
              <a:gd name="connsiteY36" fmla="*/ 528163 h 551878"/>
              <a:gd name="connsiteX37" fmla="*/ 515922 w 1763077"/>
              <a:gd name="connsiteY37" fmla="*/ 518270 h 551878"/>
              <a:gd name="connsiteX38" fmla="*/ 514598 w 1763077"/>
              <a:gd name="connsiteY38" fmla="*/ 527703 h 551878"/>
              <a:gd name="connsiteX39" fmla="*/ 433864 w 1763077"/>
              <a:gd name="connsiteY39" fmla="*/ 514781 h 551878"/>
              <a:gd name="connsiteX40" fmla="*/ 435557 w 1763077"/>
              <a:gd name="connsiteY40" fmla="*/ 505407 h 551878"/>
              <a:gd name="connsiteX41" fmla="*/ 355924 w 1763077"/>
              <a:gd name="connsiteY41" fmla="*/ 489180 h 551878"/>
              <a:gd name="connsiteX42" fmla="*/ 353803 w 1763077"/>
              <a:gd name="connsiteY42" fmla="*/ 498466 h 551878"/>
              <a:gd name="connsiteX43" fmla="*/ 274584 w 1763077"/>
              <a:gd name="connsiteY43" fmla="*/ 478081 h 551878"/>
              <a:gd name="connsiteX44" fmla="*/ 277228 w 1763077"/>
              <a:gd name="connsiteY44" fmla="*/ 468931 h 551878"/>
              <a:gd name="connsiteX45" fmla="*/ 200287 w 1763077"/>
              <a:gd name="connsiteY45" fmla="*/ 443706 h 551878"/>
              <a:gd name="connsiteX46" fmla="*/ 196964 w 1763077"/>
              <a:gd name="connsiteY46" fmla="*/ 452633 h 551878"/>
              <a:gd name="connsiteX47" fmla="*/ 121943 w 1763077"/>
              <a:gd name="connsiteY47" fmla="*/ 420217 h 551878"/>
              <a:gd name="connsiteX48" fmla="*/ 126239 w 1763077"/>
              <a:gd name="connsiteY48" fmla="*/ 411716 h 551878"/>
              <a:gd name="connsiteX49" fmla="*/ 58412 w 1763077"/>
              <a:gd name="connsiteY49" fmla="*/ 369578 h 551878"/>
              <a:gd name="connsiteX50" fmla="*/ 52517 w 1763077"/>
              <a:gd name="connsiteY50" fmla="*/ 377059 h 551878"/>
              <a:gd name="connsiteX51" fmla="*/ 0 w 1763077"/>
              <a:gd name="connsiteY51" fmla="*/ 315465 h 551878"/>
              <a:gd name="connsiteX52" fmla="*/ 8647 w 1763077"/>
              <a:gd name="connsiteY52" fmla="*/ 311470 h 551878"/>
              <a:gd name="connsiteX53" fmla="*/ 476 w 1763077"/>
              <a:gd name="connsiteY53" fmla="*/ 275939 h 551878"/>
              <a:gd name="connsiteX54" fmla="*/ 8647 w 1763077"/>
              <a:gd name="connsiteY54" fmla="*/ 240408 h 551878"/>
              <a:gd name="connsiteX55" fmla="*/ 0 w 1763077"/>
              <a:gd name="connsiteY55" fmla="*/ 236413 h 551878"/>
              <a:gd name="connsiteX56" fmla="*/ 52517 w 1763077"/>
              <a:gd name="connsiteY56" fmla="*/ 174819 h 551878"/>
              <a:gd name="connsiteX57" fmla="*/ 58412 w 1763077"/>
              <a:gd name="connsiteY57" fmla="*/ 182299 h 551878"/>
              <a:gd name="connsiteX58" fmla="*/ 126239 w 1763077"/>
              <a:gd name="connsiteY58" fmla="*/ 140162 h 551878"/>
              <a:gd name="connsiteX59" fmla="*/ 121943 w 1763077"/>
              <a:gd name="connsiteY59" fmla="*/ 131661 h 551878"/>
              <a:gd name="connsiteX60" fmla="*/ 196964 w 1763077"/>
              <a:gd name="connsiteY60" fmla="*/ 99244 h 551878"/>
              <a:gd name="connsiteX61" fmla="*/ 200287 w 1763077"/>
              <a:gd name="connsiteY61" fmla="*/ 108171 h 551878"/>
              <a:gd name="connsiteX62" fmla="*/ 277228 w 1763077"/>
              <a:gd name="connsiteY62" fmla="*/ 82947 h 551878"/>
              <a:gd name="connsiteX63" fmla="*/ 274584 w 1763077"/>
              <a:gd name="connsiteY63" fmla="*/ 73796 h 551878"/>
              <a:gd name="connsiteX64" fmla="*/ 353803 w 1763077"/>
              <a:gd name="connsiteY64" fmla="*/ 53412 h 551878"/>
              <a:gd name="connsiteX65" fmla="*/ 355924 w 1763077"/>
              <a:gd name="connsiteY65" fmla="*/ 62697 h 551878"/>
              <a:gd name="connsiteX66" fmla="*/ 435557 w 1763077"/>
              <a:gd name="connsiteY66" fmla="*/ 46470 h 551878"/>
              <a:gd name="connsiteX67" fmla="*/ 433864 w 1763077"/>
              <a:gd name="connsiteY67" fmla="*/ 37097 h 551878"/>
              <a:gd name="connsiteX68" fmla="*/ 514598 w 1763077"/>
              <a:gd name="connsiteY68" fmla="*/ 24175 h 551878"/>
              <a:gd name="connsiteX69" fmla="*/ 515922 w 1763077"/>
              <a:gd name="connsiteY69" fmla="*/ 33608 h 551878"/>
              <a:gd name="connsiteX70" fmla="*/ 596757 w 1763077"/>
              <a:gd name="connsiteY70" fmla="*/ 23715 h 551878"/>
              <a:gd name="connsiteX71" fmla="*/ 595762 w 1763077"/>
              <a:gd name="connsiteY71" fmla="*/ 14242 h 551878"/>
              <a:gd name="connsiteX72" fmla="*/ 677215 w 1763077"/>
              <a:gd name="connsiteY72" fmla="*/ 7018 h 551878"/>
              <a:gd name="connsiteX73" fmla="*/ 677907 w 1763077"/>
              <a:gd name="connsiteY73" fmla="*/ 16518 h 551878"/>
              <a:gd name="connsiteX74" fmla="*/ 759270 w 1763077"/>
              <a:gd name="connsiteY74" fmla="*/ 11829 h 551878"/>
              <a:gd name="connsiteX75" fmla="*/ 758863 w 1763077"/>
              <a:gd name="connsiteY75" fmla="*/ 2313 h 551878"/>
              <a:gd name="connsiteX76" fmla="*/ 840631 w 1763077"/>
              <a:gd name="connsiteY76" fmla="*/ 0 h 551878"/>
              <a:gd name="connsiteX77" fmla="*/ 840765 w 1763077"/>
              <a:gd name="connsiteY77" fmla="*/ 9524 h 551878"/>
              <a:gd name="connsiteX78" fmla="*/ 881539 w 1763077"/>
              <a:gd name="connsiteY78" fmla="*/ 9239 h 551878"/>
              <a:gd name="connsiteX79" fmla="*/ 922313 w 1763077"/>
              <a:gd name="connsiteY79" fmla="*/ 9524 h 551878"/>
              <a:gd name="connsiteX80" fmla="*/ 922447 w 1763077"/>
              <a:gd name="connsiteY80" fmla="*/ 0 h 551878"/>
              <a:gd name="connsiteX81" fmla="*/ 1004211 w 1763077"/>
              <a:gd name="connsiteY81" fmla="*/ 2313 h 551878"/>
              <a:gd name="connsiteX82" fmla="*/ 1003811 w 1763077"/>
              <a:gd name="connsiteY82" fmla="*/ 11829 h 551878"/>
              <a:gd name="connsiteX83" fmla="*/ 1085174 w 1763077"/>
              <a:gd name="connsiteY83" fmla="*/ 16518 h 551878"/>
              <a:gd name="connsiteX84" fmla="*/ 1085859 w 1763077"/>
              <a:gd name="connsiteY84" fmla="*/ 7018 h 551878"/>
              <a:gd name="connsiteX85" fmla="*/ 1167317 w 1763077"/>
              <a:gd name="connsiteY85" fmla="*/ 14242 h 551878"/>
              <a:gd name="connsiteX86" fmla="*/ 1166317 w 1763077"/>
              <a:gd name="connsiteY86" fmla="*/ 23715 h 551878"/>
              <a:gd name="connsiteX87" fmla="*/ 1247156 w 1763077"/>
              <a:gd name="connsiteY87" fmla="*/ 33608 h 551878"/>
              <a:gd name="connsiteX88" fmla="*/ 1248480 w 1763077"/>
              <a:gd name="connsiteY88" fmla="*/ 24175 h 551878"/>
              <a:gd name="connsiteX89" fmla="*/ 1329214 w 1763077"/>
              <a:gd name="connsiteY89" fmla="*/ 37097 h 551878"/>
              <a:gd name="connsiteX90" fmla="*/ 1327518 w 1763077"/>
              <a:gd name="connsiteY90" fmla="*/ 46470 h 551878"/>
              <a:gd name="connsiteX91" fmla="*/ 1407157 w 1763077"/>
              <a:gd name="connsiteY91" fmla="*/ 62697 h 551878"/>
              <a:gd name="connsiteX92" fmla="*/ 1409271 w 1763077"/>
              <a:gd name="connsiteY92" fmla="*/ 53412 h 551878"/>
              <a:gd name="connsiteX93" fmla="*/ 1488491 w 1763077"/>
              <a:gd name="connsiteY93" fmla="*/ 73796 h 551878"/>
              <a:gd name="connsiteX94" fmla="*/ 1485852 w 1763077"/>
              <a:gd name="connsiteY94" fmla="*/ 82947 h 551878"/>
              <a:gd name="connsiteX95" fmla="*/ 1562786 w 1763077"/>
              <a:gd name="connsiteY95" fmla="*/ 108171 h 551878"/>
              <a:gd name="connsiteX96" fmla="*/ 1566110 w 1763077"/>
              <a:gd name="connsiteY96" fmla="*/ 99244 h 551878"/>
              <a:gd name="connsiteX97" fmla="*/ 1641138 w 1763077"/>
              <a:gd name="connsiteY97" fmla="*/ 131661 h 551878"/>
              <a:gd name="connsiteX98" fmla="*/ 1636843 w 1763077"/>
              <a:gd name="connsiteY98" fmla="*/ 140162 h 551878"/>
              <a:gd name="connsiteX99" fmla="*/ 1704661 w 1763077"/>
              <a:gd name="connsiteY99" fmla="*/ 182299 h 551878"/>
              <a:gd name="connsiteX100" fmla="*/ 1710557 w 1763077"/>
              <a:gd name="connsiteY100" fmla="*/ 174819 h 55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1763077" h="551878">
                <a:moveTo>
                  <a:pt x="1710557" y="174819"/>
                </a:moveTo>
                <a:cubicBezTo>
                  <a:pt x="1735360" y="194360"/>
                  <a:pt x="1753181" y="214990"/>
                  <a:pt x="1763077" y="236413"/>
                </a:cubicBezTo>
                <a:lnTo>
                  <a:pt x="1754429" y="240408"/>
                </a:lnTo>
                <a:cubicBezTo>
                  <a:pt x="1759867" y="252182"/>
                  <a:pt x="1762601" y="264023"/>
                  <a:pt x="1762601" y="275939"/>
                </a:cubicBezTo>
                <a:cubicBezTo>
                  <a:pt x="1762601" y="287855"/>
                  <a:pt x="1759867" y="299695"/>
                  <a:pt x="1754429" y="311470"/>
                </a:cubicBezTo>
                <a:lnTo>
                  <a:pt x="1763077" y="315465"/>
                </a:lnTo>
                <a:cubicBezTo>
                  <a:pt x="1753181" y="336887"/>
                  <a:pt x="1735360" y="357518"/>
                  <a:pt x="1710557" y="377059"/>
                </a:cubicBezTo>
                <a:lnTo>
                  <a:pt x="1704661" y="369578"/>
                </a:lnTo>
                <a:cubicBezTo>
                  <a:pt x="1686144" y="384177"/>
                  <a:pt x="1663417" y="398282"/>
                  <a:pt x="1636843" y="411716"/>
                </a:cubicBezTo>
                <a:lnTo>
                  <a:pt x="1641138" y="420217"/>
                </a:lnTo>
                <a:cubicBezTo>
                  <a:pt x="1618621" y="431593"/>
                  <a:pt x="1593532" y="442424"/>
                  <a:pt x="1566110" y="452633"/>
                </a:cubicBezTo>
                <a:lnTo>
                  <a:pt x="1562786" y="443706"/>
                </a:lnTo>
                <a:cubicBezTo>
                  <a:pt x="1538907" y="452597"/>
                  <a:pt x="1513208" y="461025"/>
                  <a:pt x="1485852" y="468931"/>
                </a:cubicBezTo>
                <a:lnTo>
                  <a:pt x="1488491" y="478081"/>
                </a:lnTo>
                <a:cubicBezTo>
                  <a:pt x="1463392" y="485334"/>
                  <a:pt x="1436951" y="492142"/>
                  <a:pt x="1409271" y="498466"/>
                </a:cubicBezTo>
                <a:lnTo>
                  <a:pt x="1407157" y="489180"/>
                </a:lnTo>
                <a:cubicBezTo>
                  <a:pt x="1381630" y="495012"/>
                  <a:pt x="1355055" y="500433"/>
                  <a:pt x="1327518" y="505407"/>
                </a:cubicBezTo>
                <a:lnTo>
                  <a:pt x="1329214" y="514781"/>
                </a:lnTo>
                <a:cubicBezTo>
                  <a:pt x="1303115" y="519497"/>
                  <a:pt x="1276179" y="523813"/>
                  <a:pt x="1248480" y="527703"/>
                </a:cubicBezTo>
                <a:lnTo>
                  <a:pt x="1247156" y="518270"/>
                </a:lnTo>
                <a:cubicBezTo>
                  <a:pt x="1220876" y="521961"/>
                  <a:pt x="1193901" y="525266"/>
                  <a:pt x="1166317" y="528163"/>
                </a:cubicBezTo>
                <a:lnTo>
                  <a:pt x="1167317" y="537636"/>
                </a:lnTo>
                <a:cubicBezTo>
                  <a:pt x="1140704" y="540430"/>
                  <a:pt x="1113530" y="542846"/>
                  <a:pt x="1085859" y="544860"/>
                </a:cubicBezTo>
                <a:lnTo>
                  <a:pt x="1085174" y="535360"/>
                </a:lnTo>
                <a:cubicBezTo>
                  <a:pt x="1058494" y="537302"/>
                  <a:pt x="1031357" y="538872"/>
                  <a:pt x="1003811" y="540048"/>
                </a:cubicBezTo>
                <a:lnTo>
                  <a:pt x="1004211" y="549564"/>
                </a:lnTo>
                <a:cubicBezTo>
                  <a:pt x="977322" y="550714"/>
                  <a:pt x="950052" y="551490"/>
                  <a:pt x="922447" y="551878"/>
                </a:cubicBezTo>
                <a:lnTo>
                  <a:pt x="922312" y="542353"/>
                </a:lnTo>
                <a:cubicBezTo>
                  <a:pt x="908798" y="542543"/>
                  <a:pt x="895204" y="542639"/>
                  <a:pt x="881539" y="542639"/>
                </a:cubicBezTo>
                <a:cubicBezTo>
                  <a:pt x="867872" y="542639"/>
                  <a:pt x="854279" y="542543"/>
                  <a:pt x="840764" y="542353"/>
                </a:cubicBezTo>
                <a:lnTo>
                  <a:pt x="840631" y="551878"/>
                </a:lnTo>
                <a:cubicBezTo>
                  <a:pt x="813029" y="551490"/>
                  <a:pt x="785754" y="550714"/>
                  <a:pt x="758863" y="549564"/>
                </a:cubicBezTo>
                <a:lnTo>
                  <a:pt x="759270" y="540048"/>
                </a:lnTo>
                <a:cubicBezTo>
                  <a:pt x="731723" y="538872"/>
                  <a:pt x="704581" y="537302"/>
                  <a:pt x="677907" y="535360"/>
                </a:cubicBezTo>
                <a:lnTo>
                  <a:pt x="677215" y="544860"/>
                </a:lnTo>
                <a:cubicBezTo>
                  <a:pt x="649545" y="542846"/>
                  <a:pt x="622372" y="540430"/>
                  <a:pt x="595762" y="537636"/>
                </a:cubicBezTo>
                <a:lnTo>
                  <a:pt x="596757" y="528163"/>
                </a:lnTo>
                <a:cubicBezTo>
                  <a:pt x="569173" y="525266"/>
                  <a:pt x="542203" y="521961"/>
                  <a:pt x="515922" y="518270"/>
                </a:cubicBezTo>
                <a:lnTo>
                  <a:pt x="514598" y="527703"/>
                </a:lnTo>
                <a:cubicBezTo>
                  <a:pt x="486902" y="523813"/>
                  <a:pt x="459961" y="519497"/>
                  <a:pt x="433864" y="514781"/>
                </a:cubicBezTo>
                <a:lnTo>
                  <a:pt x="435557" y="505407"/>
                </a:lnTo>
                <a:cubicBezTo>
                  <a:pt x="408023" y="500433"/>
                  <a:pt x="381445" y="495012"/>
                  <a:pt x="355924" y="489180"/>
                </a:cubicBezTo>
                <a:lnTo>
                  <a:pt x="353803" y="498466"/>
                </a:lnTo>
                <a:cubicBezTo>
                  <a:pt x="326131" y="492142"/>
                  <a:pt x="299681" y="485334"/>
                  <a:pt x="274584" y="478081"/>
                </a:cubicBezTo>
                <a:lnTo>
                  <a:pt x="277228" y="468931"/>
                </a:lnTo>
                <a:cubicBezTo>
                  <a:pt x="249869" y="461025"/>
                  <a:pt x="224167" y="452597"/>
                  <a:pt x="200287" y="443706"/>
                </a:cubicBezTo>
                <a:lnTo>
                  <a:pt x="196964" y="452633"/>
                </a:lnTo>
                <a:cubicBezTo>
                  <a:pt x="169544" y="442424"/>
                  <a:pt x="144452" y="431593"/>
                  <a:pt x="121943" y="420217"/>
                </a:cubicBezTo>
                <a:lnTo>
                  <a:pt x="126239" y="411716"/>
                </a:lnTo>
                <a:cubicBezTo>
                  <a:pt x="99658" y="398282"/>
                  <a:pt x="76937" y="384177"/>
                  <a:pt x="58412" y="369578"/>
                </a:cubicBezTo>
                <a:lnTo>
                  <a:pt x="52517" y="377059"/>
                </a:lnTo>
                <a:cubicBezTo>
                  <a:pt x="27719" y="357518"/>
                  <a:pt x="9897" y="336887"/>
                  <a:pt x="0" y="315465"/>
                </a:cubicBezTo>
                <a:lnTo>
                  <a:pt x="8647" y="311470"/>
                </a:lnTo>
                <a:cubicBezTo>
                  <a:pt x="3207" y="299695"/>
                  <a:pt x="476" y="287855"/>
                  <a:pt x="476" y="275939"/>
                </a:cubicBezTo>
                <a:cubicBezTo>
                  <a:pt x="476" y="264023"/>
                  <a:pt x="3207" y="252182"/>
                  <a:pt x="8647" y="240408"/>
                </a:cubicBezTo>
                <a:lnTo>
                  <a:pt x="0" y="236413"/>
                </a:lnTo>
                <a:cubicBezTo>
                  <a:pt x="9897" y="214990"/>
                  <a:pt x="27719" y="194360"/>
                  <a:pt x="52517" y="174819"/>
                </a:cubicBezTo>
                <a:lnTo>
                  <a:pt x="58412" y="182299"/>
                </a:lnTo>
                <a:cubicBezTo>
                  <a:pt x="76937" y="167700"/>
                  <a:pt x="99658" y="153596"/>
                  <a:pt x="126239" y="140162"/>
                </a:cubicBezTo>
                <a:lnTo>
                  <a:pt x="121943" y="131661"/>
                </a:lnTo>
                <a:cubicBezTo>
                  <a:pt x="144452" y="120284"/>
                  <a:pt x="169544" y="109453"/>
                  <a:pt x="196964" y="99244"/>
                </a:cubicBezTo>
                <a:lnTo>
                  <a:pt x="200287" y="108171"/>
                </a:lnTo>
                <a:cubicBezTo>
                  <a:pt x="224167" y="99281"/>
                  <a:pt x="249870" y="90853"/>
                  <a:pt x="277228" y="82947"/>
                </a:cubicBezTo>
                <a:lnTo>
                  <a:pt x="274584" y="73796"/>
                </a:lnTo>
                <a:cubicBezTo>
                  <a:pt x="299681" y="66544"/>
                  <a:pt x="326131" y="59736"/>
                  <a:pt x="353803" y="53412"/>
                </a:cubicBezTo>
                <a:lnTo>
                  <a:pt x="355924" y="62697"/>
                </a:lnTo>
                <a:cubicBezTo>
                  <a:pt x="381445" y="56865"/>
                  <a:pt x="408023" y="51445"/>
                  <a:pt x="435557" y="46470"/>
                </a:cubicBezTo>
                <a:lnTo>
                  <a:pt x="433864" y="37097"/>
                </a:lnTo>
                <a:cubicBezTo>
                  <a:pt x="459961" y="32381"/>
                  <a:pt x="486902" y="28065"/>
                  <a:pt x="514598" y="24175"/>
                </a:cubicBezTo>
                <a:lnTo>
                  <a:pt x="515922" y="33608"/>
                </a:lnTo>
                <a:cubicBezTo>
                  <a:pt x="542203" y="29917"/>
                  <a:pt x="569173" y="26611"/>
                  <a:pt x="596757" y="23715"/>
                </a:cubicBezTo>
                <a:lnTo>
                  <a:pt x="595762" y="14242"/>
                </a:lnTo>
                <a:cubicBezTo>
                  <a:pt x="622372" y="11447"/>
                  <a:pt x="649545" y="9032"/>
                  <a:pt x="677215" y="7018"/>
                </a:cubicBezTo>
                <a:lnTo>
                  <a:pt x="677907" y="16518"/>
                </a:lnTo>
                <a:cubicBezTo>
                  <a:pt x="704581" y="14575"/>
                  <a:pt x="731723" y="13006"/>
                  <a:pt x="759270" y="11829"/>
                </a:cubicBezTo>
                <a:lnTo>
                  <a:pt x="758863" y="2313"/>
                </a:lnTo>
                <a:cubicBezTo>
                  <a:pt x="785754" y="1164"/>
                  <a:pt x="813029" y="387"/>
                  <a:pt x="840631" y="0"/>
                </a:cubicBezTo>
                <a:lnTo>
                  <a:pt x="840765" y="9524"/>
                </a:lnTo>
                <a:cubicBezTo>
                  <a:pt x="854279" y="9335"/>
                  <a:pt x="867873" y="9239"/>
                  <a:pt x="881539" y="9239"/>
                </a:cubicBezTo>
                <a:cubicBezTo>
                  <a:pt x="895205" y="9239"/>
                  <a:pt x="908798" y="9335"/>
                  <a:pt x="922313" y="9524"/>
                </a:cubicBezTo>
                <a:lnTo>
                  <a:pt x="922447" y="0"/>
                </a:lnTo>
                <a:cubicBezTo>
                  <a:pt x="950052" y="387"/>
                  <a:pt x="977322" y="1164"/>
                  <a:pt x="1004211" y="2313"/>
                </a:cubicBezTo>
                <a:lnTo>
                  <a:pt x="1003811" y="11829"/>
                </a:lnTo>
                <a:cubicBezTo>
                  <a:pt x="1031357" y="13006"/>
                  <a:pt x="1058494" y="14575"/>
                  <a:pt x="1085174" y="16518"/>
                </a:cubicBezTo>
                <a:lnTo>
                  <a:pt x="1085859" y="7018"/>
                </a:lnTo>
                <a:cubicBezTo>
                  <a:pt x="1113530" y="9032"/>
                  <a:pt x="1140704" y="11447"/>
                  <a:pt x="1167317" y="14242"/>
                </a:cubicBezTo>
                <a:lnTo>
                  <a:pt x="1166317" y="23715"/>
                </a:lnTo>
                <a:cubicBezTo>
                  <a:pt x="1193901" y="26611"/>
                  <a:pt x="1220876" y="29917"/>
                  <a:pt x="1247156" y="33608"/>
                </a:cubicBezTo>
                <a:lnTo>
                  <a:pt x="1248480" y="24175"/>
                </a:lnTo>
                <a:cubicBezTo>
                  <a:pt x="1276179" y="28065"/>
                  <a:pt x="1303115" y="32381"/>
                  <a:pt x="1329214" y="37097"/>
                </a:cubicBezTo>
                <a:lnTo>
                  <a:pt x="1327518" y="46470"/>
                </a:lnTo>
                <a:cubicBezTo>
                  <a:pt x="1355055" y="51445"/>
                  <a:pt x="1381630" y="56865"/>
                  <a:pt x="1407157" y="62697"/>
                </a:cubicBezTo>
                <a:lnTo>
                  <a:pt x="1409271" y="53412"/>
                </a:lnTo>
                <a:cubicBezTo>
                  <a:pt x="1436951" y="59736"/>
                  <a:pt x="1463392" y="66544"/>
                  <a:pt x="1488491" y="73796"/>
                </a:cubicBezTo>
                <a:lnTo>
                  <a:pt x="1485852" y="82947"/>
                </a:lnTo>
                <a:cubicBezTo>
                  <a:pt x="1513208" y="90853"/>
                  <a:pt x="1538907" y="99281"/>
                  <a:pt x="1562786" y="108171"/>
                </a:cubicBezTo>
                <a:lnTo>
                  <a:pt x="1566110" y="99244"/>
                </a:lnTo>
                <a:cubicBezTo>
                  <a:pt x="1593532" y="109453"/>
                  <a:pt x="1618621" y="120284"/>
                  <a:pt x="1641138" y="131661"/>
                </a:cubicBezTo>
                <a:lnTo>
                  <a:pt x="1636843" y="140162"/>
                </a:lnTo>
                <a:cubicBezTo>
                  <a:pt x="1663417" y="153596"/>
                  <a:pt x="1686144" y="167700"/>
                  <a:pt x="1704661" y="182299"/>
                </a:cubicBezTo>
                <a:lnTo>
                  <a:pt x="1710557" y="174819"/>
                </a:lnTo>
                <a:close/>
              </a:path>
            </a:pathLst>
          </a:custGeom>
          <a:noFill/>
          <a:ln w="19050" cap="flat">
            <a:gradFill>
              <a:gsLst>
                <a:gs pos="0">
                  <a:srgbClr val="172350">
                    <a:alpha val="0"/>
                  </a:srgbClr>
                </a:gs>
                <a:gs pos="50000">
                  <a:srgbClr val="172350">
                    <a:alpha val="49804"/>
                  </a:srgbClr>
                </a:gs>
                <a:gs pos="100000">
                  <a:srgbClr val="172350"/>
                </a:gs>
              </a:gsLst>
              <a:lin ang="5400000" scaled="1"/>
            </a:gradFill>
            <a:prstDash val="dash"/>
            <a:miter lim="800000"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74" name="Image 17" descr="preencoded.png"/>
          <p:cNvSpPr/>
          <p:nvPr/>
        </p:nvSpPr>
        <p:spPr>
          <a:xfrm>
            <a:off x="8997949" y="1727200"/>
            <a:ext cx="0" cy="571500"/>
          </a:xfrm>
          <a:custGeom>
            <a:avLst/>
            <a:gdLst>
              <a:gd name="connsiteX0" fmla="*/ 0 w 0"/>
              <a:gd name="connsiteY0" fmla="*/ 0 h 857250"/>
              <a:gd name="connsiteX1" fmla="*/ 0 w 0"/>
              <a:gd name="connsiteY1" fmla="*/ 85725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857250">
                <a:moveTo>
                  <a:pt x="0" y="0"/>
                </a:moveTo>
                <a:lnTo>
                  <a:pt x="0" y="857250"/>
                </a:lnTo>
              </a:path>
            </a:pathLst>
          </a:custGeom>
          <a:noFill/>
          <a:ln w="19050" cap="flat">
            <a:gradFill>
              <a:gsLst>
                <a:gs pos="0">
                  <a:srgbClr val="172350"/>
                </a:gs>
                <a:gs pos="50000">
                  <a:srgbClr val="8B91A7">
                    <a:alpha val="4980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75" name="Image 18" descr="preencoded.png"/>
          <p:cNvSpPr/>
          <p:nvPr/>
        </p:nvSpPr>
        <p:spPr>
          <a:xfrm>
            <a:off x="9004300" y="5562599"/>
            <a:ext cx="6350" cy="330200"/>
          </a:xfrm>
          <a:custGeom>
            <a:avLst/>
            <a:gdLst>
              <a:gd name="connsiteX0" fmla="*/ 0 w 9525"/>
              <a:gd name="connsiteY0" fmla="*/ 495300 h 495300"/>
              <a:gd name="connsiteX1" fmla="*/ 0 w 9525"/>
              <a:gd name="connsiteY1" fmla="*/ 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495300">
                <a:moveTo>
                  <a:pt x="0" y="495300"/>
                </a:moveTo>
                <a:lnTo>
                  <a:pt x="0" y="0"/>
                </a:lnTo>
              </a:path>
            </a:pathLst>
          </a:custGeom>
          <a:noFill/>
          <a:ln w="19050" cap="flat">
            <a:gradFill>
              <a:gsLst>
                <a:gs pos="0">
                  <a:srgbClr val="172350"/>
                </a:gs>
                <a:gs pos="50000">
                  <a:srgbClr val="8B91A7">
                    <a:alpha val="4980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62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76" name="Image 23" descr="preencoded.png"/>
          <p:cNvSpPr/>
          <p:nvPr/>
        </p:nvSpPr>
        <p:spPr>
          <a:xfrm>
            <a:off x="8964955" y="1689100"/>
            <a:ext cx="65991" cy="57150"/>
          </a:xfrm>
          <a:custGeom>
            <a:avLst/>
            <a:gdLst>
              <a:gd name="connsiteX0" fmla="*/ 49493 w 98987"/>
              <a:gd name="connsiteY0" fmla="*/ 0 h 85725"/>
              <a:gd name="connsiteX1" fmla="*/ 98987 w 98987"/>
              <a:gd name="connsiteY1" fmla="*/ 85725 h 85725"/>
              <a:gd name="connsiteX2" fmla="*/ 0 w 98987"/>
              <a:gd name="connsiteY2" fmla="*/ 85725 h 85725"/>
              <a:gd name="connsiteX3" fmla="*/ 49493 w 98987"/>
              <a:gd name="connsiteY3" fmla="*/ 0 h 8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987" h="85725">
                <a:moveTo>
                  <a:pt x="49493" y="0"/>
                </a:moveTo>
                <a:lnTo>
                  <a:pt x="98987" y="85725"/>
                </a:lnTo>
                <a:lnTo>
                  <a:pt x="0" y="85725"/>
                </a:lnTo>
                <a:lnTo>
                  <a:pt x="49493" y="0"/>
                </a:lnTo>
                <a:close/>
              </a:path>
            </a:pathLst>
          </a:custGeom>
          <a:solidFill>
            <a:srgbClr val="17235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77" name="Image 24" descr="preencoded.png"/>
          <p:cNvSpPr/>
          <p:nvPr/>
        </p:nvSpPr>
        <p:spPr>
          <a:xfrm>
            <a:off x="8972550" y="5861050"/>
            <a:ext cx="63500" cy="63500"/>
          </a:xfrm>
          <a:custGeom>
            <a:avLst/>
            <a:gdLst>
              <a:gd name="connsiteX0" fmla="*/ 95250 w 95250"/>
              <a:gd name="connsiteY0" fmla="*/ 47625 h 95250"/>
              <a:gd name="connsiteX1" fmla="*/ 47625 w 95250"/>
              <a:gd name="connsiteY1" fmla="*/ 95250 h 95250"/>
              <a:gd name="connsiteX2" fmla="*/ 0 w 95250"/>
              <a:gd name="connsiteY2" fmla="*/ 47625 h 95250"/>
              <a:gd name="connsiteX3" fmla="*/ 47625 w 95250"/>
              <a:gd name="connsiteY3" fmla="*/ 0 h 95250"/>
              <a:gd name="connsiteX4" fmla="*/ 95250 w 95250"/>
              <a:gd name="connsiteY4" fmla="*/ 47625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0" h="95250">
                <a:moveTo>
                  <a:pt x="95250" y="47625"/>
                </a:moveTo>
                <a:cubicBezTo>
                  <a:pt x="95250" y="73928"/>
                  <a:pt x="73928" y="95250"/>
                  <a:pt x="47625" y="95250"/>
                </a:cubicBezTo>
                <a:cubicBezTo>
                  <a:pt x="21322" y="95250"/>
                  <a:pt x="0" y="73928"/>
                  <a:pt x="0" y="47625"/>
                </a:cubicBezTo>
                <a:cubicBezTo>
                  <a:pt x="0" y="21322"/>
                  <a:pt x="21322" y="0"/>
                  <a:pt x="47625" y="0"/>
                </a:cubicBezTo>
                <a:cubicBezTo>
                  <a:pt x="73928" y="0"/>
                  <a:pt x="95250" y="21322"/>
                  <a:pt x="95250" y="47625"/>
                </a:cubicBezTo>
                <a:close/>
              </a:path>
            </a:pathLst>
          </a:custGeom>
          <a:solidFill>
            <a:srgbClr val="4D567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55" name="圆角矩形 154">
            <a:extLst>
              <a:ext uri="{FF2B5EF4-FFF2-40B4-BE49-F238E27FC236}">
                <a16:creationId xmlns:a16="http://schemas.microsoft.com/office/drawing/2014/main" id="{739D173F-EE38-7019-23B3-41137A90CD8F}"/>
              </a:ext>
            </a:extLst>
          </p:cNvPr>
          <p:cNvSpPr/>
          <p:nvPr/>
        </p:nvSpPr>
        <p:spPr>
          <a:xfrm>
            <a:off x="3597338" y="4635500"/>
            <a:ext cx="2352613" cy="812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  <a:effectLst>
            <a:outerShdw blurRad="790178" dist="165199" dir="5400000" algn="t" rotWithShape="0">
              <a:schemeClr val="tx2">
                <a:lumMod val="40000"/>
                <a:lumOff val="60000"/>
                <a:alpha val="4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156" name="圆角矩形 155">
            <a:extLst>
              <a:ext uri="{FF2B5EF4-FFF2-40B4-BE49-F238E27FC236}">
                <a16:creationId xmlns:a16="http://schemas.microsoft.com/office/drawing/2014/main" id="{F4BD13B7-A9FF-4AA9-0E6F-482994AA0740}"/>
              </a:ext>
            </a:extLst>
          </p:cNvPr>
          <p:cNvSpPr/>
          <p:nvPr/>
        </p:nvSpPr>
        <p:spPr>
          <a:xfrm>
            <a:off x="3597338" y="3334525"/>
            <a:ext cx="2352613" cy="812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  <a:effectLst>
            <a:outerShdw blurRad="790178" dist="165199" dir="5400000" algn="t" rotWithShape="0">
              <a:schemeClr val="tx2">
                <a:lumMod val="40000"/>
                <a:lumOff val="60000"/>
                <a:alpha val="4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157" name="圆角矩形 156">
            <a:extLst>
              <a:ext uri="{FF2B5EF4-FFF2-40B4-BE49-F238E27FC236}">
                <a16:creationId xmlns:a16="http://schemas.microsoft.com/office/drawing/2014/main" id="{78F7129F-EA52-A7EB-2FF0-F4A8FA8ECC29}"/>
              </a:ext>
            </a:extLst>
          </p:cNvPr>
          <p:cNvSpPr/>
          <p:nvPr/>
        </p:nvSpPr>
        <p:spPr>
          <a:xfrm>
            <a:off x="3597338" y="2078154"/>
            <a:ext cx="2352613" cy="812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  <a:effectLst>
            <a:outerShdw blurRad="790178" dist="165199" dir="5400000" algn="t" rotWithShape="0">
              <a:schemeClr val="tx2">
                <a:lumMod val="40000"/>
                <a:lumOff val="60000"/>
                <a:alpha val="4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150" name="椭圆 149">
            <a:extLst>
              <a:ext uri="{FF2B5EF4-FFF2-40B4-BE49-F238E27FC236}">
                <a16:creationId xmlns:a16="http://schemas.microsoft.com/office/drawing/2014/main" id="{E7CC1BFE-32E6-D1B2-0810-7B1510C13EB9}"/>
              </a:ext>
            </a:extLst>
          </p:cNvPr>
          <p:cNvSpPr/>
          <p:nvPr/>
        </p:nvSpPr>
        <p:spPr>
          <a:xfrm>
            <a:off x="2251233" y="2012950"/>
            <a:ext cx="927100" cy="927100"/>
          </a:xfrm>
          <a:prstGeom prst="ellipse">
            <a:avLst/>
          </a:prstGeom>
          <a:gradFill>
            <a:gsLst>
              <a:gs pos="0">
                <a:srgbClr val="7CA4FF"/>
              </a:gs>
              <a:gs pos="50000">
                <a:srgbClr val="6287FF"/>
              </a:gs>
              <a:gs pos="100000">
                <a:srgbClr val="486AFF"/>
              </a:gs>
            </a:gsLst>
            <a:lin ang="8100000" scaled="0"/>
          </a:gradFill>
          <a:ln w="38100" cap="flat">
            <a:solidFill>
              <a:srgbClr val="2D4EFF"/>
            </a:solidFill>
            <a:prstDash val="solid"/>
            <a:miter/>
          </a:ln>
          <a:effectLst>
            <a:outerShdw blurRad="1200150" dist="430609" dir="5400000" algn="ctr" rotWithShape="0">
              <a:srgbClr val="2E50FF">
                <a:alpha val="29000"/>
              </a:srgbClr>
            </a:outerShdw>
          </a:effectLst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51" name="椭圆 150">
            <a:extLst>
              <a:ext uri="{FF2B5EF4-FFF2-40B4-BE49-F238E27FC236}">
                <a16:creationId xmlns:a16="http://schemas.microsoft.com/office/drawing/2014/main" id="{6378241C-CD98-FC98-A1BD-819D1D0A95E7}"/>
              </a:ext>
            </a:extLst>
          </p:cNvPr>
          <p:cNvSpPr/>
          <p:nvPr/>
        </p:nvSpPr>
        <p:spPr>
          <a:xfrm>
            <a:off x="2251233" y="3274483"/>
            <a:ext cx="927100" cy="927100"/>
          </a:xfrm>
          <a:prstGeom prst="ellipse">
            <a:avLst/>
          </a:prstGeom>
          <a:gradFill>
            <a:gsLst>
              <a:gs pos="0">
                <a:srgbClr val="7CA4FF"/>
              </a:gs>
              <a:gs pos="50000">
                <a:srgbClr val="6287FF"/>
              </a:gs>
              <a:gs pos="100000">
                <a:srgbClr val="486AFF"/>
              </a:gs>
            </a:gsLst>
            <a:lin ang="8100000" scaled="0"/>
          </a:gradFill>
          <a:ln w="38100" cap="flat">
            <a:solidFill>
              <a:srgbClr val="2D4EFF"/>
            </a:solidFill>
            <a:prstDash val="solid"/>
            <a:miter/>
          </a:ln>
          <a:effectLst>
            <a:outerShdw blurRad="1200150" dist="430609" dir="5400000" algn="ctr" rotWithShape="0">
              <a:srgbClr val="2E50FF">
                <a:alpha val="29000"/>
              </a:srgbClr>
            </a:outerShdw>
          </a:effectLst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52" name="椭圆 151">
            <a:extLst>
              <a:ext uri="{FF2B5EF4-FFF2-40B4-BE49-F238E27FC236}">
                <a16:creationId xmlns:a16="http://schemas.microsoft.com/office/drawing/2014/main" id="{F3FEE204-5137-7A00-626F-B6344ECD112C}"/>
              </a:ext>
            </a:extLst>
          </p:cNvPr>
          <p:cNvSpPr/>
          <p:nvPr/>
        </p:nvSpPr>
        <p:spPr>
          <a:xfrm>
            <a:off x="2251233" y="4561417"/>
            <a:ext cx="927100" cy="927100"/>
          </a:xfrm>
          <a:prstGeom prst="ellipse">
            <a:avLst/>
          </a:prstGeom>
          <a:gradFill>
            <a:gsLst>
              <a:gs pos="0">
                <a:srgbClr val="7CA4FF"/>
              </a:gs>
              <a:gs pos="50000">
                <a:srgbClr val="6287FF"/>
              </a:gs>
              <a:gs pos="100000">
                <a:srgbClr val="486AFF"/>
              </a:gs>
            </a:gsLst>
            <a:lin ang="8100000" scaled="0"/>
          </a:gradFill>
          <a:ln w="38100" cap="flat">
            <a:solidFill>
              <a:srgbClr val="2D4EFF"/>
            </a:solidFill>
            <a:prstDash val="solid"/>
            <a:miter/>
          </a:ln>
          <a:effectLst>
            <a:outerShdw blurRad="1200150" dist="430609" dir="5400000" algn="ctr" rotWithShape="0">
              <a:srgbClr val="2E50FF">
                <a:alpha val="29000"/>
              </a:srgbClr>
            </a:outerShdw>
          </a:effectLst>
        </p:spPr>
        <p:txBody>
          <a:bodyPr rtlCol="0" anchor="ctr"/>
          <a:lstStyle/>
          <a:p>
            <a:endParaRPr lang="zh-CN" altLang="en-US" sz="1200"/>
          </a:p>
        </p:txBody>
      </p: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BD83E992-0383-017B-18B4-E646926D75A3}"/>
              </a:ext>
            </a:extLst>
          </p:cNvPr>
          <p:cNvGrpSpPr/>
          <p:nvPr/>
        </p:nvGrpSpPr>
        <p:grpSpPr>
          <a:xfrm>
            <a:off x="781050" y="2076450"/>
            <a:ext cx="774700" cy="3549650"/>
            <a:chOff x="1171575" y="3114675"/>
            <a:chExt cx="1162050" cy="5324475"/>
          </a:xfrm>
        </p:grpSpPr>
        <p:sp>
          <p:nvSpPr>
            <p:cNvPr id="78" name="Image 25" descr="preencoded.png"/>
            <p:cNvSpPr/>
            <p:nvPr/>
          </p:nvSpPr>
          <p:spPr>
            <a:xfrm>
              <a:off x="1781175" y="3114675"/>
              <a:ext cx="66675" cy="5314950"/>
            </a:xfrm>
            <a:custGeom>
              <a:avLst/>
              <a:gdLst>
                <a:gd name="connsiteX0" fmla="*/ 33338 w 66675"/>
                <a:gd name="connsiteY0" fmla="*/ 0 h 5314950"/>
                <a:gd name="connsiteX1" fmla="*/ 66675 w 66675"/>
                <a:gd name="connsiteY1" fmla="*/ 0 h 5314950"/>
                <a:gd name="connsiteX2" fmla="*/ 66675 w 66675"/>
                <a:gd name="connsiteY2" fmla="*/ 5314950 h 5314950"/>
                <a:gd name="connsiteX3" fmla="*/ 33338 w 66675"/>
                <a:gd name="connsiteY3" fmla="*/ 5314950 h 5314950"/>
                <a:gd name="connsiteX4" fmla="*/ 33338 w 66675"/>
                <a:gd name="connsiteY4" fmla="*/ 5314950 h 5314950"/>
                <a:gd name="connsiteX5" fmla="*/ 0 w 66675"/>
                <a:gd name="connsiteY5" fmla="*/ 5314950 h 5314950"/>
                <a:gd name="connsiteX6" fmla="*/ 0 w 66675"/>
                <a:gd name="connsiteY6" fmla="*/ 0 h 5314950"/>
                <a:gd name="connsiteX7" fmla="*/ 33338 w 66675"/>
                <a:gd name="connsiteY7" fmla="*/ 0 h 5314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75" h="5314950">
                  <a:moveTo>
                    <a:pt x="33338" y="0"/>
                  </a:moveTo>
                  <a:cubicBezTo>
                    <a:pt x="51749" y="0"/>
                    <a:pt x="66675" y="0"/>
                    <a:pt x="66675" y="0"/>
                  </a:cubicBezTo>
                  <a:lnTo>
                    <a:pt x="66675" y="5314950"/>
                  </a:lnTo>
                  <a:cubicBezTo>
                    <a:pt x="66675" y="5314950"/>
                    <a:pt x="51749" y="5314950"/>
                    <a:pt x="33338" y="5314950"/>
                  </a:cubicBezTo>
                  <a:lnTo>
                    <a:pt x="33338" y="5314950"/>
                  </a:lnTo>
                  <a:cubicBezTo>
                    <a:pt x="14926" y="5314950"/>
                    <a:pt x="0" y="5314950"/>
                    <a:pt x="0" y="5314950"/>
                  </a:cubicBezTo>
                  <a:lnTo>
                    <a:pt x="0" y="0"/>
                  </a:lnTo>
                  <a:cubicBezTo>
                    <a:pt x="0" y="0"/>
                    <a:pt x="14926" y="0"/>
                    <a:pt x="33338" y="0"/>
                  </a:cubicBezTo>
                  <a:close/>
                </a:path>
              </a:pathLst>
            </a:custGeom>
            <a:solidFill>
              <a:srgbClr val="EEF2F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79" name="Image 26" descr="preencoded.png"/>
            <p:cNvSpPr/>
            <p:nvPr/>
          </p:nvSpPr>
          <p:spPr>
            <a:xfrm>
              <a:off x="1781175" y="3114675"/>
              <a:ext cx="66675" cy="2857500"/>
            </a:xfrm>
            <a:custGeom>
              <a:avLst/>
              <a:gdLst>
                <a:gd name="connsiteX0" fmla="*/ 33338 w 66675"/>
                <a:gd name="connsiteY0" fmla="*/ 0 h 2857500"/>
                <a:gd name="connsiteX1" fmla="*/ 66675 w 66675"/>
                <a:gd name="connsiteY1" fmla="*/ 0 h 2857500"/>
                <a:gd name="connsiteX2" fmla="*/ 66675 w 66675"/>
                <a:gd name="connsiteY2" fmla="*/ 2857500 h 2857500"/>
                <a:gd name="connsiteX3" fmla="*/ 33338 w 66675"/>
                <a:gd name="connsiteY3" fmla="*/ 2857500 h 2857500"/>
                <a:gd name="connsiteX4" fmla="*/ 33338 w 66675"/>
                <a:gd name="connsiteY4" fmla="*/ 2857500 h 2857500"/>
                <a:gd name="connsiteX5" fmla="*/ 0 w 66675"/>
                <a:gd name="connsiteY5" fmla="*/ 2857500 h 2857500"/>
                <a:gd name="connsiteX6" fmla="*/ 0 w 66675"/>
                <a:gd name="connsiteY6" fmla="*/ 0 h 2857500"/>
                <a:gd name="connsiteX7" fmla="*/ 33338 w 66675"/>
                <a:gd name="connsiteY7" fmla="*/ 0 h 285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75" h="2857500">
                  <a:moveTo>
                    <a:pt x="33338" y="0"/>
                  </a:moveTo>
                  <a:cubicBezTo>
                    <a:pt x="51749" y="0"/>
                    <a:pt x="66675" y="0"/>
                    <a:pt x="66675" y="0"/>
                  </a:cubicBezTo>
                  <a:lnTo>
                    <a:pt x="66675" y="2857500"/>
                  </a:lnTo>
                  <a:cubicBezTo>
                    <a:pt x="66675" y="2857500"/>
                    <a:pt x="51749" y="2857500"/>
                    <a:pt x="33338" y="2857500"/>
                  </a:cubicBezTo>
                  <a:lnTo>
                    <a:pt x="33338" y="2857500"/>
                  </a:lnTo>
                  <a:cubicBezTo>
                    <a:pt x="14926" y="2857500"/>
                    <a:pt x="0" y="2857500"/>
                    <a:pt x="0" y="2857500"/>
                  </a:cubicBezTo>
                  <a:lnTo>
                    <a:pt x="0" y="0"/>
                  </a:lnTo>
                  <a:cubicBezTo>
                    <a:pt x="0" y="0"/>
                    <a:pt x="14926" y="0"/>
                    <a:pt x="33338" y="0"/>
                  </a:cubicBezTo>
                  <a:close/>
                </a:path>
              </a:pathLst>
            </a:custGeom>
            <a:gradFill>
              <a:gsLst>
                <a:gs pos="0">
                  <a:srgbClr val="3FECB4"/>
                </a:gs>
                <a:gs pos="50000">
                  <a:srgbClr val="40BED5"/>
                </a:gs>
                <a:gs pos="100000">
                  <a:srgbClr val="4191F7"/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81" name="任意形状 80">
              <a:extLst>
                <a:ext uri="{FF2B5EF4-FFF2-40B4-BE49-F238E27FC236}">
                  <a16:creationId xmlns:a16="http://schemas.microsoft.com/office/drawing/2014/main" id="{2ACA6C7C-9F1B-D53E-8398-9663F7859F0F}"/>
                </a:ext>
              </a:extLst>
            </p:cNvPr>
            <p:cNvSpPr/>
            <p:nvPr/>
          </p:nvSpPr>
          <p:spPr>
            <a:xfrm>
              <a:off x="1171575" y="3114675"/>
              <a:ext cx="219075" cy="9525"/>
            </a:xfrm>
            <a:custGeom>
              <a:avLst/>
              <a:gdLst>
                <a:gd name="connsiteX0" fmla="*/ 0 w 219075"/>
                <a:gd name="connsiteY0" fmla="*/ 0 h 9525"/>
                <a:gd name="connsiteX1" fmla="*/ 219075 w 2190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9075" h="9525">
                  <a:moveTo>
                    <a:pt x="0" y="0"/>
                  </a:moveTo>
                  <a:lnTo>
                    <a:pt x="219075" y="0"/>
                  </a:lnTo>
                </a:path>
              </a:pathLst>
            </a:custGeom>
            <a:noFill/>
            <a:ln w="19050" cap="flat">
              <a:solidFill>
                <a:srgbClr val="D5D9D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82" name="任意形状 81">
              <a:extLst>
                <a:ext uri="{FF2B5EF4-FFF2-40B4-BE49-F238E27FC236}">
                  <a16:creationId xmlns:a16="http://schemas.microsoft.com/office/drawing/2014/main" id="{E24AED96-4AC2-A316-3B78-415CC9AE8644}"/>
                </a:ext>
              </a:extLst>
            </p:cNvPr>
            <p:cNvSpPr/>
            <p:nvPr/>
          </p:nvSpPr>
          <p:spPr>
            <a:xfrm>
              <a:off x="1171575" y="3200400"/>
              <a:ext cx="104775" cy="9525"/>
            </a:xfrm>
            <a:custGeom>
              <a:avLst/>
              <a:gdLst>
                <a:gd name="connsiteX0" fmla="*/ 0 w 104775"/>
                <a:gd name="connsiteY0" fmla="*/ 0 h 9525"/>
                <a:gd name="connsiteX1" fmla="*/ 104775 w 1047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75" h="9525">
                  <a:moveTo>
                    <a:pt x="0" y="0"/>
                  </a:moveTo>
                  <a:lnTo>
                    <a:pt x="104775" y="0"/>
                  </a:lnTo>
                </a:path>
              </a:pathLst>
            </a:custGeom>
            <a:noFill/>
            <a:ln w="19050" cap="flat">
              <a:solidFill>
                <a:srgbClr val="D5D9D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83" name="任意形状 82">
              <a:extLst>
                <a:ext uri="{FF2B5EF4-FFF2-40B4-BE49-F238E27FC236}">
                  <a16:creationId xmlns:a16="http://schemas.microsoft.com/office/drawing/2014/main" id="{DF4D2B28-F086-AF6D-0BCB-29C768957E9C}"/>
                </a:ext>
              </a:extLst>
            </p:cNvPr>
            <p:cNvSpPr/>
            <p:nvPr/>
          </p:nvSpPr>
          <p:spPr>
            <a:xfrm>
              <a:off x="1171575" y="3286125"/>
              <a:ext cx="104775" cy="9525"/>
            </a:xfrm>
            <a:custGeom>
              <a:avLst/>
              <a:gdLst>
                <a:gd name="connsiteX0" fmla="*/ 0 w 104775"/>
                <a:gd name="connsiteY0" fmla="*/ 0 h 9525"/>
                <a:gd name="connsiteX1" fmla="*/ 104775 w 1047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75" h="9525">
                  <a:moveTo>
                    <a:pt x="0" y="0"/>
                  </a:moveTo>
                  <a:lnTo>
                    <a:pt x="104775" y="0"/>
                  </a:lnTo>
                </a:path>
              </a:pathLst>
            </a:custGeom>
            <a:noFill/>
            <a:ln w="19050" cap="flat">
              <a:solidFill>
                <a:srgbClr val="D5D9D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84" name="任意形状 83">
              <a:extLst>
                <a:ext uri="{FF2B5EF4-FFF2-40B4-BE49-F238E27FC236}">
                  <a16:creationId xmlns:a16="http://schemas.microsoft.com/office/drawing/2014/main" id="{90A1105F-8537-6867-2B7B-3CFB6FACF92D}"/>
                </a:ext>
              </a:extLst>
            </p:cNvPr>
            <p:cNvSpPr/>
            <p:nvPr/>
          </p:nvSpPr>
          <p:spPr>
            <a:xfrm>
              <a:off x="1171575" y="3371850"/>
              <a:ext cx="104775" cy="9525"/>
            </a:xfrm>
            <a:custGeom>
              <a:avLst/>
              <a:gdLst>
                <a:gd name="connsiteX0" fmla="*/ 0 w 104775"/>
                <a:gd name="connsiteY0" fmla="*/ 0 h 9525"/>
                <a:gd name="connsiteX1" fmla="*/ 104775 w 1047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75" h="9525">
                  <a:moveTo>
                    <a:pt x="0" y="0"/>
                  </a:moveTo>
                  <a:lnTo>
                    <a:pt x="104775" y="0"/>
                  </a:lnTo>
                </a:path>
              </a:pathLst>
            </a:custGeom>
            <a:noFill/>
            <a:ln w="19050" cap="flat">
              <a:solidFill>
                <a:srgbClr val="D5D9D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85" name="任意形状 84">
              <a:extLst>
                <a:ext uri="{FF2B5EF4-FFF2-40B4-BE49-F238E27FC236}">
                  <a16:creationId xmlns:a16="http://schemas.microsoft.com/office/drawing/2014/main" id="{C89C5EB6-2432-62C8-B01C-E2A05C145AF1}"/>
                </a:ext>
              </a:extLst>
            </p:cNvPr>
            <p:cNvSpPr/>
            <p:nvPr/>
          </p:nvSpPr>
          <p:spPr>
            <a:xfrm>
              <a:off x="1171575" y="3457575"/>
              <a:ext cx="104775" cy="9525"/>
            </a:xfrm>
            <a:custGeom>
              <a:avLst/>
              <a:gdLst>
                <a:gd name="connsiteX0" fmla="*/ 0 w 104775"/>
                <a:gd name="connsiteY0" fmla="*/ 0 h 9525"/>
                <a:gd name="connsiteX1" fmla="*/ 104775 w 1047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75" h="9525">
                  <a:moveTo>
                    <a:pt x="0" y="0"/>
                  </a:moveTo>
                  <a:lnTo>
                    <a:pt x="104775" y="0"/>
                  </a:lnTo>
                </a:path>
              </a:pathLst>
            </a:custGeom>
            <a:noFill/>
            <a:ln w="19050" cap="flat">
              <a:solidFill>
                <a:srgbClr val="D5D9D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86" name="任意形状 85">
              <a:extLst>
                <a:ext uri="{FF2B5EF4-FFF2-40B4-BE49-F238E27FC236}">
                  <a16:creationId xmlns:a16="http://schemas.microsoft.com/office/drawing/2014/main" id="{B974BEB2-E499-5107-E831-54E9E804CB06}"/>
                </a:ext>
              </a:extLst>
            </p:cNvPr>
            <p:cNvSpPr/>
            <p:nvPr/>
          </p:nvSpPr>
          <p:spPr>
            <a:xfrm>
              <a:off x="1171575" y="3543300"/>
              <a:ext cx="104775" cy="9525"/>
            </a:xfrm>
            <a:custGeom>
              <a:avLst/>
              <a:gdLst>
                <a:gd name="connsiteX0" fmla="*/ 0 w 104775"/>
                <a:gd name="connsiteY0" fmla="*/ 0 h 9525"/>
                <a:gd name="connsiteX1" fmla="*/ 104775 w 1047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75" h="9525">
                  <a:moveTo>
                    <a:pt x="0" y="0"/>
                  </a:moveTo>
                  <a:lnTo>
                    <a:pt x="104775" y="0"/>
                  </a:lnTo>
                </a:path>
              </a:pathLst>
            </a:custGeom>
            <a:noFill/>
            <a:ln w="19050" cap="flat">
              <a:solidFill>
                <a:srgbClr val="D5D9D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87" name="任意形状 86">
              <a:extLst>
                <a:ext uri="{FF2B5EF4-FFF2-40B4-BE49-F238E27FC236}">
                  <a16:creationId xmlns:a16="http://schemas.microsoft.com/office/drawing/2014/main" id="{01DB09E3-CEB7-BC4C-8F93-6CBA9F2CADDB}"/>
                </a:ext>
              </a:extLst>
            </p:cNvPr>
            <p:cNvSpPr/>
            <p:nvPr/>
          </p:nvSpPr>
          <p:spPr>
            <a:xfrm>
              <a:off x="1171575" y="3629025"/>
              <a:ext cx="104775" cy="9525"/>
            </a:xfrm>
            <a:custGeom>
              <a:avLst/>
              <a:gdLst>
                <a:gd name="connsiteX0" fmla="*/ 0 w 104775"/>
                <a:gd name="connsiteY0" fmla="*/ 0 h 9525"/>
                <a:gd name="connsiteX1" fmla="*/ 104775 w 1047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75" h="9525">
                  <a:moveTo>
                    <a:pt x="0" y="0"/>
                  </a:moveTo>
                  <a:lnTo>
                    <a:pt x="104775" y="0"/>
                  </a:lnTo>
                </a:path>
              </a:pathLst>
            </a:custGeom>
            <a:noFill/>
            <a:ln w="19050" cap="flat">
              <a:solidFill>
                <a:srgbClr val="D5D9D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88" name="任意形状 87">
              <a:extLst>
                <a:ext uri="{FF2B5EF4-FFF2-40B4-BE49-F238E27FC236}">
                  <a16:creationId xmlns:a16="http://schemas.microsoft.com/office/drawing/2014/main" id="{3A3C763F-913B-23E7-6D14-336BAB4E6876}"/>
                </a:ext>
              </a:extLst>
            </p:cNvPr>
            <p:cNvSpPr/>
            <p:nvPr/>
          </p:nvSpPr>
          <p:spPr>
            <a:xfrm>
              <a:off x="1171575" y="3714750"/>
              <a:ext cx="104775" cy="9525"/>
            </a:xfrm>
            <a:custGeom>
              <a:avLst/>
              <a:gdLst>
                <a:gd name="connsiteX0" fmla="*/ 0 w 104775"/>
                <a:gd name="connsiteY0" fmla="*/ 0 h 9525"/>
                <a:gd name="connsiteX1" fmla="*/ 104775 w 1047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75" h="9525">
                  <a:moveTo>
                    <a:pt x="0" y="0"/>
                  </a:moveTo>
                  <a:lnTo>
                    <a:pt x="104775" y="0"/>
                  </a:lnTo>
                </a:path>
              </a:pathLst>
            </a:custGeom>
            <a:noFill/>
            <a:ln w="19050" cap="flat">
              <a:solidFill>
                <a:srgbClr val="D5D9D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89" name="任意形状 88">
              <a:extLst>
                <a:ext uri="{FF2B5EF4-FFF2-40B4-BE49-F238E27FC236}">
                  <a16:creationId xmlns:a16="http://schemas.microsoft.com/office/drawing/2014/main" id="{77856303-702D-94FC-0A55-731389EC4AD5}"/>
                </a:ext>
              </a:extLst>
            </p:cNvPr>
            <p:cNvSpPr/>
            <p:nvPr/>
          </p:nvSpPr>
          <p:spPr>
            <a:xfrm>
              <a:off x="1171575" y="3800475"/>
              <a:ext cx="104775" cy="9525"/>
            </a:xfrm>
            <a:custGeom>
              <a:avLst/>
              <a:gdLst>
                <a:gd name="connsiteX0" fmla="*/ 0 w 104775"/>
                <a:gd name="connsiteY0" fmla="*/ 0 h 9525"/>
                <a:gd name="connsiteX1" fmla="*/ 104775 w 1047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75" h="9525">
                  <a:moveTo>
                    <a:pt x="0" y="0"/>
                  </a:moveTo>
                  <a:lnTo>
                    <a:pt x="104775" y="0"/>
                  </a:lnTo>
                </a:path>
              </a:pathLst>
            </a:custGeom>
            <a:noFill/>
            <a:ln w="19050" cap="flat">
              <a:solidFill>
                <a:srgbClr val="D5D9D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90" name="任意形状 89">
              <a:extLst>
                <a:ext uri="{FF2B5EF4-FFF2-40B4-BE49-F238E27FC236}">
                  <a16:creationId xmlns:a16="http://schemas.microsoft.com/office/drawing/2014/main" id="{7A8CE399-E1A3-C83E-036D-D09274501A4A}"/>
                </a:ext>
              </a:extLst>
            </p:cNvPr>
            <p:cNvSpPr/>
            <p:nvPr/>
          </p:nvSpPr>
          <p:spPr>
            <a:xfrm>
              <a:off x="1171575" y="3886200"/>
              <a:ext cx="219075" cy="9525"/>
            </a:xfrm>
            <a:custGeom>
              <a:avLst/>
              <a:gdLst>
                <a:gd name="connsiteX0" fmla="*/ 0 w 219075"/>
                <a:gd name="connsiteY0" fmla="*/ 0 h 9525"/>
                <a:gd name="connsiteX1" fmla="*/ 219075 w 2190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9075" h="9525">
                  <a:moveTo>
                    <a:pt x="0" y="0"/>
                  </a:moveTo>
                  <a:lnTo>
                    <a:pt x="219075" y="0"/>
                  </a:lnTo>
                </a:path>
              </a:pathLst>
            </a:custGeom>
            <a:noFill/>
            <a:ln w="19050" cap="flat">
              <a:solidFill>
                <a:srgbClr val="D5D9D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91" name="任意形状 90">
              <a:extLst>
                <a:ext uri="{FF2B5EF4-FFF2-40B4-BE49-F238E27FC236}">
                  <a16:creationId xmlns:a16="http://schemas.microsoft.com/office/drawing/2014/main" id="{6E583131-D832-C221-E950-9661509C4B6F}"/>
                </a:ext>
              </a:extLst>
            </p:cNvPr>
            <p:cNvSpPr/>
            <p:nvPr/>
          </p:nvSpPr>
          <p:spPr>
            <a:xfrm>
              <a:off x="1171575" y="3971925"/>
              <a:ext cx="104775" cy="9525"/>
            </a:xfrm>
            <a:custGeom>
              <a:avLst/>
              <a:gdLst>
                <a:gd name="connsiteX0" fmla="*/ 0 w 104775"/>
                <a:gd name="connsiteY0" fmla="*/ 0 h 9525"/>
                <a:gd name="connsiteX1" fmla="*/ 104775 w 1047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75" h="9525">
                  <a:moveTo>
                    <a:pt x="0" y="0"/>
                  </a:moveTo>
                  <a:lnTo>
                    <a:pt x="104775" y="0"/>
                  </a:lnTo>
                </a:path>
              </a:pathLst>
            </a:custGeom>
            <a:noFill/>
            <a:ln w="19050" cap="flat">
              <a:solidFill>
                <a:srgbClr val="D5D9D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92" name="任意形状 91">
              <a:extLst>
                <a:ext uri="{FF2B5EF4-FFF2-40B4-BE49-F238E27FC236}">
                  <a16:creationId xmlns:a16="http://schemas.microsoft.com/office/drawing/2014/main" id="{FF3D028A-43BE-F26B-69E0-8FB746260AC9}"/>
                </a:ext>
              </a:extLst>
            </p:cNvPr>
            <p:cNvSpPr/>
            <p:nvPr/>
          </p:nvSpPr>
          <p:spPr>
            <a:xfrm>
              <a:off x="1171575" y="4057650"/>
              <a:ext cx="104775" cy="9525"/>
            </a:xfrm>
            <a:custGeom>
              <a:avLst/>
              <a:gdLst>
                <a:gd name="connsiteX0" fmla="*/ 0 w 104775"/>
                <a:gd name="connsiteY0" fmla="*/ 0 h 9525"/>
                <a:gd name="connsiteX1" fmla="*/ 104775 w 1047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75" h="9525">
                  <a:moveTo>
                    <a:pt x="0" y="0"/>
                  </a:moveTo>
                  <a:lnTo>
                    <a:pt x="104775" y="0"/>
                  </a:lnTo>
                </a:path>
              </a:pathLst>
            </a:custGeom>
            <a:noFill/>
            <a:ln w="19050" cap="flat">
              <a:solidFill>
                <a:srgbClr val="D5D9D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93" name="任意形状 92">
              <a:extLst>
                <a:ext uri="{FF2B5EF4-FFF2-40B4-BE49-F238E27FC236}">
                  <a16:creationId xmlns:a16="http://schemas.microsoft.com/office/drawing/2014/main" id="{6504F1CC-7271-259B-F8A7-5BECE269B4FA}"/>
                </a:ext>
              </a:extLst>
            </p:cNvPr>
            <p:cNvSpPr/>
            <p:nvPr/>
          </p:nvSpPr>
          <p:spPr>
            <a:xfrm>
              <a:off x="1171575" y="4143375"/>
              <a:ext cx="104775" cy="9525"/>
            </a:xfrm>
            <a:custGeom>
              <a:avLst/>
              <a:gdLst>
                <a:gd name="connsiteX0" fmla="*/ 0 w 104775"/>
                <a:gd name="connsiteY0" fmla="*/ 0 h 9525"/>
                <a:gd name="connsiteX1" fmla="*/ 104775 w 1047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75" h="9525">
                  <a:moveTo>
                    <a:pt x="0" y="0"/>
                  </a:moveTo>
                  <a:lnTo>
                    <a:pt x="104775" y="0"/>
                  </a:lnTo>
                </a:path>
              </a:pathLst>
            </a:custGeom>
            <a:noFill/>
            <a:ln w="19050" cap="flat">
              <a:solidFill>
                <a:srgbClr val="D5D9D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94" name="任意形状 93">
              <a:extLst>
                <a:ext uri="{FF2B5EF4-FFF2-40B4-BE49-F238E27FC236}">
                  <a16:creationId xmlns:a16="http://schemas.microsoft.com/office/drawing/2014/main" id="{7A51481F-17DE-3117-7BE6-C6B804C9C6A2}"/>
                </a:ext>
              </a:extLst>
            </p:cNvPr>
            <p:cNvSpPr/>
            <p:nvPr/>
          </p:nvSpPr>
          <p:spPr>
            <a:xfrm>
              <a:off x="1171575" y="4229100"/>
              <a:ext cx="104775" cy="9525"/>
            </a:xfrm>
            <a:custGeom>
              <a:avLst/>
              <a:gdLst>
                <a:gd name="connsiteX0" fmla="*/ 0 w 104775"/>
                <a:gd name="connsiteY0" fmla="*/ 0 h 9525"/>
                <a:gd name="connsiteX1" fmla="*/ 104775 w 1047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75" h="9525">
                  <a:moveTo>
                    <a:pt x="0" y="0"/>
                  </a:moveTo>
                  <a:lnTo>
                    <a:pt x="104775" y="0"/>
                  </a:lnTo>
                </a:path>
              </a:pathLst>
            </a:custGeom>
            <a:noFill/>
            <a:ln w="19050" cap="flat">
              <a:solidFill>
                <a:srgbClr val="D5D9D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95" name="任意形状 94">
              <a:extLst>
                <a:ext uri="{FF2B5EF4-FFF2-40B4-BE49-F238E27FC236}">
                  <a16:creationId xmlns:a16="http://schemas.microsoft.com/office/drawing/2014/main" id="{42F95DCF-E277-15C4-81A8-07803CC90E92}"/>
                </a:ext>
              </a:extLst>
            </p:cNvPr>
            <p:cNvSpPr/>
            <p:nvPr/>
          </p:nvSpPr>
          <p:spPr>
            <a:xfrm>
              <a:off x="1171575" y="4314825"/>
              <a:ext cx="104775" cy="9525"/>
            </a:xfrm>
            <a:custGeom>
              <a:avLst/>
              <a:gdLst>
                <a:gd name="connsiteX0" fmla="*/ 0 w 104775"/>
                <a:gd name="connsiteY0" fmla="*/ 0 h 9525"/>
                <a:gd name="connsiteX1" fmla="*/ 104775 w 1047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75" h="9525">
                  <a:moveTo>
                    <a:pt x="0" y="0"/>
                  </a:moveTo>
                  <a:lnTo>
                    <a:pt x="104775" y="0"/>
                  </a:lnTo>
                </a:path>
              </a:pathLst>
            </a:custGeom>
            <a:noFill/>
            <a:ln w="19050" cap="flat">
              <a:solidFill>
                <a:srgbClr val="D5D9D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96" name="任意形状 95">
              <a:extLst>
                <a:ext uri="{FF2B5EF4-FFF2-40B4-BE49-F238E27FC236}">
                  <a16:creationId xmlns:a16="http://schemas.microsoft.com/office/drawing/2014/main" id="{62790C89-1242-9986-0CA1-8B799AF622F5}"/>
                </a:ext>
              </a:extLst>
            </p:cNvPr>
            <p:cNvSpPr/>
            <p:nvPr/>
          </p:nvSpPr>
          <p:spPr>
            <a:xfrm>
              <a:off x="1171575" y="4400550"/>
              <a:ext cx="104775" cy="9525"/>
            </a:xfrm>
            <a:custGeom>
              <a:avLst/>
              <a:gdLst>
                <a:gd name="connsiteX0" fmla="*/ 0 w 104775"/>
                <a:gd name="connsiteY0" fmla="*/ 0 h 9525"/>
                <a:gd name="connsiteX1" fmla="*/ 104775 w 1047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75" h="9525">
                  <a:moveTo>
                    <a:pt x="0" y="0"/>
                  </a:moveTo>
                  <a:lnTo>
                    <a:pt x="104775" y="0"/>
                  </a:lnTo>
                </a:path>
              </a:pathLst>
            </a:custGeom>
            <a:noFill/>
            <a:ln w="19050" cap="flat">
              <a:solidFill>
                <a:srgbClr val="D5D9D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97" name="任意形状 96">
              <a:extLst>
                <a:ext uri="{FF2B5EF4-FFF2-40B4-BE49-F238E27FC236}">
                  <a16:creationId xmlns:a16="http://schemas.microsoft.com/office/drawing/2014/main" id="{A9E96E17-C797-DB27-B857-9521B4F64DC5}"/>
                </a:ext>
              </a:extLst>
            </p:cNvPr>
            <p:cNvSpPr/>
            <p:nvPr/>
          </p:nvSpPr>
          <p:spPr>
            <a:xfrm>
              <a:off x="1171575" y="4486275"/>
              <a:ext cx="104775" cy="9525"/>
            </a:xfrm>
            <a:custGeom>
              <a:avLst/>
              <a:gdLst>
                <a:gd name="connsiteX0" fmla="*/ 0 w 104775"/>
                <a:gd name="connsiteY0" fmla="*/ 0 h 9525"/>
                <a:gd name="connsiteX1" fmla="*/ 104775 w 1047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75" h="9525">
                  <a:moveTo>
                    <a:pt x="0" y="0"/>
                  </a:moveTo>
                  <a:lnTo>
                    <a:pt x="104775" y="0"/>
                  </a:lnTo>
                </a:path>
              </a:pathLst>
            </a:custGeom>
            <a:noFill/>
            <a:ln w="19050" cap="flat">
              <a:solidFill>
                <a:srgbClr val="D5D9D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98" name="任意形状 97">
              <a:extLst>
                <a:ext uri="{FF2B5EF4-FFF2-40B4-BE49-F238E27FC236}">
                  <a16:creationId xmlns:a16="http://schemas.microsoft.com/office/drawing/2014/main" id="{F86E1C5F-5BF5-24D6-B479-E3C0F20DC7E0}"/>
                </a:ext>
              </a:extLst>
            </p:cNvPr>
            <p:cNvSpPr/>
            <p:nvPr/>
          </p:nvSpPr>
          <p:spPr>
            <a:xfrm>
              <a:off x="1171575" y="4572000"/>
              <a:ext cx="104775" cy="9525"/>
            </a:xfrm>
            <a:custGeom>
              <a:avLst/>
              <a:gdLst>
                <a:gd name="connsiteX0" fmla="*/ 0 w 104775"/>
                <a:gd name="connsiteY0" fmla="*/ 0 h 9525"/>
                <a:gd name="connsiteX1" fmla="*/ 104775 w 1047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75" h="9525">
                  <a:moveTo>
                    <a:pt x="0" y="0"/>
                  </a:moveTo>
                  <a:lnTo>
                    <a:pt x="104775" y="0"/>
                  </a:lnTo>
                </a:path>
              </a:pathLst>
            </a:custGeom>
            <a:noFill/>
            <a:ln w="19050" cap="flat">
              <a:solidFill>
                <a:srgbClr val="D5D9D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99" name="任意形状 98">
              <a:extLst>
                <a:ext uri="{FF2B5EF4-FFF2-40B4-BE49-F238E27FC236}">
                  <a16:creationId xmlns:a16="http://schemas.microsoft.com/office/drawing/2014/main" id="{A16A49CD-14DC-60C1-87F3-75E66361E314}"/>
                </a:ext>
              </a:extLst>
            </p:cNvPr>
            <p:cNvSpPr/>
            <p:nvPr/>
          </p:nvSpPr>
          <p:spPr>
            <a:xfrm>
              <a:off x="1171575" y="4657725"/>
              <a:ext cx="104775" cy="9525"/>
            </a:xfrm>
            <a:custGeom>
              <a:avLst/>
              <a:gdLst>
                <a:gd name="connsiteX0" fmla="*/ 0 w 104775"/>
                <a:gd name="connsiteY0" fmla="*/ 0 h 9525"/>
                <a:gd name="connsiteX1" fmla="*/ 104775 w 1047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75" h="9525">
                  <a:moveTo>
                    <a:pt x="0" y="0"/>
                  </a:moveTo>
                  <a:lnTo>
                    <a:pt x="104775" y="0"/>
                  </a:lnTo>
                </a:path>
              </a:pathLst>
            </a:custGeom>
            <a:noFill/>
            <a:ln w="19050" cap="flat">
              <a:solidFill>
                <a:srgbClr val="D5D9D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100" name="任意形状 99">
              <a:extLst>
                <a:ext uri="{FF2B5EF4-FFF2-40B4-BE49-F238E27FC236}">
                  <a16:creationId xmlns:a16="http://schemas.microsoft.com/office/drawing/2014/main" id="{CE0B120B-A6DA-4B11-61EE-42C2564E3C5C}"/>
                </a:ext>
              </a:extLst>
            </p:cNvPr>
            <p:cNvSpPr/>
            <p:nvPr/>
          </p:nvSpPr>
          <p:spPr>
            <a:xfrm>
              <a:off x="1171575" y="4743450"/>
              <a:ext cx="104775" cy="9525"/>
            </a:xfrm>
            <a:custGeom>
              <a:avLst/>
              <a:gdLst>
                <a:gd name="connsiteX0" fmla="*/ 0 w 104775"/>
                <a:gd name="connsiteY0" fmla="*/ 0 h 9525"/>
                <a:gd name="connsiteX1" fmla="*/ 104775 w 1047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75" h="9525">
                  <a:moveTo>
                    <a:pt x="0" y="0"/>
                  </a:moveTo>
                  <a:lnTo>
                    <a:pt x="104775" y="0"/>
                  </a:lnTo>
                </a:path>
              </a:pathLst>
            </a:custGeom>
            <a:noFill/>
            <a:ln w="19050" cap="flat">
              <a:solidFill>
                <a:srgbClr val="D5D9D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101" name="任意形状 100">
              <a:extLst>
                <a:ext uri="{FF2B5EF4-FFF2-40B4-BE49-F238E27FC236}">
                  <a16:creationId xmlns:a16="http://schemas.microsoft.com/office/drawing/2014/main" id="{AE360AAC-E064-79DE-19A7-559E495B3F80}"/>
                </a:ext>
              </a:extLst>
            </p:cNvPr>
            <p:cNvSpPr/>
            <p:nvPr/>
          </p:nvSpPr>
          <p:spPr>
            <a:xfrm>
              <a:off x="1171575" y="4829175"/>
              <a:ext cx="219075" cy="9525"/>
            </a:xfrm>
            <a:custGeom>
              <a:avLst/>
              <a:gdLst>
                <a:gd name="connsiteX0" fmla="*/ 0 w 219075"/>
                <a:gd name="connsiteY0" fmla="*/ 0 h 9525"/>
                <a:gd name="connsiteX1" fmla="*/ 219075 w 2190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9075" h="9525">
                  <a:moveTo>
                    <a:pt x="0" y="0"/>
                  </a:moveTo>
                  <a:lnTo>
                    <a:pt x="219075" y="0"/>
                  </a:lnTo>
                </a:path>
              </a:pathLst>
            </a:custGeom>
            <a:noFill/>
            <a:ln w="19050" cap="flat">
              <a:solidFill>
                <a:srgbClr val="D5D9D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102" name="任意形状 101">
              <a:extLst>
                <a:ext uri="{FF2B5EF4-FFF2-40B4-BE49-F238E27FC236}">
                  <a16:creationId xmlns:a16="http://schemas.microsoft.com/office/drawing/2014/main" id="{6B103B0A-D6A8-A1BB-5079-E3129D0722B8}"/>
                </a:ext>
              </a:extLst>
            </p:cNvPr>
            <p:cNvSpPr/>
            <p:nvPr/>
          </p:nvSpPr>
          <p:spPr>
            <a:xfrm>
              <a:off x="1171575" y="4914900"/>
              <a:ext cx="104775" cy="9525"/>
            </a:xfrm>
            <a:custGeom>
              <a:avLst/>
              <a:gdLst>
                <a:gd name="connsiteX0" fmla="*/ 0 w 104775"/>
                <a:gd name="connsiteY0" fmla="*/ 0 h 9525"/>
                <a:gd name="connsiteX1" fmla="*/ 104775 w 1047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75" h="9525">
                  <a:moveTo>
                    <a:pt x="0" y="0"/>
                  </a:moveTo>
                  <a:lnTo>
                    <a:pt x="104775" y="0"/>
                  </a:lnTo>
                </a:path>
              </a:pathLst>
            </a:custGeom>
            <a:noFill/>
            <a:ln w="19050" cap="flat">
              <a:solidFill>
                <a:srgbClr val="D5D9D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103" name="任意形状 102">
              <a:extLst>
                <a:ext uri="{FF2B5EF4-FFF2-40B4-BE49-F238E27FC236}">
                  <a16:creationId xmlns:a16="http://schemas.microsoft.com/office/drawing/2014/main" id="{3476A767-CCC9-E172-0D40-AD6F8976787F}"/>
                </a:ext>
              </a:extLst>
            </p:cNvPr>
            <p:cNvSpPr/>
            <p:nvPr/>
          </p:nvSpPr>
          <p:spPr>
            <a:xfrm>
              <a:off x="1171575" y="5000625"/>
              <a:ext cx="104775" cy="9525"/>
            </a:xfrm>
            <a:custGeom>
              <a:avLst/>
              <a:gdLst>
                <a:gd name="connsiteX0" fmla="*/ 0 w 104775"/>
                <a:gd name="connsiteY0" fmla="*/ 0 h 9525"/>
                <a:gd name="connsiteX1" fmla="*/ 104775 w 1047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75" h="9525">
                  <a:moveTo>
                    <a:pt x="0" y="0"/>
                  </a:moveTo>
                  <a:lnTo>
                    <a:pt x="104775" y="0"/>
                  </a:lnTo>
                </a:path>
              </a:pathLst>
            </a:custGeom>
            <a:noFill/>
            <a:ln w="19050" cap="flat">
              <a:solidFill>
                <a:srgbClr val="D5D9D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104" name="任意形状 103">
              <a:extLst>
                <a:ext uri="{FF2B5EF4-FFF2-40B4-BE49-F238E27FC236}">
                  <a16:creationId xmlns:a16="http://schemas.microsoft.com/office/drawing/2014/main" id="{D07B7593-E553-F85B-7A45-04CD4B7DBADA}"/>
                </a:ext>
              </a:extLst>
            </p:cNvPr>
            <p:cNvSpPr/>
            <p:nvPr/>
          </p:nvSpPr>
          <p:spPr>
            <a:xfrm>
              <a:off x="1171575" y="5086350"/>
              <a:ext cx="104775" cy="9525"/>
            </a:xfrm>
            <a:custGeom>
              <a:avLst/>
              <a:gdLst>
                <a:gd name="connsiteX0" fmla="*/ 0 w 104775"/>
                <a:gd name="connsiteY0" fmla="*/ 0 h 9525"/>
                <a:gd name="connsiteX1" fmla="*/ 104775 w 1047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75" h="9525">
                  <a:moveTo>
                    <a:pt x="0" y="0"/>
                  </a:moveTo>
                  <a:lnTo>
                    <a:pt x="104775" y="0"/>
                  </a:lnTo>
                </a:path>
              </a:pathLst>
            </a:custGeom>
            <a:noFill/>
            <a:ln w="19050" cap="flat">
              <a:solidFill>
                <a:srgbClr val="D5D9D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105" name="任意形状 104">
              <a:extLst>
                <a:ext uri="{FF2B5EF4-FFF2-40B4-BE49-F238E27FC236}">
                  <a16:creationId xmlns:a16="http://schemas.microsoft.com/office/drawing/2014/main" id="{33C7927E-DD79-4682-D5E1-8CECDA1F0D73}"/>
                </a:ext>
              </a:extLst>
            </p:cNvPr>
            <p:cNvSpPr/>
            <p:nvPr/>
          </p:nvSpPr>
          <p:spPr>
            <a:xfrm>
              <a:off x="1171575" y="5172075"/>
              <a:ext cx="104775" cy="9525"/>
            </a:xfrm>
            <a:custGeom>
              <a:avLst/>
              <a:gdLst>
                <a:gd name="connsiteX0" fmla="*/ 0 w 104775"/>
                <a:gd name="connsiteY0" fmla="*/ 0 h 9525"/>
                <a:gd name="connsiteX1" fmla="*/ 104775 w 1047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75" h="9525">
                  <a:moveTo>
                    <a:pt x="0" y="0"/>
                  </a:moveTo>
                  <a:lnTo>
                    <a:pt x="104775" y="0"/>
                  </a:lnTo>
                </a:path>
              </a:pathLst>
            </a:custGeom>
            <a:noFill/>
            <a:ln w="19050" cap="flat">
              <a:solidFill>
                <a:srgbClr val="D5D9D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106" name="任意形状 105">
              <a:extLst>
                <a:ext uri="{FF2B5EF4-FFF2-40B4-BE49-F238E27FC236}">
                  <a16:creationId xmlns:a16="http://schemas.microsoft.com/office/drawing/2014/main" id="{E5FB69C0-1003-31E9-FB39-9CD1C09874AE}"/>
                </a:ext>
              </a:extLst>
            </p:cNvPr>
            <p:cNvSpPr/>
            <p:nvPr/>
          </p:nvSpPr>
          <p:spPr>
            <a:xfrm>
              <a:off x="1171575" y="5257800"/>
              <a:ext cx="104775" cy="9525"/>
            </a:xfrm>
            <a:custGeom>
              <a:avLst/>
              <a:gdLst>
                <a:gd name="connsiteX0" fmla="*/ 0 w 104775"/>
                <a:gd name="connsiteY0" fmla="*/ 0 h 9525"/>
                <a:gd name="connsiteX1" fmla="*/ 104775 w 1047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75" h="9525">
                  <a:moveTo>
                    <a:pt x="0" y="0"/>
                  </a:moveTo>
                  <a:lnTo>
                    <a:pt x="104775" y="0"/>
                  </a:lnTo>
                </a:path>
              </a:pathLst>
            </a:custGeom>
            <a:noFill/>
            <a:ln w="19050" cap="flat">
              <a:solidFill>
                <a:srgbClr val="D5D9D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107" name="任意形状 106">
              <a:extLst>
                <a:ext uri="{FF2B5EF4-FFF2-40B4-BE49-F238E27FC236}">
                  <a16:creationId xmlns:a16="http://schemas.microsoft.com/office/drawing/2014/main" id="{3139FC41-96B0-8AC2-AB72-FA4C48508D91}"/>
                </a:ext>
              </a:extLst>
            </p:cNvPr>
            <p:cNvSpPr/>
            <p:nvPr/>
          </p:nvSpPr>
          <p:spPr>
            <a:xfrm>
              <a:off x="1171575" y="5343525"/>
              <a:ext cx="104775" cy="9525"/>
            </a:xfrm>
            <a:custGeom>
              <a:avLst/>
              <a:gdLst>
                <a:gd name="connsiteX0" fmla="*/ 0 w 104775"/>
                <a:gd name="connsiteY0" fmla="*/ 0 h 9525"/>
                <a:gd name="connsiteX1" fmla="*/ 104775 w 1047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75" h="9525">
                  <a:moveTo>
                    <a:pt x="0" y="0"/>
                  </a:moveTo>
                  <a:lnTo>
                    <a:pt x="104775" y="0"/>
                  </a:lnTo>
                </a:path>
              </a:pathLst>
            </a:custGeom>
            <a:noFill/>
            <a:ln w="19050" cap="flat">
              <a:solidFill>
                <a:srgbClr val="D5D9D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108" name="任意形状 107">
              <a:extLst>
                <a:ext uri="{FF2B5EF4-FFF2-40B4-BE49-F238E27FC236}">
                  <a16:creationId xmlns:a16="http://schemas.microsoft.com/office/drawing/2014/main" id="{FCDBB0FA-9DB0-1049-062D-A1B0BB3C8F5A}"/>
                </a:ext>
              </a:extLst>
            </p:cNvPr>
            <p:cNvSpPr/>
            <p:nvPr/>
          </p:nvSpPr>
          <p:spPr>
            <a:xfrm>
              <a:off x="1171575" y="5429250"/>
              <a:ext cx="104775" cy="9525"/>
            </a:xfrm>
            <a:custGeom>
              <a:avLst/>
              <a:gdLst>
                <a:gd name="connsiteX0" fmla="*/ 0 w 104775"/>
                <a:gd name="connsiteY0" fmla="*/ 0 h 9525"/>
                <a:gd name="connsiteX1" fmla="*/ 104775 w 1047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75" h="9525">
                  <a:moveTo>
                    <a:pt x="0" y="0"/>
                  </a:moveTo>
                  <a:lnTo>
                    <a:pt x="104775" y="0"/>
                  </a:lnTo>
                </a:path>
              </a:pathLst>
            </a:custGeom>
            <a:noFill/>
            <a:ln w="19050" cap="flat">
              <a:solidFill>
                <a:srgbClr val="D5D9D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109" name="任意形状 108">
              <a:extLst>
                <a:ext uri="{FF2B5EF4-FFF2-40B4-BE49-F238E27FC236}">
                  <a16:creationId xmlns:a16="http://schemas.microsoft.com/office/drawing/2014/main" id="{74F72B5F-B943-4BA0-02D7-F32BE5EFDB14}"/>
                </a:ext>
              </a:extLst>
            </p:cNvPr>
            <p:cNvSpPr/>
            <p:nvPr/>
          </p:nvSpPr>
          <p:spPr>
            <a:xfrm>
              <a:off x="1171575" y="5514975"/>
              <a:ext cx="104775" cy="9525"/>
            </a:xfrm>
            <a:custGeom>
              <a:avLst/>
              <a:gdLst>
                <a:gd name="connsiteX0" fmla="*/ 0 w 104775"/>
                <a:gd name="connsiteY0" fmla="*/ 0 h 9525"/>
                <a:gd name="connsiteX1" fmla="*/ 104775 w 1047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75" h="9525">
                  <a:moveTo>
                    <a:pt x="0" y="0"/>
                  </a:moveTo>
                  <a:lnTo>
                    <a:pt x="104775" y="0"/>
                  </a:lnTo>
                </a:path>
              </a:pathLst>
            </a:custGeom>
            <a:noFill/>
            <a:ln w="19050" cap="flat">
              <a:solidFill>
                <a:srgbClr val="D5D9D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110" name="任意形状 109">
              <a:extLst>
                <a:ext uri="{FF2B5EF4-FFF2-40B4-BE49-F238E27FC236}">
                  <a16:creationId xmlns:a16="http://schemas.microsoft.com/office/drawing/2014/main" id="{C4995434-3C04-D7AC-7A5A-E3EB0B4F0AA8}"/>
                </a:ext>
              </a:extLst>
            </p:cNvPr>
            <p:cNvSpPr/>
            <p:nvPr/>
          </p:nvSpPr>
          <p:spPr>
            <a:xfrm>
              <a:off x="1171575" y="5600700"/>
              <a:ext cx="104775" cy="9525"/>
            </a:xfrm>
            <a:custGeom>
              <a:avLst/>
              <a:gdLst>
                <a:gd name="connsiteX0" fmla="*/ 0 w 104775"/>
                <a:gd name="connsiteY0" fmla="*/ 0 h 9525"/>
                <a:gd name="connsiteX1" fmla="*/ 104775 w 1047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75" h="9525">
                  <a:moveTo>
                    <a:pt x="0" y="0"/>
                  </a:moveTo>
                  <a:lnTo>
                    <a:pt x="104775" y="0"/>
                  </a:lnTo>
                </a:path>
              </a:pathLst>
            </a:custGeom>
            <a:noFill/>
            <a:ln w="19050" cap="flat">
              <a:solidFill>
                <a:srgbClr val="D5D9D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111" name="任意形状 110">
              <a:extLst>
                <a:ext uri="{FF2B5EF4-FFF2-40B4-BE49-F238E27FC236}">
                  <a16:creationId xmlns:a16="http://schemas.microsoft.com/office/drawing/2014/main" id="{59925BA4-25A9-2E7E-C62D-C702B2C0D737}"/>
                </a:ext>
              </a:extLst>
            </p:cNvPr>
            <p:cNvSpPr/>
            <p:nvPr/>
          </p:nvSpPr>
          <p:spPr>
            <a:xfrm>
              <a:off x="1171575" y="5686425"/>
              <a:ext cx="104775" cy="9525"/>
            </a:xfrm>
            <a:custGeom>
              <a:avLst/>
              <a:gdLst>
                <a:gd name="connsiteX0" fmla="*/ 0 w 104775"/>
                <a:gd name="connsiteY0" fmla="*/ 0 h 9525"/>
                <a:gd name="connsiteX1" fmla="*/ 104775 w 1047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75" h="9525">
                  <a:moveTo>
                    <a:pt x="0" y="0"/>
                  </a:moveTo>
                  <a:lnTo>
                    <a:pt x="104775" y="0"/>
                  </a:lnTo>
                </a:path>
              </a:pathLst>
            </a:custGeom>
            <a:noFill/>
            <a:ln w="19050" cap="flat">
              <a:solidFill>
                <a:srgbClr val="D5D9D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112" name="任意形状 111">
              <a:extLst>
                <a:ext uri="{FF2B5EF4-FFF2-40B4-BE49-F238E27FC236}">
                  <a16:creationId xmlns:a16="http://schemas.microsoft.com/office/drawing/2014/main" id="{3642AEE2-314F-168F-A96D-A4D8EDC19A9A}"/>
                </a:ext>
              </a:extLst>
            </p:cNvPr>
            <p:cNvSpPr/>
            <p:nvPr/>
          </p:nvSpPr>
          <p:spPr>
            <a:xfrm>
              <a:off x="1171575" y="5772150"/>
              <a:ext cx="219075" cy="9525"/>
            </a:xfrm>
            <a:custGeom>
              <a:avLst/>
              <a:gdLst>
                <a:gd name="connsiteX0" fmla="*/ 0 w 219075"/>
                <a:gd name="connsiteY0" fmla="*/ 0 h 9525"/>
                <a:gd name="connsiteX1" fmla="*/ 219075 w 2190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9075" h="9525">
                  <a:moveTo>
                    <a:pt x="0" y="0"/>
                  </a:moveTo>
                  <a:lnTo>
                    <a:pt x="219075" y="0"/>
                  </a:lnTo>
                </a:path>
              </a:pathLst>
            </a:custGeom>
            <a:noFill/>
            <a:ln w="19050" cap="flat">
              <a:solidFill>
                <a:srgbClr val="D5D9D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113" name="任意形状 112">
              <a:extLst>
                <a:ext uri="{FF2B5EF4-FFF2-40B4-BE49-F238E27FC236}">
                  <a16:creationId xmlns:a16="http://schemas.microsoft.com/office/drawing/2014/main" id="{4F90611C-5388-F848-E904-912E14021C32}"/>
                </a:ext>
              </a:extLst>
            </p:cNvPr>
            <p:cNvSpPr/>
            <p:nvPr/>
          </p:nvSpPr>
          <p:spPr>
            <a:xfrm>
              <a:off x="1171575" y="5857875"/>
              <a:ext cx="104775" cy="9525"/>
            </a:xfrm>
            <a:custGeom>
              <a:avLst/>
              <a:gdLst>
                <a:gd name="connsiteX0" fmla="*/ 0 w 104775"/>
                <a:gd name="connsiteY0" fmla="*/ 0 h 9525"/>
                <a:gd name="connsiteX1" fmla="*/ 104775 w 1047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75" h="9525">
                  <a:moveTo>
                    <a:pt x="0" y="0"/>
                  </a:moveTo>
                  <a:lnTo>
                    <a:pt x="104775" y="0"/>
                  </a:lnTo>
                </a:path>
              </a:pathLst>
            </a:custGeom>
            <a:noFill/>
            <a:ln w="19050" cap="flat">
              <a:solidFill>
                <a:srgbClr val="D5D9D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114" name="任意形状 113">
              <a:extLst>
                <a:ext uri="{FF2B5EF4-FFF2-40B4-BE49-F238E27FC236}">
                  <a16:creationId xmlns:a16="http://schemas.microsoft.com/office/drawing/2014/main" id="{8B924748-C06F-0D57-7E5D-1F989C360782}"/>
                </a:ext>
              </a:extLst>
            </p:cNvPr>
            <p:cNvSpPr/>
            <p:nvPr/>
          </p:nvSpPr>
          <p:spPr>
            <a:xfrm>
              <a:off x="1171575" y="5943600"/>
              <a:ext cx="104775" cy="9525"/>
            </a:xfrm>
            <a:custGeom>
              <a:avLst/>
              <a:gdLst>
                <a:gd name="connsiteX0" fmla="*/ 0 w 104775"/>
                <a:gd name="connsiteY0" fmla="*/ 0 h 9525"/>
                <a:gd name="connsiteX1" fmla="*/ 104775 w 1047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75" h="9525">
                  <a:moveTo>
                    <a:pt x="0" y="0"/>
                  </a:moveTo>
                  <a:lnTo>
                    <a:pt x="104775" y="0"/>
                  </a:lnTo>
                </a:path>
              </a:pathLst>
            </a:custGeom>
            <a:noFill/>
            <a:ln w="19050" cap="flat">
              <a:solidFill>
                <a:srgbClr val="D5D9D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115" name="任意形状 114">
              <a:extLst>
                <a:ext uri="{FF2B5EF4-FFF2-40B4-BE49-F238E27FC236}">
                  <a16:creationId xmlns:a16="http://schemas.microsoft.com/office/drawing/2014/main" id="{78B7009D-4C8D-6899-F1D2-318041FC6A74}"/>
                </a:ext>
              </a:extLst>
            </p:cNvPr>
            <p:cNvSpPr/>
            <p:nvPr/>
          </p:nvSpPr>
          <p:spPr>
            <a:xfrm>
              <a:off x="1171575" y="6029325"/>
              <a:ext cx="104775" cy="9525"/>
            </a:xfrm>
            <a:custGeom>
              <a:avLst/>
              <a:gdLst>
                <a:gd name="connsiteX0" fmla="*/ 0 w 104775"/>
                <a:gd name="connsiteY0" fmla="*/ 0 h 9525"/>
                <a:gd name="connsiteX1" fmla="*/ 104775 w 1047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75" h="9525">
                  <a:moveTo>
                    <a:pt x="0" y="0"/>
                  </a:moveTo>
                  <a:lnTo>
                    <a:pt x="104775" y="0"/>
                  </a:lnTo>
                </a:path>
              </a:pathLst>
            </a:custGeom>
            <a:noFill/>
            <a:ln w="19050" cap="flat">
              <a:solidFill>
                <a:srgbClr val="D5D9D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116" name="任意形状 115">
              <a:extLst>
                <a:ext uri="{FF2B5EF4-FFF2-40B4-BE49-F238E27FC236}">
                  <a16:creationId xmlns:a16="http://schemas.microsoft.com/office/drawing/2014/main" id="{31869FEE-978B-33B3-31CE-B05792F2574B}"/>
                </a:ext>
              </a:extLst>
            </p:cNvPr>
            <p:cNvSpPr/>
            <p:nvPr/>
          </p:nvSpPr>
          <p:spPr>
            <a:xfrm>
              <a:off x="1171575" y="6115050"/>
              <a:ext cx="104775" cy="9525"/>
            </a:xfrm>
            <a:custGeom>
              <a:avLst/>
              <a:gdLst>
                <a:gd name="connsiteX0" fmla="*/ 0 w 104775"/>
                <a:gd name="connsiteY0" fmla="*/ 0 h 9525"/>
                <a:gd name="connsiteX1" fmla="*/ 104775 w 1047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75" h="9525">
                  <a:moveTo>
                    <a:pt x="0" y="0"/>
                  </a:moveTo>
                  <a:lnTo>
                    <a:pt x="104775" y="0"/>
                  </a:lnTo>
                </a:path>
              </a:pathLst>
            </a:custGeom>
            <a:noFill/>
            <a:ln w="19050" cap="flat">
              <a:solidFill>
                <a:srgbClr val="D5D9D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117" name="任意形状 116">
              <a:extLst>
                <a:ext uri="{FF2B5EF4-FFF2-40B4-BE49-F238E27FC236}">
                  <a16:creationId xmlns:a16="http://schemas.microsoft.com/office/drawing/2014/main" id="{EBD12D83-B920-2FE9-EC09-9633FF5DD452}"/>
                </a:ext>
              </a:extLst>
            </p:cNvPr>
            <p:cNvSpPr/>
            <p:nvPr/>
          </p:nvSpPr>
          <p:spPr>
            <a:xfrm>
              <a:off x="1171575" y="6200775"/>
              <a:ext cx="104775" cy="9525"/>
            </a:xfrm>
            <a:custGeom>
              <a:avLst/>
              <a:gdLst>
                <a:gd name="connsiteX0" fmla="*/ 0 w 104775"/>
                <a:gd name="connsiteY0" fmla="*/ 0 h 9525"/>
                <a:gd name="connsiteX1" fmla="*/ 104775 w 1047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75" h="9525">
                  <a:moveTo>
                    <a:pt x="0" y="0"/>
                  </a:moveTo>
                  <a:lnTo>
                    <a:pt x="104775" y="0"/>
                  </a:lnTo>
                </a:path>
              </a:pathLst>
            </a:custGeom>
            <a:noFill/>
            <a:ln w="19050" cap="flat">
              <a:solidFill>
                <a:srgbClr val="D5D9D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118" name="任意形状 117">
              <a:extLst>
                <a:ext uri="{FF2B5EF4-FFF2-40B4-BE49-F238E27FC236}">
                  <a16:creationId xmlns:a16="http://schemas.microsoft.com/office/drawing/2014/main" id="{6A4DB0D7-4890-366B-EECC-7532E6E7F372}"/>
                </a:ext>
              </a:extLst>
            </p:cNvPr>
            <p:cNvSpPr/>
            <p:nvPr/>
          </p:nvSpPr>
          <p:spPr>
            <a:xfrm>
              <a:off x="1171575" y="6286500"/>
              <a:ext cx="104775" cy="9525"/>
            </a:xfrm>
            <a:custGeom>
              <a:avLst/>
              <a:gdLst>
                <a:gd name="connsiteX0" fmla="*/ 0 w 104775"/>
                <a:gd name="connsiteY0" fmla="*/ 0 h 9525"/>
                <a:gd name="connsiteX1" fmla="*/ 104775 w 1047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75" h="9525">
                  <a:moveTo>
                    <a:pt x="0" y="0"/>
                  </a:moveTo>
                  <a:lnTo>
                    <a:pt x="104775" y="0"/>
                  </a:lnTo>
                </a:path>
              </a:pathLst>
            </a:custGeom>
            <a:noFill/>
            <a:ln w="19050" cap="flat">
              <a:solidFill>
                <a:srgbClr val="D5D9D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119" name="任意形状 118">
              <a:extLst>
                <a:ext uri="{FF2B5EF4-FFF2-40B4-BE49-F238E27FC236}">
                  <a16:creationId xmlns:a16="http://schemas.microsoft.com/office/drawing/2014/main" id="{7E0D7F28-2BDA-B250-7C99-E94498913E82}"/>
                </a:ext>
              </a:extLst>
            </p:cNvPr>
            <p:cNvSpPr/>
            <p:nvPr/>
          </p:nvSpPr>
          <p:spPr>
            <a:xfrm>
              <a:off x="1171575" y="6372225"/>
              <a:ext cx="104775" cy="9525"/>
            </a:xfrm>
            <a:custGeom>
              <a:avLst/>
              <a:gdLst>
                <a:gd name="connsiteX0" fmla="*/ 0 w 104775"/>
                <a:gd name="connsiteY0" fmla="*/ 0 h 9525"/>
                <a:gd name="connsiteX1" fmla="*/ 104775 w 1047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75" h="9525">
                  <a:moveTo>
                    <a:pt x="0" y="0"/>
                  </a:moveTo>
                  <a:lnTo>
                    <a:pt x="104775" y="0"/>
                  </a:lnTo>
                </a:path>
              </a:pathLst>
            </a:custGeom>
            <a:noFill/>
            <a:ln w="19050" cap="flat">
              <a:solidFill>
                <a:srgbClr val="D5D9D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120" name="任意形状 119">
              <a:extLst>
                <a:ext uri="{FF2B5EF4-FFF2-40B4-BE49-F238E27FC236}">
                  <a16:creationId xmlns:a16="http://schemas.microsoft.com/office/drawing/2014/main" id="{72712B1B-2760-DEDA-57F6-C5A40DFD8819}"/>
                </a:ext>
              </a:extLst>
            </p:cNvPr>
            <p:cNvSpPr/>
            <p:nvPr/>
          </p:nvSpPr>
          <p:spPr>
            <a:xfrm>
              <a:off x="1171575" y="6457950"/>
              <a:ext cx="104775" cy="9525"/>
            </a:xfrm>
            <a:custGeom>
              <a:avLst/>
              <a:gdLst>
                <a:gd name="connsiteX0" fmla="*/ 0 w 104775"/>
                <a:gd name="connsiteY0" fmla="*/ 0 h 9525"/>
                <a:gd name="connsiteX1" fmla="*/ 104775 w 1047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75" h="9525">
                  <a:moveTo>
                    <a:pt x="0" y="0"/>
                  </a:moveTo>
                  <a:lnTo>
                    <a:pt x="104775" y="0"/>
                  </a:lnTo>
                </a:path>
              </a:pathLst>
            </a:custGeom>
            <a:noFill/>
            <a:ln w="19050" cap="flat">
              <a:solidFill>
                <a:srgbClr val="D5D9D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121" name="任意形状 120">
              <a:extLst>
                <a:ext uri="{FF2B5EF4-FFF2-40B4-BE49-F238E27FC236}">
                  <a16:creationId xmlns:a16="http://schemas.microsoft.com/office/drawing/2014/main" id="{BE45FCC5-9004-6B8B-1580-6A9512B195C1}"/>
                </a:ext>
              </a:extLst>
            </p:cNvPr>
            <p:cNvSpPr/>
            <p:nvPr/>
          </p:nvSpPr>
          <p:spPr>
            <a:xfrm>
              <a:off x="1171575" y="6543675"/>
              <a:ext cx="104775" cy="9525"/>
            </a:xfrm>
            <a:custGeom>
              <a:avLst/>
              <a:gdLst>
                <a:gd name="connsiteX0" fmla="*/ 0 w 104775"/>
                <a:gd name="connsiteY0" fmla="*/ 0 h 9525"/>
                <a:gd name="connsiteX1" fmla="*/ 104775 w 1047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75" h="9525">
                  <a:moveTo>
                    <a:pt x="0" y="0"/>
                  </a:moveTo>
                  <a:lnTo>
                    <a:pt x="104775" y="0"/>
                  </a:lnTo>
                </a:path>
              </a:pathLst>
            </a:custGeom>
            <a:noFill/>
            <a:ln w="19050" cap="flat">
              <a:solidFill>
                <a:srgbClr val="D5D9D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122" name="任意形状 121">
              <a:extLst>
                <a:ext uri="{FF2B5EF4-FFF2-40B4-BE49-F238E27FC236}">
                  <a16:creationId xmlns:a16="http://schemas.microsoft.com/office/drawing/2014/main" id="{4D1C4E48-AC69-78D7-812A-68A446A13D1B}"/>
                </a:ext>
              </a:extLst>
            </p:cNvPr>
            <p:cNvSpPr/>
            <p:nvPr/>
          </p:nvSpPr>
          <p:spPr>
            <a:xfrm>
              <a:off x="1171575" y="6629400"/>
              <a:ext cx="219075" cy="9525"/>
            </a:xfrm>
            <a:custGeom>
              <a:avLst/>
              <a:gdLst>
                <a:gd name="connsiteX0" fmla="*/ 0 w 219075"/>
                <a:gd name="connsiteY0" fmla="*/ 0 h 9525"/>
                <a:gd name="connsiteX1" fmla="*/ 219075 w 2190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9075" h="9525">
                  <a:moveTo>
                    <a:pt x="0" y="0"/>
                  </a:moveTo>
                  <a:lnTo>
                    <a:pt x="219075" y="0"/>
                  </a:lnTo>
                </a:path>
              </a:pathLst>
            </a:custGeom>
            <a:noFill/>
            <a:ln w="19050" cap="flat">
              <a:solidFill>
                <a:srgbClr val="D5D9D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123" name="任意形状 122">
              <a:extLst>
                <a:ext uri="{FF2B5EF4-FFF2-40B4-BE49-F238E27FC236}">
                  <a16:creationId xmlns:a16="http://schemas.microsoft.com/office/drawing/2014/main" id="{827BDCE4-A081-DAA7-0E1B-1E045E1B203A}"/>
                </a:ext>
              </a:extLst>
            </p:cNvPr>
            <p:cNvSpPr/>
            <p:nvPr/>
          </p:nvSpPr>
          <p:spPr>
            <a:xfrm>
              <a:off x="1171575" y="6715125"/>
              <a:ext cx="104775" cy="9525"/>
            </a:xfrm>
            <a:custGeom>
              <a:avLst/>
              <a:gdLst>
                <a:gd name="connsiteX0" fmla="*/ 0 w 104775"/>
                <a:gd name="connsiteY0" fmla="*/ 0 h 9525"/>
                <a:gd name="connsiteX1" fmla="*/ 104775 w 1047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75" h="9525">
                  <a:moveTo>
                    <a:pt x="0" y="0"/>
                  </a:moveTo>
                  <a:lnTo>
                    <a:pt x="104775" y="0"/>
                  </a:lnTo>
                </a:path>
              </a:pathLst>
            </a:custGeom>
            <a:noFill/>
            <a:ln w="19050" cap="flat">
              <a:solidFill>
                <a:srgbClr val="D5D9D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124" name="任意形状 123">
              <a:extLst>
                <a:ext uri="{FF2B5EF4-FFF2-40B4-BE49-F238E27FC236}">
                  <a16:creationId xmlns:a16="http://schemas.microsoft.com/office/drawing/2014/main" id="{AE5DC3C5-D032-5065-7B84-434EC90251A3}"/>
                </a:ext>
              </a:extLst>
            </p:cNvPr>
            <p:cNvSpPr/>
            <p:nvPr/>
          </p:nvSpPr>
          <p:spPr>
            <a:xfrm>
              <a:off x="1171575" y="6800850"/>
              <a:ext cx="104775" cy="9525"/>
            </a:xfrm>
            <a:custGeom>
              <a:avLst/>
              <a:gdLst>
                <a:gd name="connsiteX0" fmla="*/ 0 w 104775"/>
                <a:gd name="connsiteY0" fmla="*/ 0 h 9525"/>
                <a:gd name="connsiteX1" fmla="*/ 104775 w 1047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75" h="9525">
                  <a:moveTo>
                    <a:pt x="0" y="0"/>
                  </a:moveTo>
                  <a:lnTo>
                    <a:pt x="104775" y="0"/>
                  </a:lnTo>
                </a:path>
              </a:pathLst>
            </a:custGeom>
            <a:noFill/>
            <a:ln w="19050" cap="flat">
              <a:solidFill>
                <a:srgbClr val="D5D9D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125" name="任意形状 124">
              <a:extLst>
                <a:ext uri="{FF2B5EF4-FFF2-40B4-BE49-F238E27FC236}">
                  <a16:creationId xmlns:a16="http://schemas.microsoft.com/office/drawing/2014/main" id="{4A19A802-353D-A725-FE53-99EC0B9016BB}"/>
                </a:ext>
              </a:extLst>
            </p:cNvPr>
            <p:cNvSpPr/>
            <p:nvPr/>
          </p:nvSpPr>
          <p:spPr>
            <a:xfrm>
              <a:off x="1171575" y="6886575"/>
              <a:ext cx="104775" cy="9525"/>
            </a:xfrm>
            <a:custGeom>
              <a:avLst/>
              <a:gdLst>
                <a:gd name="connsiteX0" fmla="*/ 0 w 104775"/>
                <a:gd name="connsiteY0" fmla="*/ 0 h 9525"/>
                <a:gd name="connsiteX1" fmla="*/ 104775 w 1047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75" h="9525">
                  <a:moveTo>
                    <a:pt x="0" y="0"/>
                  </a:moveTo>
                  <a:lnTo>
                    <a:pt x="104775" y="0"/>
                  </a:lnTo>
                </a:path>
              </a:pathLst>
            </a:custGeom>
            <a:noFill/>
            <a:ln w="19050" cap="flat">
              <a:solidFill>
                <a:srgbClr val="D5D9D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126" name="任意形状 125">
              <a:extLst>
                <a:ext uri="{FF2B5EF4-FFF2-40B4-BE49-F238E27FC236}">
                  <a16:creationId xmlns:a16="http://schemas.microsoft.com/office/drawing/2014/main" id="{49D419AF-3608-7FDA-2F30-887B29447786}"/>
                </a:ext>
              </a:extLst>
            </p:cNvPr>
            <p:cNvSpPr/>
            <p:nvPr/>
          </p:nvSpPr>
          <p:spPr>
            <a:xfrm>
              <a:off x="1171575" y="6972300"/>
              <a:ext cx="104775" cy="9525"/>
            </a:xfrm>
            <a:custGeom>
              <a:avLst/>
              <a:gdLst>
                <a:gd name="connsiteX0" fmla="*/ 0 w 104775"/>
                <a:gd name="connsiteY0" fmla="*/ 0 h 9525"/>
                <a:gd name="connsiteX1" fmla="*/ 104775 w 1047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75" h="9525">
                  <a:moveTo>
                    <a:pt x="0" y="0"/>
                  </a:moveTo>
                  <a:lnTo>
                    <a:pt x="104775" y="0"/>
                  </a:lnTo>
                </a:path>
              </a:pathLst>
            </a:custGeom>
            <a:noFill/>
            <a:ln w="19050" cap="flat">
              <a:solidFill>
                <a:srgbClr val="D5D9D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127" name="任意形状 126">
              <a:extLst>
                <a:ext uri="{FF2B5EF4-FFF2-40B4-BE49-F238E27FC236}">
                  <a16:creationId xmlns:a16="http://schemas.microsoft.com/office/drawing/2014/main" id="{235DA2FD-57EF-F497-1F88-08C31B0735F2}"/>
                </a:ext>
              </a:extLst>
            </p:cNvPr>
            <p:cNvSpPr/>
            <p:nvPr/>
          </p:nvSpPr>
          <p:spPr>
            <a:xfrm>
              <a:off x="1171575" y="7058025"/>
              <a:ext cx="104775" cy="9525"/>
            </a:xfrm>
            <a:custGeom>
              <a:avLst/>
              <a:gdLst>
                <a:gd name="connsiteX0" fmla="*/ 0 w 104775"/>
                <a:gd name="connsiteY0" fmla="*/ 0 h 9525"/>
                <a:gd name="connsiteX1" fmla="*/ 104775 w 1047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75" h="9525">
                  <a:moveTo>
                    <a:pt x="0" y="0"/>
                  </a:moveTo>
                  <a:lnTo>
                    <a:pt x="104775" y="0"/>
                  </a:lnTo>
                </a:path>
              </a:pathLst>
            </a:custGeom>
            <a:noFill/>
            <a:ln w="19050" cap="flat">
              <a:solidFill>
                <a:srgbClr val="D5D9D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128" name="任意形状 127">
              <a:extLst>
                <a:ext uri="{FF2B5EF4-FFF2-40B4-BE49-F238E27FC236}">
                  <a16:creationId xmlns:a16="http://schemas.microsoft.com/office/drawing/2014/main" id="{38F16618-C265-7837-B033-D57C39331B25}"/>
                </a:ext>
              </a:extLst>
            </p:cNvPr>
            <p:cNvSpPr/>
            <p:nvPr/>
          </p:nvSpPr>
          <p:spPr>
            <a:xfrm>
              <a:off x="1171575" y="7143750"/>
              <a:ext cx="104775" cy="9525"/>
            </a:xfrm>
            <a:custGeom>
              <a:avLst/>
              <a:gdLst>
                <a:gd name="connsiteX0" fmla="*/ 0 w 104775"/>
                <a:gd name="connsiteY0" fmla="*/ 0 h 9525"/>
                <a:gd name="connsiteX1" fmla="*/ 104775 w 1047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75" h="9525">
                  <a:moveTo>
                    <a:pt x="0" y="0"/>
                  </a:moveTo>
                  <a:lnTo>
                    <a:pt x="104775" y="0"/>
                  </a:lnTo>
                </a:path>
              </a:pathLst>
            </a:custGeom>
            <a:noFill/>
            <a:ln w="19050" cap="flat">
              <a:solidFill>
                <a:srgbClr val="D5D9D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129" name="任意形状 128">
              <a:extLst>
                <a:ext uri="{FF2B5EF4-FFF2-40B4-BE49-F238E27FC236}">
                  <a16:creationId xmlns:a16="http://schemas.microsoft.com/office/drawing/2014/main" id="{F0FA20E2-EA0D-D900-0F33-5E4AE4F8069A}"/>
                </a:ext>
              </a:extLst>
            </p:cNvPr>
            <p:cNvSpPr/>
            <p:nvPr/>
          </p:nvSpPr>
          <p:spPr>
            <a:xfrm>
              <a:off x="1171575" y="7229475"/>
              <a:ext cx="219075" cy="9525"/>
            </a:xfrm>
            <a:custGeom>
              <a:avLst/>
              <a:gdLst>
                <a:gd name="connsiteX0" fmla="*/ 0 w 219075"/>
                <a:gd name="connsiteY0" fmla="*/ 0 h 9525"/>
                <a:gd name="connsiteX1" fmla="*/ 219075 w 2190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9075" h="9525">
                  <a:moveTo>
                    <a:pt x="0" y="0"/>
                  </a:moveTo>
                  <a:lnTo>
                    <a:pt x="219075" y="0"/>
                  </a:lnTo>
                </a:path>
              </a:pathLst>
            </a:custGeom>
            <a:noFill/>
            <a:ln w="19050" cap="flat">
              <a:solidFill>
                <a:srgbClr val="D5D9D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130" name="任意形状 129">
              <a:extLst>
                <a:ext uri="{FF2B5EF4-FFF2-40B4-BE49-F238E27FC236}">
                  <a16:creationId xmlns:a16="http://schemas.microsoft.com/office/drawing/2014/main" id="{29518926-D653-4CE6-5484-300F10C22AD1}"/>
                </a:ext>
              </a:extLst>
            </p:cNvPr>
            <p:cNvSpPr/>
            <p:nvPr/>
          </p:nvSpPr>
          <p:spPr>
            <a:xfrm>
              <a:off x="1171575" y="7315200"/>
              <a:ext cx="104775" cy="9525"/>
            </a:xfrm>
            <a:custGeom>
              <a:avLst/>
              <a:gdLst>
                <a:gd name="connsiteX0" fmla="*/ 0 w 104775"/>
                <a:gd name="connsiteY0" fmla="*/ 0 h 9525"/>
                <a:gd name="connsiteX1" fmla="*/ 104775 w 1047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75" h="9525">
                  <a:moveTo>
                    <a:pt x="0" y="0"/>
                  </a:moveTo>
                  <a:lnTo>
                    <a:pt x="104775" y="0"/>
                  </a:lnTo>
                </a:path>
              </a:pathLst>
            </a:custGeom>
            <a:noFill/>
            <a:ln w="19050" cap="flat">
              <a:solidFill>
                <a:srgbClr val="D5D9D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131" name="任意形状 130">
              <a:extLst>
                <a:ext uri="{FF2B5EF4-FFF2-40B4-BE49-F238E27FC236}">
                  <a16:creationId xmlns:a16="http://schemas.microsoft.com/office/drawing/2014/main" id="{523FF46F-03FF-8940-E5FC-A25D5F599C5B}"/>
                </a:ext>
              </a:extLst>
            </p:cNvPr>
            <p:cNvSpPr/>
            <p:nvPr/>
          </p:nvSpPr>
          <p:spPr>
            <a:xfrm>
              <a:off x="1171575" y="7400925"/>
              <a:ext cx="104775" cy="9525"/>
            </a:xfrm>
            <a:custGeom>
              <a:avLst/>
              <a:gdLst>
                <a:gd name="connsiteX0" fmla="*/ 0 w 104775"/>
                <a:gd name="connsiteY0" fmla="*/ 0 h 9525"/>
                <a:gd name="connsiteX1" fmla="*/ 104775 w 1047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75" h="9525">
                  <a:moveTo>
                    <a:pt x="0" y="0"/>
                  </a:moveTo>
                  <a:lnTo>
                    <a:pt x="104775" y="0"/>
                  </a:lnTo>
                </a:path>
              </a:pathLst>
            </a:custGeom>
            <a:noFill/>
            <a:ln w="19050" cap="flat">
              <a:solidFill>
                <a:srgbClr val="D5D9D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132" name="任意形状 131">
              <a:extLst>
                <a:ext uri="{FF2B5EF4-FFF2-40B4-BE49-F238E27FC236}">
                  <a16:creationId xmlns:a16="http://schemas.microsoft.com/office/drawing/2014/main" id="{30AE130C-CC92-5EF5-7683-9395C58E698D}"/>
                </a:ext>
              </a:extLst>
            </p:cNvPr>
            <p:cNvSpPr/>
            <p:nvPr/>
          </p:nvSpPr>
          <p:spPr>
            <a:xfrm>
              <a:off x="1171575" y="7486650"/>
              <a:ext cx="104775" cy="9525"/>
            </a:xfrm>
            <a:custGeom>
              <a:avLst/>
              <a:gdLst>
                <a:gd name="connsiteX0" fmla="*/ 0 w 104775"/>
                <a:gd name="connsiteY0" fmla="*/ 0 h 9525"/>
                <a:gd name="connsiteX1" fmla="*/ 104775 w 1047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75" h="9525">
                  <a:moveTo>
                    <a:pt x="0" y="0"/>
                  </a:moveTo>
                  <a:lnTo>
                    <a:pt x="104775" y="0"/>
                  </a:lnTo>
                </a:path>
              </a:pathLst>
            </a:custGeom>
            <a:noFill/>
            <a:ln w="19050" cap="flat">
              <a:solidFill>
                <a:srgbClr val="D5D9D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133" name="任意形状 132">
              <a:extLst>
                <a:ext uri="{FF2B5EF4-FFF2-40B4-BE49-F238E27FC236}">
                  <a16:creationId xmlns:a16="http://schemas.microsoft.com/office/drawing/2014/main" id="{1BE48C49-B228-C5FC-10AD-485CD860E344}"/>
                </a:ext>
              </a:extLst>
            </p:cNvPr>
            <p:cNvSpPr/>
            <p:nvPr/>
          </p:nvSpPr>
          <p:spPr>
            <a:xfrm>
              <a:off x="1171575" y="7572375"/>
              <a:ext cx="104775" cy="9525"/>
            </a:xfrm>
            <a:custGeom>
              <a:avLst/>
              <a:gdLst>
                <a:gd name="connsiteX0" fmla="*/ 0 w 104775"/>
                <a:gd name="connsiteY0" fmla="*/ 0 h 9525"/>
                <a:gd name="connsiteX1" fmla="*/ 104775 w 1047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75" h="9525">
                  <a:moveTo>
                    <a:pt x="0" y="0"/>
                  </a:moveTo>
                  <a:lnTo>
                    <a:pt x="104775" y="0"/>
                  </a:lnTo>
                </a:path>
              </a:pathLst>
            </a:custGeom>
            <a:noFill/>
            <a:ln w="19050" cap="flat">
              <a:solidFill>
                <a:srgbClr val="D5D9D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134" name="任意形状 133">
              <a:extLst>
                <a:ext uri="{FF2B5EF4-FFF2-40B4-BE49-F238E27FC236}">
                  <a16:creationId xmlns:a16="http://schemas.microsoft.com/office/drawing/2014/main" id="{B21AF46E-059F-B807-94B4-84BFD34C8381}"/>
                </a:ext>
              </a:extLst>
            </p:cNvPr>
            <p:cNvSpPr/>
            <p:nvPr/>
          </p:nvSpPr>
          <p:spPr>
            <a:xfrm>
              <a:off x="1171575" y="7658100"/>
              <a:ext cx="104775" cy="9525"/>
            </a:xfrm>
            <a:custGeom>
              <a:avLst/>
              <a:gdLst>
                <a:gd name="connsiteX0" fmla="*/ 0 w 104775"/>
                <a:gd name="connsiteY0" fmla="*/ 0 h 9525"/>
                <a:gd name="connsiteX1" fmla="*/ 104775 w 1047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75" h="9525">
                  <a:moveTo>
                    <a:pt x="0" y="0"/>
                  </a:moveTo>
                  <a:lnTo>
                    <a:pt x="104775" y="0"/>
                  </a:lnTo>
                </a:path>
              </a:pathLst>
            </a:custGeom>
            <a:noFill/>
            <a:ln w="19050" cap="flat">
              <a:solidFill>
                <a:srgbClr val="D5D9D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135" name="任意形状 134">
              <a:extLst>
                <a:ext uri="{FF2B5EF4-FFF2-40B4-BE49-F238E27FC236}">
                  <a16:creationId xmlns:a16="http://schemas.microsoft.com/office/drawing/2014/main" id="{533B1C7E-1D97-DD53-38BF-DF09E18250A4}"/>
                </a:ext>
              </a:extLst>
            </p:cNvPr>
            <p:cNvSpPr/>
            <p:nvPr/>
          </p:nvSpPr>
          <p:spPr>
            <a:xfrm>
              <a:off x="1171575" y="7743825"/>
              <a:ext cx="104775" cy="9525"/>
            </a:xfrm>
            <a:custGeom>
              <a:avLst/>
              <a:gdLst>
                <a:gd name="connsiteX0" fmla="*/ 0 w 104775"/>
                <a:gd name="connsiteY0" fmla="*/ 0 h 9525"/>
                <a:gd name="connsiteX1" fmla="*/ 104775 w 1047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75" h="9525">
                  <a:moveTo>
                    <a:pt x="0" y="0"/>
                  </a:moveTo>
                  <a:lnTo>
                    <a:pt x="104775" y="0"/>
                  </a:lnTo>
                </a:path>
              </a:pathLst>
            </a:custGeom>
            <a:noFill/>
            <a:ln w="19050" cap="flat">
              <a:solidFill>
                <a:srgbClr val="D5D9D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136" name="任意形状 135">
              <a:extLst>
                <a:ext uri="{FF2B5EF4-FFF2-40B4-BE49-F238E27FC236}">
                  <a16:creationId xmlns:a16="http://schemas.microsoft.com/office/drawing/2014/main" id="{A3F33EEC-E770-4E04-0150-931A8E9664D5}"/>
                </a:ext>
              </a:extLst>
            </p:cNvPr>
            <p:cNvSpPr/>
            <p:nvPr/>
          </p:nvSpPr>
          <p:spPr>
            <a:xfrm>
              <a:off x="1171575" y="7829550"/>
              <a:ext cx="219075" cy="9525"/>
            </a:xfrm>
            <a:custGeom>
              <a:avLst/>
              <a:gdLst>
                <a:gd name="connsiteX0" fmla="*/ 0 w 219075"/>
                <a:gd name="connsiteY0" fmla="*/ 0 h 9525"/>
                <a:gd name="connsiteX1" fmla="*/ 219075 w 2190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9075" h="9525">
                  <a:moveTo>
                    <a:pt x="0" y="0"/>
                  </a:moveTo>
                  <a:lnTo>
                    <a:pt x="219075" y="0"/>
                  </a:lnTo>
                </a:path>
              </a:pathLst>
            </a:custGeom>
            <a:noFill/>
            <a:ln w="19050" cap="flat">
              <a:solidFill>
                <a:srgbClr val="D5D9D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137" name="任意形状 136">
              <a:extLst>
                <a:ext uri="{FF2B5EF4-FFF2-40B4-BE49-F238E27FC236}">
                  <a16:creationId xmlns:a16="http://schemas.microsoft.com/office/drawing/2014/main" id="{104B6F10-B126-2EB6-797D-0CB4769D4D9A}"/>
                </a:ext>
              </a:extLst>
            </p:cNvPr>
            <p:cNvSpPr/>
            <p:nvPr/>
          </p:nvSpPr>
          <p:spPr>
            <a:xfrm>
              <a:off x="1171575" y="7915275"/>
              <a:ext cx="104775" cy="9525"/>
            </a:xfrm>
            <a:custGeom>
              <a:avLst/>
              <a:gdLst>
                <a:gd name="connsiteX0" fmla="*/ 0 w 104775"/>
                <a:gd name="connsiteY0" fmla="*/ 0 h 9525"/>
                <a:gd name="connsiteX1" fmla="*/ 104775 w 1047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75" h="9525">
                  <a:moveTo>
                    <a:pt x="0" y="0"/>
                  </a:moveTo>
                  <a:lnTo>
                    <a:pt x="104775" y="0"/>
                  </a:lnTo>
                </a:path>
              </a:pathLst>
            </a:custGeom>
            <a:noFill/>
            <a:ln w="19050" cap="flat">
              <a:solidFill>
                <a:srgbClr val="D5D9D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138" name="任意形状 137">
              <a:extLst>
                <a:ext uri="{FF2B5EF4-FFF2-40B4-BE49-F238E27FC236}">
                  <a16:creationId xmlns:a16="http://schemas.microsoft.com/office/drawing/2014/main" id="{D3F82359-41D8-9681-839F-DF2C5E0B09CB}"/>
                </a:ext>
              </a:extLst>
            </p:cNvPr>
            <p:cNvSpPr/>
            <p:nvPr/>
          </p:nvSpPr>
          <p:spPr>
            <a:xfrm>
              <a:off x="1171575" y="8001000"/>
              <a:ext cx="104775" cy="9525"/>
            </a:xfrm>
            <a:custGeom>
              <a:avLst/>
              <a:gdLst>
                <a:gd name="connsiteX0" fmla="*/ 0 w 104775"/>
                <a:gd name="connsiteY0" fmla="*/ 0 h 9525"/>
                <a:gd name="connsiteX1" fmla="*/ 104775 w 1047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75" h="9525">
                  <a:moveTo>
                    <a:pt x="0" y="0"/>
                  </a:moveTo>
                  <a:lnTo>
                    <a:pt x="104775" y="0"/>
                  </a:lnTo>
                </a:path>
              </a:pathLst>
            </a:custGeom>
            <a:noFill/>
            <a:ln w="19050" cap="flat">
              <a:solidFill>
                <a:srgbClr val="D5D9D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139" name="任意形状 138">
              <a:extLst>
                <a:ext uri="{FF2B5EF4-FFF2-40B4-BE49-F238E27FC236}">
                  <a16:creationId xmlns:a16="http://schemas.microsoft.com/office/drawing/2014/main" id="{811DA003-DF05-5FC7-DEEC-0364DDFD1BE4}"/>
                </a:ext>
              </a:extLst>
            </p:cNvPr>
            <p:cNvSpPr/>
            <p:nvPr/>
          </p:nvSpPr>
          <p:spPr>
            <a:xfrm>
              <a:off x="1171575" y="8086725"/>
              <a:ext cx="104775" cy="9525"/>
            </a:xfrm>
            <a:custGeom>
              <a:avLst/>
              <a:gdLst>
                <a:gd name="connsiteX0" fmla="*/ 0 w 104775"/>
                <a:gd name="connsiteY0" fmla="*/ 0 h 9525"/>
                <a:gd name="connsiteX1" fmla="*/ 104775 w 1047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75" h="9525">
                  <a:moveTo>
                    <a:pt x="0" y="0"/>
                  </a:moveTo>
                  <a:lnTo>
                    <a:pt x="104775" y="0"/>
                  </a:lnTo>
                </a:path>
              </a:pathLst>
            </a:custGeom>
            <a:noFill/>
            <a:ln w="19050" cap="flat">
              <a:solidFill>
                <a:srgbClr val="D5D9D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140" name="任意形状 139">
              <a:extLst>
                <a:ext uri="{FF2B5EF4-FFF2-40B4-BE49-F238E27FC236}">
                  <a16:creationId xmlns:a16="http://schemas.microsoft.com/office/drawing/2014/main" id="{FF71BA4F-32A4-CD28-59F4-871CB01CD2B9}"/>
                </a:ext>
              </a:extLst>
            </p:cNvPr>
            <p:cNvSpPr/>
            <p:nvPr/>
          </p:nvSpPr>
          <p:spPr>
            <a:xfrm>
              <a:off x="1171575" y="8172450"/>
              <a:ext cx="104775" cy="9525"/>
            </a:xfrm>
            <a:custGeom>
              <a:avLst/>
              <a:gdLst>
                <a:gd name="connsiteX0" fmla="*/ 0 w 104775"/>
                <a:gd name="connsiteY0" fmla="*/ 0 h 9525"/>
                <a:gd name="connsiteX1" fmla="*/ 104775 w 1047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75" h="9525">
                  <a:moveTo>
                    <a:pt x="0" y="0"/>
                  </a:moveTo>
                  <a:lnTo>
                    <a:pt x="104775" y="0"/>
                  </a:lnTo>
                </a:path>
              </a:pathLst>
            </a:custGeom>
            <a:noFill/>
            <a:ln w="19050" cap="flat">
              <a:solidFill>
                <a:srgbClr val="D5D9D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141" name="任意形状 140">
              <a:extLst>
                <a:ext uri="{FF2B5EF4-FFF2-40B4-BE49-F238E27FC236}">
                  <a16:creationId xmlns:a16="http://schemas.microsoft.com/office/drawing/2014/main" id="{825215A7-596E-B6CC-FEE2-10D37A597CF6}"/>
                </a:ext>
              </a:extLst>
            </p:cNvPr>
            <p:cNvSpPr/>
            <p:nvPr/>
          </p:nvSpPr>
          <p:spPr>
            <a:xfrm>
              <a:off x="1171575" y="8258175"/>
              <a:ext cx="104775" cy="9525"/>
            </a:xfrm>
            <a:custGeom>
              <a:avLst/>
              <a:gdLst>
                <a:gd name="connsiteX0" fmla="*/ 0 w 104775"/>
                <a:gd name="connsiteY0" fmla="*/ 0 h 9525"/>
                <a:gd name="connsiteX1" fmla="*/ 104775 w 1047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75" h="9525">
                  <a:moveTo>
                    <a:pt x="0" y="0"/>
                  </a:moveTo>
                  <a:lnTo>
                    <a:pt x="104775" y="0"/>
                  </a:lnTo>
                </a:path>
              </a:pathLst>
            </a:custGeom>
            <a:noFill/>
            <a:ln w="19050" cap="flat">
              <a:solidFill>
                <a:srgbClr val="D5D9D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142" name="任意形状 141">
              <a:extLst>
                <a:ext uri="{FF2B5EF4-FFF2-40B4-BE49-F238E27FC236}">
                  <a16:creationId xmlns:a16="http://schemas.microsoft.com/office/drawing/2014/main" id="{E9BD744E-A41F-217C-C2DB-46703BCBA4AD}"/>
                </a:ext>
              </a:extLst>
            </p:cNvPr>
            <p:cNvSpPr/>
            <p:nvPr/>
          </p:nvSpPr>
          <p:spPr>
            <a:xfrm>
              <a:off x="1171575" y="8343900"/>
              <a:ext cx="104775" cy="9525"/>
            </a:xfrm>
            <a:custGeom>
              <a:avLst/>
              <a:gdLst>
                <a:gd name="connsiteX0" fmla="*/ 0 w 104775"/>
                <a:gd name="connsiteY0" fmla="*/ 0 h 9525"/>
                <a:gd name="connsiteX1" fmla="*/ 104775 w 1047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75" h="9525">
                  <a:moveTo>
                    <a:pt x="0" y="0"/>
                  </a:moveTo>
                  <a:lnTo>
                    <a:pt x="104775" y="0"/>
                  </a:lnTo>
                </a:path>
              </a:pathLst>
            </a:custGeom>
            <a:noFill/>
            <a:ln w="19050" cap="flat">
              <a:solidFill>
                <a:srgbClr val="D5D9D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143" name="任意形状 142">
              <a:extLst>
                <a:ext uri="{FF2B5EF4-FFF2-40B4-BE49-F238E27FC236}">
                  <a16:creationId xmlns:a16="http://schemas.microsoft.com/office/drawing/2014/main" id="{3A2E1513-0271-78A7-AB05-F9851263DF3B}"/>
                </a:ext>
              </a:extLst>
            </p:cNvPr>
            <p:cNvSpPr/>
            <p:nvPr/>
          </p:nvSpPr>
          <p:spPr>
            <a:xfrm>
              <a:off x="1171575" y="8429625"/>
              <a:ext cx="219075" cy="9525"/>
            </a:xfrm>
            <a:custGeom>
              <a:avLst/>
              <a:gdLst>
                <a:gd name="connsiteX0" fmla="*/ 0 w 219075"/>
                <a:gd name="connsiteY0" fmla="*/ 0 h 9525"/>
                <a:gd name="connsiteX1" fmla="*/ 219075 w 2190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9075" h="9525">
                  <a:moveTo>
                    <a:pt x="0" y="0"/>
                  </a:moveTo>
                  <a:lnTo>
                    <a:pt x="219075" y="0"/>
                  </a:lnTo>
                </a:path>
              </a:pathLst>
            </a:custGeom>
            <a:noFill/>
            <a:ln w="19050" cap="flat">
              <a:solidFill>
                <a:srgbClr val="D5D9D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pic>
          <p:nvPicPr>
            <p:cNvPr id="30" name="Image 28" descr="preencoded.png"/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304925" y="5629275"/>
              <a:ext cx="1028700" cy="1028700"/>
            </a:xfrm>
            <a:prstGeom prst="rect">
              <a:avLst/>
            </a:prstGeom>
          </p:spPr>
        </p:pic>
      </p:grpSp>
      <p:sp>
        <p:nvSpPr>
          <p:cNvPr id="31" name="Text 0"/>
          <p:cNvSpPr/>
          <p:nvPr/>
        </p:nvSpPr>
        <p:spPr>
          <a:xfrm>
            <a:off x="622300" y="635000"/>
            <a:ext cx="2489200" cy="368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200" kern="0" spc="88" dirty="0">
                <a:solidFill>
                  <a:srgbClr val="000000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Design Process</a:t>
            </a:r>
            <a:endParaRPr lang="en-US" sz="2200" dirty="0"/>
          </a:p>
        </p:txBody>
      </p:sp>
      <p:sp>
        <p:nvSpPr>
          <p:cNvPr id="32" name="Text 1"/>
          <p:cNvSpPr/>
          <p:nvPr/>
        </p:nvSpPr>
        <p:spPr>
          <a:xfrm>
            <a:off x="622300" y="1073150"/>
            <a:ext cx="958850" cy="298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b="1" kern="0" spc="72" dirty="0">
                <a:solidFill>
                  <a:srgbClr val="00000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设计流程</a:t>
            </a:r>
            <a:endParaRPr lang="en-US" dirty="0"/>
          </a:p>
        </p:txBody>
      </p:sp>
      <p:sp>
        <p:nvSpPr>
          <p:cNvPr id="35" name="Text 4"/>
          <p:cNvSpPr/>
          <p:nvPr/>
        </p:nvSpPr>
        <p:spPr>
          <a:xfrm>
            <a:off x="2444750" y="2336800"/>
            <a:ext cx="565150" cy="17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50"/>
              </a:lnSpc>
            </a:pPr>
            <a:r>
              <a:rPr lang="en-US" sz="1050" b="1" kern="0" spc="42" dirty="0">
                <a:solidFill>
                  <a:srgbClr val="FFFFFF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用户视角</a:t>
            </a:r>
            <a:endParaRPr lang="en-US" sz="1050" dirty="0"/>
          </a:p>
        </p:txBody>
      </p:sp>
      <p:sp>
        <p:nvSpPr>
          <p:cNvPr id="36" name="Text 5"/>
          <p:cNvSpPr/>
          <p:nvPr/>
        </p:nvSpPr>
        <p:spPr>
          <a:xfrm>
            <a:off x="2387600" y="2514600"/>
            <a:ext cx="673100" cy="10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700"/>
              </a:lnSpc>
            </a:pPr>
            <a:r>
              <a:rPr lang="en-US" sz="600" kern="0" spc="24" dirty="0">
                <a:solidFill>
                  <a:srgbClr val="FFFFFF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User perspective</a:t>
            </a:r>
            <a:endParaRPr lang="en-US" sz="600" dirty="0"/>
          </a:p>
        </p:txBody>
      </p:sp>
      <p:sp>
        <p:nvSpPr>
          <p:cNvPr id="37" name="Text 6"/>
          <p:cNvSpPr/>
          <p:nvPr/>
        </p:nvSpPr>
        <p:spPr>
          <a:xfrm>
            <a:off x="4216400" y="2298700"/>
            <a:ext cx="1117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50"/>
              </a:lnSpc>
            </a:pPr>
            <a:r>
              <a:rPr lang="en-US" sz="1050" kern="0" spc="42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可配置的功能模块
灵活适配不同场景</a:t>
            </a:r>
            <a:endParaRPr lang="en-US" sz="1050" dirty="0"/>
          </a:p>
        </p:txBody>
      </p:sp>
      <p:sp>
        <p:nvSpPr>
          <p:cNvPr id="38" name="Text 7"/>
          <p:cNvSpPr/>
          <p:nvPr/>
        </p:nvSpPr>
        <p:spPr>
          <a:xfrm>
            <a:off x="2451100" y="3613150"/>
            <a:ext cx="565150" cy="17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50"/>
              </a:lnSpc>
            </a:pPr>
            <a:r>
              <a:rPr lang="en-US" sz="1050" b="1" kern="0" spc="42" dirty="0">
                <a:solidFill>
                  <a:srgbClr val="FFFFFF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设计视角</a:t>
            </a:r>
            <a:endParaRPr lang="en-US" sz="1050" dirty="0"/>
          </a:p>
        </p:txBody>
      </p:sp>
      <p:sp>
        <p:nvSpPr>
          <p:cNvPr id="39" name="Text 8"/>
          <p:cNvSpPr/>
          <p:nvPr/>
        </p:nvSpPr>
        <p:spPr>
          <a:xfrm>
            <a:off x="2393950" y="3790950"/>
            <a:ext cx="673100" cy="10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700"/>
              </a:lnSpc>
            </a:pPr>
            <a:r>
              <a:rPr lang="en-US" sz="600" kern="0" spc="24" dirty="0">
                <a:solidFill>
                  <a:srgbClr val="FFFFFF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User perspective</a:t>
            </a:r>
            <a:endParaRPr lang="en-US" sz="600" dirty="0"/>
          </a:p>
        </p:txBody>
      </p:sp>
      <p:sp>
        <p:nvSpPr>
          <p:cNvPr id="40" name="Text 9"/>
          <p:cNvSpPr/>
          <p:nvPr/>
        </p:nvSpPr>
        <p:spPr>
          <a:xfrm>
            <a:off x="4006850" y="3575050"/>
            <a:ext cx="1536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50"/>
              </a:lnSpc>
            </a:pPr>
            <a:r>
              <a:rPr lang="en-US" sz="1050" kern="0" spc="42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推导功能逻辑与业务理解
提高产品认知和思维逻辑</a:t>
            </a:r>
            <a:endParaRPr lang="en-US" sz="1050" dirty="0"/>
          </a:p>
        </p:txBody>
      </p:sp>
      <p:sp>
        <p:nvSpPr>
          <p:cNvPr id="41" name="Text 10"/>
          <p:cNvSpPr/>
          <p:nvPr/>
        </p:nvSpPr>
        <p:spPr>
          <a:xfrm>
            <a:off x="2451100" y="4883150"/>
            <a:ext cx="565150" cy="17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50"/>
              </a:lnSpc>
            </a:pPr>
            <a:r>
              <a:rPr lang="en-US" sz="1050" b="1" kern="0" spc="42" dirty="0">
                <a:solidFill>
                  <a:srgbClr val="FFFFFF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业务视角</a:t>
            </a:r>
            <a:endParaRPr lang="en-US" sz="1050" dirty="0"/>
          </a:p>
        </p:txBody>
      </p:sp>
      <p:sp>
        <p:nvSpPr>
          <p:cNvPr id="42" name="Text 11"/>
          <p:cNvSpPr/>
          <p:nvPr/>
        </p:nvSpPr>
        <p:spPr>
          <a:xfrm>
            <a:off x="2393950" y="5060950"/>
            <a:ext cx="673100" cy="10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700"/>
              </a:lnSpc>
            </a:pPr>
            <a:r>
              <a:rPr lang="en-US" sz="600" kern="0" spc="24" dirty="0">
                <a:solidFill>
                  <a:srgbClr val="FFFFFF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User perspective</a:t>
            </a:r>
            <a:endParaRPr lang="en-US" sz="600" dirty="0"/>
          </a:p>
        </p:txBody>
      </p:sp>
      <p:sp>
        <p:nvSpPr>
          <p:cNvPr id="43" name="Text 12"/>
          <p:cNvSpPr/>
          <p:nvPr/>
        </p:nvSpPr>
        <p:spPr>
          <a:xfrm>
            <a:off x="4006850" y="4851400"/>
            <a:ext cx="1536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50"/>
              </a:lnSpc>
            </a:pPr>
            <a:r>
              <a:rPr lang="en-US" sz="1050" kern="0" spc="42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推导功能逻辑与业务理解
提高产品认知和思维逻辑</a:t>
            </a:r>
            <a:endParaRPr lang="en-US" sz="1050" dirty="0"/>
          </a:p>
        </p:txBody>
      </p:sp>
      <p:sp>
        <p:nvSpPr>
          <p:cNvPr id="44" name="Text 13"/>
          <p:cNvSpPr/>
          <p:nvPr/>
        </p:nvSpPr>
        <p:spPr>
          <a:xfrm>
            <a:off x="8788400" y="2584450"/>
            <a:ext cx="425450" cy="17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50"/>
              </a:lnSpc>
            </a:pPr>
            <a:r>
              <a:rPr lang="en-US" sz="1050" b="1" kern="0" spc="42" dirty="0">
                <a:solidFill>
                  <a:srgbClr val="17235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表达层</a:t>
            </a:r>
            <a:endParaRPr lang="en-US" sz="1050" dirty="0"/>
          </a:p>
        </p:txBody>
      </p:sp>
      <p:sp>
        <p:nvSpPr>
          <p:cNvPr id="45" name="Text 14"/>
          <p:cNvSpPr/>
          <p:nvPr/>
        </p:nvSpPr>
        <p:spPr>
          <a:xfrm>
            <a:off x="8788400" y="3187700"/>
            <a:ext cx="425450" cy="17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50"/>
              </a:lnSpc>
            </a:pPr>
            <a:r>
              <a:rPr lang="en-US" sz="1050" b="1" kern="0" spc="42" dirty="0">
                <a:solidFill>
                  <a:srgbClr val="17235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框架层</a:t>
            </a:r>
            <a:endParaRPr lang="en-US" sz="1050" dirty="0"/>
          </a:p>
        </p:txBody>
      </p:sp>
      <p:sp>
        <p:nvSpPr>
          <p:cNvPr id="46" name="Text 15"/>
          <p:cNvSpPr/>
          <p:nvPr/>
        </p:nvSpPr>
        <p:spPr>
          <a:xfrm>
            <a:off x="8788400" y="3790950"/>
            <a:ext cx="425450" cy="17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50"/>
              </a:lnSpc>
            </a:pPr>
            <a:r>
              <a:rPr lang="en-US" sz="1050" b="1" kern="0" spc="42" dirty="0">
                <a:solidFill>
                  <a:srgbClr val="17235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结构层</a:t>
            </a:r>
            <a:endParaRPr lang="en-US" sz="1050" dirty="0"/>
          </a:p>
        </p:txBody>
      </p:sp>
      <p:sp>
        <p:nvSpPr>
          <p:cNvPr id="47" name="Text 16"/>
          <p:cNvSpPr/>
          <p:nvPr/>
        </p:nvSpPr>
        <p:spPr>
          <a:xfrm>
            <a:off x="8788400" y="4356100"/>
            <a:ext cx="425450" cy="17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50"/>
              </a:lnSpc>
            </a:pPr>
            <a:r>
              <a:rPr lang="en-US" sz="1050" b="1" kern="0" spc="42" dirty="0">
                <a:solidFill>
                  <a:srgbClr val="17235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范围层</a:t>
            </a:r>
            <a:endParaRPr lang="en-US" sz="1050" dirty="0"/>
          </a:p>
        </p:txBody>
      </p:sp>
      <p:sp>
        <p:nvSpPr>
          <p:cNvPr id="48" name="Text 17"/>
          <p:cNvSpPr/>
          <p:nvPr/>
        </p:nvSpPr>
        <p:spPr>
          <a:xfrm>
            <a:off x="8788400" y="5124450"/>
            <a:ext cx="425450" cy="17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50"/>
              </a:lnSpc>
            </a:pPr>
            <a:r>
              <a:rPr lang="en-US" sz="1050" b="1" kern="0" spc="42" dirty="0">
                <a:solidFill>
                  <a:srgbClr val="17235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战略层</a:t>
            </a:r>
            <a:endParaRPr lang="en-US" sz="1050" dirty="0"/>
          </a:p>
        </p:txBody>
      </p:sp>
      <p:sp>
        <p:nvSpPr>
          <p:cNvPr id="49" name="Text 18"/>
          <p:cNvSpPr/>
          <p:nvPr/>
        </p:nvSpPr>
        <p:spPr>
          <a:xfrm>
            <a:off x="8661400" y="2762250"/>
            <a:ext cx="679450" cy="10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700"/>
              </a:lnSpc>
            </a:pPr>
            <a:r>
              <a:rPr lang="en-US" sz="600" kern="0" spc="24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Expression layer</a:t>
            </a:r>
            <a:endParaRPr lang="en-US" sz="600" dirty="0"/>
          </a:p>
        </p:txBody>
      </p:sp>
      <p:sp>
        <p:nvSpPr>
          <p:cNvPr id="50" name="Text 19"/>
          <p:cNvSpPr/>
          <p:nvPr/>
        </p:nvSpPr>
        <p:spPr>
          <a:xfrm>
            <a:off x="8750300" y="3365500"/>
            <a:ext cx="501650" cy="10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700"/>
              </a:lnSpc>
            </a:pPr>
            <a:r>
              <a:rPr lang="en-US" sz="600" kern="0" spc="24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Frame layer</a:t>
            </a:r>
            <a:endParaRPr lang="en-US" sz="600" dirty="0"/>
          </a:p>
        </p:txBody>
      </p:sp>
      <p:sp>
        <p:nvSpPr>
          <p:cNvPr id="51" name="Text 20"/>
          <p:cNvSpPr/>
          <p:nvPr/>
        </p:nvSpPr>
        <p:spPr>
          <a:xfrm>
            <a:off x="8674100" y="3968750"/>
            <a:ext cx="647700" cy="10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700"/>
              </a:lnSpc>
            </a:pPr>
            <a:r>
              <a:rPr lang="en-US" sz="600" kern="0" spc="24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Structural layer</a:t>
            </a:r>
            <a:endParaRPr lang="en-US" sz="600" dirty="0"/>
          </a:p>
        </p:txBody>
      </p:sp>
      <p:sp>
        <p:nvSpPr>
          <p:cNvPr id="52" name="Text 21"/>
          <p:cNvSpPr/>
          <p:nvPr/>
        </p:nvSpPr>
        <p:spPr>
          <a:xfrm>
            <a:off x="8750300" y="4533900"/>
            <a:ext cx="495300" cy="10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700"/>
              </a:lnSpc>
            </a:pPr>
            <a:r>
              <a:rPr lang="en-US" sz="600" kern="0" spc="24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Scope layer</a:t>
            </a:r>
            <a:endParaRPr lang="en-US" sz="600" dirty="0"/>
          </a:p>
        </p:txBody>
      </p:sp>
      <p:sp>
        <p:nvSpPr>
          <p:cNvPr id="53" name="Text 22"/>
          <p:cNvSpPr/>
          <p:nvPr/>
        </p:nvSpPr>
        <p:spPr>
          <a:xfrm>
            <a:off x="8693150" y="5302250"/>
            <a:ext cx="615950" cy="10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700"/>
              </a:lnSpc>
            </a:pPr>
            <a:r>
              <a:rPr lang="en-US" sz="600" kern="0" spc="24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Strategic layer</a:t>
            </a:r>
            <a:endParaRPr lang="en-US" sz="600" dirty="0"/>
          </a:p>
        </p:txBody>
      </p:sp>
      <p:sp>
        <p:nvSpPr>
          <p:cNvPr id="54" name="Text 23"/>
          <p:cNvSpPr/>
          <p:nvPr/>
        </p:nvSpPr>
        <p:spPr>
          <a:xfrm>
            <a:off x="8851900" y="1492250"/>
            <a:ext cx="285750" cy="17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50"/>
              </a:lnSpc>
            </a:pPr>
            <a:r>
              <a:rPr lang="en-US" sz="1050" b="1" kern="0" spc="42" dirty="0">
                <a:solidFill>
                  <a:srgbClr val="17235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具象</a:t>
            </a:r>
            <a:endParaRPr lang="en-US" sz="1050" dirty="0"/>
          </a:p>
        </p:txBody>
      </p:sp>
      <p:sp>
        <p:nvSpPr>
          <p:cNvPr id="55" name="Text 24"/>
          <p:cNvSpPr/>
          <p:nvPr/>
        </p:nvSpPr>
        <p:spPr>
          <a:xfrm>
            <a:off x="8851900" y="6007100"/>
            <a:ext cx="285750" cy="17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50"/>
              </a:lnSpc>
            </a:pPr>
            <a:r>
              <a:rPr lang="en-US" sz="1050" b="1" kern="0" spc="42" dirty="0">
                <a:solidFill>
                  <a:srgbClr val="17235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抽象</a:t>
            </a:r>
            <a:endParaRPr lang="en-US" sz="1050" dirty="0"/>
          </a:p>
        </p:txBody>
      </p: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9EE8A31E-A806-AFC8-8CAE-EED2704FB181}"/>
              </a:ext>
            </a:extLst>
          </p:cNvPr>
          <p:cNvGrpSpPr/>
          <p:nvPr/>
        </p:nvGrpSpPr>
        <p:grpSpPr>
          <a:xfrm>
            <a:off x="10686926" y="715879"/>
            <a:ext cx="850900" cy="219242"/>
            <a:chOff x="16030389" y="1073818"/>
            <a:chExt cx="1276350" cy="328863"/>
          </a:xfrm>
        </p:grpSpPr>
        <p:sp>
          <p:nvSpPr>
            <p:cNvPr id="145" name="任意形状 144">
              <a:extLst>
                <a:ext uri="{FF2B5EF4-FFF2-40B4-BE49-F238E27FC236}">
                  <a16:creationId xmlns:a16="http://schemas.microsoft.com/office/drawing/2014/main" id="{3A654A12-0070-3D23-5C85-EF816779C3DD}"/>
                </a:ext>
              </a:extLst>
            </p:cNvPr>
            <p:cNvSpPr/>
            <p:nvPr/>
          </p:nvSpPr>
          <p:spPr>
            <a:xfrm>
              <a:off x="16678275" y="1171575"/>
              <a:ext cx="9525" cy="133350"/>
            </a:xfrm>
            <a:custGeom>
              <a:avLst/>
              <a:gdLst>
                <a:gd name="connsiteX0" fmla="*/ 0 w 9525"/>
                <a:gd name="connsiteY0" fmla="*/ 0 h 133350"/>
                <a:gd name="connsiteX1" fmla="*/ 0 w 9525"/>
                <a:gd name="connsiteY1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3335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146" name="Text 24">
              <a:extLst>
                <a:ext uri="{FF2B5EF4-FFF2-40B4-BE49-F238E27FC236}">
                  <a16:creationId xmlns:a16="http://schemas.microsoft.com/office/drawing/2014/main" id="{959F3216-CD1B-9B7F-B4AD-B23FBB2735E7}"/>
                </a:ext>
              </a:extLst>
            </p:cNvPr>
            <p:cNvSpPr/>
            <p:nvPr/>
          </p:nvSpPr>
          <p:spPr>
            <a:xfrm>
              <a:off x="16135350" y="1143000"/>
              <a:ext cx="485775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900"/>
                </a:lnSpc>
              </a:pPr>
              <a:r>
                <a:rPr lang="en-US" sz="750" kern="0" spc="23" dirty="0">
                  <a:solidFill>
                    <a:srgbClr val="000000"/>
                  </a:solidFill>
                  <a:latin typeface="OPPOSans M" pitchFamily="34" charset="0"/>
                  <a:ea typeface="OPPOSans M" pitchFamily="34" charset="-122"/>
                  <a:cs typeface="OPPOSans M" pitchFamily="34" charset="-120"/>
                </a:rPr>
                <a:t>STYLE</a:t>
              </a:r>
              <a:endParaRPr lang="en-US" sz="750" dirty="0"/>
            </a:p>
          </p:txBody>
        </p:sp>
        <p:sp>
          <p:nvSpPr>
            <p:cNvPr id="147" name="Text 25">
              <a:extLst>
                <a:ext uri="{FF2B5EF4-FFF2-40B4-BE49-F238E27FC236}">
                  <a16:creationId xmlns:a16="http://schemas.microsoft.com/office/drawing/2014/main" id="{AA7C0CFA-8E43-D8CC-DAB1-55EF64A7669F}"/>
                </a:ext>
              </a:extLst>
            </p:cNvPr>
            <p:cNvSpPr/>
            <p:nvPr/>
          </p:nvSpPr>
          <p:spPr>
            <a:xfrm>
              <a:off x="16725900" y="1143000"/>
              <a:ext cx="457200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900"/>
                </a:lnSpc>
              </a:pPr>
              <a:r>
                <a:rPr lang="en-US" sz="750" kern="0" spc="23" dirty="0">
                  <a:solidFill>
                    <a:srgbClr val="000000"/>
                  </a:solidFill>
                  <a:latin typeface="OPPOSans M" pitchFamily="34" charset="0"/>
                  <a:ea typeface="OPPOSans M" pitchFamily="34" charset="-122"/>
                  <a:cs typeface="OPPOSans M" pitchFamily="34" charset="-120"/>
                </a:rPr>
                <a:t>性冷淡</a:t>
              </a:r>
              <a:endParaRPr lang="en-US" sz="750" dirty="0"/>
            </a:p>
          </p:txBody>
        </p:sp>
        <p:sp>
          <p:nvSpPr>
            <p:cNvPr id="148" name="圆角矩形 147">
              <a:extLst>
                <a:ext uri="{FF2B5EF4-FFF2-40B4-BE49-F238E27FC236}">
                  <a16:creationId xmlns:a16="http://schemas.microsoft.com/office/drawing/2014/main" id="{C61160DC-88F9-F9C6-9775-AFE0D85DD221}"/>
                </a:ext>
              </a:extLst>
            </p:cNvPr>
            <p:cNvSpPr/>
            <p:nvPr/>
          </p:nvSpPr>
          <p:spPr>
            <a:xfrm>
              <a:off x="16030389" y="1073818"/>
              <a:ext cx="1276350" cy="328863"/>
            </a:xfrm>
            <a:prstGeom prst="roundRect">
              <a:avLst>
                <a:gd name="adj" fmla="val 50000"/>
              </a:avLst>
            </a:prstGeom>
            <a:noFill/>
            <a:ln w="22225">
              <a:solidFill>
                <a:srgbClr val="4E50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Image 0" descr="preencoded.png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8288000"/>
              <a:gd name="connsiteY0" fmla="*/ 0 h 10287000"/>
              <a:gd name="connsiteX1" fmla="*/ 18288000 w 18288000"/>
              <a:gd name="connsiteY1" fmla="*/ 0 h 10287000"/>
              <a:gd name="connsiteX2" fmla="*/ 18288000 w 18288000"/>
              <a:gd name="connsiteY2" fmla="*/ 10287000 h 10287000"/>
              <a:gd name="connsiteX3" fmla="*/ 0 w 18288000"/>
              <a:gd name="connsiteY3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close/>
              </a:path>
            </a:pathLst>
          </a:custGeom>
          <a:gradFill>
            <a:gsLst>
              <a:gs pos="0">
                <a:srgbClr val="F1F6FF"/>
              </a:gs>
              <a:gs pos="50000">
                <a:srgbClr val="F8FAFF"/>
              </a:gs>
              <a:gs pos="100000">
                <a:srgbClr val="FFFFFF"/>
              </a:gs>
            </a:gsLst>
            <a:lin ang="8567596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91" name="Image 1" descr="preencoded.png"/>
          <p:cNvSpPr/>
          <p:nvPr/>
        </p:nvSpPr>
        <p:spPr>
          <a:xfrm>
            <a:off x="2965450" y="2590800"/>
            <a:ext cx="6673850" cy="3143250"/>
          </a:xfrm>
          <a:custGeom>
            <a:avLst/>
            <a:gdLst>
              <a:gd name="connsiteX0" fmla="*/ 0 w 10010775"/>
              <a:gd name="connsiteY0" fmla="*/ 0 h 4714875"/>
              <a:gd name="connsiteX1" fmla="*/ 10010775 w 10010775"/>
              <a:gd name="connsiteY1" fmla="*/ 0 h 4714875"/>
              <a:gd name="connsiteX2" fmla="*/ 8672512 w 10010775"/>
              <a:gd name="connsiteY2" fmla="*/ 4714875 h 4714875"/>
              <a:gd name="connsiteX3" fmla="*/ 1357313 w 10010775"/>
              <a:gd name="connsiteY3" fmla="*/ 4714875 h 4714875"/>
              <a:gd name="connsiteX4" fmla="*/ 0 w 10010775"/>
              <a:gd name="connsiteY4" fmla="*/ 0 h 4714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0775" h="4714875">
                <a:moveTo>
                  <a:pt x="0" y="0"/>
                </a:moveTo>
                <a:lnTo>
                  <a:pt x="10010775" y="0"/>
                </a:lnTo>
                <a:lnTo>
                  <a:pt x="8672512" y="4714875"/>
                </a:lnTo>
                <a:lnTo>
                  <a:pt x="1357313" y="47148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37456">
                <a:srgbClr val="FFFFFF"/>
              </a:gs>
              <a:gs pos="90625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92" name="Image 2" descr="preencoded.png"/>
          <p:cNvSpPr/>
          <p:nvPr/>
        </p:nvSpPr>
        <p:spPr>
          <a:xfrm>
            <a:off x="3860800" y="5359400"/>
            <a:ext cx="4883150" cy="793750"/>
          </a:xfrm>
          <a:custGeom>
            <a:avLst/>
            <a:gdLst>
              <a:gd name="connsiteX0" fmla="*/ 7324725 w 7324725"/>
              <a:gd name="connsiteY0" fmla="*/ 595313 h 1190625"/>
              <a:gd name="connsiteX1" fmla="*/ 3662363 w 7324725"/>
              <a:gd name="connsiteY1" fmla="*/ 1190625 h 1190625"/>
              <a:gd name="connsiteX2" fmla="*/ 0 w 7324725"/>
              <a:gd name="connsiteY2" fmla="*/ 595313 h 1190625"/>
              <a:gd name="connsiteX3" fmla="*/ 3662363 w 7324725"/>
              <a:gd name="connsiteY3" fmla="*/ 0 h 1190625"/>
              <a:gd name="connsiteX4" fmla="*/ 7324725 w 7324725"/>
              <a:gd name="connsiteY4" fmla="*/ 595313 h 119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24725" h="1190625">
                <a:moveTo>
                  <a:pt x="7324725" y="595313"/>
                </a:moveTo>
                <a:cubicBezTo>
                  <a:pt x="7324725" y="924095"/>
                  <a:pt x="5685030" y="1190625"/>
                  <a:pt x="3662363" y="1190625"/>
                </a:cubicBezTo>
                <a:cubicBezTo>
                  <a:pt x="1639696" y="1190625"/>
                  <a:pt x="0" y="924095"/>
                  <a:pt x="0" y="595313"/>
                </a:cubicBezTo>
                <a:cubicBezTo>
                  <a:pt x="0" y="266530"/>
                  <a:pt x="1639696" y="0"/>
                  <a:pt x="3662363" y="0"/>
                </a:cubicBezTo>
                <a:cubicBezTo>
                  <a:pt x="5685030" y="0"/>
                  <a:pt x="7324725" y="266530"/>
                  <a:pt x="7324725" y="595313"/>
                </a:cubicBezTo>
                <a:close/>
              </a:path>
            </a:pathLst>
          </a:custGeom>
          <a:noFill/>
          <a:ln w="19050" cap="flat">
            <a:gradFill>
              <a:gsLst>
                <a:gs pos="0">
                  <a:srgbClr val="5675F4">
                    <a:alpha val="0"/>
                  </a:srgbClr>
                </a:gs>
                <a:gs pos="50000">
                  <a:srgbClr val="5675F4">
                    <a:alpha val="49804"/>
                  </a:srgbClr>
                </a:gs>
                <a:gs pos="100000">
                  <a:srgbClr val="5675F4"/>
                </a:gs>
              </a:gsLst>
              <a:lin ang="5400000" scaled="1"/>
            </a:gradFill>
            <a:custDash>
              <a:ds d="600000" sp="600000"/>
            </a:custDash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93" name="Image 3" descr="preencoded.png"/>
          <p:cNvSpPr/>
          <p:nvPr/>
        </p:nvSpPr>
        <p:spPr>
          <a:xfrm>
            <a:off x="3613150" y="4013200"/>
            <a:ext cx="5378450" cy="793750"/>
          </a:xfrm>
          <a:custGeom>
            <a:avLst/>
            <a:gdLst>
              <a:gd name="connsiteX0" fmla="*/ 8067675 w 8067675"/>
              <a:gd name="connsiteY0" fmla="*/ 595313 h 1190625"/>
              <a:gd name="connsiteX1" fmla="*/ 4033838 w 8067675"/>
              <a:gd name="connsiteY1" fmla="*/ 1190625 h 1190625"/>
              <a:gd name="connsiteX2" fmla="*/ 0 w 8067675"/>
              <a:gd name="connsiteY2" fmla="*/ 595313 h 1190625"/>
              <a:gd name="connsiteX3" fmla="*/ 4033838 w 8067675"/>
              <a:gd name="connsiteY3" fmla="*/ 0 h 1190625"/>
              <a:gd name="connsiteX4" fmla="*/ 8067675 w 8067675"/>
              <a:gd name="connsiteY4" fmla="*/ 595313 h 119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7675" h="1190625">
                <a:moveTo>
                  <a:pt x="8067675" y="595313"/>
                </a:moveTo>
                <a:cubicBezTo>
                  <a:pt x="8067675" y="924095"/>
                  <a:pt x="6261665" y="1190625"/>
                  <a:pt x="4033838" y="1190625"/>
                </a:cubicBezTo>
                <a:cubicBezTo>
                  <a:pt x="1806011" y="1190625"/>
                  <a:pt x="0" y="924095"/>
                  <a:pt x="0" y="595313"/>
                </a:cubicBezTo>
                <a:cubicBezTo>
                  <a:pt x="0" y="266530"/>
                  <a:pt x="1806011" y="0"/>
                  <a:pt x="4033838" y="0"/>
                </a:cubicBezTo>
                <a:cubicBezTo>
                  <a:pt x="6261665" y="0"/>
                  <a:pt x="8067675" y="266530"/>
                  <a:pt x="8067675" y="595313"/>
                </a:cubicBezTo>
                <a:close/>
              </a:path>
            </a:pathLst>
          </a:custGeom>
          <a:noFill/>
          <a:ln w="19050" cap="flat">
            <a:gradFill>
              <a:gsLst>
                <a:gs pos="0">
                  <a:srgbClr val="5675F4">
                    <a:alpha val="0"/>
                  </a:srgbClr>
                </a:gs>
                <a:gs pos="50000">
                  <a:srgbClr val="5675F4">
                    <a:alpha val="49804"/>
                  </a:srgbClr>
                </a:gs>
                <a:gs pos="100000">
                  <a:srgbClr val="5675F4"/>
                </a:gs>
              </a:gsLst>
              <a:lin ang="5400000" scaled="1"/>
            </a:gradFill>
            <a:custDash>
              <a:ds d="600000" sp="600000"/>
            </a:custDash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94" name="Image 4" descr="preencoded.png"/>
          <p:cNvSpPr/>
          <p:nvPr/>
        </p:nvSpPr>
        <p:spPr>
          <a:xfrm>
            <a:off x="3067050" y="2463800"/>
            <a:ext cx="6470650" cy="793750"/>
          </a:xfrm>
          <a:custGeom>
            <a:avLst/>
            <a:gdLst>
              <a:gd name="connsiteX0" fmla="*/ 9705975 w 9705975"/>
              <a:gd name="connsiteY0" fmla="*/ 595313 h 1190625"/>
              <a:gd name="connsiteX1" fmla="*/ 4852988 w 9705975"/>
              <a:gd name="connsiteY1" fmla="*/ 1190625 h 1190625"/>
              <a:gd name="connsiteX2" fmla="*/ 0 w 9705975"/>
              <a:gd name="connsiteY2" fmla="*/ 595313 h 1190625"/>
              <a:gd name="connsiteX3" fmla="*/ 4852988 w 9705975"/>
              <a:gd name="connsiteY3" fmla="*/ 0 h 1190625"/>
              <a:gd name="connsiteX4" fmla="*/ 9705975 w 9705975"/>
              <a:gd name="connsiteY4" fmla="*/ 595313 h 119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5975" h="1190625">
                <a:moveTo>
                  <a:pt x="9705975" y="595313"/>
                </a:moveTo>
                <a:cubicBezTo>
                  <a:pt x="9705975" y="924095"/>
                  <a:pt x="7533219" y="1190625"/>
                  <a:pt x="4852988" y="1190625"/>
                </a:cubicBezTo>
                <a:cubicBezTo>
                  <a:pt x="2172757" y="1190625"/>
                  <a:pt x="0" y="924095"/>
                  <a:pt x="0" y="595313"/>
                </a:cubicBezTo>
                <a:cubicBezTo>
                  <a:pt x="0" y="266530"/>
                  <a:pt x="2172757" y="0"/>
                  <a:pt x="4852988" y="0"/>
                </a:cubicBezTo>
                <a:cubicBezTo>
                  <a:pt x="7533219" y="0"/>
                  <a:pt x="9705975" y="266530"/>
                  <a:pt x="9705975" y="595313"/>
                </a:cubicBezTo>
                <a:close/>
              </a:path>
            </a:pathLst>
          </a:custGeom>
          <a:noFill/>
          <a:ln w="19050" cap="flat">
            <a:gradFill>
              <a:gsLst>
                <a:gs pos="0">
                  <a:srgbClr val="5675F4">
                    <a:alpha val="0"/>
                  </a:srgbClr>
                </a:gs>
                <a:gs pos="50000">
                  <a:srgbClr val="5675F4">
                    <a:alpha val="49804"/>
                  </a:srgbClr>
                </a:gs>
                <a:gs pos="100000">
                  <a:srgbClr val="5675F4"/>
                </a:gs>
              </a:gsLst>
              <a:lin ang="5400000" scaled="1"/>
            </a:gradFill>
            <a:custDash>
              <a:ds d="600000" sp="600000"/>
            </a:custDash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95" name="Image 5" descr="preencoded.png"/>
          <p:cNvSpPr/>
          <p:nvPr/>
        </p:nvSpPr>
        <p:spPr>
          <a:xfrm>
            <a:off x="11455400" y="4227889"/>
            <a:ext cx="41275" cy="745651"/>
          </a:xfrm>
          <a:custGeom>
            <a:avLst/>
            <a:gdLst>
              <a:gd name="connsiteX0" fmla="*/ 0 w 61912"/>
              <a:gd name="connsiteY0" fmla="*/ 0 h 1118476"/>
              <a:gd name="connsiteX1" fmla="*/ 0 w 61912"/>
              <a:gd name="connsiteY1" fmla="*/ 1118476 h 1118476"/>
              <a:gd name="connsiteX2" fmla="*/ 61913 w 61912"/>
              <a:gd name="connsiteY2" fmla="*/ 1028046 h 1118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912" h="1118476">
                <a:moveTo>
                  <a:pt x="0" y="0"/>
                </a:moveTo>
                <a:lnTo>
                  <a:pt x="0" y="1118476"/>
                </a:lnTo>
                <a:lnTo>
                  <a:pt x="61913" y="1028046"/>
                </a:lnTo>
              </a:path>
            </a:pathLst>
          </a:custGeom>
          <a:noFill/>
          <a:ln w="19050" cap="flat">
            <a:solidFill>
              <a:srgbClr val="3871FF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96" name="Image 6" descr="preencoded.png"/>
          <p:cNvSpPr/>
          <p:nvPr/>
        </p:nvSpPr>
        <p:spPr>
          <a:xfrm>
            <a:off x="3860800" y="5283200"/>
            <a:ext cx="4883150" cy="793750"/>
          </a:xfrm>
          <a:custGeom>
            <a:avLst/>
            <a:gdLst>
              <a:gd name="connsiteX0" fmla="*/ 7324725 w 7324725"/>
              <a:gd name="connsiteY0" fmla="*/ 595313 h 1190625"/>
              <a:gd name="connsiteX1" fmla="*/ 3662363 w 7324725"/>
              <a:gd name="connsiteY1" fmla="*/ 1190625 h 1190625"/>
              <a:gd name="connsiteX2" fmla="*/ 0 w 7324725"/>
              <a:gd name="connsiteY2" fmla="*/ 595313 h 1190625"/>
              <a:gd name="connsiteX3" fmla="*/ 3662363 w 7324725"/>
              <a:gd name="connsiteY3" fmla="*/ 0 h 1190625"/>
              <a:gd name="connsiteX4" fmla="*/ 7324725 w 7324725"/>
              <a:gd name="connsiteY4" fmla="*/ 595313 h 119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24725" h="1190625">
                <a:moveTo>
                  <a:pt x="7324725" y="595313"/>
                </a:moveTo>
                <a:cubicBezTo>
                  <a:pt x="7324725" y="924095"/>
                  <a:pt x="5685030" y="1190625"/>
                  <a:pt x="3662363" y="1190625"/>
                </a:cubicBezTo>
                <a:cubicBezTo>
                  <a:pt x="1639696" y="1190625"/>
                  <a:pt x="0" y="924095"/>
                  <a:pt x="0" y="595313"/>
                </a:cubicBezTo>
                <a:cubicBezTo>
                  <a:pt x="0" y="266530"/>
                  <a:pt x="1639696" y="0"/>
                  <a:pt x="3662363" y="0"/>
                </a:cubicBezTo>
                <a:cubicBezTo>
                  <a:pt x="5685030" y="0"/>
                  <a:pt x="7324725" y="266530"/>
                  <a:pt x="7324725" y="595313"/>
                </a:cubicBezTo>
                <a:close/>
              </a:path>
            </a:pathLst>
          </a:custGeom>
          <a:gradFill>
            <a:gsLst>
              <a:gs pos="0">
                <a:srgbClr val="496BFF">
                  <a:alpha val="0"/>
                </a:srgbClr>
              </a:gs>
              <a:gs pos="100000">
                <a:srgbClr val="496BFF">
                  <a:alpha val="40859"/>
                </a:srgb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200"/>
          </a:p>
        </p:txBody>
      </p:sp>
      <p:sp>
        <p:nvSpPr>
          <p:cNvPr id="97" name="Image 7" descr="preencoded.png"/>
          <p:cNvSpPr/>
          <p:nvPr/>
        </p:nvSpPr>
        <p:spPr>
          <a:xfrm>
            <a:off x="3613150" y="3924300"/>
            <a:ext cx="5378450" cy="793750"/>
          </a:xfrm>
          <a:custGeom>
            <a:avLst/>
            <a:gdLst>
              <a:gd name="connsiteX0" fmla="*/ 8067675 w 8067675"/>
              <a:gd name="connsiteY0" fmla="*/ 595313 h 1190625"/>
              <a:gd name="connsiteX1" fmla="*/ 4033838 w 8067675"/>
              <a:gd name="connsiteY1" fmla="*/ 1190625 h 1190625"/>
              <a:gd name="connsiteX2" fmla="*/ 0 w 8067675"/>
              <a:gd name="connsiteY2" fmla="*/ 595313 h 1190625"/>
              <a:gd name="connsiteX3" fmla="*/ 4033838 w 8067675"/>
              <a:gd name="connsiteY3" fmla="*/ 0 h 1190625"/>
              <a:gd name="connsiteX4" fmla="*/ 8067675 w 8067675"/>
              <a:gd name="connsiteY4" fmla="*/ 595313 h 119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7675" h="1190625">
                <a:moveTo>
                  <a:pt x="8067675" y="595313"/>
                </a:moveTo>
                <a:cubicBezTo>
                  <a:pt x="8067675" y="924095"/>
                  <a:pt x="6261665" y="1190625"/>
                  <a:pt x="4033838" y="1190625"/>
                </a:cubicBezTo>
                <a:cubicBezTo>
                  <a:pt x="1806011" y="1190625"/>
                  <a:pt x="0" y="924095"/>
                  <a:pt x="0" y="595313"/>
                </a:cubicBezTo>
                <a:cubicBezTo>
                  <a:pt x="0" y="266530"/>
                  <a:pt x="1806011" y="0"/>
                  <a:pt x="4033838" y="0"/>
                </a:cubicBezTo>
                <a:cubicBezTo>
                  <a:pt x="6261665" y="0"/>
                  <a:pt x="8067675" y="266530"/>
                  <a:pt x="8067675" y="595313"/>
                </a:cubicBezTo>
                <a:close/>
              </a:path>
            </a:pathLst>
          </a:custGeom>
          <a:gradFill>
            <a:gsLst>
              <a:gs pos="0">
                <a:srgbClr val="496BFF">
                  <a:alpha val="0"/>
                </a:srgbClr>
              </a:gs>
              <a:gs pos="100000">
                <a:srgbClr val="496BFF">
                  <a:alpha val="40859"/>
                </a:srgb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200"/>
          </a:p>
        </p:txBody>
      </p:sp>
      <p:sp>
        <p:nvSpPr>
          <p:cNvPr id="98" name="Image 8" descr="preencoded.png"/>
          <p:cNvSpPr/>
          <p:nvPr/>
        </p:nvSpPr>
        <p:spPr>
          <a:xfrm>
            <a:off x="3067050" y="2368550"/>
            <a:ext cx="6470650" cy="793750"/>
          </a:xfrm>
          <a:custGeom>
            <a:avLst/>
            <a:gdLst>
              <a:gd name="connsiteX0" fmla="*/ 9705975 w 9705975"/>
              <a:gd name="connsiteY0" fmla="*/ 595313 h 1190625"/>
              <a:gd name="connsiteX1" fmla="*/ 4852988 w 9705975"/>
              <a:gd name="connsiteY1" fmla="*/ 1190625 h 1190625"/>
              <a:gd name="connsiteX2" fmla="*/ 0 w 9705975"/>
              <a:gd name="connsiteY2" fmla="*/ 595313 h 1190625"/>
              <a:gd name="connsiteX3" fmla="*/ 4852988 w 9705975"/>
              <a:gd name="connsiteY3" fmla="*/ 0 h 1190625"/>
              <a:gd name="connsiteX4" fmla="*/ 9705975 w 9705975"/>
              <a:gd name="connsiteY4" fmla="*/ 595313 h 119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5975" h="1190625">
                <a:moveTo>
                  <a:pt x="9705975" y="595313"/>
                </a:moveTo>
                <a:cubicBezTo>
                  <a:pt x="9705975" y="924095"/>
                  <a:pt x="7533219" y="1190625"/>
                  <a:pt x="4852988" y="1190625"/>
                </a:cubicBezTo>
                <a:cubicBezTo>
                  <a:pt x="2172757" y="1190625"/>
                  <a:pt x="0" y="924095"/>
                  <a:pt x="0" y="595313"/>
                </a:cubicBezTo>
                <a:cubicBezTo>
                  <a:pt x="0" y="266530"/>
                  <a:pt x="2172757" y="0"/>
                  <a:pt x="4852988" y="0"/>
                </a:cubicBezTo>
                <a:cubicBezTo>
                  <a:pt x="7533219" y="0"/>
                  <a:pt x="9705975" y="266530"/>
                  <a:pt x="9705975" y="595313"/>
                </a:cubicBezTo>
                <a:close/>
              </a:path>
            </a:pathLst>
          </a:custGeom>
          <a:gradFill>
            <a:gsLst>
              <a:gs pos="0">
                <a:srgbClr val="496BFF">
                  <a:alpha val="0"/>
                </a:srgbClr>
              </a:gs>
              <a:gs pos="100000">
                <a:srgbClr val="496BFF">
                  <a:alpha val="40859"/>
                </a:srgb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99" name="Image 9" descr="preencoded.png"/>
          <p:cNvSpPr/>
          <p:nvPr/>
        </p:nvSpPr>
        <p:spPr>
          <a:xfrm>
            <a:off x="3794110" y="5165622"/>
            <a:ext cx="5016531" cy="749506"/>
          </a:xfrm>
          <a:custGeom>
            <a:avLst/>
            <a:gdLst>
              <a:gd name="connsiteX0" fmla="*/ 7524798 w 7524797"/>
              <a:gd name="connsiteY0" fmla="*/ 562130 h 1124259"/>
              <a:gd name="connsiteX1" fmla="*/ 3762399 w 7524797"/>
              <a:gd name="connsiteY1" fmla="*/ 1124260 h 1124259"/>
              <a:gd name="connsiteX2" fmla="*/ 0 w 7524797"/>
              <a:gd name="connsiteY2" fmla="*/ 562130 h 1124259"/>
              <a:gd name="connsiteX3" fmla="*/ 3762399 w 7524797"/>
              <a:gd name="connsiteY3" fmla="*/ 0 h 1124259"/>
              <a:gd name="connsiteX4" fmla="*/ 7524798 w 7524797"/>
              <a:gd name="connsiteY4" fmla="*/ 562130 h 1124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4797" h="1124259">
                <a:moveTo>
                  <a:pt x="7524798" y="562130"/>
                </a:moveTo>
                <a:cubicBezTo>
                  <a:pt x="7524798" y="872586"/>
                  <a:pt x="5840314" y="1124260"/>
                  <a:pt x="3762399" y="1124260"/>
                </a:cubicBezTo>
                <a:cubicBezTo>
                  <a:pt x="1684483" y="1124260"/>
                  <a:pt x="0" y="872586"/>
                  <a:pt x="0" y="562130"/>
                </a:cubicBezTo>
                <a:cubicBezTo>
                  <a:pt x="0" y="251674"/>
                  <a:pt x="1684483" y="0"/>
                  <a:pt x="3762399" y="0"/>
                </a:cubicBezTo>
                <a:cubicBezTo>
                  <a:pt x="5840314" y="0"/>
                  <a:pt x="7524798" y="251674"/>
                  <a:pt x="7524798" y="562130"/>
                </a:cubicBezTo>
                <a:close/>
              </a:path>
            </a:pathLst>
          </a:custGeom>
          <a:noFill/>
          <a:ln w="28539" cap="flat">
            <a:gradFill>
              <a:gsLst>
                <a:gs pos="0">
                  <a:srgbClr val="5675F4">
                    <a:alpha val="0"/>
                  </a:srgbClr>
                </a:gs>
                <a:gs pos="50000">
                  <a:srgbClr val="4D6FF9">
                    <a:alpha val="49804"/>
                  </a:srgbClr>
                </a:gs>
                <a:gs pos="100000">
                  <a:srgbClr val="456AFF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00" name="Image 10" descr="preencoded.png"/>
          <p:cNvSpPr/>
          <p:nvPr/>
        </p:nvSpPr>
        <p:spPr>
          <a:xfrm>
            <a:off x="3540111" y="3705132"/>
            <a:ext cx="5524529" cy="838385"/>
          </a:xfrm>
          <a:custGeom>
            <a:avLst/>
            <a:gdLst>
              <a:gd name="connsiteX0" fmla="*/ 8286794 w 8286793"/>
              <a:gd name="connsiteY0" fmla="*/ 628789 h 1257578"/>
              <a:gd name="connsiteX1" fmla="*/ 4143397 w 8286793"/>
              <a:gd name="connsiteY1" fmla="*/ 1257578 h 1257578"/>
              <a:gd name="connsiteX2" fmla="*/ 0 w 8286793"/>
              <a:gd name="connsiteY2" fmla="*/ 628789 h 1257578"/>
              <a:gd name="connsiteX3" fmla="*/ 4143397 w 8286793"/>
              <a:gd name="connsiteY3" fmla="*/ 0 h 1257578"/>
              <a:gd name="connsiteX4" fmla="*/ 8286794 w 8286793"/>
              <a:gd name="connsiteY4" fmla="*/ 628789 h 1257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6793" h="1257578">
                <a:moveTo>
                  <a:pt x="8286794" y="628789"/>
                </a:moveTo>
                <a:cubicBezTo>
                  <a:pt x="8286794" y="976060"/>
                  <a:pt x="6431732" y="1257578"/>
                  <a:pt x="4143397" y="1257578"/>
                </a:cubicBezTo>
                <a:cubicBezTo>
                  <a:pt x="1855062" y="1257578"/>
                  <a:pt x="0" y="976060"/>
                  <a:pt x="0" y="628789"/>
                </a:cubicBezTo>
                <a:cubicBezTo>
                  <a:pt x="0" y="281518"/>
                  <a:pt x="1855062" y="0"/>
                  <a:pt x="4143397" y="0"/>
                </a:cubicBezTo>
                <a:cubicBezTo>
                  <a:pt x="6431732" y="0"/>
                  <a:pt x="8286794" y="281518"/>
                  <a:pt x="8286794" y="628789"/>
                </a:cubicBezTo>
                <a:close/>
              </a:path>
            </a:pathLst>
          </a:custGeom>
          <a:noFill/>
          <a:ln w="28542" cap="flat">
            <a:gradFill>
              <a:gsLst>
                <a:gs pos="0">
                  <a:srgbClr val="5675F4">
                    <a:alpha val="0"/>
                  </a:srgbClr>
                </a:gs>
                <a:gs pos="50000">
                  <a:srgbClr val="4D6FF9">
                    <a:alpha val="49804"/>
                  </a:srgbClr>
                </a:gs>
                <a:gs pos="100000">
                  <a:srgbClr val="456AFF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01" name="Image 11" descr="preencoded.png"/>
          <p:cNvSpPr/>
          <p:nvPr/>
        </p:nvSpPr>
        <p:spPr>
          <a:xfrm>
            <a:off x="2968613" y="2212875"/>
            <a:ext cx="6667524" cy="774900"/>
          </a:xfrm>
          <a:custGeom>
            <a:avLst/>
            <a:gdLst>
              <a:gd name="connsiteX0" fmla="*/ 10001286 w 10001286"/>
              <a:gd name="connsiteY0" fmla="*/ 581175 h 1162350"/>
              <a:gd name="connsiteX1" fmla="*/ 5000643 w 10001286"/>
              <a:gd name="connsiteY1" fmla="*/ 1162350 h 1162350"/>
              <a:gd name="connsiteX2" fmla="*/ 0 w 10001286"/>
              <a:gd name="connsiteY2" fmla="*/ 581175 h 1162350"/>
              <a:gd name="connsiteX3" fmla="*/ 5000643 w 10001286"/>
              <a:gd name="connsiteY3" fmla="*/ 0 h 1162350"/>
              <a:gd name="connsiteX4" fmla="*/ 10001286 w 10001286"/>
              <a:gd name="connsiteY4" fmla="*/ 581175 h 116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1286" h="1162350">
                <a:moveTo>
                  <a:pt x="10001286" y="581175"/>
                </a:moveTo>
                <a:cubicBezTo>
                  <a:pt x="10001286" y="902149"/>
                  <a:pt x="7762422" y="1162350"/>
                  <a:pt x="5000643" y="1162350"/>
                </a:cubicBezTo>
                <a:cubicBezTo>
                  <a:pt x="2238864" y="1162350"/>
                  <a:pt x="0" y="902149"/>
                  <a:pt x="0" y="581175"/>
                </a:cubicBezTo>
                <a:cubicBezTo>
                  <a:pt x="0" y="260201"/>
                  <a:pt x="2238864" y="0"/>
                  <a:pt x="5000643" y="0"/>
                </a:cubicBezTo>
                <a:cubicBezTo>
                  <a:pt x="7762422" y="0"/>
                  <a:pt x="10001286" y="260201"/>
                  <a:pt x="10001286" y="581175"/>
                </a:cubicBezTo>
                <a:close/>
              </a:path>
            </a:pathLst>
          </a:custGeom>
          <a:noFill/>
          <a:ln w="28548" cap="flat">
            <a:gradFill>
              <a:gsLst>
                <a:gs pos="0">
                  <a:srgbClr val="5675F4">
                    <a:alpha val="18824"/>
                  </a:srgbClr>
                </a:gs>
                <a:gs pos="50000">
                  <a:srgbClr val="4D6FF9">
                    <a:alpha val="59216"/>
                  </a:srgbClr>
                </a:gs>
                <a:gs pos="100000">
                  <a:srgbClr val="456AFF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02" name="Image 30" descr="preencoded.png"/>
          <p:cNvSpPr/>
          <p:nvPr/>
        </p:nvSpPr>
        <p:spPr>
          <a:xfrm>
            <a:off x="5010150" y="3307568"/>
            <a:ext cx="2641600" cy="273830"/>
          </a:xfrm>
          <a:custGeom>
            <a:avLst/>
            <a:gdLst>
              <a:gd name="connsiteX0" fmla="*/ 1981200 w 3962400"/>
              <a:gd name="connsiteY0" fmla="*/ 0 h 410745"/>
              <a:gd name="connsiteX1" fmla="*/ 3962400 w 3962400"/>
              <a:gd name="connsiteY1" fmla="*/ 410606 h 410745"/>
              <a:gd name="connsiteX2" fmla="*/ 3962400 w 3962400"/>
              <a:gd name="connsiteY2" fmla="*/ 410746 h 410745"/>
              <a:gd name="connsiteX3" fmla="*/ 0 w 3962400"/>
              <a:gd name="connsiteY3" fmla="*/ 410746 h 410745"/>
              <a:gd name="connsiteX4" fmla="*/ 0 w 3962400"/>
              <a:gd name="connsiteY4" fmla="*/ 410606 h 410745"/>
              <a:gd name="connsiteX5" fmla="*/ 1981200 w 3962400"/>
              <a:gd name="connsiteY5" fmla="*/ 0 h 41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2400" h="410745">
                <a:moveTo>
                  <a:pt x="1981200" y="0"/>
                </a:moveTo>
                <a:cubicBezTo>
                  <a:pt x="2407577" y="243291"/>
                  <a:pt x="3134392" y="405194"/>
                  <a:pt x="3962400" y="410606"/>
                </a:cubicBezTo>
                <a:lnTo>
                  <a:pt x="3962400" y="410746"/>
                </a:lnTo>
                <a:lnTo>
                  <a:pt x="0" y="410746"/>
                </a:lnTo>
                <a:lnTo>
                  <a:pt x="0" y="410606"/>
                </a:lnTo>
                <a:cubicBezTo>
                  <a:pt x="828006" y="405194"/>
                  <a:pt x="1554823" y="243291"/>
                  <a:pt x="1981200" y="0"/>
                </a:cubicBezTo>
                <a:close/>
              </a:path>
            </a:pathLst>
          </a:custGeom>
          <a:gradFill>
            <a:gsLst>
              <a:gs pos="0">
                <a:srgbClr val="496BFF">
                  <a:alpha val="0"/>
                </a:srgbClr>
              </a:gs>
              <a:gs pos="50000">
                <a:srgbClr val="496BFF">
                  <a:alpha val="49804"/>
                </a:srgbClr>
              </a:gs>
              <a:gs pos="100000">
                <a:srgbClr val="496BFF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03" name="Image 31" descr="preencoded.png"/>
          <p:cNvSpPr/>
          <p:nvPr/>
        </p:nvSpPr>
        <p:spPr>
          <a:xfrm>
            <a:off x="5010150" y="4851400"/>
            <a:ext cx="2641600" cy="273830"/>
          </a:xfrm>
          <a:custGeom>
            <a:avLst/>
            <a:gdLst>
              <a:gd name="connsiteX0" fmla="*/ 1981200 w 3962400"/>
              <a:gd name="connsiteY0" fmla="*/ 0 h 410745"/>
              <a:gd name="connsiteX1" fmla="*/ 3962400 w 3962400"/>
              <a:gd name="connsiteY1" fmla="*/ 410606 h 410745"/>
              <a:gd name="connsiteX2" fmla="*/ 3962400 w 3962400"/>
              <a:gd name="connsiteY2" fmla="*/ 410745 h 410745"/>
              <a:gd name="connsiteX3" fmla="*/ 0 w 3962400"/>
              <a:gd name="connsiteY3" fmla="*/ 410745 h 410745"/>
              <a:gd name="connsiteX4" fmla="*/ 0 w 3962400"/>
              <a:gd name="connsiteY4" fmla="*/ 410606 h 410745"/>
              <a:gd name="connsiteX5" fmla="*/ 1981200 w 3962400"/>
              <a:gd name="connsiteY5" fmla="*/ 0 h 41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2400" h="410745">
                <a:moveTo>
                  <a:pt x="1981200" y="0"/>
                </a:moveTo>
                <a:cubicBezTo>
                  <a:pt x="2407577" y="243292"/>
                  <a:pt x="3134392" y="405194"/>
                  <a:pt x="3962400" y="410606"/>
                </a:cubicBezTo>
                <a:lnTo>
                  <a:pt x="3962400" y="410745"/>
                </a:lnTo>
                <a:lnTo>
                  <a:pt x="0" y="410745"/>
                </a:lnTo>
                <a:lnTo>
                  <a:pt x="0" y="410606"/>
                </a:lnTo>
                <a:cubicBezTo>
                  <a:pt x="828006" y="405194"/>
                  <a:pt x="1554823" y="243292"/>
                  <a:pt x="1981200" y="0"/>
                </a:cubicBezTo>
                <a:close/>
              </a:path>
            </a:pathLst>
          </a:custGeom>
          <a:gradFill>
            <a:gsLst>
              <a:gs pos="0">
                <a:srgbClr val="496BFF">
                  <a:alpha val="0"/>
                </a:srgbClr>
              </a:gs>
              <a:gs pos="50000">
                <a:srgbClr val="496BFF">
                  <a:alpha val="49804"/>
                </a:srgbClr>
              </a:gs>
              <a:gs pos="100000">
                <a:srgbClr val="496BFF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04" name="Image 32" descr="preencoded.png"/>
          <p:cNvSpPr/>
          <p:nvPr/>
        </p:nvSpPr>
        <p:spPr>
          <a:xfrm>
            <a:off x="1333500" y="2463800"/>
            <a:ext cx="1631950" cy="25400"/>
          </a:xfrm>
          <a:custGeom>
            <a:avLst/>
            <a:gdLst>
              <a:gd name="connsiteX0" fmla="*/ 0 w 2447925"/>
              <a:gd name="connsiteY0" fmla="*/ 0 h 38100"/>
              <a:gd name="connsiteX1" fmla="*/ 2447925 w 2447925"/>
              <a:gd name="connsiteY1" fmla="*/ 0 h 38100"/>
              <a:gd name="connsiteX2" fmla="*/ 2447925 w 2447925"/>
              <a:gd name="connsiteY2" fmla="*/ 38100 h 38100"/>
              <a:gd name="connsiteX3" fmla="*/ 0 w 2447925"/>
              <a:gd name="connsiteY3" fmla="*/ 3810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7925" h="38100">
                <a:moveTo>
                  <a:pt x="0" y="0"/>
                </a:moveTo>
                <a:lnTo>
                  <a:pt x="2447925" y="0"/>
                </a:lnTo>
                <a:lnTo>
                  <a:pt x="2447925" y="38100"/>
                </a:lnTo>
                <a:lnTo>
                  <a:pt x="0" y="38100"/>
                </a:lnTo>
                <a:close/>
              </a:path>
            </a:pathLst>
          </a:custGeom>
          <a:gradFill>
            <a:gsLst>
              <a:gs pos="0">
                <a:srgbClr val="486AFF"/>
              </a:gs>
              <a:gs pos="50000">
                <a:srgbClr val="486AFF">
                  <a:alpha val="49804"/>
                </a:srgbClr>
              </a:gs>
              <a:gs pos="100000">
                <a:srgbClr val="486AFF">
                  <a:alpha val="0"/>
                </a:srgbClr>
              </a:gs>
            </a:gsLst>
            <a:lin ang="1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05" name="Image 33" descr="preencoded.png"/>
          <p:cNvSpPr/>
          <p:nvPr/>
        </p:nvSpPr>
        <p:spPr>
          <a:xfrm>
            <a:off x="1333500" y="3778250"/>
            <a:ext cx="1631950" cy="25400"/>
          </a:xfrm>
          <a:custGeom>
            <a:avLst/>
            <a:gdLst>
              <a:gd name="connsiteX0" fmla="*/ 0 w 2447925"/>
              <a:gd name="connsiteY0" fmla="*/ 0 h 38100"/>
              <a:gd name="connsiteX1" fmla="*/ 2447925 w 2447925"/>
              <a:gd name="connsiteY1" fmla="*/ 0 h 38100"/>
              <a:gd name="connsiteX2" fmla="*/ 2447925 w 2447925"/>
              <a:gd name="connsiteY2" fmla="*/ 38100 h 38100"/>
              <a:gd name="connsiteX3" fmla="*/ 0 w 2447925"/>
              <a:gd name="connsiteY3" fmla="*/ 3810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7925" h="38100">
                <a:moveTo>
                  <a:pt x="0" y="0"/>
                </a:moveTo>
                <a:lnTo>
                  <a:pt x="2447925" y="0"/>
                </a:lnTo>
                <a:lnTo>
                  <a:pt x="2447925" y="38100"/>
                </a:lnTo>
                <a:lnTo>
                  <a:pt x="0" y="38100"/>
                </a:lnTo>
                <a:close/>
              </a:path>
            </a:pathLst>
          </a:custGeom>
          <a:gradFill>
            <a:gsLst>
              <a:gs pos="0">
                <a:srgbClr val="486AFF"/>
              </a:gs>
              <a:gs pos="50000">
                <a:srgbClr val="486AFF">
                  <a:alpha val="49804"/>
                </a:srgbClr>
              </a:gs>
              <a:gs pos="100000">
                <a:srgbClr val="486AFF">
                  <a:alpha val="0"/>
                </a:srgbClr>
              </a:gs>
            </a:gsLst>
            <a:lin ang="1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06" name="Image 34" descr="preencoded.png"/>
          <p:cNvSpPr/>
          <p:nvPr/>
        </p:nvSpPr>
        <p:spPr>
          <a:xfrm>
            <a:off x="1333500" y="5181600"/>
            <a:ext cx="1631950" cy="25400"/>
          </a:xfrm>
          <a:custGeom>
            <a:avLst/>
            <a:gdLst>
              <a:gd name="connsiteX0" fmla="*/ 0 w 2447925"/>
              <a:gd name="connsiteY0" fmla="*/ 0 h 38100"/>
              <a:gd name="connsiteX1" fmla="*/ 2447925 w 2447925"/>
              <a:gd name="connsiteY1" fmla="*/ 0 h 38100"/>
              <a:gd name="connsiteX2" fmla="*/ 2447925 w 2447925"/>
              <a:gd name="connsiteY2" fmla="*/ 38100 h 38100"/>
              <a:gd name="connsiteX3" fmla="*/ 0 w 2447925"/>
              <a:gd name="connsiteY3" fmla="*/ 3810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7925" h="38100">
                <a:moveTo>
                  <a:pt x="0" y="0"/>
                </a:moveTo>
                <a:lnTo>
                  <a:pt x="2447925" y="0"/>
                </a:lnTo>
                <a:lnTo>
                  <a:pt x="2447925" y="38100"/>
                </a:lnTo>
                <a:lnTo>
                  <a:pt x="0" y="38100"/>
                </a:lnTo>
                <a:close/>
              </a:path>
            </a:pathLst>
          </a:custGeom>
          <a:gradFill>
            <a:gsLst>
              <a:gs pos="0">
                <a:srgbClr val="486AFF"/>
              </a:gs>
              <a:gs pos="50000">
                <a:srgbClr val="486AFF">
                  <a:alpha val="49804"/>
                </a:srgbClr>
              </a:gs>
              <a:gs pos="100000">
                <a:srgbClr val="486AFF">
                  <a:alpha val="0"/>
                </a:srgbClr>
              </a:gs>
            </a:gsLst>
            <a:lin ang="1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07" name="Image 35" descr="preencoded.png"/>
          <p:cNvSpPr/>
          <p:nvPr/>
        </p:nvSpPr>
        <p:spPr>
          <a:xfrm>
            <a:off x="1358900" y="2876550"/>
            <a:ext cx="3175" cy="755650"/>
          </a:xfrm>
          <a:custGeom>
            <a:avLst/>
            <a:gdLst>
              <a:gd name="connsiteX0" fmla="*/ 0 w 4762"/>
              <a:gd name="connsiteY0" fmla="*/ 0 h 1133475"/>
              <a:gd name="connsiteX1" fmla="*/ 0 w 4762"/>
              <a:gd name="connsiteY1" fmla="*/ 1133475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62" h="1133475">
                <a:moveTo>
                  <a:pt x="0" y="0"/>
                </a:moveTo>
                <a:lnTo>
                  <a:pt x="0" y="1133475"/>
                </a:lnTo>
              </a:path>
            </a:pathLst>
          </a:custGeom>
          <a:noFill/>
          <a:ln w="4763" cap="flat">
            <a:solidFill>
              <a:srgbClr val="ADB5DE"/>
            </a:solidFill>
            <a:custDash>
              <a:ds d="150000" sp="150000"/>
            </a:custDash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08" name="Image 36" descr="preencoded.png"/>
          <p:cNvSpPr/>
          <p:nvPr/>
        </p:nvSpPr>
        <p:spPr>
          <a:xfrm>
            <a:off x="1358900" y="4203700"/>
            <a:ext cx="3175" cy="755650"/>
          </a:xfrm>
          <a:custGeom>
            <a:avLst/>
            <a:gdLst>
              <a:gd name="connsiteX0" fmla="*/ 0 w 4762"/>
              <a:gd name="connsiteY0" fmla="*/ 0 h 1133475"/>
              <a:gd name="connsiteX1" fmla="*/ 0 w 4762"/>
              <a:gd name="connsiteY1" fmla="*/ 1133475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62" h="1133475">
                <a:moveTo>
                  <a:pt x="0" y="0"/>
                </a:moveTo>
                <a:lnTo>
                  <a:pt x="0" y="1133475"/>
                </a:lnTo>
              </a:path>
            </a:pathLst>
          </a:custGeom>
          <a:noFill/>
          <a:ln w="4763" cap="flat">
            <a:solidFill>
              <a:srgbClr val="ADB5DE"/>
            </a:solidFill>
            <a:custDash>
              <a:ds d="150000" sp="150000"/>
            </a:custDash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09" name="Image 37" descr="preencoded.png"/>
          <p:cNvSpPr/>
          <p:nvPr/>
        </p:nvSpPr>
        <p:spPr>
          <a:xfrm>
            <a:off x="1358900" y="5613400"/>
            <a:ext cx="3175" cy="635000"/>
          </a:xfrm>
          <a:custGeom>
            <a:avLst/>
            <a:gdLst>
              <a:gd name="connsiteX0" fmla="*/ 0 w 4762"/>
              <a:gd name="connsiteY0" fmla="*/ 0 h 952500"/>
              <a:gd name="connsiteX1" fmla="*/ 0 w 4762"/>
              <a:gd name="connsiteY1" fmla="*/ 95250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62" h="952500">
                <a:moveTo>
                  <a:pt x="0" y="0"/>
                </a:moveTo>
                <a:lnTo>
                  <a:pt x="0" y="952500"/>
                </a:lnTo>
              </a:path>
            </a:pathLst>
          </a:custGeom>
          <a:noFill/>
          <a:ln w="4763" cap="flat">
            <a:solidFill>
              <a:srgbClr val="ADB5DE"/>
            </a:solidFill>
            <a:custDash>
              <a:ds d="150000" sp="150000"/>
            </a:custDash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10" name="Image 38" descr="preencoded.png"/>
          <p:cNvSpPr/>
          <p:nvPr/>
        </p:nvSpPr>
        <p:spPr>
          <a:xfrm>
            <a:off x="1339850" y="2838450"/>
            <a:ext cx="38100" cy="38100"/>
          </a:xfrm>
          <a:custGeom>
            <a:avLst/>
            <a:gdLst>
              <a:gd name="connsiteX0" fmla="*/ 57150 w 57150"/>
              <a:gd name="connsiteY0" fmla="*/ 28575 h 57150"/>
              <a:gd name="connsiteX1" fmla="*/ 28575 w 57150"/>
              <a:gd name="connsiteY1" fmla="*/ 57150 h 57150"/>
              <a:gd name="connsiteX2" fmla="*/ 0 w 57150"/>
              <a:gd name="connsiteY2" fmla="*/ 28575 h 57150"/>
              <a:gd name="connsiteX3" fmla="*/ 28575 w 57150"/>
              <a:gd name="connsiteY3" fmla="*/ 0 h 57150"/>
              <a:gd name="connsiteX4" fmla="*/ 57150 w 57150"/>
              <a:gd name="connsiteY4" fmla="*/ 28575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50" h="57150">
                <a:moveTo>
                  <a:pt x="57150" y="28575"/>
                </a:moveTo>
                <a:cubicBezTo>
                  <a:pt x="57150" y="44357"/>
                  <a:pt x="44357" y="57150"/>
                  <a:pt x="28575" y="57150"/>
                </a:cubicBezTo>
                <a:cubicBezTo>
                  <a:pt x="12793" y="57150"/>
                  <a:pt x="0" y="44357"/>
                  <a:pt x="0" y="28575"/>
                </a:cubicBezTo>
                <a:cubicBezTo>
                  <a:pt x="0" y="12793"/>
                  <a:pt x="12793" y="0"/>
                  <a:pt x="28575" y="0"/>
                </a:cubicBezTo>
                <a:cubicBezTo>
                  <a:pt x="44357" y="0"/>
                  <a:pt x="57150" y="12793"/>
                  <a:pt x="57150" y="28575"/>
                </a:cubicBezTo>
                <a:close/>
              </a:path>
            </a:pathLst>
          </a:custGeom>
          <a:noFill/>
          <a:ln w="19050" cap="flat">
            <a:solidFill>
              <a:srgbClr val="2D4EFF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11" name="Image 39" descr="preencoded.png"/>
          <p:cNvSpPr/>
          <p:nvPr/>
        </p:nvSpPr>
        <p:spPr>
          <a:xfrm>
            <a:off x="1339850" y="4165600"/>
            <a:ext cx="38100" cy="38100"/>
          </a:xfrm>
          <a:custGeom>
            <a:avLst/>
            <a:gdLst>
              <a:gd name="connsiteX0" fmla="*/ 57150 w 57150"/>
              <a:gd name="connsiteY0" fmla="*/ 28575 h 57150"/>
              <a:gd name="connsiteX1" fmla="*/ 28575 w 57150"/>
              <a:gd name="connsiteY1" fmla="*/ 57150 h 57150"/>
              <a:gd name="connsiteX2" fmla="*/ 0 w 57150"/>
              <a:gd name="connsiteY2" fmla="*/ 28575 h 57150"/>
              <a:gd name="connsiteX3" fmla="*/ 28575 w 57150"/>
              <a:gd name="connsiteY3" fmla="*/ 0 h 57150"/>
              <a:gd name="connsiteX4" fmla="*/ 57150 w 57150"/>
              <a:gd name="connsiteY4" fmla="*/ 28575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50" h="57150">
                <a:moveTo>
                  <a:pt x="57150" y="28575"/>
                </a:moveTo>
                <a:cubicBezTo>
                  <a:pt x="57150" y="44357"/>
                  <a:pt x="44357" y="57150"/>
                  <a:pt x="28575" y="57150"/>
                </a:cubicBezTo>
                <a:cubicBezTo>
                  <a:pt x="12793" y="57150"/>
                  <a:pt x="0" y="44357"/>
                  <a:pt x="0" y="28575"/>
                </a:cubicBezTo>
                <a:cubicBezTo>
                  <a:pt x="0" y="12793"/>
                  <a:pt x="12793" y="0"/>
                  <a:pt x="28575" y="0"/>
                </a:cubicBezTo>
                <a:cubicBezTo>
                  <a:pt x="44357" y="0"/>
                  <a:pt x="57150" y="12793"/>
                  <a:pt x="57150" y="28575"/>
                </a:cubicBezTo>
                <a:close/>
              </a:path>
            </a:pathLst>
          </a:custGeom>
          <a:noFill/>
          <a:ln w="19050" cap="flat">
            <a:solidFill>
              <a:srgbClr val="2D4EFF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12" name="Image 40" descr="preencoded.png"/>
          <p:cNvSpPr/>
          <p:nvPr/>
        </p:nvSpPr>
        <p:spPr>
          <a:xfrm>
            <a:off x="1339850" y="5575300"/>
            <a:ext cx="38100" cy="38100"/>
          </a:xfrm>
          <a:custGeom>
            <a:avLst/>
            <a:gdLst>
              <a:gd name="connsiteX0" fmla="*/ 57150 w 57150"/>
              <a:gd name="connsiteY0" fmla="*/ 28575 h 57150"/>
              <a:gd name="connsiteX1" fmla="*/ 28575 w 57150"/>
              <a:gd name="connsiteY1" fmla="*/ 57150 h 57150"/>
              <a:gd name="connsiteX2" fmla="*/ 0 w 57150"/>
              <a:gd name="connsiteY2" fmla="*/ 28575 h 57150"/>
              <a:gd name="connsiteX3" fmla="*/ 28575 w 57150"/>
              <a:gd name="connsiteY3" fmla="*/ 0 h 57150"/>
              <a:gd name="connsiteX4" fmla="*/ 57150 w 57150"/>
              <a:gd name="connsiteY4" fmla="*/ 28575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50" h="57150">
                <a:moveTo>
                  <a:pt x="57150" y="28575"/>
                </a:moveTo>
                <a:cubicBezTo>
                  <a:pt x="57150" y="44357"/>
                  <a:pt x="44357" y="57150"/>
                  <a:pt x="28575" y="57150"/>
                </a:cubicBezTo>
                <a:cubicBezTo>
                  <a:pt x="12793" y="57150"/>
                  <a:pt x="0" y="44357"/>
                  <a:pt x="0" y="28575"/>
                </a:cubicBezTo>
                <a:cubicBezTo>
                  <a:pt x="0" y="12793"/>
                  <a:pt x="12793" y="0"/>
                  <a:pt x="28575" y="0"/>
                </a:cubicBezTo>
                <a:cubicBezTo>
                  <a:pt x="44357" y="0"/>
                  <a:pt x="57150" y="12793"/>
                  <a:pt x="57150" y="28575"/>
                </a:cubicBezTo>
                <a:close/>
              </a:path>
            </a:pathLst>
          </a:custGeom>
          <a:noFill/>
          <a:ln w="19050" cap="flat">
            <a:solidFill>
              <a:srgbClr val="2D4EFF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13" name="Image 41" descr="preencoded.png"/>
          <p:cNvSpPr/>
          <p:nvPr/>
        </p:nvSpPr>
        <p:spPr>
          <a:xfrm>
            <a:off x="1336903" y="3629025"/>
            <a:ext cx="43994" cy="28575"/>
          </a:xfrm>
          <a:custGeom>
            <a:avLst/>
            <a:gdLst>
              <a:gd name="connsiteX0" fmla="*/ 32996 w 65991"/>
              <a:gd name="connsiteY0" fmla="*/ 42863 h 42862"/>
              <a:gd name="connsiteX1" fmla="*/ 65991 w 65991"/>
              <a:gd name="connsiteY1" fmla="*/ 0 h 42862"/>
              <a:gd name="connsiteX2" fmla="*/ 0 w 65991"/>
              <a:gd name="connsiteY2" fmla="*/ 0 h 42862"/>
              <a:gd name="connsiteX3" fmla="*/ 32996 w 65991"/>
              <a:gd name="connsiteY3" fmla="*/ 42863 h 42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991" h="42862">
                <a:moveTo>
                  <a:pt x="32996" y="42863"/>
                </a:moveTo>
                <a:lnTo>
                  <a:pt x="65991" y="0"/>
                </a:lnTo>
                <a:lnTo>
                  <a:pt x="0" y="0"/>
                </a:lnTo>
                <a:lnTo>
                  <a:pt x="32996" y="42863"/>
                </a:lnTo>
                <a:close/>
              </a:path>
            </a:pathLst>
          </a:custGeom>
          <a:solidFill>
            <a:srgbClr val="2137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14" name="Image 42" descr="preencoded.png"/>
          <p:cNvSpPr/>
          <p:nvPr/>
        </p:nvSpPr>
        <p:spPr>
          <a:xfrm>
            <a:off x="1336903" y="4956175"/>
            <a:ext cx="43994" cy="28575"/>
          </a:xfrm>
          <a:custGeom>
            <a:avLst/>
            <a:gdLst>
              <a:gd name="connsiteX0" fmla="*/ 32996 w 65991"/>
              <a:gd name="connsiteY0" fmla="*/ 42863 h 42862"/>
              <a:gd name="connsiteX1" fmla="*/ 65991 w 65991"/>
              <a:gd name="connsiteY1" fmla="*/ 0 h 42862"/>
              <a:gd name="connsiteX2" fmla="*/ 0 w 65991"/>
              <a:gd name="connsiteY2" fmla="*/ 0 h 42862"/>
              <a:gd name="connsiteX3" fmla="*/ 32996 w 65991"/>
              <a:gd name="connsiteY3" fmla="*/ 42863 h 42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991" h="42862">
                <a:moveTo>
                  <a:pt x="32996" y="42863"/>
                </a:moveTo>
                <a:lnTo>
                  <a:pt x="65991" y="0"/>
                </a:lnTo>
                <a:lnTo>
                  <a:pt x="0" y="0"/>
                </a:lnTo>
                <a:lnTo>
                  <a:pt x="32996" y="42863"/>
                </a:lnTo>
                <a:close/>
              </a:path>
            </a:pathLst>
          </a:custGeom>
          <a:solidFill>
            <a:srgbClr val="2137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15" name="Image 43" descr="preencoded.png"/>
          <p:cNvSpPr/>
          <p:nvPr/>
        </p:nvSpPr>
        <p:spPr>
          <a:xfrm>
            <a:off x="1336903" y="6243637"/>
            <a:ext cx="43994" cy="23812"/>
          </a:xfrm>
          <a:custGeom>
            <a:avLst/>
            <a:gdLst>
              <a:gd name="connsiteX0" fmla="*/ 32996 w 65991"/>
              <a:gd name="connsiteY0" fmla="*/ 35719 h 35718"/>
              <a:gd name="connsiteX1" fmla="*/ 65991 w 65991"/>
              <a:gd name="connsiteY1" fmla="*/ 0 h 35718"/>
              <a:gd name="connsiteX2" fmla="*/ 0 w 65991"/>
              <a:gd name="connsiteY2" fmla="*/ 0 h 35718"/>
              <a:gd name="connsiteX3" fmla="*/ 32996 w 65991"/>
              <a:gd name="connsiteY3" fmla="*/ 35719 h 35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991" h="35718">
                <a:moveTo>
                  <a:pt x="32996" y="35719"/>
                </a:moveTo>
                <a:lnTo>
                  <a:pt x="65991" y="0"/>
                </a:lnTo>
                <a:lnTo>
                  <a:pt x="0" y="0"/>
                </a:lnTo>
                <a:lnTo>
                  <a:pt x="32996" y="35719"/>
                </a:lnTo>
                <a:close/>
              </a:path>
            </a:pathLst>
          </a:custGeom>
          <a:solidFill>
            <a:srgbClr val="2137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24" name="椭圆 123">
            <a:extLst>
              <a:ext uri="{FF2B5EF4-FFF2-40B4-BE49-F238E27FC236}">
                <a16:creationId xmlns:a16="http://schemas.microsoft.com/office/drawing/2014/main" id="{BE79D86A-5DE6-3AB8-C29D-36BD415BDE88}"/>
              </a:ext>
            </a:extLst>
          </p:cNvPr>
          <p:cNvSpPr/>
          <p:nvPr/>
        </p:nvSpPr>
        <p:spPr>
          <a:xfrm>
            <a:off x="3362669" y="2748692"/>
            <a:ext cx="81829" cy="81829"/>
          </a:xfrm>
          <a:prstGeom prst="ellipse">
            <a:avLst/>
          </a:prstGeom>
          <a:gradFill>
            <a:gsLst>
              <a:gs pos="0">
                <a:srgbClr val="5F81FE"/>
              </a:gs>
              <a:gs pos="100000">
                <a:srgbClr val="2E50FF"/>
              </a:gs>
            </a:gsLst>
            <a:lin ang="5400000" scaled="1"/>
          </a:gradFill>
          <a:ln w="25400">
            <a:solidFill>
              <a:schemeClr val="bg1"/>
            </a:solidFill>
          </a:ln>
          <a:effectLst>
            <a:outerShdw blurRad="311794" dist="50800" dir="5400000" algn="ctr" rotWithShape="0">
              <a:srgbClr val="2D4EFF">
                <a:alpha val="4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125" name="椭圆 124">
            <a:extLst>
              <a:ext uri="{FF2B5EF4-FFF2-40B4-BE49-F238E27FC236}">
                <a16:creationId xmlns:a16="http://schemas.microsoft.com/office/drawing/2014/main" id="{F9A4D168-4F65-04E2-57EC-7FAC1B716CC3}"/>
              </a:ext>
            </a:extLst>
          </p:cNvPr>
          <p:cNvSpPr/>
          <p:nvPr/>
        </p:nvSpPr>
        <p:spPr>
          <a:xfrm>
            <a:off x="4874312" y="2901092"/>
            <a:ext cx="81829" cy="81829"/>
          </a:xfrm>
          <a:prstGeom prst="ellipse">
            <a:avLst/>
          </a:prstGeom>
          <a:gradFill>
            <a:gsLst>
              <a:gs pos="0">
                <a:srgbClr val="5F81FE"/>
              </a:gs>
              <a:gs pos="100000">
                <a:srgbClr val="2E50FF"/>
              </a:gs>
            </a:gsLst>
            <a:lin ang="5400000" scaled="1"/>
          </a:gradFill>
          <a:ln w="25400">
            <a:solidFill>
              <a:schemeClr val="bg1"/>
            </a:solidFill>
          </a:ln>
          <a:effectLst>
            <a:outerShdw blurRad="311794" dist="50800" dir="5400000" algn="ctr" rotWithShape="0">
              <a:srgbClr val="2D4EFF">
                <a:alpha val="4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126" name="椭圆 125">
            <a:extLst>
              <a:ext uri="{FF2B5EF4-FFF2-40B4-BE49-F238E27FC236}">
                <a16:creationId xmlns:a16="http://schemas.microsoft.com/office/drawing/2014/main" id="{0362D1F5-77CE-4E6A-4028-ACD67967FDF2}"/>
              </a:ext>
            </a:extLst>
          </p:cNvPr>
          <p:cNvSpPr/>
          <p:nvPr/>
        </p:nvSpPr>
        <p:spPr>
          <a:xfrm>
            <a:off x="3758085" y="2307968"/>
            <a:ext cx="81829" cy="81829"/>
          </a:xfrm>
          <a:prstGeom prst="ellipse">
            <a:avLst/>
          </a:prstGeom>
          <a:gradFill>
            <a:gsLst>
              <a:gs pos="0">
                <a:srgbClr val="5F81FE"/>
              </a:gs>
              <a:gs pos="100000">
                <a:srgbClr val="2E50FF"/>
              </a:gs>
            </a:gsLst>
            <a:lin ang="5400000" scaled="1"/>
          </a:gradFill>
          <a:ln w="25400">
            <a:solidFill>
              <a:schemeClr val="bg1"/>
            </a:solidFill>
          </a:ln>
          <a:effectLst>
            <a:outerShdw blurRad="311794" dist="50800" dir="5400000" algn="ctr" rotWithShape="0">
              <a:srgbClr val="2D4EFF">
                <a:alpha val="4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127" name="椭圆 126">
            <a:extLst>
              <a:ext uri="{FF2B5EF4-FFF2-40B4-BE49-F238E27FC236}">
                <a16:creationId xmlns:a16="http://schemas.microsoft.com/office/drawing/2014/main" id="{FA8FC0DC-AEF9-59D5-DFB1-060D7AC67245}"/>
              </a:ext>
            </a:extLst>
          </p:cNvPr>
          <p:cNvSpPr/>
          <p:nvPr/>
        </p:nvSpPr>
        <p:spPr>
          <a:xfrm>
            <a:off x="4973166" y="2196757"/>
            <a:ext cx="81829" cy="81829"/>
          </a:xfrm>
          <a:prstGeom prst="ellipse">
            <a:avLst/>
          </a:prstGeom>
          <a:gradFill>
            <a:gsLst>
              <a:gs pos="0">
                <a:srgbClr val="5F81FE"/>
              </a:gs>
              <a:gs pos="100000">
                <a:srgbClr val="2E50FF"/>
              </a:gs>
            </a:gsLst>
            <a:lin ang="5400000" scaled="1"/>
          </a:gradFill>
          <a:ln w="25400">
            <a:solidFill>
              <a:schemeClr val="bg1"/>
            </a:solidFill>
          </a:ln>
          <a:effectLst>
            <a:outerShdw blurRad="311794" dist="50800" dir="5400000" algn="ctr" rotWithShape="0">
              <a:srgbClr val="2D4EFF">
                <a:alpha val="4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128" name="椭圆 127">
            <a:extLst>
              <a:ext uri="{FF2B5EF4-FFF2-40B4-BE49-F238E27FC236}">
                <a16:creationId xmlns:a16="http://schemas.microsoft.com/office/drawing/2014/main" id="{7FDCF343-2BFE-225B-30CC-0AA6345971EA}"/>
              </a:ext>
            </a:extLst>
          </p:cNvPr>
          <p:cNvSpPr/>
          <p:nvPr/>
        </p:nvSpPr>
        <p:spPr>
          <a:xfrm>
            <a:off x="6134701" y="2172044"/>
            <a:ext cx="81829" cy="81829"/>
          </a:xfrm>
          <a:prstGeom prst="ellipse">
            <a:avLst/>
          </a:prstGeom>
          <a:gradFill>
            <a:gsLst>
              <a:gs pos="0">
                <a:srgbClr val="5F81FE"/>
              </a:gs>
              <a:gs pos="100000">
                <a:srgbClr val="2E50FF"/>
              </a:gs>
            </a:gsLst>
            <a:lin ang="5400000" scaled="1"/>
          </a:gradFill>
          <a:ln w="25400">
            <a:solidFill>
              <a:schemeClr val="bg1"/>
            </a:solidFill>
          </a:ln>
          <a:effectLst>
            <a:outerShdw blurRad="311794" dist="50800" dir="5400000" algn="ctr" rotWithShape="0">
              <a:srgbClr val="2D4EFF">
                <a:alpha val="4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129" name="椭圆 128">
            <a:extLst>
              <a:ext uri="{FF2B5EF4-FFF2-40B4-BE49-F238E27FC236}">
                <a16:creationId xmlns:a16="http://schemas.microsoft.com/office/drawing/2014/main" id="{A8459F3C-4594-4C3E-1DB7-685714A23041}"/>
              </a:ext>
            </a:extLst>
          </p:cNvPr>
          <p:cNvSpPr/>
          <p:nvPr/>
        </p:nvSpPr>
        <p:spPr>
          <a:xfrm>
            <a:off x="6291220" y="2946400"/>
            <a:ext cx="81829" cy="81829"/>
          </a:xfrm>
          <a:prstGeom prst="ellipse">
            <a:avLst/>
          </a:prstGeom>
          <a:gradFill>
            <a:gsLst>
              <a:gs pos="0">
                <a:srgbClr val="5F81FE"/>
              </a:gs>
              <a:gs pos="100000">
                <a:srgbClr val="2E50FF"/>
              </a:gs>
            </a:gsLst>
            <a:lin ang="5400000" scaled="1"/>
          </a:gradFill>
          <a:ln w="25400">
            <a:solidFill>
              <a:schemeClr val="bg1"/>
            </a:solidFill>
          </a:ln>
          <a:effectLst>
            <a:outerShdw blurRad="311794" dist="50800" dir="5400000" algn="ctr" rotWithShape="0">
              <a:srgbClr val="2D4EFF">
                <a:alpha val="4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130" name="椭圆 129">
            <a:extLst>
              <a:ext uri="{FF2B5EF4-FFF2-40B4-BE49-F238E27FC236}">
                <a16:creationId xmlns:a16="http://schemas.microsoft.com/office/drawing/2014/main" id="{A67A5EDE-5A85-56B0-C469-F4D3975138B4}"/>
              </a:ext>
            </a:extLst>
          </p:cNvPr>
          <p:cNvSpPr/>
          <p:nvPr/>
        </p:nvSpPr>
        <p:spPr>
          <a:xfrm>
            <a:off x="7576323" y="2929924"/>
            <a:ext cx="81829" cy="81829"/>
          </a:xfrm>
          <a:prstGeom prst="ellipse">
            <a:avLst/>
          </a:prstGeom>
          <a:gradFill>
            <a:gsLst>
              <a:gs pos="0">
                <a:srgbClr val="5F81FE"/>
              </a:gs>
              <a:gs pos="100000">
                <a:srgbClr val="2E50FF"/>
              </a:gs>
            </a:gsLst>
            <a:lin ang="5400000" scaled="1"/>
          </a:gradFill>
          <a:ln w="25400">
            <a:solidFill>
              <a:schemeClr val="bg1"/>
            </a:solidFill>
          </a:ln>
          <a:effectLst>
            <a:outerShdw blurRad="311794" dist="50800" dir="5400000" algn="ctr" rotWithShape="0">
              <a:srgbClr val="2D4EFF">
                <a:alpha val="4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131" name="椭圆 130">
            <a:extLst>
              <a:ext uri="{FF2B5EF4-FFF2-40B4-BE49-F238E27FC236}">
                <a16:creationId xmlns:a16="http://schemas.microsoft.com/office/drawing/2014/main" id="{33BFB964-E9BA-CFC0-83E4-00294C953FF7}"/>
              </a:ext>
            </a:extLst>
          </p:cNvPr>
          <p:cNvSpPr/>
          <p:nvPr/>
        </p:nvSpPr>
        <p:spPr>
          <a:xfrm>
            <a:off x="7477469" y="2188519"/>
            <a:ext cx="81829" cy="81829"/>
          </a:xfrm>
          <a:prstGeom prst="ellipse">
            <a:avLst/>
          </a:prstGeom>
          <a:gradFill>
            <a:gsLst>
              <a:gs pos="0">
                <a:srgbClr val="5F81FE"/>
              </a:gs>
              <a:gs pos="100000">
                <a:srgbClr val="2E50FF"/>
              </a:gs>
            </a:gsLst>
            <a:lin ang="5400000" scaled="1"/>
          </a:gradFill>
          <a:ln w="25400">
            <a:solidFill>
              <a:schemeClr val="bg1"/>
            </a:solidFill>
          </a:ln>
          <a:effectLst>
            <a:outerShdw blurRad="311794" dist="50800" dir="5400000" algn="ctr" rotWithShape="0">
              <a:srgbClr val="2D4EFF">
                <a:alpha val="4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132" name="椭圆 131">
            <a:extLst>
              <a:ext uri="{FF2B5EF4-FFF2-40B4-BE49-F238E27FC236}">
                <a16:creationId xmlns:a16="http://schemas.microsoft.com/office/drawing/2014/main" id="{221156C3-F987-E305-6E78-0A8D3DECC52D}"/>
              </a:ext>
            </a:extLst>
          </p:cNvPr>
          <p:cNvSpPr/>
          <p:nvPr/>
        </p:nvSpPr>
        <p:spPr>
          <a:xfrm>
            <a:off x="8811999" y="2299730"/>
            <a:ext cx="81829" cy="81829"/>
          </a:xfrm>
          <a:prstGeom prst="ellipse">
            <a:avLst/>
          </a:prstGeom>
          <a:gradFill>
            <a:gsLst>
              <a:gs pos="0">
                <a:srgbClr val="5F81FE"/>
              </a:gs>
              <a:gs pos="100000">
                <a:srgbClr val="2E50FF"/>
              </a:gs>
            </a:gsLst>
            <a:lin ang="5400000" scaled="1"/>
          </a:gradFill>
          <a:ln w="25400">
            <a:solidFill>
              <a:schemeClr val="bg1"/>
            </a:solidFill>
          </a:ln>
          <a:effectLst>
            <a:outerShdw blurRad="311794" dist="50800" dir="5400000" algn="ctr" rotWithShape="0">
              <a:srgbClr val="2D4EFF">
                <a:alpha val="4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133" name="椭圆 132">
            <a:extLst>
              <a:ext uri="{FF2B5EF4-FFF2-40B4-BE49-F238E27FC236}">
                <a16:creationId xmlns:a16="http://schemas.microsoft.com/office/drawing/2014/main" id="{6E51D8A7-FDAF-7B31-7B3B-F4B74510B86E}"/>
              </a:ext>
            </a:extLst>
          </p:cNvPr>
          <p:cNvSpPr/>
          <p:nvPr/>
        </p:nvSpPr>
        <p:spPr>
          <a:xfrm>
            <a:off x="9055015" y="2777524"/>
            <a:ext cx="81829" cy="81829"/>
          </a:xfrm>
          <a:prstGeom prst="ellipse">
            <a:avLst/>
          </a:prstGeom>
          <a:gradFill>
            <a:gsLst>
              <a:gs pos="0">
                <a:srgbClr val="5F81FE"/>
              </a:gs>
              <a:gs pos="100000">
                <a:srgbClr val="2E50FF"/>
              </a:gs>
            </a:gsLst>
            <a:lin ang="5400000" scaled="1"/>
          </a:gradFill>
          <a:ln w="25400">
            <a:solidFill>
              <a:schemeClr val="bg1"/>
            </a:solidFill>
          </a:ln>
          <a:effectLst>
            <a:outerShdw blurRad="311794" dist="50800" dir="5400000" algn="ctr" rotWithShape="0">
              <a:srgbClr val="2D4EFF">
                <a:alpha val="4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134" name="椭圆 133">
            <a:extLst>
              <a:ext uri="{FF2B5EF4-FFF2-40B4-BE49-F238E27FC236}">
                <a16:creationId xmlns:a16="http://schemas.microsoft.com/office/drawing/2014/main" id="{BAFA0B48-2495-8A14-5A0E-A53A2175F98D}"/>
              </a:ext>
            </a:extLst>
          </p:cNvPr>
          <p:cNvSpPr/>
          <p:nvPr/>
        </p:nvSpPr>
        <p:spPr>
          <a:xfrm>
            <a:off x="8286919" y="3777268"/>
            <a:ext cx="81829" cy="81829"/>
          </a:xfrm>
          <a:prstGeom prst="ellipse">
            <a:avLst/>
          </a:prstGeom>
          <a:gradFill>
            <a:gsLst>
              <a:gs pos="0">
                <a:srgbClr val="5F81FE"/>
              </a:gs>
              <a:gs pos="100000">
                <a:srgbClr val="2E50FF"/>
              </a:gs>
            </a:gsLst>
            <a:lin ang="5400000" scaled="1"/>
          </a:gradFill>
          <a:ln w="25400">
            <a:solidFill>
              <a:schemeClr val="bg1"/>
            </a:solidFill>
          </a:ln>
          <a:effectLst>
            <a:outerShdw blurRad="311794" dist="50800" dir="5400000" algn="ctr" rotWithShape="0">
              <a:srgbClr val="2D4EFF">
                <a:alpha val="4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135" name="椭圆 134">
            <a:extLst>
              <a:ext uri="{FF2B5EF4-FFF2-40B4-BE49-F238E27FC236}">
                <a16:creationId xmlns:a16="http://schemas.microsoft.com/office/drawing/2014/main" id="{BE50E183-F3F3-A213-8C23-620F93ECF734}"/>
              </a:ext>
            </a:extLst>
          </p:cNvPr>
          <p:cNvSpPr/>
          <p:nvPr/>
        </p:nvSpPr>
        <p:spPr>
          <a:xfrm>
            <a:off x="8768503" y="4234468"/>
            <a:ext cx="81829" cy="81829"/>
          </a:xfrm>
          <a:prstGeom prst="ellipse">
            <a:avLst/>
          </a:prstGeom>
          <a:gradFill>
            <a:gsLst>
              <a:gs pos="0">
                <a:srgbClr val="5F81FE"/>
              </a:gs>
              <a:gs pos="100000">
                <a:srgbClr val="2E50FF"/>
              </a:gs>
            </a:gsLst>
            <a:lin ang="5400000" scaled="1"/>
          </a:gradFill>
          <a:ln w="25400">
            <a:solidFill>
              <a:schemeClr val="bg1"/>
            </a:solidFill>
          </a:ln>
          <a:effectLst>
            <a:outerShdw blurRad="311794" dist="50800" dir="5400000" algn="ctr" rotWithShape="0">
              <a:srgbClr val="2D4EFF">
                <a:alpha val="4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136" name="椭圆 135">
            <a:extLst>
              <a:ext uri="{FF2B5EF4-FFF2-40B4-BE49-F238E27FC236}">
                <a16:creationId xmlns:a16="http://schemas.microsoft.com/office/drawing/2014/main" id="{EED741D3-E449-8B7A-0820-8E0A37E2EA46}"/>
              </a:ext>
            </a:extLst>
          </p:cNvPr>
          <p:cNvSpPr/>
          <p:nvPr/>
        </p:nvSpPr>
        <p:spPr>
          <a:xfrm>
            <a:off x="7829719" y="4423444"/>
            <a:ext cx="81829" cy="81829"/>
          </a:xfrm>
          <a:prstGeom prst="ellipse">
            <a:avLst/>
          </a:prstGeom>
          <a:gradFill>
            <a:gsLst>
              <a:gs pos="0">
                <a:srgbClr val="5F81FE"/>
              </a:gs>
              <a:gs pos="100000">
                <a:srgbClr val="2E50FF"/>
              </a:gs>
            </a:gsLst>
            <a:lin ang="5400000" scaled="1"/>
          </a:gradFill>
          <a:ln w="25400">
            <a:solidFill>
              <a:schemeClr val="bg1"/>
            </a:solidFill>
          </a:ln>
          <a:effectLst>
            <a:outerShdw blurRad="311794" dist="50800" dir="5400000" algn="ctr" rotWithShape="0">
              <a:srgbClr val="2D4EFF">
                <a:alpha val="4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137" name="椭圆 136">
            <a:extLst>
              <a:ext uri="{FF2B5EF4-FFF2-40B4-BE49-F238E27FC236}">
                <a16:creationId xmlns:a16="http://schemas.microsoft.com/office/drawing/2014/main" id="{E1B230D9-7DEB-A516-DDE5-E22165C1D3A5}"/>
              </a:ext>
            </a:extLst>
          </p:cNvPr>
          <p:cNvSpPr/>
          <p:nvPr/>
        </p:nvSpPr>
        <p:spPr>
          <a:xfrm>
            <a:off x="6287431" y="4502692"/>
            <a:ext cx="81829" cy="81829"/>
          </a:xfrm>
          <a:prstGeom prst="ellipse">
            <a:avLst/>
          </a:prstGeom>
          <a:gradFill>
            <a:gsLst>
              <a:gs pos="0">
                <a:srgbClr val="5F81FE"/>
              </a:gs>
              <a:gs pos="100000">
                <a:srgbClr val="2E50FF"/>
              </a:gs>
            </a:gsLst>
            <a:lin ang="5400000" scaled="1"/>
          </a:gradFill>
          <a:ln w="25400">
            <a:solidFill>
              <a:schemeClr val="bg1"/>
            </a:solidFill>
          </a:ln>
          <a:effectLst>
            <a:outerShdw blurRad="311794" dist="50800" dir="5400000" algn="ctr" rotWithShape="0">
              <a:srgbClr val="2D4EFF">
                <a:alpha val="4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138" name="椭圆 137">
            <a:extLst>
              <a:ext uri="{FF2B5EF4-FFF2-40B4-BE49-F238E27FC236}">
                <a16:creationId xmlns:a16="http://schemas.microsoft.com/office/drawing/2014/main" id="{0809C8B1-C673-53A7-85AB-9F51E6364E63}"/>
              </a:ext>
            </a:extLst>
          </p:cNvPr>
          <p:cNvSpPr/>
          <p:nvPr/>
        </p:nvSpPr>
        <p:spPr>
          <a:xfrm>
            <a:off x="4988983" y="4460020"/>
            <a:ext cx="81829" cy="81829"/>
          </a:xfrm>
          <a:prstGeom prst="ellipse">
            <a:avLst/>
          </a:prstGeom>
          <a:gradFill>
            <a:gsLst>
              <a:gs pos="0">
                <a:srgbClr val="5F81FE"/>
              </a:gs>
              <a:gs pos="100000">
                <a:srgbClr val="2E50FF"/>
              </a:gs>
            </a:gsLst>
            <a:lin ang="5400000" scaled="1"/>
          </a:gradFill>
          <a:ln w="25400">
            <a:solidFill>
              <a:schemeClr val="bg1"/>
            </a:solidFill>
          </a:ln>
          <a:effectLst>
            <a:outerShdw blurRad="311794" dist="50800" dir="5400000" algn="ctr" rotWithShape="0">
              <a:srgbClr val="2D4EFF">
                <a:alpha val="4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47" name="Text 0"/>
          <p:cNvSpPr/>
          <p:nvPr/>
        </p:nvSpPr>
        <p:spPr>
          <a:xfrm>
            <a:off x="679450" y="635000"/>
            <a:ext cx="3784600" cy="368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200" kern="0" spc="88" dirty="0">
                <a:solidFill>
                  <a:srgbClr val="000000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数字会展一站式服务解决方案</a:t>
            </a:r>
            <a:endParaRPr lang="en-US" sz="2200" dirty="0"/>
          </a:p>
        </p:txBody>
      </p:sp>
      <p:sp>
        <p:nvSpPr>
          <p:cNvPr id="48" name="Text 1"/>
          <p:cNvSpPr/>
          <p:nvPr/>
        </p:nvSpPr>
        <p:spPr>
          <a:xfrm>
            <a:off x="685800" y="1003300"/>
            <a:ext cx="4191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00"/>
              </a:lnSpc>
            </a:pPr>
            <a:r>
              <a:rPr lang="en-US" sz="1350" kern="0" spc="54" dirty="0">
                <a:solidFill>
                  <a:srgbClr val="00000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One stop service solution for digital exhibition</a:t>
            </a:r>
            <a:endParaRPr lang="en-US" sz="1350" dirty="0"/>
          </a:p>
        </p:txBody>
      </p:sp>
      <p:sp>
        <p:nvSpPr>
          <p:cNvPr id="49" name="Text 2"/>
          <p:cNvSpPr/>
          <p:nvPr/>
        </p:nvSpPr>
        <p:spPr>
          <a:xfrm>
            <a:off x="3549650" y="2070100"/>
            <a:ext cx="4699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50"/>
              </a:lnSpc>
            </a:pPr>
            <a:r>
              <a:rPr lang="en-US" sz="900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安全用电</a:t>
            </a:r>
            <a:endParaRPr lang="en-US" sz="900" dirty="0"/>
          </a:p>
        </p:txBody>
      </p:sp>
      <p:sp>
        <p:nvSpPr>
          <p:cNvPr id="50" name="Text 3"/>
          <p:cNvSpPr/>
          <p:nvPr/>
        </p:nvSpPr>
        <p:spPr>
          <a:xfrm>
            <a:off x="4768850" y="1955800"/>
            <a:ext cx="4699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50"/>
              </a:lnSpc>
            </a:pPr>
            <a:r>
              <a:rPr lang="en-US" sz="900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智能家居</a:t>
            </a:r>
            <a:endParaRPr lang="en-US" sz="900" dirty="0"/>
          </a:p>
        </p:txBody>
      </p:sp>
      <p:sp>
        <p:nvSpPr>
          <p:cNvPr id="51" name="Text 4"/>
          <p:cNvSpPr/>
          <p:nvPr/>
        </p:nvSpPr>
        <p:spPr>
          <a:xfrm>
            <a:off x="5930900" y="1917700"/>
            <a:ext cx="4699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50"/>
              </a:lnSpc>
            </a:pPr>
            <a:r>
              <a:rPr lang="en-US" sz="900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智能家居</a:t>
            </a:r>
            <a:endParaRPr lang="en-US" sz="900" dirty="0"/>
          </a:p>
        </p:txBody>
      </p:sp>
      <p:sp>
        <p:nvSpPr>
          <p:cNvPr id="52" name="Text 5"/>
          <p:cNvSpPr/>
          <p:nvPr/>
        </p:nvSpPr>
        <p:spPr>
          <a:xfrm>
            <a:off x="7277100" y="1936750"/>
            <a:ext cx="4699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50"/>
              </a:lnSpc>
            </a:pPr>
            <a:r>
              <a:rPr lang="en-US" sz="900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智能家居</a:t>
            </a:r>
            <a:endParaRPr lang="en-US" sz="900" dirty="0"/>
          </a:p>
        </p:txBody>
      </p:sp>
      <p:sp>
        <p:nvSpPr>
          <p:cNvPr id="53" name="Text 6"/>
          <p:cNvSpPr/>
          <p:nvPr/>
        </p:nvSpPr>
        <p:spPr>
          <a:xfrm>
            <a:off x="8610600" y="2051050"/>
            <a:ext cx="4699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50"/>
              </a:lnSpc>
            </a:pPr>
            <a:r>
              <a:rPr lang="en-US" sz="900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智能家居</a:t>
            </a:r>
            <a:endParaRPr lang="en-US" sz="900" dirty="0"/>
          </a:p>
        </p:txBody>
      </p:sp>
      <p:sp>
        <p:nvSpPr>
          <p:cNvPr id="54" name="Text 7"/>
          <p:cNvSpPr/>
          <p:nvPr/>
        </p:nvSpPr>
        <p:spPr>
          <a:xfrm rot="5400000">
            <a:off x="10518775" y="2724150"/>
            <a:ext cx="1803400" cy="165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50"/>
              </a:lnSpc>
            </a:pPr>
            <a:r>
              <a:rPr lang="en-US" sz="1000" kern="0" spc="40" dirty="0">
                <a:solidFill>
                  <a:srgbClr val="3871FF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study resercation system</a:t>
            </a:r>
            <a:endParaRPr lang="en-US" sz="1000" dirty="0"/>
          </a:p>
        </p:txBody>
      </p:sp>
      <p:sp>
        <p:nvSpPr>
          <p:cNvPr id="55" name="Text 8"/>
          <p:cNvSpPr/>
          <p:nvPr/>
        </p:nvSpPr>
        <p:spPr>
          <a:xfrm>
            <a:off x="8788400" y="2552700"/>
            <a:ext cx="4699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50"/>
              </a:lnSpc>
            </a:pPr>
            <a:r>
              <a:rPr lang="en-US" sz="900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智能家居</a:t>
            </a:r>
            <a:endParaRPr lang="en-US" sz="900" dirty="0"/>
          </a:p>
        </p:txBody>
      </p:sp>
      <p:sp>
        <p:nvSpPr>
          <p:cNvPr id="56" name="Text 9"/>
          <p:cNvSpPr/>
          <p:nvPr/>
        </p:nvSpPr>
        <p:spPr>
          <a:xfrm>
            <a:off x="7372350" y="2667000"/>
            <a:ext cx="4699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50"/>
              </a:lnSpc>
            </a:pPr>
            <a:r>
              <a:rPr lang="en-US" sz="900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智能家居</a:t>
            </a:r>
            <a:endParaRPr lang="en-US" sz="900" dirty="0"/>
          </a:p>
        </p:txBody>
      </p:sp>
      <p:sp>
        <p:nvSpPr>
          <p:cNvPr id="57" name="Text 10"/>
          <p:cNvSpPr/>
          <p:nvPr/>
        </p:nvSpPr>
        <p:spPr>
          <a:xfrm>
            <a:off x="6140450" y="2711450"/>
            <a:ext cx="4699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50"/>
              </a:lnSpc>
            </a:pPr>
            <a:r>
              <a:rPr lang="en-US" sz="900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智能家居</a:t>
            </a:r>
            <a:endParaRPr lang="en-US" sz="900" dirty="0"/>
          </a:p>
        </p:txBody>
      </p:sp>
      <p:sp>
        <p:nvSpPr>
          <p:cNvPr id="58" name="Text 11"/>
          <p:cNvSpPr/>
          <p:nvPr/>
        </p:nvSpPr>
        <p:spPr>
          <a:xfrm>
            <a:off x="4667250" y="2673350"/>
            <a:ext cx="4699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50"/>
              </a:lnSpc>
            </a:pPr>
            <a:r>
              <a:rPr lang="en-US" sz="900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智能家居</a:t>
            </a:r>
            <a:endParaRPr lang="en-US" sz="900" dirty="0"/>
          </a:p>
        </p:txBody>
      </p:sp>
      <p:sp>
        <p:nvSpPr>
          <p:cNvPr id="59" name="Text 12"/>
          <p:cNvSpPr/>
          <p:nvPr/>
        </p:nvSpPr>
        <p:spPr>
          <a:xfrm>
            <a:off x="3213100" y="2559050"/>
            <a:ext cx="4699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50"/>
              </a:lnSpc>
            </a:pPr>
            <a:r>
              <a:rPr lang="en-US" sz="900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智能家居</a:t>
            </a:r>
            <a:endParaRPr lang="en-US" sz="900" dirty="0"/>
          </a:p>
        </p:txBody>
      </p:sp>
      <p:sp>
        <p:nvSpPr>
          <p:cNvPr id="60" name="Text 13"/>
          <p:cNvSpPr/>
          <p:nvPr/>
        </p:nvSpPr>
        <p:spPr>
          <a:xfrm>
            <a:off x="3581400" y="4425950"/>
            <a:ext cx="41910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950"/>
              </a:lnSpc>
            </a:pPr>
            <a:r>
              <a:rPr lang="en-US" sz="800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在线直播</a:t>
            </a:r>
            <a:endParaRPr lang="en-US" sz="800" dirty="0"/>
          </a:p>
        </p:txBody>
      </p:sp>
      <p:sp>
        <p:nvSpPr>
          <p:cNvPr id="61" name="Text 14"/>
          <p:cNvSpPr/>
          <p:nvPr/>
        </p:nvSpPr>
        <p:spPr>
          <a:xfrm>
            <a:off x="4521200" y="5130800"/>
            <a:ext cx="3683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00"/>
              </a:lnSpc>
            </a:pPr>
            <a:r>
              <a:rPr lang="en-US" sz="700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用电保险</a:t>
            </a:r>
            <a:endParaRPr lang="en-US" sz="700" dirty="0"/>
          </a:p>
        </p:txBody>
      </p:sp>
      <p:sp>
        <p:nvSpPr>
          <p:cNvPr id="62" name="Text 15"/>
          <p:cNvSpPr/>
          <p:nvPr/>
        </p:nvSpPr>
        <p:spPr>
          <a:xfrm>
            <a:off x="4076700" y="5454650"/>
            <a:ext cx="4572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00"/>
              </a:lnSpc>
            </a:pPr>
            <a:r>
              <a:rPr lang="en-US" sz="700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AI智能终端</a:t>
            </a:r>
            <a:endParaRPr lang="en-US" sz="700" dirty="0"/>
          </a:p>
        </p:txBody>
      </p:sp>
      <p:sp>
        <p:nvSpPr>
          <p:cNvPr id="63" name="Text 16"/>
          <p:cNvSpPr/>
          <p:nvPr/>
        </p:nvSpPr>
        <p:spPr>
          <a:xfrm>
            <a:off x="4711700" y="5626100"/>
            <a:ext cx="3683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00"/>
              </a:lnSpc>
            </a:pPr>
            <a:r>
              <a:rPr lang="en-US" sz="700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停电有利</a:t>
            </a:r>
            <a:endParaRPr lang="en-US" sz="700" dirty="0"/>
          </a:p>
        </p:txBody>
      </p:sp>
      <p:sp>
        <p:nvSpPr>
          <p:cNvPr id="64" name="Text 17"/>
          <p:cNvSpPr/>
          <p:nvPr/>
        </p:nvSpPr>
        <p:spPr>
          <a:xfrm>
            <a:off x="5207000" y="5384800"/>
            <a:ext cx="3683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00"/>
              </a:lnSpc>
            </a:pPr>
            <a:r>
              <a:rPr lang="en-US" sz="700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租房管家</a:t>
            </a:r>
            <a:endParaRPr lang="en-US" sz="700" dirty="0"/>
          </a:p>
        </p:txBody>
      </p:sp>
      <p:sp>
        <p:nvSpPr>
          <p:cNvPr id="65" name="Text 18"/>
          <p:cNvSpPr/>
          <p:nvPr/>
        </p:nvSpPr>
        <p:spPr>
          <a:xfrm>
            <a:off x="6000750" y="5080000"/>
            <a:ext cx="647700" cy="165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50"/>
              </a:lnSpc>
            </a:pPr>
            <a:r>
              <a:rPr lang="en-US" sz="1000" b="1" dirty="0">
                <a:solidFill>
                  <a:srgbClr val="2D4EFF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一站式服务</a:t>
            </a:r>
            <a:endParaRPr lang="en-US" sz="1000" dirty="0"/>
          </a:p>
        </p:txBody>
      </p:sp>
      <p:sp>
        <p:nvSpPr>
          <p:cNvPr id="66" name="Text 19"/>
          <p:cNvSpPr/>
          <p:nvPr/>
        </p:nvSpPr>
        <p:spPr>
          <a:xfrm>
            <a:off x="5937250" y="3575050"/>
            <a:ext cx="774700" cy="165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50"/>
              </a:lnSpc>
            </a:pPr>
            <a:r>
              <a:rPr lang="en-US" sz="1000" b="1" dirty="0">
                <a:solidFill>
                  <a:srgbClr val="2D4EFF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会展获客技能</a:t>
            </a:r>
            <a:endParaRPr lang="en-US" sz="1000" dirty="0"/>
          </a:p>
        </p:txBody>
      </p:sp>
      <p:sp>
        <p:nvSpPr>
          <p:cNvPr id="67" name="Text 20"/>
          <p:cNvSpPr/>
          <p:nvPr/>
        </p:nvSpPr>
        <p:spPr>
          <a:xfrm>
            <a:off x="1320800" y="2609850"/>
            <a:ext cx="12700" cy="165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/>
            <a:endParaRPr lang="en-US" sz="1200" dirty="0"/>
          </a:p>
        </p:txBody>
      </p:sp>
      <p:sp>
        <p:nvSpPr>
          <p:cNvPr id="68" name="Text 21"/>
          <p:cNvSpPr/>
          <p:nvPr/>
        </p:nvSpPr>
        <p:spPr>
          <a:xfrm>
            <a:off x="1320800" y="3937000"/>
            <a:ext cx="12700" cy="165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/>
            <a:endParaRPr lang="en-US" sz="1200" dirty="0"/>
          </a:p>
        </p:txBody>
      </p:sp>
      <p:sp>
        <p:nvSpPr>
          <p:cNvPr id="69" name="Text 22"/>
          <p:cNvSpPr/>
          <p:nvPr/>
        </p:nvSpPr>
        <p:spPr>
          <a:xfrm>
            <a:off x="1320800" y="5346700"/>
            <a:ext cx="12700" cy="165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/>
            <a:endParaRPr lang="en-US" sz="1200" dirty="0"/>
          </a:p>
        </p:txBody>
      </p:sp>
      <p:sp>
        <p:nvSpPr>
          <p:cNvPr id="70" name="Text 23"/>
          <p:cNvSpPr/>
          <p:nvPr/>
        </p:nvSpPr>
        <p:spPr>
          <a:xfrm>
            <a:off x="1320800" y="2571750"/>
            <a:ext cx="6223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1200" b="1" dirty="0">
                <a:solidFill>
                  <a:srgbClr val="2D4EFF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吸引用户</a:t>
            </a:r>
            <a:endParaRPr lang="en-US" sz="1200" dirty="0"/>
          </a:p>
        </p:txBody>
      </p:sp>
      <p:sp>
        <p:nvSpPr>
          <p:cNvPr id="71" name="Text 24"/>
          <p:cNvSpPr/>
          <p:nvPr/>
        </p:nvSpPr>
        <p:spPr>
          <a:xfrm>
            <a:off x="1320800" y="3898900"/>
            <a:ext cx="6223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1200" b="1" dirty="0">
                <a:solidFill>
                  <a:srgbClr val="2D4EFF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沉淀用户</a:t>
            </a:r>
            <a:endParaRPr lang="en-US" sz="1200" dirty="0"/>
          </a:p>
        </p:txBody>
      </p:sp>
      <p:sp>
        <p:nvSpPr>
          <p:cNvPr id="72" name="Text 25"/>
          <p:cNvSpPr/>
          <p:nvPr/>
        </p:nvSpPr>
        <p:spPr>
          <a:xfrm>
            <a:off x="1320800" y="5308600"/>
            <a:ext cx="6223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1200" b="1" dirty="0">
                <a:solidFill>
                  <a:srgbClr val="2D4EFF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提升转化</a:t>
            </a:r>
            <a:endParaRPr lang="en-US" sz="1200" dirty="0"/>
          </a:p>
        </p:txBody>
      </p:sp>
      <p:sp>
        <p:nvSpPr>
          <p:cNvPr id="73" name="Text 26"/>
          <p:cNvSpPr/>
          <p:nvPr/>
        </p:nvSpPr>
        <p:spPr>
          <a:xfrm>
            <a:off x="1422400" y="2806700"/>
            <a:ext cx="488950" cy="10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700"/>
              </a:lnSpc>
            </a:pPr>
            <a:r>
              <a:rPr lang="en-US" sz="600" dirty="0">
                <a:solidFill>
                  <a:srgbClr val="2D4EFF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Attract users</a:t>
            </a:r>
            <a:endParaRPr lang="en-US" sz="600" dirty="0"/>
          </a:p>
        </p:txBody>
      </p:sp>
      <p:sp>
        <p:nvSpPr>
          <p:cNvPr id="74" name="Text 27"/>
          <p:cNvSpPr/>
          <p:nvPr/>
        </p:nvSpPr>
        <p:spPr>
          <a:xfrm>
            <a:off x="1422400" y="4133850"/>
            <a:ext cx="723900" cy="10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700"/>
              </a:lnSpc>
            </a:pPr>
            <a:r>
              <a:rPr lang="en-US" sz="600" dirty="0">
                <a:solidFill>
                  <a:srgbClr val="2D4EFF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Sedimentation user</a:t>
            </a:r>
            <a:endParaRPr lang="en-US" sz="600" dirty="0"/>
          </a:p>
        </p:txBody>
      </p:sp>
      <p:sp>
        <p:nvSpPr>
          <p:cNvPr id="75" name="Text 28"/>
          <p:cNvSpPr/>
          <p:nvPr/>
        </p:nvSpPr>
        <p:spPr>
          <a:xfrm>
            <a:off x="1422400" y="5543550"/>
            <a:ext cx="895350" cy="10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700"/>
              </a:lnSpc>
            </a:pPr>
            <a:r>
              <a:rPr lang="en-US" sz="600" dirty="0">
                <a:solidFill>
                  <a:srgbClr val="2D4EFF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Promote transformation</a:t>
            </a:r>
            <a:endParaRPr lang="en-US" sz="600" dirty="0"/>
          </a:p>
        </p:txBody>
      </p:sp>
      <p:sp>
        <p:nvSpPr>
          <p:cNvPr id="76" name="Text 29"/>
          <p:cNvSpPr/>
          <p:nvPr/>
        </p:nvSpPr>
        <p:spPr>
          <a:xfrm>
            <a:off x="5600700" y="5702300"/>
            <a:ext cx="3683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00"/>
              </a:lnSpc>
            </a:pPr>
            <a:r>
              <a:rPr lang="en-US" sz="700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综合能源</a:t>
            </a:r>
            <a:endParaRPr lang="en-US" sz="700" dirty="0"/>
          </a:p>
        </p:txBody>
      </p:sp>
      <p:sp>
        <p:nvSpPr>
          <p:cNvPr id="77" name="Text 30"/>
          <p:cNvSpPr/>
          <p:nvPr/>
        </p:nvSpPr>
        <p:spPr>
          <a:xfrm>
            <a:off x="6305550" y="5734050"/>
            <a:ext cx="3683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00"/>
              </a:lnSpc>
            </a:pPr>
            <a:r>
              <a:rPr lang="en-US" sz="700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爱心扶贫</a:t>
            </a:r>
            <a:endParaRPr lang="en-US" sz="700" dirty="0"/>
          </a:p>
        </p:txBody>
      </p:sp>
      <p:sp>
        <p:nvSpPr>
          <p:cNvPr id="78" name="Text 31"/>
          <p:cNvSpPr/>
          <p:nvPr/>
        </p:nvSpPr>
        <p:spPr>
          <a:xfrm>
            <a:off x="7061200" y="5372100"/>
            <a:ext cx="5461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00"/>
              </a:lnSpc>
            </a:pPr>
            <a:r>
              <a:rPr lang="en-US" sz="700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专属客户经理</a:t>
            </a:r>
            <a:endParaRPr lang="en-US" sz="700" dirty="0"/>
          </a:p>
        </p:txBody>
      </p:sp>
      <p:sp>
        <p:nvSpPr>
          <p:cNvPr id="79" name="Text 32"/>
          <p:cNvSpPr/>
          <p:nvPr/>
        </p:nvSpPr>
        <p:spPr>
          <a:xfrm>
            <a:off x="7366000" y="5670550"/>
            <a:ext cx="3683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00"/>
              </a:lnSpc>
            </a:pPr>
            <a:r>
              <a:rPr lang="en-US" sz="700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热点资讯</a:t>
            </a:r>
            <a:endParaRPr lang="en-US" sz="700" dirty="0"/>
          </a:p>
        </p:txBody>
      </p:sp>
      <p:sp>
        <p:nvSpPr>
          <p:cNvPr id="80" name="Text 33"/>
          <p:cNvSpPr/>
          <p:nvPr/>
        </p:nvSpPr>
        <p:spPr>
          <a:xfrm>
            <a:off x="8147050" y="5435600"/>
            <a:ext cx="3683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00"/>
              </a:lnSpc>
            </a:pPr>
            <a:r>
              <a:rPr lang="en-US" sz="700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电力社群</a:t>
            </a:r>
            <a:endParaRPr lang="en-US" sz="700" dirty="0"/>
          </a:p>
        </p:txBody>
      </p:sp>
      <p:sp>
        <p:nvSpPr>
          <p:cNvPr id="81" name="Text 34"/>
          <p:cNvSpPr/>
          <p:nvPr/>
        </p:nvSpPr>
        <p:spPr>
          <a:xfrm>
            <a:off x="7473950" y="5092700"/>
            <a:ext cx="4318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00"/>
              </a:lnSpc>
            </a:pPr>
            <a:r>
              <a:rPr lang="en-US" sz="700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DT-design</a:t>
            </a:r>
            <a:endParaRPr lang="en-US" sz="700" dirty="0"/>
          </a:p>
        </p:txBody>
      </p:sp>
      <p:sp>
        <p:nvSpPr>
          <p:cNvPr id="82" name="Text 35"/>
          <p:cNvSpPr/>
          <p:nvPr/>
        </p:nvSpPr>
        <p:spPr>
          <a:xfrm>
            <a:off x="4210050" y="3530600"/>
            <a:ext cx="41910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950"/>
              </a:lnSpc>
            </a:pPr>
            <a:r>
              <a:rPr lang="en-US" sz="800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在线直播</a:t>
            </a:r>
            <a:endParaRPr lang="en-US" sz="800" dirty="0"/>
          </a:p>
        </p:txBody>
      </p:sp>
      <p:sp>
        <p:nvSpPr>
          <p:cNvPr id="83" name="Text 36"/>
          <p:cNvSpPr/>
          <p:nvPr/>
        </p:nvSpPr>
        <p:spPr>
          <a:xfrm>
            <a:off x="4819650" y="4248150"/>
            <a:ext cx="41910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950"/>
              </a:lnSpc>
            </a:pPr>
            <a:r>
              <a:rPr lang="en-US" sz="800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在线直播</a:t>
            </a:r>
            <a:endParaRPr lang="en-US" sz="800" dirty="0"/>
          </a:p>
        </p:txBody>
      </p:sp>
      <p:sp>
        <p:nvSpPr>
          <p:cNvPr id="84" name="Text 37"/>
          <p:cNvSpPr/>
          <p:nvPr/>
        </p:nvSpPr>
        <p:spPr>
          <a:xfrm>
            <a:off x="6121400" y="4311650"/>
            <a:ext cx="41910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950"/>
              </a:lnSpc>
            </a:pPr>
            <a:r>
              <a:rPr lang="en-US" sz="800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在线直播</a:t>
            </a:r>
            <a:endParaRPr lang="en-US" sz="800" dirty="0"/>
          </a:p>
        </p:txBody>
      </p:sp>
      <p:sp>
        <p:nvSpPr>
          <p:cNvPr id="85" name="Text 38"/>
          <p:cNvSpPr/>
          <p:nvPr/>
        </p:nvSpPr>
        <p:spPr>
          <a:xfrm>
            <a:off x="7664450" y="4222750"/>
            <a:ext cx="41910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950"/>
              </a:lnSpc>
            </a:pPr>
            <a:r>
              <a:rPr lang="en-US" sz="800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在线直播</a:t>
            </a:r>
            <a:endParaRPr lang="en-US" sz="800" dirty="0"/>
          </a:p>
        </p:txBody>
      </p:sp>
      <p:sp>
        <p:nvSpPr>
          <p:cNvPr id="86" name="Text 39"/>
          <p:cNvSpPr/>
          <p:nvPr/>
        </p:nvSpPr>
        <p:spPr>
          <a:xfrm>
            <a:off x="8121650" y="3600450"/>
            <a:ext cx="41910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950"/>
              </a:lnSpc>
            </a:pPr>
            <a:r>
              <a:rPr lang="en-US" sz="800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在线直播</a:t>
            </a:r>
            <a:endParaRPr lang="en-US" sz="800" dirty="0"/>
          </a:p>
        </p:txBody>
      </p:sp>
      <p:sp>
        <p:nvSpPr>
          <p:cNvPr id="87" name="Text 40"/>
          <p:cNvSpPr/>
          <p:nvPr/>
        </p:nvSpPr>
        <p:spPr>
          <a:xfrm>
            <a:off x="8604250" y="4413250"/>
            <a:ext cx="41910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950"/>
              </a:lnSpc>
            </a:pPr>
            <a:r>
              <a:rPr lang="en-US" sz="800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在线直播</a:t>
            </a:r>
            <a:endParaRPr lang="en-US" sz="800" dirty="0"/>
          </a:p>
        </p:txBody>
      </p: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D85FB15A-0BFC-D07C-347E-61DC3939B7F2}"/>
              </a:ext>
            </a:extLst>
          </p:cNvPr>
          <p:cNvGrpSpPr/>
          <p:nvPr/>
        </p:nvGrpSpPr>
        <p:grpSpPr>
          <a:xfrm>
            <a:off x="10686926" y="715879"/>
            <a:ext cx="850900" cy="219242"/>
            <a:chOff x="16030389" y="1073818"/>
            <a:chExt cx="1276350" cy="328863"/>
          </a:xfrm>
        </p:grpSpPr>
        <p:sp>
          <p:nvSpPr>
            <p:cNvPr id="120" name="任意形状 119">
              <a:extLst>
                <a:ext uri="{FF2B5EF4-FFF2-40B4-BE49-F238E27FC236}">
                  <a16:creationId xmlns:a16="http://schemas.microsoft.com/office/drawing/2014/main" id="{C5634EF8-D356-5DAE-7DF9-BC594F081503}"/>
                </a:ext>
              </a:extLst>
            </p:cNvPr>
            <p:cNvSpPr/>
            <p:nvPr/>
          </p:nvSpPr>
          <p:spPr>
            <a:xfrm>
              <a:off x="16678275" y="1171575"/>
              <a:ext cx="9525" cy="133350"/>
            </a:xfrm>
            <a:custGeom>
              <a:avLst/>
              <a:gdLst>
                <a:gd name="connsiteX0" fmla="*/ 0 w 9525"/>
                <a:gd name="connsiteY0" fmla="*/ 0 h 133350"/>
                <a:gd name="connsiteX1" fmla="*/ 0 w 9525"/>
                <a:gd name="connsiteY1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3335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121" name="Text 24">
              <a:extLst>
                <a:ext uri="{FF2B5EF4-FFF2-40B4-BE49-F238E27FC236}">
                  <a16:creationId xmlns:a16="http://schemas.microsoft.com/office/drawing/2014/main" id="{E6D6A22C-6FA4-38A8-C960-932595B81E46}"/>
                </a:ext>
              </a:extLst>
            </p:cNvPr>
            <p:cNvSpPr/>
            <p:nvPr/>
          </p:nvSpPr>
          <p:spPr>
            <a:xfrm>
              <a:off x="16135350" y="1143000"/>
              <a:ext cx="485775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900"/>
                </a:lnSpc>
              </a:pPr>
              <a:r>
                <a:rPr lang="en-US" sz="750" kern="0" spc="23" dirty="0">
                  <a:solidFill>
                    <a:srgbClr val="000000"/>
                  </a:solidFill>
                  <a:latin typeface="OPPOSans M" pitchFamily="34" charset="0"/>
                  <a:ea typeface="OPPOSans M" pitchFamily="34" charset="-122"/>
                  <a:cs typeface="OPPOSans M" pitchFamily="34" charset="-120"/>
                </a:rPr>
                <a:t>STYLE</a:t>
              </a:r>
              <a:endParaRPr lang="en-US" sz="750" dirty="0"/>
            </a:p>
          </p:txBody>
        </p:sp>
        <p:sp>
          <p:nvSpPr>
            <p:cNvPr id="122" name="Text 25">
              <a:extLst>
                <a:ext uri="{FF2B5EF4-FFF2-40B4-BE49-F238E27FC236}">
                  <a16:creationId xmlns:a16="http://schemas.microsoft.com/office/drawing/2014/main" id="{BFDCDD51-53EB-5DC6-D187-A3BDEE0C399E}"/>
                </a:ext>
              </a:extLst>
            </p:cNvPr>
            <p:cNvSpPr/>
            <p:nvPr/>
          </p:nvSpPr>
          <p:spPr>
            <a:xfrm>
              <a:off x="16725900" y="1143000"/>
              <a:ext cx="457200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900"/>
                </a:lnSpc>
              </a:pPr>
              <a:r>
                <a:rPr lang="en-US" sz="750" kern="0" spc="23" dirty="0">
                  <a:solidFill>
                    <a:srgbClr val="000000"/>
                  </a:solidFill>
                  <a:latin typeface="OPPOSans M" pitchFamily="34" charset="0"/>
                  <a:ea typeface="OPPOSans M" pitchFamily="34" charset="-122"/>
                  <a:cs typeface="OPPOSans M" pitchFamily="34" charset="-120"/>
                </a:rPr>
                <a:t>性冷淡</a:t>
              </a:r>
              <a:endParaRPr lang="en-US" sz="750" dirty="0"/>
            </a:p>
          </p:txBody>
        </p:sp>
        <p:sp>
          <p:nvSpPr>
            <p:cNvPr id="123" name="圆角矩形 122">
              <a:extLst>
                <a:ext uri="{FF2B5EF4-FFF2-40B4-BE49-F238E27FC236}">
                  <a16:creationId xmlns:a16="http://schemas.microsoft.com/office/drawing/2014/main" id="{C4CDC481-EA9E-F64C-CD12-0E495644CABE}"/>
                </a:ext>
              </a:extLst>
            </p:cNvPr>
            <p:cNvSpPr/>
            <p:nvPr/>
          </p:nvSpPr>
          <p:spPr>
            <a:xfrm>
              <a:off x="16030389" y="1073818"/>
              <a:ext cx="1276350" cy="328863"/>
            </a:xfrm>
            <a:prstGeom prst="roundRect">
              <a:avLst>
                <a:gd name="adj" fmla="val 50000"/>
              </a:avLst>
            </a:prstGeom>
            <a:noFill/>
            <a:ln w="22225">
              <a:solidFill>
                <a:srgbClr val="4E50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</p:grpSp>
      <p:sp>
        <p:nvSpPr>
          <p:cNvPr id="139" name="椭圆 138">
            <a:extLst>
              <a:ext uri="{FF2B5EF4-FFF2-40B4-BE49-F238E27FC236}">
                <a16:creationId xmlns:a16="http://schemas.microsoft.com/office/drawing/2014/main" id="{F49E5458-A670-7FC8-4D9C-4EB5E68C70D8}"/>
              </a:ext>
            </a:extLst>
          </p:cNvPr>
          <p:cNvSpPr/>
          <p:nvPr/>
        </p:nvSpPr>
        <p:spPr>
          <a:xfrm>
            <a:off x="3751495" y="4240564"/>
            <a:ext cx="81829" cy="81829"/>
          </a:xfrm>
          <a:prstGeom prst="ellipse">
            <a:avLst/>
          </a:prstGeom>
          <a:gradFill>
            <a:gsLst>
              <a:gs pos="0">
                <a:srgbClr val="5F81FE"/>
              </a:gs>
              <a:gs pos="100000">
                <a:srgbClr val="2E50FF"/>
              </a:gs>
            </a:gsLst>
            <a:lin ang="5400000" scaled="1"/>
          </a:gradFill>
          <a:ln w="25400">
            <a:solidFill>
              <a:schemeClr val="bg1"/>
            </a:solidFill>
          </a:ln>
          <a:effectLst>
            <a:outerShdw blurRad="311794" dist="50800" dir="5400000" algn="ctr" rotWithShape="0">
              <a:srgbClr val="2D4EFF">
                <a:alpha val="4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140" name="椭圆 139">
            <a:extLst>
              <a:ext uri="{FF2B5EF4-FFF2-40B4-BE49-F238E27FC236}">
                <a16:creationId xmlns:a16="http://schemas.microsoft.com/office/drawing/2014/main" id="{0D3BF60F-0390-D14B-4B10-414A4AEDC0B9}"/>
              </a:ext>
            </a:extLst>
          </p:cNvPr>
          <p:cNvSpPr/>
          <p:nvPr/>
        </p:nvSpPr>
        <p:spPr>
          <a:xfrm>
            <a:off x="4379383" y="3789460"/>
            <a:ext cx="81829" cy="81829"/>
          </a:xfrm>
          <a:prstGeom prst="ellipse">
            <a:avLst/>
          </a:prstGeom>
          <a:gradFill>
            <a:gsLst>
              <a:gs pos="0">
                <a:srgbClr val="5F81FE"/>
              </a:gs>
              <a:gs pos="100000">
                <a:srgbClr val="2E50FF"/>
              </a:gs>
            </a:gsLst>
            <a:lin ang="5400000" scaled="1"/>
          </a:gradFill>
          <a:ln w="25400">
            <a:solidFill>
              <a:schemeClr val="bg1"/>
            </a:solidFill>
          </a:ln>
          <a:effectLst>
            <a:outerShdw blurRad="311794" dist="50800" dir="5400000" algn="ctr" rotWithShape="0">
              <a:srgbClr val="2D4EFF">
                <a:alpha val="4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Image 0" descr="preencoded.png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8288000"/>
              <a:gd name="connsiteY0" fmla="*/ 0 h 10287000"/>
              <a:gd name="connsiteX1" fmla="*/ 18288000 w 18288000"/>
              <a:gd name="connsiteY1" fmla="*/ 0 h 10287000"/>
              <a:gd name="connsiteX2" fmla="*/ 18288000 w 18288000"/>
              <a:gd name="connsiteY2" fmla="*/ 10287000 h 10287000"/>
              <a:gd name="connsiteX3" fmla="*/ 0 w 18288000"/>
              <a:gd name="connsiteY3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close/>
              </a:path>
            </a:pathLst>
          </a:custGeom>
          <a:gradFill>
            <a:gsLst>
              <a:gs pos="0">
                <a:srgbClr val="F1F6FF"/>
              </a:gs>
              <a:gs pos="50000">
                <a:srgbClr val="F8FAFF"/>
              </a:gs>
              <a:gs pos="100000">
                <a:srgbClr val="FFFFFF"/>
              </a:gs>
            </a:gsLst>
            <a:lin ang="8567596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21FFFFC6-C5DB-6329-C8F9-6DF35D86A7CD}"/>
              </a:ext>
            </a:extLst>
          </p:cNvPr>
          <p:cNvGrpSpPr/>
          <p:nvPr/>
        </p:nvGrpSpPr>
        <p:grpSpPr>
          <a:xfrm>
            <a:off x="5375774" y="3504477"/>
            <a:ext cx="5154753" cy="2655767"/>
            <a:chOff x="8053372" y="5256715"/>
            <a:chExt cx="7732129" cy="3983650"/>
          </a:xfrm>
        </p:grpSpPr>
        <p:sp>
          <p:nvSpPr>
            <p:cNvPr id="61" name="图形 37">
              <a:extLst>
                <a:ext uri="{FF2B5EF4-FFF2-40B4-BE49-F238E27FC236}">
                  <a16:creationId xmlns:a16="http://schemas.microsoft.com/office/drawing/2014/main" id="{29A367DB-5147-FA1A-A3A9-4BF3D3809630}"/>
                </a:ext>
              </a:extLst>
            </p:cNvPr>
            <p:cNvSpPr/>
            <p:nvPr/>
          </p:nvSpPr>
          <p:spPr>
            <a:xfrm>
              <a:off x="8053372" y="5265427"/>
              <a:ext cx="7732129" cy="3974938"/>
            </a:xfrm>
            <a:custGeom>
              <a:avLst/>
              <a:gdLst>
                <a:gd name="connsiteX0" fmla="*/ 7721151 w 7732129"/>
                <a:gd name="connsiteY0" fmla="*/ 3216693 h 3974938"/>
                <a:gd name="connsiteX1" fmla="*/ 3872143 w 7732129"/>
                <a:gd name="connsiteY1" fmla="*/ 0 h 3974938"/>
                <a:gd name="connsiteX2" fmla="*/ 23138 w 7732129"/>
                <a:gd name="connsiteY2" fmla="*/ 3216693 h 3974938"/>
                <a:gd name="connsiteX3" fmla="*/ 37969 w 7732129"/>
                <a:gd name="connsiteY3" fmla="*/ 3216693 h 3974938"/>
                <a:gd name="connsiteX4" fmla="*/ 0 w 7732129"/>
                <a:gd name="connsiteY4" fmla="*/ 3310222 h 3974938"/>
                <a:gd name="connsiteX5" fmla="*/ 3866064 w 7732129"/>
                <a:gd name="connsiteY5" fmla="*/ 3974938 h 3974938"/>
                <a:gd name="connsiteX6" fmla="*/ 7732130 w 7732129"/>
                <a:gd name="connsiteY6" fmla="*/ 3310222 h 3974938"/>
                <a:gd name="connsiteX7" fmla="*/ 7694162 w 7732129"/>
                <a:gd name="connsiteY7" fmla="*/ 3216693 h 3974938"/>
                <a:gd name="connsiteX8" fmla="*/ 7721151 w 7732129"/>
                <a:gd name="connsiteY8" fmla="*/ 3216693 h 397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32129" h="3974938">
                  <a:moveTo>
                    <a:pt x="7721151" y="3216693"/>
                  </a:moveTo>
                  <a:lnTo>
                    <a:pt x="3872143" y="0"/>
                  </a:lnTo>
                  <a:lnTo>
                    <a:pt x="23138" y="3216693"/>
                  </a:lnTo>
                  <a:lnTo>
                    <a:pt x="37969" y="3216693"/>
                  </a:lnTo>
                  <a:cubicBezTo>
                    <a:pt x="12942" y="3247248"/>
                    <a:pt x="0" y="3278478"/>
                    <a:pt x="0" y="3310222"/>
                  </a:cubicBezTo>
                  <a:cubicBezTo>
                    <a:pt x="0" y="3677329"/>
                    <a:pt x="1730893" y="3974938"/>
                    <a:pt x="3866064" y="3974938"/>
                  </a:cubicBezTo>
                  <a:cubicBezTo>
                    <a:pt x="6001235" y="3974938"/>
                    <a:pt x="7732130" y="3677329"/>
                    <a:pt x="7732130" y="3310222"/>
                  </a:cubicBezTo>
                  <a:cubicBezTo>
                    <a:pt x="7732130" y="3278478"/>
                    <a:pt x="7719191" y="3247248"/>
                    <a:pt x="7694162" y="3216693"/>
                  </a:cubicBezTo>
                  <a:lnTo>
                    <a:pt x="7721151" y="3216693"/>
                  </a:lnTo>
                  <a:close/>
                </a:path>
              </a:pathLst>
            </a:custGeom>
            <a:solidFill>
              <a:srgbClr val="FFFFFF"/>
            </a:solidFill>
            <a:ln w="8985" cap="flat">
              <a:noFill/>
              <a:prstDash val="solid"/>
              <a:miter/>
            </a:ln>
            <a:effectLst>
              <a:outerShdw blurRad="1270000" dist="159940" dir="5400000" sx="116620" sy="116620" algn="ctr" rotWithShape="0">
                <a:srgbClr val="ABB8D5">
                  <a:alpha val="21000"/>
                </a:srgbClr>
              </a:outerShdw>
            </a:effectLst>
          </p:spPr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1200"/>
            </a:p>
          </p:txBody>
        </p:sp>
        <p:sp>
          <p:nvSpPr>
            <p:cNvPr id="47" name="图形 43">
              <a:extLst>
                <a:ext uri="{FF2B5EF4-FFF2-40B4-BE49-F238E27FC236}">
                  <a16:creationId xmlns:a16="http://schemas.microsoft.com/office/drawing/2014/main" id="{467F58A4-46AC-9C93-3616-C94556D4AAC0}"/>
                </a:ext>
              </a:extLst>
            </p:cNvPr>
            <p:cNvSpPr/>
            <p:nvPr/>
          </p:nvSpPr>
          <p:spPr>
            <a:xfrm>
              <a:off x="8068431" y="5256715"/>
              <a:ext cx="7701154" cy="3218663"/>
            </a:xfrm>
            <a:custGeom>
              <a:avLst/>
              <a:gdLst>
                <a:gd name="connsiteX0" fmla="*/ 3850578 w 7701154"/>
                <a:gd name="connsiteY0" fmla="*/ 0 h 3218663"/>
                <a:gd name="connsiteX1" fmla="*/ 7701155 w 7701154"/>
                <a:gd name="connsiteY1" fmla="*/ 3218663 h 3218663"/>
                <a:gd name="connsiteX2" fmla="*/ 0 w 7701154"/>
                <a:gd name="connsiteY2" fmla="*/ 3218663 h 3218663"/>
                <a:gd name="connsiteX3" fmla="*/ 3850578 w 7701154"/>
                <a:gd name="connsiteY3" fmla="*/ 0 h 321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1154" h="3218663">
                  <a:moveTo>
                    <a:pt x="3850578" y="0"/>
                  </a:moveTo>
                  <a:lnTo>
                    <a:pt x="7701155" y="3218663"/>
                  </a:lnTo>
                  <a:lnTo>
                    <a:pt x="0" y="3218663"/>
                  </a:lnTo>
                  <a:lnTo>
                    <a:pt x="3850578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B3C4FF">
                    <a:alpha val="49804"/>
                  </a:srgbClr>
                </a:gs>
                <a:gs pos="100000">
                  <a:srgbClr val="6889FF">
                    <a:alpha val="0"/>
                  </a:srgbClr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45" name="图形 39">
              <a:extLst>
                <a:ext uri="{FF2B5EF4-FFF2-40B4-BE49-F238E27FC236}">
                  <a16:creationId xmlns:a16="http://schemas.microsoft.com/office/drawing/2014/main" id="{A19099EF-3D27-E4FA-3EBD-3C8D630661FA}"/>
                </a:ext>
              </a:extLst>
            </p:cNvPr>
            <p:cNvSpPr/>
            <p:nvPr/>
          </p:nvSpPr>
          <p:spPr>
            <a:xfrm>
              <a:off x="9281119" y="6927315"/>
              <a:ext cx="5275778" cy="1161122"/>
            </a:xfrm>
            <a:custGeom>
              <a:avLst/>
              <a:gdLst>
                <a:gd name="connsiteX0" fmla="*/ 5272295 w 5275778"/>
                <a:gd name="connsiteY0" fmla="*/ 610659 h 1161122"/>
                <a:gd name="connsiteX1" fmla="*/ 5257626 w 5275778"/>
                <a:gd name="connsiteY1" fmla="*/ 607268 h 1161122"/>
                <a:gd name="connsiteX2" fmla="*/ 5260720 w 5275778"/>
                <a:gd name="connsiteY2" fmla="*/ 580560 h 1161122"/>
                <a:gd name="connsiteX3" fmla="*/ 5257626 w 5275778"/>
                <a:gd name="connsiteY3" fmla="*/ 553853 h 1161122"/>
                <a:gd name="connsiteX4" fmla="*/ 5272295 w 5275778"/>
                <a:gd name="connsiteY4" fmla="*/ 550462 h 1161122"/>
                <a:gd name="connsiteX5" fmla="*/ 5275779 w 5275778"/>
                <a:gd name="connsiteY5" fmla="*/ 580560 h 1161122"/>
                <a:gd name="connsiteX6" fmla="*/ 5272295 w 5275778"/>
                <a:gd name="connsiteY6" fmla="*/ 610659 h 1161122"/>
                <a:gd name="connsiteX7" fmla="*/ 5247659 w 5275778"/>
                <a:gd name="connsiteY7" fmla="*/ 495481 h 1161122"/>
                <a:gd name="connsiteX8" fmla="*/ 5235122 w 5275778"/>
                <a:gd name="connsiteY8" fmla="*/ 503812 h 1161122"/>
                <a:gd name="connsiteX9" fmla="*/ 5198092 w 5275778"/>
                <a:gd name="connsiteY9" fmla="*/ 460568 h 1161122"/>
                <a:gd name="connsiteX10" fmla="*/ 5208506 w 5275778"/>
                <a:gd name="connsiteY10" fmla="*/ 449711 h 1161122"/>
                <a:gd name="connsiteX11" fmla="*/ 5247659 w 5275778"/>
                <a:gd name="connsiteY11" fmla="*/ 495481 h 1161122"/>
                <a:gd name="connsiteX12" fmla="*/ 5161452 w 5275778"/>
                <a:gd name="connsiteY12" fmla="*/ 410966 h 1161122"/>
                <a:gd name="connsiteX13" fmla="*/ 5152619 w 5275778"/>
                <a:gd name="connsiteY13" fmla="*/ 423146 h 1161122"/>
                <a:gd name="connsiteX14" fmla="*/ 5102909 w 5275778"/>
                <a:gd name="connsiteY14" fmla="*/ 390822 h 1161122"/>
                <a:gd name="connsiteX15" fmla="*/ 5110581 w 5275778"/>
                <a:gd name="connsiteY15" fmla="*/ 377886 h 1161122"/>
                <a:gd name="connsiteX16" fmla="*/ 5161452 w 5275778"/>
                <a:gd name="connsiteY16" fmla="*/ 410966 h 1161122"/>
                <a:gd name="connsiteX17" fmla="*/ 5057426 w 5275778"/>
                <a:gd name="connsiteY17" fmla="*/ 348909 h 1161122"/>
                <a:gd name="connsiteX18" fmla="*/ 5050619 w 5275778"/>
                <a:gd name="connsiteY18" fmla="*/ 362321 h 1161122"/>
                <a:gd name="connsiteX19" fmla="*/ 4996426 w 5275778"/>
                <a:gd name="connsiteY19" fmla="*/ 336699 h 1161122"/>
                <a:gd name="connsiteX20" fmla="*/ 5002547 w 5275778"/>
                <a:gd name="connsiteY20" fmla="*/ 322963 h 1161122"/>
                <a:gd name="connsiteX21" fmla="*/ 5057426 w 5275778"/>
                <a:gd name="connsiteY21" fmla="*/ 348909 h 1161122"/>
                <a:gd name="connsiteX22" fmla="*/ 4946478 w 5275778"/>
                <a:gd name="connsiteY22" fmla="*/ 299452 h 1161122"/>
                <a:gd name="connsiteX23" fmla="*/ 4940910 w 5275778"/>
                <a:gd name="connsiteY23" fmla="*/ 313420 h 1161122"/>
                <a:gd name="connsiteX24" fmla="*/ 4884385 w 5275778"/>
                <a:gd name="connsiteY24" fmla="*/ 292076 h 1161122"/>
                <a:gd name="connsiteX25" fmla="*/ 4889496 w 5275778"/>
                <a:gd name="connsiteY25" fmla="*/ 277932 h 1161122"/>
                <a:gd name="connsiteX26" fmla="*/ 4946478 w 5275778"/>
                <a:gd name="connsiteY26" fmla="*/ 299452 h 1161122"/>
                <a:gd name="connsiteX27" fmla="*/ 4832124 w 5275778"/>
                <a:gd name="connsiteY27" fmla="*/ 258205 h 1161122"/>
                <a:gd name="connsiteX28" fmla="*/ 4827402 w 5275778"/>
                <a:gd name="connsiteY28" fmla="*/ 272482 h 1161122"/>
                <a:gd name="connsiteX29" fmla="*/ 4770086 w 5275778"/>
                <a:gd name="connsiteY29" fmla="*/ 254379 h 1161122"/>
                <a:gd name="connsiteX30" fmla="*/ 4774465 w 5275778"/>
                <a:gd name="connsiteY30" fmla="*/ 239995 h 1161122"/>
                <a:gd name="connsiteX31" fmla="*/ 4832124 w 5275778"/>
                <a:gd name="connsiteY31" fmla="*/ 258205 h 1161122"/>
                <a:gd name="connsiteX32" fmla="*/ 4716236 w 5275778"/>
                <a:gd name="connsiteY32" fmla="*/ 222995 h 1161122"/>
                <a:gd name="connsiteX33" fmla="*/ 4712152 w 5275778"/>
                <a:gd name="connsiteY33" fmla="*/ 237464 h 1161122"/>
                <a:gd name="connsiteX34" fmla="*/ 4653609 w 5275778"/>
                <a:gd name="connsiteY34" fmla="*/ 221589 h 1161122"/>
                <a:gd name="connsiteX35" fmla="*/ 4657435 w 5275778"/>
                <a:gd name="connsiteY35" fmla="*/ 207047 h 1161122"/>
                <a:gd name="connsiteX36" fmla="*/ 4716236 w 5275778"/>
                <a:gd name="connsiteY36" fmla="*/ 222995 h 1161122"/>
                <a:gd name="connsiteX37" fmla="*/ 4598397 w 5275778"/>
                <a:gd name="connsiteY37" fmla="*/ 192125 h 1161122"/>
                <a:gd name="connsiteX38" fmla="*/ 4594817 w 5275778"/>
                <a:gd name="connsiteY38" fmla="*/ 206726 h 1161122"/>
                <a:gd name="connsiteX39" fmla="*/ 4536236 w 5275778"/>
                <a:gd name="connsiteY39" fmla="*/ 192874 h 1161122"/>
                <a:gd name="connsiteX40" fmla="*/ 4539606 w 5275778"/>
                <a:gd name="connsiteY40" fmla="*/ 178221 h 1161122"/>
                <a:gd name="connsiteX41" fmla="*/ 4598397 w 5275778"/>
                <a:gd name="connsiteY41" fmla="*/ 192125 h 1161122"/>
                <a:gd name="connsiteX42" fmla="*/ 4480196 w 5275778"/>
                <a:gd name="connsiteY42" fmla="*/ 165049 h 1161122"/>
                <a:gd name="connsiteX43" fmla="*/ 4477026 w 5275778"/>
                <a:gd name="connsiteY43" fmla="*/ 179746 h 1161122"/>
                <a:gd name="connsiteX44" fmla="*/ 4417550 w 5275778"/>
                <a:gd name="connsiteY44" fmla="*/ 167361 h 1161122"/>
                <a:gd name="connsiteX45" fmla="*/ 4420539 w 5275778"/>
                <a:gd name="connsiteY45" fmla="*/ 152626 h 1161122"/>
                <a:gd name="connsiteX46" fmla="*/ 4480196 w 5275778"/>
                <a:gd name="connsiteY46" fmla="*/ 165049 h 1161122"/>
                <a:gd name="connsiteX47" fmla="*/ 4361233 w 5275778"/>
                <a:gd name="connsiteY47" fmla="*/ 141007 h 1161122"/>
                <a:gd name="connsiteX48" fmla="*/ 4358416 w 5275778"/>
                <a:gd name="connsiteY48" fmla="*/ 155775 h 1161122"/>
                <a:gd name="connsiteX49" fmla="*/ 4298615 w 5275778"/>
                <a:gd name="connsiteY49" fmla="*/ 144743 h 1161122"/>
                <a:gd name="connsiteX50" fmla="*/ 4301272 w 5275778"/>
                <a:gd name="connsiteY50" fmla="*/ 129946 h 1161122"/>
                <a:gd name="connsiteX51" fmla="*/ 4361233 w 5275778"/>
                <a:gd name="connsiteY51" fmla="*/ 141007 h 1161122"/>
                <a:gd name="connsiteX52" fmla="*/ 4241547 w 5275778"/>
                <a:gd name="connsiteY52" fmla="*/ 119564 h 1161122"/>
                <a:gd name="connsiteX53" fmla="*/ 4239034 w 5275778"/>
                <a:gd name="connsiteY53" fmla="*/ 134386 h 1161122"/>
                <a:gd name="connsiteX54" fmla="*/ 4179282 w 5275778"/>
                <a:gd name="connsiteY54" fmla="*/ 124595 h 1161122"/>
                <a:gd name="connsiteX55" fmla="*/ 4181662 w 5275778"/>
                <a:gd name="connsiteY55" fmla="*/ 109749 h 1161122"/>
                <a:gd name="connsiteX56" fmla="*/ 4241547 w 5275778"/>
                <a:gd name="connsiteY56" fmla="*/ 119564 h 1161122"/>
                <a:gd name="connsiteX57" fmla="*/ 4121376 w 5275778"/>
                <a:gd name="connsiteY57" fmla="*/ 100437 h 1161122"/>
                <a:gd name="connsiteX58" fmla="*/ 4119139 w 5275778"/>
                <a:gd name="connsiteY58" fmla="*/ 115303 h 1161122"/>
                <a:gd name="connsiteX59" fmla="*/ 4059443 w 5275778"/>
                <a:gd name="connsiteY59" fmla="*/ 106611 h 1161122"/>
                <a:gd name="connsiteX60" fmla="*/ 4061557 w 5275778"/>
                <a:gd name="connsiteY60" fmla="*/ 91727 h 1161122"/>
                <a:gd name="connsiteX61" fmla="*/ 4121376 w 5275778"/>
                <a:gd name="connsiteY61" fmla="*/ 100437 h 1161122"/>
                <a:gd name="connsiteX62" fmla="*/ 4001043 w 5275778"/>
                <a:gd name="connsiteY62" fmla="*/ 83423 h 1161122"/>
                <a:gd name="connsiteX63" fmla="*/ 3999053 w 5275778"/>
                <a:gd name="connsiteY63" fmla="*/ 98324 h 1161122"/>
                <a:gd name="connsiteX64" fmla="*/ 3939244 w 5275778"/>
                <a:gd name="connsiteY64" fmla="*/ 90600 h 1161122"/>
                <a:gd name="connsiteX65" fmla="*/ 3941119 w 5275778"/>
                <a:gd name="connsiteY65" fmla="*/ 75684 h 1161122"/>
                <a:gd name="connsiteX66" fmla="*/ 4001043 w 5275778"/>
                <a:gd name="connsiteY66" fmla="*/ 83423 h 1161122"/>
                <a:gd name="connsiteX67" fmla="*/ 3880614 w 5275778"/>
                <a:gd name="connsiteY67" fmla="*/ 68332 h 1161122"/>
                <a:gd name="connsiteX68" fmla="*/ 3878853 w 5275778"/>
                <a:gd name="connsiteY68" fmla="*/ 83262 h 1161122"/>
                <a:gd name="connsiteX69" fmla="*/ 3818777 w 5275778"/>
                <a:gd name="connsiteY69" fmla="*/ 76405 h 1161122"/>
                <a:gd name="connsiteX70" fmla="*/ 3820433 w 5275778"/>
                <a:gd name="connsiteY70" fmla="*/ 61464 h 1161122"/>
                <a:gd name="connsiteX71" fmla="*/ 3880614 w 5275778"/>
                <a:gd name="connsiteY71" fmla="*/ 68332 h 1161122"/>
                <a:gd name="connsiteX72" fmla="*/ 3759929 w 5275778"/>
                <a:gd name="connsiteY72" fmla="*/ 54986 h 1161122"/>
                <a:gd name="connsiteX73" fmla="*/ 3758368 w 5275778"/>
                <a:gd name="connsiteY73" fmla="*/ 69938 h 1161122"/>
                <a:gd name="connsiteX74" fmla="*/ 3698120 w 5275778"/>
                <a:gd name="connsiteY74" fmla="*/ 63900 h 1161122"/>
                <a:gd name="connsiteX75" fmla="*/ 3699577 w 5275778"/>
                <a:gd name="connsiteY75" fmla="*/ 48937 h 1161122"/>
                <a:gd name="connsiteX76" fmla="*/ 3759929 w 5275778"/>
                <a:gd name="connsiteY76" fmla="*/ 54986 h 1161122"/>
                <a:gd name="connsiteX77" fmla="*/ 3639034 w 5275778"/>
                <a:gd name="connsiteY77" fmla="*/ 43271 h 1161122"/>
                <a:gd name="connsiteX78" fmla="*/ 3637673 w 5275778"/>
                <a:gd name="connsiteY78" fmla="*/ 58243 h 1161122"/>
                <a:gd name="connsiteX79" fmla="*/ 3577302 w 5275778"/>
                <a:gd name="connsiteY79" fmla="*/ 52980 h 1161122"/>
                <a:gd name="connsiteX80" fmla="*/ 3578568 w 5275778"/>
                <a:gd name="connsiteY80" fmla="*/ 38000 h 1161122"/>
                <a:gd name="connsiteX81" fmla="*/ 3639034 w 5275778"/>
                <a:gd name="connsiteY81" fmla="*/ 43271 h 1161122"/>
                <a:gd name="connsiteX82" fmla="*/ 3517978 w 5275778"/>
                <a:gd name="connsiteY82" fmla="*/ 33096 h 1161122"/>
                <a:gd name="connsiteX83" fmla="*/ 3516806 w 5275778"/>
                <a:gd name="connsiteY83" fmla="*/ 48084 h 1161122"/>
                <a:gd name="connsiteX84" fmla="*/ 3456369 w 5275778"/>
                <a:gd name="connsiteY84" fmla="*/ 43559 h 1161122"/>
                <a:gd name="connsiteX85" fmla="*/ 3457444 w 5275778"/>
                <a:gd name="connsiteY85" fmla="*/ 28565 h 1161122"/>
                <a:gd name="connsiteX86" fmla="*/ 3517978 w 5275778"/>
                <a:gd name="connsiteY86" fmla="*/ 33096 h 1161122"/>
                <a:gd name="connsiteX87" fmla="*/ 3396787 w 5275778"/>
                <a:gd name="connsiteY87" fmla="*/ 24385 h 1161122"/>
                <a:gd name="connsiteX88" fmla="*/ 3395797 w 5275778"/>
                <a:gd name="connsiteY88" fmla="*/ 39385 h 1161122"/>
                <a:gd name="connsiteX89" fmla="*/ 3335321 w 5275778"/>
                <a:gd name="connsiteY89" fmla="*/ 35568 h 1161122"/>
                <a:gd name="connsiteX90" fmla="*/ 3336235 w 5275778"/>
                <a:gd name="connsiteY90" fmla="*/ 20562 h 1161122"/>
                <a:gd name="connsiteX91" fmla="*/ 3396787 w 5275778"/>
                <a:gd name="connsiteY91" fmla="*/ 24385 h 1161122"/>
                <a:gd name="connsiteX92" fmla="*/ 3275502 w 5275778"/>
                <a:gd name="connsiteY92" fmla="*/ 17074 h 1161122"/>
                <a:gd name="connsiteX93" fmla="*/ 3274674 w 5275778"/>
                <a:gd name="connsiteY93" fmla="*/ 32084 h 1161122"/>
                <a:gd name="connsiteX94" fmla="*/ 3214198 w 5275778"/>
                <a:gd name="connsiteY94" fmla="*/ 28948 h 1161122"/>
                <a:gd name="connsiteX95" fmla="*/ 3214941 w 5275778"/>
                <a:gd name="connsiteY95" fmla="*/ 13933 h 1161122"/>
                <a:gd name="connsiteX96" fmla="*/ 3275502 w 5275778"/>
                <a:gd name="connsiteY96" fmla="*/ 17074 h 1161122"/>
                <a:gd name="connsiteX97" fmla="*/ 3154122 w 5275778"/>
                <a:gd name="connsiteY97" fmla="*/ 11112 h 1161122"/>
                <a:gd name="connsiteX98" fmla="*/ 3153465 w 5275778"/>
                <a:gd name="connsiteY98" fmla="*/ 26131 h 1161122"/>
                <a:gd name="connsiteX99" fmla="*/ 3092999 w 5275778"/>
                <a:gd name="connsiteY99" fmla="*/ 23652 h 1161122"/>
                <a:gd name="connsiteX100" fmla="*/ 3093579 w 5275778"/>
                <a:gd name="connsiteY100" fmla="*/ 8630 h 1161122"/>
                <a:gd name="connsiteX101" fmla="*/ 3154122 w 5275778"/>
                <a:gd name="connsiteY101" fmla="*/ 11112 h 1161122"/>
                <a:gd name="connsiteX102" fmla="*/ 3032675 w 5275778"/>
                <a:gd name="connsiteY102" fmla="*/ 6458 h 1161122"/>
                <a:gd name="connsiteX103" fmla="*/ 3032171 w 5275778"/>
                <a:gd name="connsiteY103" fmla="*/ 21483 h 1161122"/>
                <a:gd name="connsiteX104" fmla="*/ 2971742 w 5275778"/>
                <a:gd name="connsiteY104" fmla="*/ 19644 h 1161122"/>
                <a:gd name="connsiteX105" fmla="*/ 2972161 w 5275778"/>
                <a:gd name="connsiteY105" fmla="*/ 4617 h 1161122"/>
                <a:gd name="connsiteX106" fmla="*/ 3032675 w 5275778"/>
                <a:gd name="connsiteY106" fmla="*/ 6458 h 1161122"/>
                <a:gd name="connsiteX107" fmla="*/ 2911218 w 5275778"/>
                <a:gd name="connsiteY107" fmla="*/ 3079 h 1161122"/>
                <a:gd name="connsiteX108" fmla="*/ 2910876 w 5275778"/>
                <a:gd name="connsiteY108" fmla="*/ 18108 h 1161122"/>
                <a:gd name="connsiteX109" fmla="*/ 2850428 w 5275778"/>
                <a:gd name="connsiteY109" fmla="*/ 16892 h 1161122"/>
                <a:gd name="connsiteX110" fmla="*/ 2850695 w 5275778"/>
                <a:gd name="connsiteY110" fmla="*/ 1862 h 1161122"/>
                <a:gd name="connsiteX111" fmla="*/ 2911218 w 5275778"/>
                <a:gd name="connsiteY111" fmla="*/ 3079 h 1161122"/>
                <a:gd name="connsiteX112" fmla="*/ 2789829 w 5275778"/>
                <a:gd name="connsiteY112" fmla="*/ 947 h 1161122"/>
                <a:gd name="connsiteX113" fmla="*/ 2789638 w 5275778"/>
                <a:gd name="connsiteY113" fmla="*/ 15979 h 1161122"/>
                <a:gd name="connsiteX114" fmla="*/ 2729077 w 5275778"/>
                <a:gd name="connsiteY114" fmla="*/ 15374 h 1161122"/>
                <a:gd name="connsiteX115" fmla="*/ 2729191 w 5275778"/>
                <a:gd name="connsiteY115" fmla="*/ 341 h 1161122"/>
                <a:gd name="connsiteX116" fmla="*/ 2789829 w 5275778"/>
                <a:gd name="connsiteY116" fmla="*/ 947 h 1161122"/>
                <a:gd name="connsiteX117" fmla="*/ 2668410 w 5275778"/>
                <a:gd name="connsiteY117" fmla="*/ 38 h 1161122"/>
                <a:gd name="connsiteX118" fmla="*/ 2668372 w 5275778"/>
                <a:gd name="connsiteY118" fmla="*/ 15071 h 1161122"/>
                <a:gd name="connsiteX119" fmla="*/ 2637892 w 5275778"/>
                <a:gd name="connsiteY119" fmla="*/ 15033 h 1161122"/>
                <a:gd name="connsiteX120" fmla="*/ 2607411 w 5275778"/>
                <a:gd name="connsiteY120" fmla="*/ 15071 h 1161122"/>
                <a:gd name="connsiteX121" fmla="*/ 2607373 w 5275778"/>
                <a:gd name="connsiteY121" fmla="*/ 38 h 1161122"/>
                <a:gd name="connsiteX122" fmla="*/ 2637892 w 5275778"/>
                <a:gd name="connsiteY122" fmla="*/ 0 h 1161122"/>
                <a:gd name="connsiteX123" fmla="*/ 2668410 w 5275778"/>
                <a:gd name="connsiteY123" fmla="*/ 38 h 1161122"/>
                <a:gd name="connsiteX124" fmla="*/ 2546602 w 5275778"/>
                <a:gd name="connsiteY124" fmla="*/ 341 h 1161122"/>
                <a:gd name="connsiteX125" fmla="*/ 2546706 w 5275778"/>
                <a:gd name="connsiteY125" fmla="*/ 15374 h 1161122"/>
                <a:gd name="connsiteX126" fmla="*/ 2486145 w 5275778"/>
                <a:gd name="connsiteY126" fmla="*/ 15979 h 1161122"/>
                <a:gd name="connsiteX127" fmla="*/ 2485954 w 5275778"/>
                <a:gd name="connsiteY127" fmla="*/ 947 h 1161122"/>
                <a:gd name="connsiteX128" fmla="*/ 2546602 w 5275778"/>
                <a:gd name="connsiteY128" fmla="*/ 341 h 1161122"/>
                <a:gd name="connsiteX129" fmla="*/ 2425088 w 5275778"/>
                <a:gd name="connsiteY129" fmla="*/ 1862 h 1161122"/>
                <a:gd name="connsiteX130" fmla="*/ 2425354 w 5275778"/>
                <a:gd name="connsiteY130" fmla="*/ 16892 h 1161122"/>
                <a:gd name="connsiteX131" fmla="*/ 2364907 w 5275778"/>
                <a:gd name="connsiteY131" fmla="*/ 18108 h 1161122"/>
                <a:gd name="connsiteX132" fmla="*/ 2364564 w 5275778"/>
                <a:gd name="connsiteY132" fmla="*/ 3079 h 1161122"/>
                <a:gd name="connsiteX133" fmla="*/ 2425088 w 5275778"/>
                <a:gd name="connsiteY133" fmla="*/ 1862 h 1161122"/>
                <a:gd name="connsiteX134" fmla="*/ 2303622 w 5275778"/>
                <a:gd name="connsiteY134" fmla="*/ 4617 h 1161122"/>
                <a:gd name="connsiteX135" fmla="*/ 2304041 w 5275778"/>
                <a:gd name="connsiteY135" fmla="*/ 19644 h 1161122"/>
                <a:gd name="connsiteX136" fmla="*/ 2243612 w 5275778"/>
                <a:gd name="connsiteY136" fmla="*/ 21483 h 1161122"/>
                <a:gd name="connsiteX137" fmla="*/ 2243108 w 5275778"/>
                <a:gd name="connsiteY137" fmla="*/ 6458 h 1161122"/>
                <a:gd name="connsiteX138" fmla="*/ 2303622 w 5275778"/>
                <a:gd name="connsiteY138" fmla="*/ 4617 h 1161122"/>
                <a:gd name="connsiteX139" fmla="*/ 2182204 w 5275778"/>
                <a:gd name="connsiteY139" fmla="*/ 8630 h 1161122"/>
                <a:gd name="connsiteX140" fmla="*/ 2182784 w 5275778"/>
                <a:gd name="connsiteY140" fmla="*/ 23652 h 1161122"/>
                <a:gd name="connsiteX141" fmla="*/ 2122318 w 5275778"/>
                <a:gd name="connsiteY141" fmla="*/ 26131 h 1161122"/>
                <a:gd name="connsiteX142" fmla="*/ 2121661 w 5275778"/>
                <a:gd name="connsiteY142" fmla="*/ 11112 h 1161122"/>
                <a:gd name="connsiteX143" fmla="*/ 2182204 w 5275778"/>
                <a:gd name="connsiteY143" fmla="*/ 8630 h 1161122"/>
                <a:gd name="connsiteX144" fmla="*/ 2060842 w 5275778"/>
                <a:gd name="connsiteY144" fmla="*/ 13933 h 1161122"/>
                <a:gd name="connsiteX145" fmla="*/ 2061585 w 5275778"/>
                <a:gd name="connsiteY145" fmla="*/ 28948 h 1161122"/>
                <a:gd name="connsiteX146" fmla="*/ 2001109 w 5275778"/>
                <a:gd name="connsiteY146" fmla="*/ 32084 h 1161122"/>
                <a:gd name="connsiteX147" fmla="*/ 2000281 w 5275778"/>
                <a:gd name="connsiteY147" fmla="*/ 17074 h 1161122"/>
                <a:gd name="connsiteX148" fmla="*/ 2060842 w 5275778"/>
                <a:gd name="connsiteY148" fmla="*/ 13933 h 1161122"/>
                <a:gd name="connsiteX149" fmla="*/ 1939548 w 5275778"/>
                <a:gd name="connsiteY149" fmla="*/ 20562 h 1161122"/>
                <a:gd name="connsiteX150" fmla="*/ 1940461 w 5275778"/>
                <a:gd name="connsiteY150" fmla="*/ 35568 h 1161122"/>
                <a:gd name="connsiteX151" fmla="*/ 1879985 w 5275778"/>
                <a:gd name="connsiteY151" fmla="*/ 39385 h 1161122"/>
                <a:gd name="connsiteX152" fmla="*/ 1878996 w 5275778"/>
                <a:gd name="connsiteY152" fmla="*/ 24385 h 1161122"/>
                <a:gd name="connsiteX153" fmla="*/ 1939548 w 5275778"/>
                <a:gd name="connsiteY153" fmla="*/ 20562 h 1161122"/>
                <a:gd name="connsiteX154" fmla="*/ 1818339 w 5275778"/>
                <a:gd name="connsiteY154" fmla="*/ 28565 h 1161122"/>
                <a:gd name="connsiteX155" fmla="*/ 1819414 w 5275778"/>
                <a:gd name="connsiteY155" fmla="*/ 43559 h 1161122"/>
                <a:gd name="connsiteX156" fmla="*/ 1758976 w 5275778"/>
                <a:gd name="connsiteY156" fmla="*/ 48084 h 1161122"/>
                <a:gd name="connsiteX157" fmla="*/ 1757806 w 5275778"/>
                <a:gd name="connsiteY157" fmla="*/ 33096 h 1161122"/>
                <a:gd name="connsiteX158" fmla="*/ 1818339 w 5275778"/>
                <a:gd name="connsiteY158" fmla="*/ 28565 h 1161122"/>
                <a:gd name="connsiteX159" fmla="*/ 1697215 w 5275778"/>
                <a:gd name="connsiteY159" fmla="*/ 38000 h 1161122"/>
                <a:gd name="connsiteX160" fmla="*/ 1698481 w 5275778"/>
                <a:gd name="connsiteY160" fmla="*/ 52980 h 1161122"/>
                <a:gd name="connsiteX161" fmla="*/ 1638110 w 5275778"/>
                <a:gd name="connsiteY161" fmla="*/ 58243 h 1161122"/>
                <a:gd name="connsiteX162" fmla="*/ 1636749 w 5275778"/>
                <a:gd name="connsiteY162" fmla="*/ 43271 h 1161122"/>
                <a:gd name="connsiteX163" fmla="*/ 1697215 w 5275778"/>
                <a:gd name="connsiteY163" fmla="*/ 38000 h 1161122"/>
                <a:gd name="connsiteX164" fmla="*/ 1576206 w 5275778"/>
                <a:gd name="connsiteY164" fmla="*/ 48938 h 1161122"/>
                <a:gd name="connsiteX165" fmla="*/ 1577663 w 5275778"/>
                <a:gd name="connsiteY165" fmla="*/ 63900 h 1161122"/>
                <a:gd name="connsiteX166" fmla="*/ 1517406 w 5275778"/>
                <a:gd name="connsiteY166" fmla="*/ 69938 h 1161122"/>
                <a:gd name="connsiteX167" fmla="*/ 1515854 w 5275778"/>
                <a:gd name="connsiteY167" fmla="*/ 54986 h 1161122"/>
                <a:gd name="connsiteX168" fmla="*/ 1576206 w 5275778"/>
                <a:gd name="connsiteY168" fmla="*/ 48938 h 1161122"/>
                <a:gd name="connsiteX169" fmla="*/ 1455340 w 5275778"/>
                <a:gd name="connsiteY169" fmla="*/ 61464 h 1161122"/>
                <a:gd name="connsiteX170" fmla="*/ 1457006 w 5275778"/>
                <a:gd name="connsiteY170" fmla="*/ 76405 h 1161122"/>
                <a:gd name="connsiteX171" fmla="*/ 1396930 w 5275778"/>
                <a:gd name="connsiteY171" fmla="*/ 83262 h 1161122"/>
                <a:gd name="connsiteX172" fmla="*/ 1395169 w 5275778"/>
                <a:gd name="connsiteY172" fmla="*/ 68332 h 1161122"/>
                <a:gd name="connsiteX173" fmla="*/ 1455340 w 5275778"/>
                <a:gd name="connsiteY173" fmla="*/ 61464 h 1161122"/>
                <a:gd name="connsiteX174" fmla="*/ 1334664 w 5275778"/>
                <a:gd name="connsiteY174" fmla="*/ 75684 h 1161122"/>
                <a:gd name="connsiteX175" fmla="*/ 1336539 w 5275778"/>
                <a:gd name="connsiteY175" fmla="*/ 90600 h 1161122"/>
                <a:gd name="connsiteX176" fmla="*/ 1276730 w 5275778"/>
                <a:gd name="connsiteY176" fmla="*/ 98324 h 1161122"/>
                <a:gd name="connsiteX177" fmla="*/ 1274740 w 5275778"/>
                <a:gd name="connsiteY177" fmla="*/ 83424 h 1161122"/>
                <a:gd name="connsiteX178" fmla="*/ 1334664 w 5275778"/>
                <a:gd name="connsiteY178" fmla="*/ 75684 h 1161122"/>
                <a:gd name="connsiteX179" fmla="*/ 1214226 w 5275778"/>
                <a:gd name="connsiteY179" fmla="*/ 91727 h 1161122"/>
                <a:gd name="connsiteX180" fmla="*/ 1216339 w 5275778"/>
                <a:gd name="connsiteY180" fmla="*/ 106611 h 1161122"/>
                <a:gd name="connsiteX181" fmla="*/ 1156644 w 5275778"/>
                <a:gd name="connsiteY181" fmla="*/ 115303 h 1161122"/>
                <a:gd name="connsiteX182" fmla="*/ 1154407 w 5275778"/>
                <a:gd name="connsiteY182" fmla="*/ 100437 h 1161122"/>
                <a:gd name="connsiteX183" fmla="*/ 1214226 w 5275778"/>
                <a:gd name="connsiteY183" fmla="*/ 91727 h 1161122"/>
                <a:gd name="connsiteX184" fmla="*/ 1094121 w 5275778"/>
                <a:gd name="connsiteY184" fmla="*/ 109749 h 1161122"/>
                <a:gd name="connsiteX185" fmla="*/ 1096492 w 5275778"/>
                <a:gd name="connsiteY185" fmla="*/ 124595 h 1161122"/>
                <a:gd name="connsiteX186" fmla="*/ 1036749 w 5275778"/>
                <a:gd name="connsiteY186" fmla="*/ 134386 h 1161122"/>
                <a:gd name="connsiteX187" fmla="*/ 1034236 w 5275778"/>
                <a:gd name="connsiteY187" fmla="*/ 119564 h 1161122"/>
                <a:gd name="connsiteX188" fmla="*/ 1094121 w 5275778"/>
                <a:gd name="connsiteY188" fmla="*/ 109749 h 1161122"/>
                <a:gd name="connsiteX189" fmla="*/ 974512 w 5275778"/>
                <a:gd name="connsiteY189" fmla="*/ 129946 h 1161122"/>
                <a:gd name="connsiteX190" fmla="*/ 977167 w 5275778"/>
                <a:gd name="connsiteY190" fmla="*/ 144743 h 1161122"/>
                <a:gd name="connsiteX191" fmla="*/ 917366 w 5275778"/>
                <a:gd name="connsiteY191" fmla="*/ 155776 h 1161122"/>
                <a:gd name="connsiteX192" fmla="*/ 914548 w 5275778"/>
                <a:gd name="connsiteY192" fmla="*/ 141008 h 1161122"/>
                <a:gd name="connsiteX193" fmla="*/ 974512 w 5275778"/>
                <a:gd name="connsiteY193" fmla="*/ 129946 h 1161122"/>
                <a:gd name="connsiteX194" fmla="*/ 855241 w 5275778"/>
                <a:gd name="connsiteY194" fmla="*/ 152626 h 1161122"/>
                <a:gd name="connsiteX195" fmla="*/ 858228 w 5275778"/>
                <a:gd name="connsiteY195" fmla="*/ 167361 h 1161122"/>
                <a:gd name="connsiteX196" fmla="*/ 798755 w 5275778"/>
                <a:gd name="connsiteY196" fmla="*/ 179746 h 1161122"/>
                <a:gd name="connsiteX197" fmla="*/ 795584 w 5275778"/>
                <a:gd name="connsiteY197" fmla="*/ 165050 h 1161122"/>
                <a:gd name="connsiteX198" fmla="*/ 855241 w 5275778"/>
                <a:gd name="connsiteY198" fmla="*/ 152626 h 1161122"/>
                <a:gd name="connsiteX199" fmla="*/ 736179 w 5275778"/>
                <a:gd name="connsiteY199" fmla="*/ 178221 h 1161122"/>
                <a:gd name="connsiteX200" fmla="*/ 739547 w 5275778"/>
                <a:gd name="connsiteY200" fmla="*/ 192874 h 1161122"/>
                <a:gd name="connsiteX201" fmla="*/ 680964 w 5275778"/>
                <a:gd name="connsiteY201" fmla="*/ 206726 h 1161122"/>
                <a:gd name="connsiteX202" fmla="*/ 677382 w 5275778"/>
                <a:gd name="connsiteY202" fmla="*/ 192125 h 1161122"/>
                <a:gd name="connsiteX203" fmla="*/ 736179 w 5275778"/>
                <a:gd name="connsiteY203" fmla="*/ 178221 h 1161122"/>
                <a:gd name="connsiteX204" fmla="*/ 618353 w 5275778"/>
                <a:gd name="connsiteY204" fmla="*/ 207047 h 1161122"/>
                <a:gd name="connsiteX205" fmla="*/ 622173 w 5275778"/>
                <a:gd name="connsiteY205" fmla="*/ 221589 h 1161122"/>
                <a:gd name="connsiteX206" fmla="*/ 563630 w 5275778"/>
                <a:gd name="connsiteY206" fmla="*/ 237464 h 1161122"/>
                <a:gd name="connsiteX207" fmla="*/ 559544 w 5275778"/>
                <a:gd name="connsiteY207" fmla="*/ 222995 h 1161122"/>
                <a:gd name="connsiteX208" fmla="*/ 618353 w 5275778"/>
                <a:gd name="connsiteY208" fmla="*/ 207047 h 1161122"/>
                <a:gd name="connsiteX209" fmla="*/ 501317 w 5275778"/>
                <a:gd name="connsiteY209" fmla="*/ 239995 h 1161122"/>
                <a:gd name="connsiteX210" fmla="*/ 505698 w 5275778"/>
                <a:gd name="connsiteY210" fmla="*/ 254379 h 1161122"/>
                <a:gd name="connsiteX211" fmla="*/ 448381 w 5275778"/>
                <a:gd name="connsiteY211" fmla="*/ 272482 h 1161122"/>
                <a:gd name="connsiteX212" fmla="*/ 443663 w 5275778"/>
                <a:gd name="connsiteY212" fmla="*/ 258205 h 1161122"/>
                <a:gd name="connsiteX213" fmla="*/ 501317 w 5275778"/>
                <a:gd name="connsiteY213" fmla="*/ 239995 h 1161122"/>
                <a:gd name="connsiteX214" fmla="*/ 386291 w 5275778"/>
                <a:gd name="connsiteY214" fmla="*/ 277932 h 1161122"/>
                <a:gd name="connsiteX215" fmla="*/ 391399 w 5275778"/>
                <a:gd name="connsiteY215" fmla="*/ 292076 h 1161122"/>
                <a:gd name="connsiteX216" fmla="*/ 334868 w 5275778"/>
                <a:gd name="connsiteY216" fmla="*/ 313419 h 1161122"/>
                <a:gd name="connsiteX217" fmla="*/ 329301 w 5275778"/>
                <a:gd name="connsiteY217" fmla="*/ 299452 h 1161122"/>
                <a:gd name="connsiteX218" fmla="*/ 386291 w 5275778"/>
                <a:gd name="connsiteY218" fmla="*/ 277932 h 1161122"/>
                <a:gd name="connsiteX219" fmla="*/ 273232 w 5275778"/>
                <a:gd name="connsiteY219" fmla="*/ 322963 h 1161122"/>
                <a:gd name="connsiteX220" fmla="*/ 279354 w 5275778"/>
                <a:gd name="connsiteY220" fmla="*/ 336699 h 1161122"/>
                <a:gd name="connsiteX221" fmla="*/ 225164 w 5275778"/>
                <a:gd name="connsiteY221" fmla="*/ 362321 h 1161122"/>
                <a:gd name="connsiteX222" fmla="*/ 218359 w 5275778"/>
                <a:gd name="connsiteY222" fmla="*/ 348909 h 1161122"/>
                <a:gd name="connsiteX223" fmla="*/ 273232 w 5275778"/>
                <a:gd name="connsiteY223" fmla="*/ 322963 h 1161122"/>
                <a:gd name="connsiteX224" fmla="*/ 165200 w 5275778"/>
                <a:gd name="connsiteY224" fmla="*/ 377886 h 1161122"/>
                <a:gd name="connsiteX225" fmla="*/ 172873 w 5275778"/>
                <a:gd name="connsiteY225" fmla="*/ 390822 h 1161122"/>
                <a:gd name="connsiteX226" fmla="*/ 123161 w 5275778"/>
                <a:gd name="connsiteY226" fmla="*/ 423146 h 1161122"/>
                <a:gd name="connsiteX227" fmla="*/ 114332 w 5275778"/>
                <a:gd name="connsiteY227" fmla="*/ 410965 h 1161122"/>
                <a:gd name="connsiteX228" fmla="*/ 165200 w 5275778"/>
                <a:gd name="connsiteY228" fmla="*/ 377886 h 1161122"/>
                <a:gd name="connsiteX229" fmla="*/ 67274 w 5275778"/>
                <a:gd name="connsiteY229" fmla="*/ 449710 h 1161122"/>
                <a:gd name="connsiteX230" fmla="*/ 77693 w 5275778"/>
                <a:gd name="connsiteY230" fmla="*/ 460568 h 1161122"/>
                <a:gd name="connsiteX231" fmla="*/ 40664 w 5275778"/>
                <a:gd name="connsiteY231" fmla="*/ 503811 h 1161122"/>
                <a:gd name="connsiteX232" fmla="*/ 28125 w 5275778"/>
                <a:gd name="connsiteY232" fmla="*/ 495481 h 1161122"/>
                <a:gd name="connsiteX233" fmla="*/ 67274 w 5275778"/>
                <a:gd name="connsiteY233" fmla="*/ 449710 h 1161122"/>
                <a:gd name="connsiteX234" fmla="*/ 3484 w 5275778"/>
                <a:gd name="connsiteY234" fmla="*/ 550461 h 1161122"/>
                <a:gd name="connsiteX235" fmla="*/ 0 w 5275778"/>
                <a:gd name="connsiteY235" fmla="*/ 580560 h 1161122"/>
                <a:gd name="connsiteX236" fmla="*/ 3484 w 5275778"/>
                <a:gd name="connsiteY236" fmla="*/ 610658 h 1161122"/>
                <a:gd name="connsiteX237" fmla="*/ 18160 w 5275778"/>
                <a:gd name="connsiteY237" fmla="*/ 607267 h 1161122"/>
                <a:gd name="connsiteX238" fmla="*/ 15065 w 5275778"/>
                <a:gd name="connsiteY238" fmla="*/ 580560 h 1161122"/>
                <a:gd name="connsiteX239" fmla="*/ 18160 w 5275778"/>
                <a:gd name="connsiteY239" fmla="*/ 553852 h 1161122"/>
                <a:gd name="connsiteX240" fmla="*/ 3484 w 5275778"/>
                <a:gd name="connsiteY240" fmla="*/ 550461 h 1161122"/>
                <a:gd name="connsiteX241" fmla="*/ 28124 w 5275778"/>
                <a:gd name="connsiteY241" fmla="*/ 665639 h 1161122"/>
                <a:gd name="connsiteX242" fmla="*/ 40664 w 5275778"/>
                <a:gd name="connsiteY242" fmla="*/ 657308 h 1161122"/>
                <a:gd name="connsiteX243" fmla="*/ 77692 w 5275778"/>
                <a:gd name="connsiteY243" fmla="*/ 700552 h 1161122"/>
                <a:gd name="connsiteX244" fmla="*/ 67274 w 5275778"/>
                <a:gd name="connsiteY244" fmla="*/ 711410 h 1161122"/>
                <a:gd name="connsiteX245" fmla="*/ 28124 w 5275778"/>
                <a:gd name="connsiteY245" fmla="*/ 665639 h 1161122"/>
                <a:gd name="connsiteX246" fmla="*/ 114331 w 5275778"/>
                <a:gd name="connsiteY246" fmla="*/ 750155 h 1161122"/>
                <a:gd name="connsiteX247" fmla="*/ 123160 w 5275778"/>
                <a:gd name="connsiteY247" fmla="*/ 737974 h 1161122"/>
                <a:gd name="connsiteX248" fmla="*/ 172872 w 5275778"/>
                <a:gd name="connsiteY248" fmla="*/ 770298 h 1161122"/>
                <a:gd name="connsiteX249" fmla="*/ 165199 w 5275778"/>
                <a:gd name="connsiteY249" fmla="*/ 783234 h 1161122"/>
                <a:gd name="connsiteX250" fmla="*/ 114331 w 5275778"/>
                <a:gd name="connsiteY250" fmla="*/ 750155 h 1161122"/>
                <a:gd name="connsiteX251" fmla="*/ 218359 w 5275778"/>
                <a:gd name="connsiteY251" fmla="*/ 812211 h 1161122"/>
                <a:gd name="connsiteX252" fmla="*/ 225163 w 5275778"/>
                <a:gd name="connsiteY252" fmla="*/ 798798 h 1161122"/>
                <a:gd name="connsiteX253" fmla="*/ 279353 w 5275778"/>
                <a:gd name="connsiteY253" fmla="*/ 824421 h 1161122"/>
                <a:gd name="connsiteX254" fmla="*/ 273231 w 5275778"/>
                <a:gd name="connsiteY254" fmla="*/ 838157 h 1161122"/>
                <a:gd name="connsiteX255" fmla="*/ 218359 w 5275778"/>
                <a:gd name="connsiteY255" fmla="*/ 812211 h 1161122"/>
                <a:gd name="connsiteX256" fmla="*/ 329301 w 5275778"/>
                <a:gd name="connsiteY256" fmla="*/ 861669 h 1161122"/>
                <a:gd name="connsiteX257" fmla="*/ 334868 w 5275778"/>
                <a:gd name="connsiteY257" fmla="*/ 847700 h 1161122"/>
                <a:gd name="connsiteX258" fmla="*/ 391399 w 5275778"/>
                <a:gd name="connsiteY258" fmla="*/ 869045 h 1161122"/>
                <a:gd name="connsiteX259" fmla="*/ 386291 w 5275778"/>
                <a:gd name="connsiteY259" fmla="*/ 883188 h 1161122"/>
                <a:gd name="connsiteX260" fmla="*/ 329301 w 5275778"/>
                <a:gd name="connsiteY260" fmla="*/ 861669 h 1161122"/>
                <a:gd name="connsiteX261" fmla="*/ 443663 w 5275778"/>
                <a:gd name="connsiteY261" fmla="*/ 902915 h 1161122"/>
                <a:gd name="connsiteX262" fmla="*/ 448381 w 5275778"/>
                <a:gd name="connsiteY262" fmla="*/ 888638 h 1161122"/>
                <a:gd name="connsiteX263" fmla="*/ 505698 w 5275778"/>
                <a:gd name="connsiteY263" fmla="*/ 906741 h 1161122"/>
                <a:gd name="connsiteX264" fmla="*/ 501317 w 5275778"/>
                <a:gd name="connsiteY264" fmla="*/ 921125 h 1161122"/>
                <a:gd name="connsiteX265" fmla="*/ 443663 w 5275778"/>
                <a:gd name="connsiteY265" fmla="*/ 902915 h 1161122"/>
                <a:gd name="connsiteX266" fmla="*/ 559544 w 5275778"/>
                <a:gd name="connsiteY266" fmla="*/ 938126 h 1161122"/>
                <a:gd name="connsiteX267" fmla="*/ 618353 w 5275778"/>
                <a:gd name="connsiteY267" fmla="*/ 954069 h 1161122"/>
                <a:gd name="connsiteX268" fmla="*/ 622173 w 5275778"/>
                <a:gd name="connsiteY268" fmla="*/ 939532 h 1161122"/>
                <a:gd name="connsiteX269" fmla="*/ 563630 w 5275778"/>
                <a:gd name="connsiteY269" fmla="*/ 923657 h 1161122"/>
                <a:gd name="connsiteX270" fmla="*/ 559544 w 5275778"/>
                <a:gd name="connsiteY270" fmla="*/ 938126 h 1161122"/>
                <a:gd name="connsiteX271" fmla="*/ 677382 w 5275778"/>
                <a:gd name="connsiteY271" fmla="*/ 968992 h 1161122"/>
                <a:gd name="connsiteX272" fmla="*/ 680964 w 5275778"/>
                <a:gd name="connsiteY272" fmla="*/ 954392 h 1161122"/>
                <a:gd name="connsiteX273" fmla="*/ 739547 w 5275778"/>
                <a:gd name="connsiteY273" fmla="*/ 968251 h 1161122"/>
                <a:gd name="connsiteX274" fmla="*/ 736179 w 5275778"/>
                <a:gd name="connsiteY274" fmla="*/ 982899 h 1161122"/>
                <a:gd name="connsiteX275" fmla="*/ 677382 w 5275778"/>
                <a:gd name="connsiteY275" fmla="*/ 968992 h 1161122"/>
                <a:gd name="connsiteX276" fmla="*/ 795585 w 5275778"/>
                <a:gd name="connsiteY276" fmla="*/ 996075 h 1161122"/>
                <a:gd name="connsiteX277" fmla="*/ 798755 w 5275778"/>
                <a:gd name="connsiteY277" fmla="*/ 981379 h 1161122"/>
                <a:gd name="connsiteX278" fmla="*/ 858228 w 5275778"/>
                <a:gd name="connsiteY278" fmla="*/ 993757 h 1161122"/>
                <a:gd name="connsiteX279" fmla="*/ 855241 w 5275778"/>
                <a:gd name="connsiteY279" fmla="*/ 1008490 h 1161122"/>
                <a:gd name="connsiteX280" fmla="*/ 795585 w 5275778"/>
                <a:gd name="connsiteY280" fmla="*/ 996075 h 1161122"/>
                <a:gd name="connsiteX281" fmla="*/ 914548 w 5275778"/>
                <a:gd name="connsiteY281" fmla="*/ 1020117 h 1161122"/>
                <a:gd name="connsiteX282" fmla="*/ 917366 w 5275778"/>
                <a:gd name="connsiteY282" fmla="*/ 1005346 h 1161122"/>
                <a:gd name="connsiteX283" fmla="*/ 977167 w 5275778"/>
                <a:gd name="connsiteY283" fmla="*/ 1016374 h 1161122"/>
                <a:gd name="connsiteX284" fmla="*/ 974512 w 5275778"/>
                <a:gd name="connsiteY284" fmla="*/ 1031174 h 1161122"/>
                <a:gd name="connsiteX285" fmla="*/ 914548 w 5275778"/>
                <a:gd name="connsiteY285" fmla="*/ 1020117 h 1161122"/>
                <a:gd name="connsiteX286" fmla="*/ 1034236 w 5275778"/>
                <a:gd name="connsiteY286" fmla="*/ 1041557 h 1161122"/>
                <a:gd name="connsiteX287" fmla="*/ 1036749 w 5275778"/>
                <a:gd name="connsiteY287" fmla="*/ 1026738 h 1161122"/>
                <a:gd name="connsiteX288" fmla="*/ 1096492 w 5275778"/>
                <a:gd name="connsiteY288" fmla="*/ 1036522 h 1161122"/>
                <a:gd name="connsiteX289" fmla="*/ 1094121 w 5275778"/>
                <a:gd name="connsiteY289" fmla="*/ 1051369 h 1161122"/>
                <a:gd name="connsiteX290" fmla="*/ 1034236 w 5275778"/>
                <a:gd name="connsiteY290" fmla="*/ 1041557 h 1161122"/>
                <a:gd name="connsiteX291" fmla="*/ 1154407 w 5275778"/>
                <a:gd name="connsiteY291" fmla="*/ 1060679 h 1161122"/>
                <a:gd name="connsiteX292" fmla="*/ 1156644 w 5275778"/>
                <a:gd name="connsiteY292" fmla="*/ 1045812 h 1161122"/>
                <a:gd name="connsiteX293" fmla="*/ 1216339 w 5275778"/>
                <a:gd name="connsiteY293" fmla="*/ 1054514 h 1161122"/>
                <a:gd name="connsiteX294" fmla="*/ 1214226 w 5275778"/>
                <a:gd name="connsiteY294" fmla="*/ 1069389 h 1161122"/>
                <a:gd name="connsiteX295" fmla="*/ 1154407 w 5275778"/>
                <a:gd name="connsiteY295" fmla="*/ 1060679 h 1161122"/>
                <a:gd name="connsiteX296" fmla="*/ 1274740 w 5275778"/>
                <a:gd name="connsiteY296" fmla="*/ 1077701 h 1161122"/>
                <a:gd name="connsiteX297" fmla="*/ 1276730 w 5275778"/>
                <a:gd name="connsiteY297" fmla="*/ 1062797 h 1161122"/>
                <a:gd name="connsiteX298" fmla="*/ 1336539 w 5275778"/>
                <a:gd name="connsiteY298" fmla="*/ 1070520 h 1161122"/>
                <a:gd name="connsiteX299" fmla="*/ 1334664 w 5275778"/>
                <a:gd name="connsiteY299" fmla="*/ 1085433 h 1161122"/>
                <a:gd name="connsiteX300" fmla="*/ 1274740 w 5275778"/>
                <a:gd name="connsiteY300" fmla="*/ 1077701 h 1161122"/>
                <a:gd name="connsiteX301" fmla="*/ 1395169 w 5275778"/>
                <a:gd name="connsiteY301" fmla="*/ 1092786 h 1161122"/>
                <a:gd name="connsiteX302" fmla="*/ 1396930 w 5275778"/>
                <a:gd name="connsiteY302" fmla="*/ 1077863 h 1161122"/>
                <a:gd name="connsiteX303" fmla="*/ 1457006 w 5275778"/>
                <a:gd name="connsiteY303" fmla="*/ 1084712 h 1161122"/>
                <a:gd name="connsiteX304" fmla="*/ 1455340 w 5275778"/>
                <a:gd name="connsiteY304" fmla="*/ 1099654 h 1161122"/>
                <a:gd name="connsiteX305" fmla="*/ 1395169 w 5275778"/>
                <a:gd name="connsiteY305" fmla="*/ 1092786 h 1161122"/>
                <a:gd name="connsiteX306" fmla="*/ 1515854 w 5275778"/>
                <a:gd name="connsiteY306" fmla="*/ 1106132 h 1161122"/>
                <a:gd name="connsiteX307" fmla="*/ 1517406 w 5275778"/>
                <a:gd name="connsiteY307" fmla="*/ 1091180 h 1161122"/>
                <a:gd name="connsiteX308" fmla="*/ 1577663 w 5275778"/>
                <a:gd name="connsiteY308" fmla="*/ 1097222 h 1161122"/>
                <a:gd name="connsiteX309" fmla="*/ 1576206 w 5275778"/>
                <a:gd name="connsiteY309" fmla="*/ 1112183 h 1161122"/>
                <a:gd name="connsiteX310" fmla="*/ 1515854 w 5275778"/>
                <a:gd name="connsiteY310" fmla="*/ 1106132 h 1161122"/>
                <a:gd name="connsiteX311" fmla="*/ 1636749 w 5275778"/>
                <a:gd name="connsiteY311" fmla="*/ 1117845 h 1161122"/>
                <a:gd name="connsiteX312" fmla="*/ 1638110 w 5275778"/>
                <a:gd name="connsiteY312" fmla="*/ 1102874 h 1161122"/>
                <a:gd name="connsiteX313" fmla="*/ 1698481 w 5275778"/>
                <a:gd name="connsiteY313" fmla="*/ 1108137 h 1161122"/>
                <a:gd name="connsiteX314" fmla="*/ 1697215 w 5275778"/>
                <a:gd name="connsiteY314" fmla="*/ 1123117 h 1161122"/>
                <a:gd name="connsiteX315" fmla="*/ 1636749 w 5275778"/>
                <a:gd name="connsiteY315" fmla="*/ 1117845 h 1161122"/>
                <a:gd name="connsiteX316" fmla="*/ 1757806 w 5275778"/>
                <a:gd name="connsiteY316" fmla="*/ 1128028 h 1161122"/>
                <a:gd name="connsiteX317" fmla="*/ 1758976 w 5275778"/>
                <a:gd name="connsiteY317" fmla="*/ 1113038 h 1161122"/>
                <a:gd name="connsiteX318" fmla="*/ 1819414 w 5275778"/>
                <a:gd name="connsiteY318" fmla="*/ 1117560 h 1161122"/>
                <a:gd name="connsiteX319" fmla="*/ 1818339 w 5275778"/>
                <a:gd name="connsiteY319" fmla="*/ 1132559 h 1161122"/>
                <a:gd name="connsiteX320" fmla="*/ 1757806 w 5275778"/>
                <a:gd name="connsiteY320" fmla="*/ 1128028 h 1161122"/>
                <a:gd name="connsiteX321" fmla="*/ 1878996 w 5275778"/>
                <a:gd name="connsiteY321" fmla="*/ 1136739 h 1161122"/>
                <a:gd name="connsiteX322" fmla="*/ 1879985 w 5275778"/>
                <a:gd name="connsiteY322" fmla="*/ 1121739 h 1161122"/>
                <a:gd name="connsiteX323" fmla="*/ 1940461 w 5275778"/>
                <a:gd name="connsiteY323" fmla="*/ 1125549 h 1161122"/>
                <a:gd name="connsiteX324" fmla="*/ 1939548 w 5275778"/>
                <a:gd name="connsiteY324" fmla="*/ 1140557 h 1161122"/>
                <a:gd name="connsiteX325" fmla="*/ 1878996 w 5275778"/>
                <a:gd name="connsiteY325" fmla="*/ 1136739 h 1161122"/>
                <a:gd name="connsiteX326" fmla="*/ 2000281 w 5275778"/>
                <a:gd name="connsiteY326" fmla="*/ 1144043 h 1161122"/>
                <a:gd name="connsiteX327" fmla="*/ 2001109 w 5275778"/>
                <a:gd name="connsiteY327" fmla="*/ 1129035 h 1161122"/>
                <a:gd name="connsiteX328" fmla="*/ 2061585 w 5275778"/>
                <a:gd name="connsiteY328" fmla="*/ 1132169 h 1161122"/>
                <a:gd name="connsiteX329" fmla="*/ 2060842 w 5275778"/>
                <a:gd name="connsiteY329" fmla="*/ 1147188 h 1161122"/>
                <a:gd name="connsiteX330" fmla="*/ 2000281 w 5275778"/>
                <a:gd name="connsiteY330" fmla="*/ 1144043 h 1161122"/>
                <a:gd name="connsiteX331" fmla="*/ 2121661 w 5275778"/>
                <a:gd name="connsiteY331" fmla="*/ 1150009 h 1161122"/>
                <a:gd name="connsiteX332" fmla="*/ 2122318 w 5275778"/>
                <a:gd name="connsiteY332" fmla="*/ 1134991 h 1161122"/>
                <a:gd name="connsiteX333" fmla="*/ 2182784 w 5275778"/>
                <a:gd name="connsiteY333" fmla="*/ 1137470 h 1161122"/>
                <a:gd name="connsiteX334" fmla="*/ 2182204 w 5275778"/>
                <a:gd name="connsiteY334" fmla="*/ 1152488 h 1161122"/>
                <a:gd name="connsiteX335" fmla="*/ 2121661 w 5275778"/>
                <a:gd name="connsiteY335" fmla="*/ 1150009 h 1161122"/>
                <a:gd name="connsiteX336" fmla="*/ 2243108 w 5275778"/>
                <a:gd name="connsiteY336" fmla="*/ 1154664 h 1161122"/>
                <a:gd name="connsiteX337" fmla="*/ 2243612 w 5275778"/>
                <a:gd name="connsiteY337" fmla="*/ 1139636 h 1161122"/>
                <a:gd name="connsiteX338" fmla="*/ 2304041 w 5275778"/>
                <a:gd name="connsiteY338" fmla="*/ 1141479 h 1161122"/>
                <a:gd name="connsiteX339" fmla="*/ 2303622 w 5275778"/>
                <a:gd name="connsiteY339" fmla="*/ 1156506 h 1161122"/>
                <a:gd name="connsiteX340" fmla="*/ 2243108 w 5275778"/>
                <a:gd name="connsiteY340" fmla="*/ 1154664 h 1161122"/>
                <a:gd name="connsiteX341" fmla="*/ 2364564 w 5275778"/>
                <a:gd name="connsiteY341" fmla="*/ 1158045 h 1161122"/>
                <a:gd name="connsiteX342" fmla="*/ 2364907 w 5275778"/>
                <a:gd name="connsiteY342" fmla="*/ 1143008 h 1161122"/>
                <a:gd name="connsiteX343" fmla="*/ 2425354 w 5275778"/>
                <a:gd name="connsiteY343" fmla="*/ 1144224 h 1161122"/>
                <a:gd name="connsiteX344" fmla="*/ 2425088 w 5275778"/>
                <a:gd name="connsiteY344" fmla="*/ 1159261 h 1161122"/>
                <a:gd name="connsiteX345" fmla="*/ 2364564 w 5275778"/>
                <a:gd name="connsiteY345" fmla="*/ 1158045 h 1161122"/>
                <a:gd name="connsiteX346" fmla="*/ 2485954 w 5275778"/>
                <a:gd name="connsiteY346" fmla="*/ 1160173 h 1161122"/>
                <a:gd name="connsiteX347" fmla="*/ 2486145 w 5275778"/>
                <a:gd name="connsiteY347" fmla="*/ 1145145 h 1161122"/>
                <a:gd name="connsiteX348" fmla="*/ 2546706 w 5275778"/>
                <a:gd name="connsiteY348" fmla="*/ 1145744 h 1161122"/>
                <a:gd name="connsiteX349" fmla="*/ 2546592 w 5275778"/>
                <a:gd name="connsiteY349" fmla="*/ 1160781 h 1161122"/>
                <a:gd name="connsiteX350" fmla="*/ 2485954 w 5275778"/>
                <a:gd name="connsiteY350" fmla="*/ 1160173 h 1161122"/>
                <a:gd name="connsiteX351" fmla="*/ 2607373 w 5275778"/>
                <a:gd name="connsiteY351" fmla="*/ 1161085 h 1161122"/>
                <a:gd name="connsiteX352" fmla="*/ 2637892 w 5275778"/>
                <a:gd name="connsiteY352" fmla="*/ 1161123 h 1161122"/>
                <a:gd name="connsiteX353" fmla="*/ 2668410 w 5275778"/>
                <a:gd name="connsiteY353" fmla="*/ 1161085 h 1161122"/>
                <a:gd name="connsiteX354" fmla="*/ 2668372 w 5275778"/>
                <a:gd name="connsiteY354" fmla="*/ 1146048 h 1161122"/>
                <a:gd name="connsiteX355" fmla="*/ 2637892 w 5275778"/>
                <a:gd name="connsiteY355" fmla="*/ 1146086 h 1161122"/>
                <a:gd name="connsiteX356" fmla="*/ 2607411 w 5275778"/>
                <a:gd name="connsiteY356" fmla="*/ 1146048 h 1161122"/>
                <a:gd name="connsiteX357" fmla="*/ 2607373 w 5275778"/>
                <a:gd name="connsiteY357" fmla="*/ 1161085 h 1161122"/>
                <a:gd name="connsiteX358" fmla="*/ 2729181 w 5275778"/>
                <a:gd name="connsiteY358" fmla="*/ 1160781 h 1161122"/>
                <a:gd name="connsiteX359" fmla="*/ 2729077 w 5275778"/>
                <a:gd name="connsiteY359" fmla="*/ 1145744 h 1161122"/>
                <a:gd name="connsiteX360" fmla="*/ 2789638 w 5275778"/>
                <a:gd name="connsiteY360" fmla="*/ 1145145 h 1161122"/>
                <a:gd name="connsiteX361" fmla="*/ 2789829 w 5275778"/>
                <a:gd name="connsiteY361" fmla="*/ 1160173 h 1161122"/>
                <a:gd name="connsiteX362" fmla="*/ 2729181 w 5275778"/>
                <a:gd name="connsiteY362" fmla="*/ 1160781 h 1161122"/>
                <a:gd name="connsiteX363" fmla="*/ 2850686 w 5275778"/>
                <a:gd name="connsiteY363" fmla="*/ 1159261 h 1161122"/>
                <a:gd name="connsiteX364" fmla="*/ 2850428 w 5275778"/>
                <a:gd name="connsiteY364" fmla="*/ 1144224 h 1161122"/>
                <a:gd name="connsiteX365" fmla="*/ 2910876 w 5275778"/>
                <a:gd name="connsiteY365" fmla="*/ 1143008 h 1161122"/>
                <a:gd name="connsiteX366" fmla="*/ 2911218 w 5275778"/>
                <a:gd name="connsiteY366" fmla="*/ 1158045 h 1161122"/>
                <a:gd name="connsiteX367" fmla="*/ 2850686 w 5275778"/>
                <a:gd name="connsiteY367" fmla="*/ 1159261 h 1161122"/>
                <a:gd name="connsiteX368" fmla="*/ 2972161 w 5275778"/>
                <a:gd name="connsiteY368" fmla="*/ 1156506 h 1161122"/>
                <a:gd name="connsiteX369" fmla="*/ 2971742 w 5275778"/>
                <a:gd name="connsiteY369" fmla="*/ 1141479 h 1161122"/>
                <a:gd name="connsiteX370" fmla="*/ 3032171 w 5275778"/>
                <a:gd name="connsiteY370" fmla="*/ 1139636 h 1161122"/>
                <a:gd name="connsiteX371" fmla="*/ 3032666 w 5275778"/>
                <a:gd name="connsiteY371" fmla="*/ 1154664 h 1161122"/>
                <a:gd name="connsiteX372" fmla="*/ 2972161 w 5275778"/>
                <a:gd name="connsiteY372" fmla="*/ 1156506 h 1161122"/>
                <a:gd name="connsiteX373" fmla="*/ 3093579 w 5275778"/>
                <a:gd name="connsiteY373" fmla="*/ 1152488 h 1161122"/>
                <a:gd name="connsiteX374" fmla="*/ 3092999 w 5275778"/>
                <a:gd name="connsiteY374" fmla="*/ 1137470 h 1161122"/>
                <a:gd name="connsiteX375" fmla="*/ 3153465 w 5275778"/>
                <a:gd name="connsiteY375" fmla="*/ 1134991 h 1161122"/>
                <a:gd name="connsiteX376" fmla="*/ 3154122 w 5275778"/>
                <a:gd name="connsiteY376" fmla="*/ 1150009 h 1161122"/>
                <a:gd name="connsiteX377" fmla="*/ 3093579 w 5275778"/>
                <a:gd name="connsiteY377" fmla="*/ 1152488 h 1161122"/>
                <a:gd name="connsiteX378" fmla="*/ 3214941 w 5275778"/>
                <a:gd name="connsiteY378" fmla="*/ 1147188 h 1161122"/>
                <a:gd name="connsiteX379" fmla="*/ 3214198 w 5275778"/>
                <a:gd name="connsiteY379" fmla="*/ 1132169 h 1161122"/>
                <a:gd name="connsiteX380" fmla="*/ 3274674 w 5275778"/>
                <a:gd name="connsiteY380" fmla="*/ 1129035 h 1161122"/>
                <a:gd name="connsiteX381" fmla="*/ 3275502 w 5275778"/>
                <a:gd name="connsiteY381" fmla="*/ 1144043 h 1161122"/>
                <a:gd name="connsiteX382" fmla="*/ 3214941 w 5275778"/>
                <a:gd name="connsiteY382" fmla="*/ 1147188 h 1161122"/>
                <a:gd name="connsiteX383" fmla="*/ 3336235 w 5275778"/>
                <a:gd name="connsiteY383" fmla="*/ 1140557 h 1161122"/>
                <a:gd name="connsiteX384" fmla="*/ 3335321 w 5275778"/>
                <a:gd name="connsiteY384" fmla="*/ 1125549 h 1161122"/>
                <a:gd name="connsiteX385" fmla="*/ 3395797 w 5275778"/>
                <a:gd name="connsiteY385" fmla="*/ 1121739 h 1161122"/>
                <a:gd name="connsiteX386" fmla="*/ 3396787 w 5275778"/>
                <a:gd name="connsiteY386" fmla="*/ 1136739 h 1161122"/>
                <a:gd name="connsiteX387" fmla="*/ 3336235 w 5275778"/>
                <a:gd name="connsiteY387" fmla="*/ 1140557 h 1161122"/>
                <a:gd name="connsiteX388" fmla="*/ 3457444 w 5275778"/>
                <a:gd name="connsiteY388" fmla="*/ 1132559 h 1161122"/>
                <a:gd name="connsiteX389" fmla="*/ 3456369 w 5275778"/>
                <a:gd name="connsiteY389" fmla="*/ 1117560 h 1161122"/>
                <a:gd name="connsiteX390" fmla="*/ 3516806 w 5275778"/>
                <a:gd name="connsiteY390" fmla="*/ 1113038 h 1161122"/>
                <a:gd name="connsiteX391" fmla="*/ 3517978 w 5275778"/>
                <a:gd name="connsiteY391" fmla="*/ 1128028 h 1161122"/>
                <a:gd name="connsiteX392" fmla="*/ 3457444 w 5275778"/>
                <a:gd name="connsiteY392" fmla="*/ 1132559 h 1161122"/>
                <a:gd name="connsiteX393" fmla="*/ 3578568 w 5275778"/>
                <a:gd name="connsiteY393" fmla="*/ 1123117 h 1161122"/>
                <a:gd name="connsiteX394" fmla="*/ 3577302 w 5275778"/>
                <a:gd name="connsiteY394" fmla="*/ 1108137 h 1161122"/>
                <a:gd name="connsiteX395" fmla="*/ 3637673 w 5275778"/>
                <a:gd name="connsiteY395" fmla="*/ 1102874 h 1161122"/>
                <a:gd name="connsiteX396" fmla="*/ 3639034 w 5275778"/>
                <a:gd name="connsiteY396" fmla="*/ 1117845 h 1161122"/>
                <a:gd name="connsiteX397" fmla="*/ 3578568 w 5275778"/>
                <a:gd name="connsiteY397" fmla="*/ 1123117 h 1161122"/>
                <a:gd name="connsiteX398" fmla="*/ 3699577 w 5275778"/>
                <a:gd name="connsiteY398" fmla="*/ 1112183 h 1161122"/>
                <a:gd name="connsiteX399" fmla="*/ 3698120 w 5275778"/>
                <a:gd name="connsiteY399" fmla="*/ 1097222 h 1161122"/>
                <a:gd name="connsiteX400" fmla="*/ 3758377 w 5275778"/>
                <a:gd name="connsiteY400" fmla="*/ 1091180 h 1161122"/>
                <a:gd name="connsiteX401" fmla="*/ 3759929 w 5275778"/>
                <a:gd name="connsiteY401" fmla="*/ 1106132 h 1161122"/>
                <a:gd name="connsiteX402" fmla="*/ 3699577 w 5275778"/>
                <a:gd name="connsiteY402" fmla="*/ 1112183 h 1161122"/>
                <a:gd name="connsiteX403" fmla="*/ 3820443 w 5275778"/>
                <a:gd name="connsiteY403" fmla="*/ 1099654 h 1161122"/>
                <a:gd name="connsiteX404" fmla="*/ 3818777 w 5275778"/>
                <a:gd name="connsiteY404" fmla="*/ 1084712 h 1161122"/>
                <a:gd name="connsiteX405" fmla="*/ 3878853 w 5275778"/>
                <a:gd name="connsiteY405" fmla="*/ 1077863 h 1161122"/>
                <a:gd name="connsiteX406" fmla="*/ 3880614 w 5275778"/>
                <a:gd name="connsiteY406" fmla="*/ 1092786 h 1161122"/>
                <a:gd name="connsiteX407" fmla="*/ 3820443 w 5275778"/>
                <a:gd name="connsiteY407" fmla="*/ 1099654 h 1161122"/>
                <a:gd name="connsiteX408" fmla="*/ 3941119 w 5275778"/>
                <a:gd name="connsiteY408" fmla="*/ 1085433 h 1161122"/>
                <a:gd name="connsiteX409" fmla="*/ 3939244 w 5275778"/>
                <a:gd name="connsiteY409" fmla="*/ 1070520 h 1161122"/>
                <a:gd name="connsiteX410" fmla="*/ 3999053 w 5275778"/>
                <a:gd name="connsiteY410" fmla="*/ 1062797 h 1161122"/>
                <a:gd name="connsiteX411" fmla="*/ 4001043 w 5275778"/>
                <a:gd name="connsiteY411" fmla="*/ 1077701 h 1161122"/>
                <a:gd name="connsiteX412" fmla="*/ 3941119 w 5275778"/>
                <a:gd name="connsiteY412" fmla="*/ 1085433 h 1161122"/>
                <a:gd name="connsiteX413" fmla="*/ 4061557 w 5275778"/>
                <a:gd name="connsiteY413" fmla="*/ 1069389 h 1161122"/>
                <a:gd name="connsiteX414" fmla="*/ 4059443 w 5275778"/>
                <a:gd name="connsiteY414" fmla="*/ 1054514 h 1161122"/>
                <a:gd name="connsiteX415" fmla="*/ 4119139 w 5275778"/>
                <a:gd name="connsiteY415" fmla="*/ 1045812 h 1161122"/>
                <a:gd name="connsiteX416" fmla="*/ 4121376 w 5275778"/>
                <a:gd name="connsiteY416" fmla="*/ 1060679 h 1161122"/>
                <a:gd name="connsiteX417" fmla="*/ 4061557 w 5275778"/>
                <a:gd name="connsiteY417" fmla="*/ 1069389 h 1161122"/>
                <a:gd name="connsiteX418" fmla="*/ 4181662 w 5275778"/>
                <a:gd name="connsiteY418" fmla="*/ 1051369 h 1161122"/>
                <a:gd name="connsiteX419" fmla="*/ 4179291 w 5275778"/>
                <a:gd name="connsiteY419" fmla="*/ 1036522 h 1161122"/>
                <a:gd name="connsiteX420" fmla="*/ 4239034 w 5275778"/>
                <a:gd name="connsiteY420" fmla="*/ 1026738 h 1161122"/>
                <a:gd name="connsiteX421" fmla="*/ 4241547 w 5275778"/>
                <a:gd name="connsiteY421" fmla="*/ 1041557 h 1161122"/>
                <a:gd name="connsiteX422" fmla="*/ 4181662 w 5275778"/>
                <a:gd name="connsiteY422" fmla="*/ 1051369 h 1161122"/>
                <a:gd name="connsiteX423" fmla="*/ 4301272 w 5275778"/>
                <a:gd name="connsiteY423" fmla="*/ 1031174 h 1161122"/>
                <a:gd name="connsiteX424" fmla="*/ 4298615 w 5275778"/>
                <a:gd name="connsiteY424" fmla="*/ 1016374 h 1161122"/>
                <a:gd name="connsiteX425" fmla="*/ 4358416 w 5275778"/>
                <a:gd name="connsiteY425" fmla="*/ 1005346 h 1161122"/>
                <a:gd name="connsiteX426" fmla="*/ 4361233 w 5275778"/>
                <a:gd name="connsiteY426" fmla="*/ 1020117 h 1161122"/>
                <a:gd name="connsiteX427" fmla="*/ 4301272 w 5275778"/>
                <a:gd name="connsiteY427" fmla="*/ 1031174 h 1161122"/>
                <a:gd name="connsiteX428" fmla="*/ 4420539 w 5275778"/>
                <a:gd name="connsiteY428" fmla="*/ 1008490 h 1161122"/>
                <a:gd name="connsiteX429" fmla="*/ 4417559 w 5275778"/>
                <a:gd name="connsiteY429" fmla="*/ 993757 h 1161122"/>
                <a:gd name="connsiteX430" fmla="*/ 4477026 w 5275778"/>
                <a:gd name="connsiteY430" fmla="*/ 981379 h 1161122"/>
                <a:gd name="connsiteX431" fmla="*/ 4480196 w 5275778"/>
                <a:gd name="connsiteY431" fmla="*/ 996075 h 1161122"/>
                <a:gd name="connsiteX432" fmla="*/ 4420539 w 5275778"/>
                <a:gd name="connsiteY432" fmla="*/ 1008490 h 1161122"/>
                <a:gd name="connsiteX433" fmla="*/ 4539606 w 5275778"/>
                <a:gd name="connsiteY433" fmla="*/ 982899 h 1161122"/>
                <a:gd name="connsiteX434" fmla="*/ 4536236 w 5275778"/>
                <a:gd name="connsiteY434" fmla="*/ 968242 h 1161122"/>
                <a:gd name="connsiteX435" fmla="*/ 4594817 w 5275778"/>
                <a:gd name="connsiteY435" fmla="*/ 954392 h 1161122"/>
                <a:gd name="connsiteX436" fmla="*/ 4598397 w 5275778"/>
                <a:gd name="connsiteY436" fmla="*/ 968992 h 1161122"/>
                <a:gd name="connsiteX437" fmla="*/ 4539606 w 5275778"/>
                <a:gd name="connsiteY437" fmla="*/ 982899 h 1161122"/>
                <a:gd name="connsiteX438" fmla="*/ 4657426 w 5275778"/>
                <a:gd name="connsiteY438" fmla="*/ 954069 h 1161122"/>
                <a:gd name="connsiteX439" fmla="*/ 4653609 w 5275778"/>
                <a:gd name="connsiteY439" fmla="*/ 939532 h 1161122"/>
                <a:gd name="connsiteX440" fmla="*/ 4712152 w 5275778"/>
                <a:gd name="connsiteY440" fmla="*/ 923657 h 1161122"/>
                <a:gd name="connsiteX441" fmla="*/ 4716236 w 5275778"/>
                <a:gd name="connsiteY441" fmla="*/ 938126 h 1161122"/>
                <a:gd name="connsiteX442" fmla="*/ 4657426 w 5275778"/>
                <a:gd name="connsiteY442" fmla="*/ 954069 h 1161122"/>
                <a:gd name="connsiteX443" fmla="*/ 4774465 w 5275778"/>
                <a:gd name="connsiteY443" fmla="*/ 921125 h 1161122"/>
                <a:gd name="connsiteX444" fmla="*/ 4770086 w 5275778"/>
                <a:gd name="connsiteY444" fmla="*/ 906741 h 1161122"/>
                <a:gd name="connsiteX445" fmla="*/ 4827402 w 5275778"/>
                <a:gd name="connsiteY445" fmla="*/ 888639 h 1161122"/>
                <a:gd name="connsiteX446" fmla="*/ 4832124 w 5275778"/>
                <a:gd name="connsiteY446" fmla="*/ 902915 h 1161122"/>
                <a:gd name="connsiteX447" fmla="*/ 4774465 w 5275778"/>
                <a:gd name="connsiteY447" fmla="*/ 921125 h 1161122"/>
                <a:gd name="connsiteX448" fmla="*/ 4889487 w 5275778"/>
                <a:gd name="connsiteY448" fmla="*/ 883188 h 1161122"/>
                <a:gd name="connsiteX449" fmla="*/ 4884385 w 5275778"/>
                <a:gd name="connsiteY449" fmla="*/ 869045 h 1161122"/>
                <a:gd name="connsiteX450" fmla="*/ 4940910 w 5275778"/>
                <a:gd name="connsiteY450" fmla="*/ 847701 h 1161122"/>
                <a:gd name="connsiteX451" fmla="*/ 4946478 w 5275778"/>
                <a:gd name="connsiteY451" fmla="*/ 861669 h 1161122"/>
                <a:gd name="connsiteX452" fmla="*/ 4889487 w 5275778"/>
                <a:gd name="connsiteY452" fmla="*/ 883188 h 1161122"/>
                <a:gd name="connsiteX453" fmla="*/ 5002547 w 5275778"/>
                <a:gd name="connsiteY453" fmla="*/ 838158 h 1161122"/>
                <a:gd name="connsiteX454" fmla="*/ 4996426 w 5275778"/>
                <a:gd name="connsiteY454" fmla="*/ 824421 h 1161122"/>
                <a:gd name="connsiteX455" fmla="*/ 5050619 w 5275778"/>
                <a:gd name="connsiteY455" fmla="*/ 798799 h 1161122"/>
                <a:gd name="connsiteX456" fmla="*/ 5057426 w 5275778"/>
                <a:gd name="connsiteY456" fmla="*/ 812211 h 1161122"/>
                <a:gd name="connsiteX457" fmla="*/ 5002547 w 5275778"/>
                <a:gd name="connsiteY457" fmla="*/ 838158 h 1161122"/>
                <a:gd name="connsiteX458" fmla="*/ 5110581 w 5275778"/>
                <a:gd name="connsiteY458" fmla="*/ 783235 h 1161122"/>
                <a:gd name="connsiteX459" fmla="*/ 5102909 w 5275778"/>
                <a:gd name="connsiteY459" fmla="*/ 770298 h 1161122"/>
                <a:gd name="connsiteX460" fmla="*/ 5152619 w 5275778"/>
                <a:gd name="connsiteY460" fmla="*/ 737974 h 1161122"/>
                <a:gd name="connsiteX461" fmla="*/ 5161452 w 5275778"/>
                <a:gd name="connsiteY461" fmla="*/ 750156 h 1161122"/>
                <a:gd name="connsiteX462" fmla="*/ 5110581 w 5275778"/>
                <a:gd name="connsiteY462" fmla="*/ 783235 h 1161122"/>
                <a:gd name="connsiteX463" fmla="*/ 5208506 w 5275778"/>
                <a:gd name="connsiteY463" fmla="*/ 711411 h 1161122"/>
                <a:gd name="connsiteX464" fmla="*/ 5198092 w 5275778"/>
                <a:gd name="connsiteY464" fmla="*/ 700552 h 1161122"/>
                <a:gd name="connsiteX465" fmla="*/ 5235122 w 5275778"/>
                <a:gd name="connsiteY465" fmla="*/ 657309 h 1161122"/>
                <a:gd name="connsiteX466" fmla="*/ 5247659 w 5275778"/>
                <a:gd name="connsiteY466" fmla="*/ 665640 h 1161122"/>
                <a:gd name="connsiteX467" fmla="*/ 5208506 w 5275778"/>
                <a:gd name="connsiteY467" fmla="*/ 711411 h 1161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</a:cxnLst>
              <a:rect l="l" t="t" r="r" b="b"/>
              <a:pathLst>
                <a:path w="5275778" h="1161122">
                  <a:moveTo>
                    <a:pt x="5272295" y="610659"/>
                  </a:moveTo>
                  <a:lnTo>
                    <a:pt x="5257626" y="607268"/>
                  </a:lnTo>
                  <a:cubicBezTo>
                    <a:pt x="5259682" y="598383"/>
                    <a:pt x="5260720" y="589485"/>
                    <a:pt x="5260720" y="580560"/>
                  </a:cubicBezTo>
                  <a:cubicBezTo>
                    <a:pt x="5260720" y="571636"/>
                    <a:pt x="5259682" y="562739"/>
                    <a:pt x="5257626" y="553853"/>
                  </a:cubicBezTo>
                  <a:lnTo>
                    <a:pt x="5272295" y="550462"/>
                  </a:lnTo>
                  <a:cubicBezTo>
                    <a:pt x="5274608" y="560430"/>
                    <a:pt x="5275779" y="570465"/>
                    <a:pt x="5275779" y="580560"/>
                  </a:cubicBezTo>
                  <a:cubicBezTo>
                    <a:pt x="5275779" y="590655"/>
                    <a:pt x="5274608" y="600691"/>
                    <a:pt x="5272295" y="610659"/>
                  </a:cubicBezTo>
                  <a:close/>
                  <a:moveTo>
                    <a:pt x="5247659" y="495481"/>
                  </a:moveTo>
                  <a:lnTo>
                    <a:pt x="5235122" y="503812"/>
                  </a:lnTo>
                  <a:cubicBezTo>
                    <a:pt x="5225518" y="489420"/>
                    <a:pt x="5213180" y="474987"/>
                    <a:pt x="5198092" y="460568"/>
                  </a:cubicBezTo>
                  <a:lnTo>
                    <a:pt x="5208506" y="449711"/>
                  </a:lnTo>
                  <a:cubicBezTo>
                    <a:pt x="5224252" y="464753"/>
                    <a:pt x="5237341" y="480018"/>
                    <a:pt x="5247659" y="495481"/>
                  </a:cubicBezTo>
                  <a:close/>
                  <a:moveTo>
                    <a:pt x="5161452" y="410966"/>
                  </a:moveTo>
                  <a:lnTo>
                    <a:pt x="5152619" y="423146"/>
                  </a:lnTo>
                  <a:cubicBezTo>
                    <a:pt x="5137559" y="412274"/>
                    <a:pt x="5120977" y="401494"/>
                    <a:pt x="5102909" y="390822"/>
                  </a:cubicBezTo>
                  <a:lnTo>
                    <a:pt x="5110581" y="377886"/>
                  </a:lnTo>
                  <a:cubicBezTo>
                    <a:pt x="5128992" y="388762"/>
                    <a:pt x="5145965" y="399792"/>
                    <a:pt x="5161452" y="410966"/>
                  </a:cubicBezTo>
                  <a:close/>
                  <a:moveTo>
                    <a:pt x="5057426" y="348909"/>
                  </a:moveTo>
                  <a:lnTo>
                    <a:pt x="5050619" y="362321"/>
                  </a:lnTo>
                  <a:cubicBezTo>
                    <a:pt x="5033513" y="353682"/>
                    <a:pt x="5015446" y="345137"/>
                    <a:pt x="4996426" y="336699"/>
                  </a:cubicBezTo>
                  <a:lnTo>
                    <a:pt x="5002547" y="322963"/>
                  </a:lnTo>
                  <a:cubicBezTo>
                    <a:pt x="5021776" y="331495"/>
                    <a:pt x="5040082" y="340146"/>
                    <a:pt x="5057426" y="348909"/>
                  </a:cubicBezTo>
                  <a:close/>
                  <a:moveTo>
                    <a:pt x="4946478" y="299452"/>
                  </a:moveTo>
                  <a:lnTo>
                    <a:pt x="4940910" y="313420"/>
                  </a:lnTo>
                  <a:cubicBezTo>
                    <a:pt x="4922766" y="306214"/>
                    <a:pt x="4903908" y="299097"/>
                    <a:pt x="4884385" y="292076"/>
                  </a:cubicBezTo>
                  <a:lnTo>
                    <a:pt x="4889496" y="277932"/>
                  </a:lnTo>
                  <a:cubicBezTo>
                    <a:pt x="4909163" y="285007"/>
                    <a:pt x="4928164" y="292181"/>
                    <a:pt x="4946478" y="299452"/>
                  </a:cubicBezTo>
                  <a:close/>
                  <a:moveTo>
                    <a:pt x="4832124" y="258205"/>
                  </a:moveTo>
                  <a:lnTo>
                    <a:pt x="4827402" y="272482"/>
                  </a:lnTo>
                  <a:cubicBezTo>
                    <a:pt x="4808820" y="266367"/>
                    <a:pt x="4789706" y="260331"/>
                    <a:pt x="4770086" y="254379"/>
                  </a:cubicBezTo>
                  <a:lnTo>
                    <a:pt x="4774465" y="239995"/>
                  </a:lnTo>
                  <a:cubicBezTo>
                    <a:pt x="4794199" y="245981"/>
                    <a:pt x="4813418" y="252052"/>
                    <a:pt x="4832124" y="258205"/>
                  </a:cubicBezTo>
                  <a:close/>
                  <a:moveTo>
                    <a:pt x="4716236" y="222995"/>
                  </a:moveTo>
                  <a:lnTo>
                    <a:pt x="4712152" y="237464"/>
                  </a:lnTo>
                  <a:cubicBezTo>
                    <a:pt x="4693066" y="232097"/>
                    <a:pt x="4673542" y="226804"/>
                    <a:pt x="4653609" y="221589"/>
                  </a:cubicBezTo>
                  <a:lnTo>
                    <a:pt x="4657435" y="207047"/>
                  </a:lnTo>
                  <a:cubicBezTo>
                    <a:pt x="4677454" y="212285"/>
                    <a:pt x="4697055" y="217601"/>
                    <a:pt x="4716236" y="222995"/>
                  </a:cubicBezTo>
                  <a:close/>
                  <a:moveTo>
                    <a:pt x="4598397" y="192125"/>
                  </a:moveTo>
                  <a:lnTo>
                    <a:pt x="4594817" y="206726"/>
                  </a:lnTo>
                  <a:cubicBezTo>
                    <a:pt x="4575636" y="202039"/>
                    <a:pt x="4556103" y="197421"/>
                    <a:pt x="4536236" y="192874"/>
                  </a:cubicBezTo>
                  <a:lnTo>
                    <a:pt x="4539606" y="178221"/>
                  </a:lnTo>
                  <a:cubicBezTo>
                    <a:pt x="4559539" y="182785"/>
                    <a:pt x="4579139" y="187420"/>
                    <a:pt x="4598397" y="192125"/>
                  </a:cubicBezTo>
                  <a:close/>
                  <a:moveTo>
                    <a:pt x="4480196" y="165049"/>
                  </a:moveTo>
                  <a:lnTo>
                    <a:pt x="4477026" y="179746"/>
                  </a:lnTo>
                  <a:cubicBezTo>
                    <a:pt x="4457502" y="175551"/>
                    <a:pt x="4437673" y="171422"/>
                    <a:pt x="4417550" y="167361"/>
                  </a:cubicBezTo>
                  <a:lnTo>
                    <a:pt x="4420539" y="152626"/>
                  </a:lnTo>
                  <a:cubicBezTo>
                    <a:pt x="4440719" y="156700"/>
                    <a:pt x="4460605" y="160840"/>
                    <a:pt x="4480196" y="165049"/>
                  </a:cubicBezTo>
                  <a:close/>
                  <a:moveTo>
                    <a:pt x="4361233" y="141007"/>
                  </a:moveTo>
                  <a:lnTo>
                    <a:pt x="4358416" y="155775"/>
                  </a:lnTo>
                  <a:cubicBezTo>
                    <a:pt x="4338739" y="152035"/>
                    <a:pt x="4318796" y="148357"/>
                    <a:pt x="4298615" y="144743"/>
                  </a:cubicBezTo>
                  <a:lnTo>
                    <a:pt x="4301272" y="129946"/>
                  </a:lnTo>
                  <a:cubicBezTo>
                    <a:pt x="4321509" y="133569"/>
                    <a:pt x="4341500" y="137257"/>
                    <a:pt x="4361233" y="141007"/>
                  </a:cubicBezTo>
                  <a:close/>
                  <a:moveTo>
                    <a:pt x="4241547" y="119564"/>
                  </a:moveTo>
                  <a:lnTo>
                    <a:pt x="4239034" y="134386"/>
                  </a:lnTo>
                  <a:cubicBezTo>
                    <a:pt x="4219339" y="131062"/>
                    <a:pt x="4199415" y="127799"/>
                    <a:pt x="4179282" y="124595"/>
                  </a:cubicBezTo>
                  <a:lnTo>
                    <a:pt x="4181662" y="109749"/>
                  </a:lnTo>
                  <a:cubicBezTo>
                    <a:pt x="4201833" y="112960"/>
                    <a:pt x="4221804" y="116231"/>
                    <a:pt x="4241547" y="119564"/>
                  </a:cubicBezTo>
                  <a:close/>
                  <a:moveTo>
                    <a:pt x="4121376" y="100437"/>
                  </a:moveTo>
                  <a:lnTo>
                    <a:pt x="4119139" y="115303"/>
                  </a:lnTo>
                  <a:cubicBezTo>
                    <a:pt x="4099434" y="112348"/>
                    <a:pt x="4079529" y="109451"/>
                    <a:pt x="4059443" y="106611"/>
                  </a:cubicBezTo>
                  <a:lnTo>
                    <a:pt x="4061557" y="91727"/>
                  </a:lnTo>
                  <a:cubicBezTo>
                    <a:pt x="4081690" y="94572"/>
                    <a:pt x="4101633" y="97476"/>
                    <a:pt x="4121376" y="100437"/>
                  </a:cubicBezTo>
                  <a:close/>
                  <a:moveTo>
                    <a:pt x="4001043" y="83423"/>
                  </a:moveTo>
                  <a:lnTo>
                    <a:pt x="3999053" y="98324"/>
                  </a:lnTo>
                  <a:cubicBezTo>
                    <a:pt x="3979282" y="95694"/>
                    <a:pt x="3959348" y="93118"/>
                    <a:pt x="3939244" y="90600"/>
                  </a:cubicBezTo>
                  <a:lnTo>
                    <a:pt x="3941119" y="75684"/>
                  </a:lnTo>
                  <a:cubicBezTo>
                    <a:pt x="3961262" y="78207"/>
                    <a:pt x="3981233" y="80788"/>
                    <a:pt x="4001043" y="83423"/>
                  </a:cubicBezTo>
                  <a:close/>
                  <a:moveTo>
                    <a:pt x="3880614" y="68332"/>
                  </a:moveTo>
                  <a:lnTo>
                    <a:pt x="3878853" y="83262"/>
                  </a:lnTo>
                  <a:cubicBezTo>
                    <a:pt x="3858977" y="80921"/>
                    <a:pt x="3838958" y="78636"/>
                    <a:pt x="3818777" y="76405"/>
                  </a:cubicBezTo>
                  <a:lnTo>
                    <a:pt x="3820433" y="61464"/>
                  </a:lnTo>
                  <a:cubicBezTo>
                    <a:pt x="3840643" y="63698"/>
                    <a:pt x="3860710" y="65988"/>
                    <a:pt x="3880614" y="68332"/>
                  </a:cubicBezTo>
                  <a:close/>
                  <a:moveTo>
                    <a:pt x="3759929" y="54986"/>
                  </a:moveTo>
                  <a:lnTo>
                    <a:pt x="3758368" y="69938"/>
                  </a:lnTo>
                  <a:cubicBezTo>
                    <a:pt x="3738425" y="67872"/>
                    <a:pt x="3718339" y="65859"/>
                    <a:pt x="3698120" y="63900"/>
                  </a:cubicBezTo>
                  <a:lnTo>
                    <a:pt x="3699577" y="48937"/>
                  </a:lnTo>
                  <a:cubicBezTo>
                    <a:pt x="3719824" y="50899"/>
                    <a:pt x="3739948" y="52916"/>
                    <a:pt x="3759929" y="54986"/>
                  </a:cubicBezTo>
                  <a:close/>
                  <a:moveTo>
                    <a:pt x="3639034" y="43271"/>
                  </a:moveTo>
                  <a:lnTo>
                    <a:pt x="3637673" y="58243"/>
                  </a:lnTo>
                  <a:cubicBezTo>
                    <a:pt x="3617673" y="56436"/>
                    <a:pt x="3597549" y="54681"/>
                    <a:pt x="3577302" y="52980"/>
                  </a:cubicBezTo>
                  <a:lnTo>
                    <a:pt x="3578568" y="38000"/>
                  </a:lnTo>
                  <a:cubicBezTo>
                    <a:pt x="3598844" y="39704"/>
                    <a:pt x="3618996" y="41461"/>
                    <a:pt x="3639034" y="43271"/>
                  </a:cubicBezTo>
                  <a:close/>
                  <a:moveTo>
                    <a:pt x="3517978" y="33096"/>
                  </a:moveTo>
                  <a:lnTo>
                    <a:pt x="3516806" y="48084"/>
                  </a:lnTo>
                  <a:cubicBezTo>
                    <a:pt x="3496769" y="46524"/>
                    <a:pt x="3476626" y="45015"/>
                    <a:pt x="3456369" y="43559"/>
                  </a:cubicBezTo>
                  <a:lnTo>
                    <a:pt x="3457444" y="28565"/>
                  </a:lnTo>
                  <a:cubicBezTo>
                    <a:pt x="3477730" y="30023"/>
                    <a:pt x="3497911" y="31534"/>
                    <a:pt x="3517978" y="33096"/>
                  </a:cubicBezTo>
                  <a:close/>
                  <a:moveTo>
                    <a:pt x="3396787" y="24385"/>
                  </a:moveTo>
                  <a:lnTo>
                    <a:pt x="3395797" y="39385"/>
                  </a:lnTo>
                  <a:cubicBezTo>
                    <a:pt x="3375740" y="38061"/>
                    <a:pt x="3355579" y="36789"/>
                    <a:pt x="3335321" y="35568"/>
                  </a:cubicBezTo>
                  <a:lnTo>
                    <a:pt x="3336235" y="20562"/>
                  </a:lnTo>
                  <a:cubicBezTo>
                    <a:pt x="3356521" y="21785"/>
                    <a:pt x="3376702" y="23059"/>
                    <a:pt x="3396787" y="24385"/>
                  </a:cubicBezTo>
                  <a:close/>
                  <a:moveTo>
                    <a:pt x="3275502" y="17074"/>
                  </a:moveTo>
                  <a:lnTo>
                    <a:pt x="3274674" y="32084"/>
                  </a:lnTo>
                  <a:cubicBezTo>
                    <a:pt x="3254607" y="30988"/>
                    <a:pt x="3234446" y="29942"/>
                    <a:pt x="3214198" y="28948"/>
                  </a:cubicBezTo>
                  <a:lnTo>
                    <a:pt x="3214941" y="13933"/>
                  </a:lnTo>
                  <a:cubicBezTo>
                    <a:pt x="3235217" y="14929"/>
                    <a:pt x="3255407" y="15976"/>
                    <a:pt x="3275502" y="17074"/>
                  </a:cubicBezTo>
                  <a:close/>
                  <a:moveTo>
                    <a:pt x="3154122" y="11112"/>
                  </a:moveTo>
                  <a:lnTo>
                    <a:pt x="3153465" y="26131"/>
                  </a:lnTo>
                  <a:cubicBezTo>
                    <a:pt x="3133389" y="25254"/>
                    <a:pt x="3113237" y="24428"/>
                    <a:pt x="3092999" y="23652"/>
                  </a:cubicBezTo>
                  <a:lnTo>
                    <a:pt x="3093579" y="8630"/>
                  </a:lnTo>
                  <a:cubicBezTo>
                    <a:pt x="3113836" y="9407"/>
                    <a:pt x="3134017" y="10234"/>
                    <a:pt x="3154122" y="11112"/>
                  </a:cubicBezTo>
                  <a:close/>
                  <a:moveTo>
                    <a:pt x="3032675" y="6458"/>
                  </a:moveTo>
                  <a:lnTo>
                    <a:pt x="3032171" y="21483"/>
                  </a:lnTo>
                  <a:cubicBezTo>
                    <a:pt x="3012104" y="20820"/>
                    <a:pt x="2991952" y="20207"/>
                    <a:pt x="2971742" y="19644"/>
                  </a:cubicBezTo>
                  <a:lnTo>
                    <a:pt x="2972161" y="4617"/>
                  </a:lnTo>
                  <a:cubicBezTo>
                    <a:pt x="2992399" y="5180"/>
                    <a:pt x="3012570" y="5794"/>
                    <a:pt x="3032675" y="6458"/>
                  </a:cubicBezTo>
                  <a:close/>
                  <a:moveTo>
                    <a:pt x="2911218" y="3079"/>
                  </a:moveTo>
                  <a:lnTo>
                    <a:pt x="2910876" y="18108"/>
                  </a:lnTo>
                  <a:cubicBezTo>
                    <a:pt x="2890790" y="17653"/>
                    <a:pt x="2870638" y="17247"/>
                    <a:pt x="2850428" y="16892"/>
                  </a:cubicBezTo>
                  <a:lnTo>
                    <a:pt x="2850695" y="1862"/>
                  </a:lnTo>
                  <a:cubicBezTo>
                    <a:pt x="2870933" y="2217"/>
                    <a:pt x="2891104" y="2623"/>
                    <a:pt x="2911218" y="3079"/>
                  </a:cubicBezTo>
                  <a:close/>
                  <a:moveTo>
                    <a:pt x="2789829" y="947"/>
                  </a:moveTo>
                  <a:lnTo>
                    <a:pt x="2789638" y="15979"/>
                  </a:lnTo>
                  <a:cubicBezTo>
                    <a:pt x="2769515" y="15727"/>
                    <a:pt x="2749324" y="15525"/>
                    <a:pt x="2729077" y="15374"/>
                  </a:cubicBezTo>
                  <a:lnTo>
                    <a:pt x="2729191" y="341"/>
                  </a:lnTo>
                  <a:cubicBezTo>
                    <a:pt x="2749458" y="493"/>
                    <a:pt x="2769676" y="695"/>
                    <a:pt x="2789829" y="947"/>
                  </a:cubicBezTo>
                  <a:close/>
                  <a:moveTo>
                    <a:pt x="2668410" y="38"/>
                  </a:moveTo>
                  <a:lnTo>
                    <a:pt x="2668372" y="15071"/>
                  </a:lnTo>
                  <a:cubicBezTo>
                    <a:pt x="2658225" y="15046"/>
                    <a:pt x="2648068" y="15033"/>
                    <a:pt x="2637892" y="15033"/>
                  </a:cubicBezTo>
                  <a:cubicBezTo>
                    <a:pt x="2627715" y="15033"/>
                    <a:pt x="2617558" y="15046"/>
                    <a:pt x="2607411" y="15071"/>
                  </a:cubicBezTo>
                  <a:lnTo>
                    <a:pt x="2607373" y="38"/>
                  </a:lnTo>
                  <a:cubicBezTo>
                    <a:pt x="2617530" y="13"/>
                    <a:pt x="2627706" y="0"/>
                    <a:pt x="2637892" y="0"/>
                  </a:cubicBezTo>
                  <a:cubicBezTo>
                    <a:pt x="2648077" y="0"/>
                    <a:pt x="2658253" y="13"/>
                    <a:pt x="2668410" y="38"/>
                  </a:cubicBezTo>
                  <a:close/>
                  <a:moveTo>
                    <a:pt x="2546602" y="341"/>
                  </a:moveTo>
                  <a:lnTo>
                    <a:pt x="2546706" y="15374"/>
                  </a:lnTo>
                  <a:cubicBezTo>
                    <a:pt x="2526459" y="15525"/>
                    <a:pt x="2506269" y="15727"/>
                    <a:pt x="2486145" y="15979"/>
                  </a:cubicBezTo>
                  <a:lnTo>
                    <a:pt x="2485954" y="947"/>
                  </a:lnTo>
                  <a:cubicBezTo>
                    <a:pt x="2506107" y="695"/>
                    <a:pt x="2526326" y="493"/>
                    <a:pt x="2546602" y="341"/>
                  </a:cubicBezTo>
                  <a:close/>
                  <a:moveTo>
                    <a:pt x="2425088" y="1862"/>
                  </a:moveTo>
                  <a:lnTo>
                    <a:pt x="2425354" y="16892"/>
                  </a:lnTo>
                  <a:cubicBezTo>
                    <a:pt x="2405145" y="17247"/>
                    <a:pt x="2384993" y="17653"/>
                    <a:pt x="2364907" y="18108"/>
                  </a:cubicBezTo>
                  <a:lnTo>
                    <a:pt x="2364564" y="3079"/>
                  </a:lnTo>
                  <a:cubicBezTo>
                    <a:pt x="2384679" y="2623"/>
                    <a:pt x="2404850" y="2217"/>
                    <a:pt x="2425088" y="1862"/>
                  </a:cubicBezTo>
                  <a:close/>
                  <a:moveTo>
                    <a:pt x="2303622" y="4617"/>
                  </a:moveTo>
                  <a:lnTo>
                    <a:pt x="2304041" y="19644"/>
                  </a:lnTo>
                  <a:cubicBezTo>
                    <a:pt x="2283831" y="20207"/>
                    <a:pt x="2263679" y="20820"/>
                    <a:pt x="2243612" y="21483"/>
                  </a:cubicBezTo>
                  <a:lnTo>
                    <a:pt x="2243108" y="6458"/>
                  </a:lnTo>
                  <a:cubicBezTo>
                    <a:pt x="2263213" y="5794"/>
                    <a:pt x="2283384" y="5180"/>
                    <a:pt x="2303622" y="4617"/>
                  </a:cubicBezTo>
                  <a:close/>
                  <a:moveTo>
                    <a:pt x="2182204" y="8630"/>
                  </a:moveTo>
                  <a:lnTo>
                    <a:pt x="2182784" y="23652"/>
                  </a:lnTo>
                  <a:cubicBezTo>
                    <a:pt x="2162546" y="24428"/>
                    <a:pt x="2142394" y="25254"/>
                    <a:pt x="2122318" y="26131"/>
                  </a:cubicBezTo>
                  <a:lnTo>
                    <a:pt x="2121661" y="11112"/>
                  </a:lnTo>
                  <a:cubicBezTo>
                    <a:pt x="2141766" y="10234"/>
                    <a:pt x="2161947" y="9407"/>
                    <a:pt x="2182204" y="8630"/>
                  </a:cubicBezTo>
                  <a:close/>
                  <a:moveTo>
                    <a:pt x="2060842" y="13933"/>
                  </a:moveTo>
                  <a:lnTo>
                    <a:pt x="2061585" y="28948"/>
                  </a:lnTo>
                  <a:cubicBezTo>
                    <a:pt x="2041337" y="29942"/>
                    <a:pt x="2021175" y="30988"/>
                    <a:pt x="2001109" y="32084"/>
                  </a:cubicBezTo>
                  <a:lnTo>
                    <a:pt x="2000281" y="17074"/>
                  </a:lnTo>
                  <a:cubicBezTo>
                    <a:pt x="2020376" y="15976"/>
                    <a:pt x="2040566" y="14929"/>
                    <a:pt x="2060842" y="13933"/>
                  </a:cubicBezTo>
                  <a:close/>
                  <a:moveTo>
                    <a:pt x="1939548" y="20562"/>
                  </a:moveTo>
                  <a:lnTo>
                    <a:pt x="1940461" y="35568"/>
                  </a:lnTo>
                  <a:cubicBezTo>
                    <a:pt x="1920204" y="36789"/>
                    <a:pt x="1900043" y="38061"/>
                    <a:pt x="1879985" y="39385"/>
                  </a:cubicBezTo>
                  <a:lnTo>
                    <a:pt x="1878996" y="24385"/>
                  </a:lnTo>
                  <a:cubicBezTo>
                    <a:pt x="1899081" y="23059"/>
                    <a:pt x="1919262" y="21785"/>
                    <a:pt x="1939548" y="20562"/>
                  </a:cubicBezTo>
                  <a:close/>
                  <a:moveTo>
                    <a:pt x="1818339" y="28565"/>
                  </a:moveTo>
                  <a:lnTo>
                    <a:pt x="1819414" y="43559"/>
                  </a:lnTo>
                  <a:cubicBezTo>
                    <a:pt x="1799157" y="45015"/>
                    <a:pt x="1779014" y="46524"/>
                    <a:pt x="1758976" y="48084"/>
                  </a:cubicBezTo>
                  <a:lnTo>
                    <a:pt x="1757806" y="33096"/>
                  </a:lnTo>
                  <a:cubicBezTo>
                    <a:pt x="1777872" y="31534"/>
                    <a:pt x="1798053" y="30023"/>
                    <a:pt x="1818339" y="28565"/>
                  </a:cubicBezTo>
                  <a:close/>
                  <a:moveTo>
                    <a:pt x="1697215" y="38000"/>
                  </a:moveTo>
                  <a:lnTo>
                    <a:pt x="1698481" y="52980"/>
                  </a:lnTo>
                  <a:cubicBezTo>
                    <a:pt x="1678234" y="54681"/>
                    <a:pt x="1658110" y="56436"/>
                    <a:pt x="1638110" y="58243"/>
                  </a:cubicBezTo>
                  <a:lnTo>
                    <a:pt x="1636749" y="43271"/>
                  </a:lnTo>
                  <a:cubicBezTo>
                    <a:pt x="1656787" y="41461"/>
                    <a:pt x="1676939" y="39704"/>
                    <a:pt x="1697215" y="38000"/>
                  </a:cubicBezTo>
                  <a:close/>
                  <a:moveTo>
                    <a:pt x="1576206" y="48938"/>
                  </a:moveTo>
                  <a:lnTo>
                    <a:pt x="1577663" y="63900"/>
                  </a:lnTo>
                  <a:cubicBezTo>
                    <a:pt x="1557444" y="65859"/>
                    <a:pt x="1537358" y="67872"/>
                    <a:pt x="1517406" y="69938"/>
                  </a:cubicBezTo>
                  <a:lnTo>
                    <a:pt x="1515854" y="54986"/>
                  </a:lnTo>
                  <a:cubicBezTo>
                    <a:pt x="1535835" y="52916"/>
                    <a:pt x="1555959" y="50899"/>
                    <a:pt x="1576206" y="48938"/>
                  </a:cubicBezTo>
                  <a:close/>
                  <a:moveTo>
                    <a:pt x="1455340" y="61464"/>
                  </a:moveTo>
                  <a:lnTo>
                    <a:pt x="1457006" y="76405"/>
                  </a:lnTo>
                  <a:cubicBezTo>
                    <a:pt x="1436825" y="78636"/>
                    <a:pt x="1416806" y="80921"/>
                    <a:pt x="1396930" y="83262"/>
                  </a:cubicBezTo>
                  <a:lnTo>
                    <a:pt x="1395169" y="68332"/>
                  </a:lnTo>
                  <a:cubicBezTo>
                    <a:pt x="1415073" y="65988"/>
                    <a:pt x="1435130" y="63698"/>
                    <a:pt x="1455340" y="61464"/>
                  </a:cubicBezTo>
                  <a:close/>
                  <a:moveTo>
                    <a:pt x="1334664" y="75684"/>
                  </a:moveTo>
                  <a:lnTo>
                    <a:pt x="1336539" y="90600"/>
                  </a:lnTo>
                  <a:cubicBezTo>
                    <a:pt x="1316435" y="93118"/>
                    <a:pt x="1296501" y="95694"/>
                    <a:pt x="1276730" y="98324"/>
                  </a:cubicBezTo>
                  <a:lnTo>
                    <a:pt x="1274740" y="83424"/>
                  </a:lnTo>
                  <a:cubicBezTo>
                    <a:pt x="1294550" y="80788"/>
                    <a:pt x="1314521" y="78207"/>
                    <a:pt x="1334664" y="75684"/>
                  </a:cubicBezTo>
                  <a:close/>
                  <a:moveTo>
                    <a:pt x="1214226" y="91727"/>
                  </a:moveTo>
                  <a:lnTo>
                    <a:pt x="1216339" y="106611"/>
                  </a:lnTo>
                  <a:cubicBezTo>
                    <a:pt x="1196244" y="109451"/>
                    <a:pt x="1176349" y="112348"/>
                    <a:pt x="1156644" y="115303"/>
                  </a:cubicBezTo>
                  <a:lnTo>
                    <a:pt x="1154407" y="100437"/>
                  </a:lnTo>
                  <a:cubicBezTo>
                    <a:pt x="1174150" y="97476"/>
                    <a:pt x="1194093" y="94572"/>
                    <a:pt x="1214226" y="91727"/>
                  </a:cubicBezTo>
                  <a:close/>
                  <a:moveTo>
                    <a:pt x="1094121" y="109749"/>
                  </a:moveTo>
                  <a:lnTo>
                    <a:pt x="1096492" y="124595"/>
                  </a:lnTo>
                  <a:cubicBezTo>
                    <a:pt x="1076368" y="127799"/>
                    <a:pt x="1056444" y="131062"/>
                    <a:pt x="1036749" y="134386"/>
                  </a:cubicBezTo>
                  <a:lnTo>
                    <a:pt x="1034236" y="119564"/>
                  </a:lnTo>
                  <a:cubicBezTo>
                    <a:pt x="1053979" y="116231"/>
                    <a:pt x="1073950" y="112960"/>
                    <a:pt x="1094121" y="109749"/>
                  </a:cubicBezTo>
                  <a:close/>
                  <a:moveTo>
                    <a:pt x="974512" y="129946"/>
                  </a:moveTo>
                  <a:lnTo>
                    <a:pt x="977167" y="144743"/>
                  </a:lnTo>
                  <a:cubicBezTo>
                    <a:pt x="956987" y="148357"/>
                    <a:pt x="937047" y="152035"/>
                    <a:pt x="917366" y="155776"/>
                  </a:cubicBezTo>
                  <a:lnTo>
                    <a:pt x="914548" y="141008"/>
                  </a:lnTo>
                  <a:cubicBezTo>
                    <a:pt x="934281" y="137257"/>
                    <a:pt x="954274" y="133569"/>
                    <a:pt x="974512" y="129946"/>
                  </a:cubicBezTo>
                  <a:close/>
                  <a:moveTo>
                    <a:pt x="855241" y="152626"/>
                  </a:moveTo>
                  <a:lnTo>
                    <a:pt x="858228" y="167361"/>
                  </a:lnTo>
                  <a:cubicBezTo>
                    <a:pt x="838111" y="171422"/>
                    <a:pt x="818284" y="175551"/>
                    <a:pt x="798755" y="179746"/>
                  </a:cubicBezTo>
                  <a:lnTo>
                    <a:pt x="795584" y="165050"/>
                  </a:lnTo>
                  <a:cubicBezTo>
                    <a:pt x="815176" y="160841"/>
                    <a:pt x="835065" y="156700"/>
                    <a:pt x="855241" y="152626"/>
                  </a:cubicBezTo>
                  <a:close/>
                  <a:moveTo>
                    <a:pt x="736179" y="178221"/>
                  </a:moveTo>
                  <a:lnTo>
                    <a:pt x="739547" y="192874"/>
                  </a:lnTo>
                  <a:cubicBezTo>
                    <a:pt x="719679" y="197422"/>
                    <a:pt x="700148" y="202039"/>
                    <a:pt x="680964" y="206726"/>
                  </a:cubicBezTo>
                  <a:lnTo>
                    <a:pt x="677382" y="192125"/>
                  </a:lnTo>
                  <a:cubicBezTo>
                    <a:pt x="696639" y="187420"/>
                    <a:pt x="716241" y="182785"/>
                    <a:pt x="736179" y="178221"/>
                  </a:cubicBezTo>
                  <a:close/>
                  <a:moveTo>
                    <a:pt x="618353" y="207047"/>
                  </a:moveTo>
                  <a:lnTo>
                    <a:pt x="622173" y="221589"/>
                  </a:lnTo>
                  <a:cubicBezTo>
                    <a:pt x="602238" y="226804"/>
                    <a:pt x="582721" y="232097"/>
                    <a:pt x="563630" y="237464"/>
                  </a:cubicBezTo>
                  <a:lnTo>
                    <a:pt x="559544" y="222995"/>
                  </a:lnTo>
                  <a:cubicBezTo>
                    <a:pt x="578727" y="217601"/>
                    <a:pt x="598333" y="212285"/>
                    <a:pt x="618353" y="207047"/>
                  </a:cubicBezTo>
                  <a:close/>
                  <a:moveTo>
                    <a:pt x="501317" y="239995"/>
                  </a:moveTo>
                  <a:lnTo>
                    <a:pt x="505698" y="254379"/>
                  </a:lnTo>
                  <a:cubicBezTo>
                    <a:pt x="486076" y="260331"/>
                    <a:pt x="466966" y="266367"/>
                    <a:pt x="448381" y="272482"/>
                  </a:cubicBezTo>
                  <a:lnTo>
                    <a:pt x="443663" y="258205"/>
                  </a:lnTo>
                  <a:cubicBezTo>
                    <a:pt x="462366" y="252051"/>
                    <a:pt x="481588" y="245981"/>
                    <a:pt x="501317" y="239995"/>
                  </a:cubicBezTo>
                  <a:close/>
                  <a:moveTo>
                    <a:pt x="386291" y="277932"/>
                  </a:moveTo>
                  <a:lnTo>
                    <a:pt x="391399" y="292076"/>
                  </a:lnTo>
                  <a:cubicBezTo>
                    <a:pt x="371871" y="299097"/>
                    <a:pt x="353022" y="306214"/>
                    <a:pt x="334868" y="313419"/>
                  </a:cubicBezTo>
                  <a:lnTo>
                    <a:pt x="329301" y="299452"/>
                  </a:lnTo>
                  <a:cubicBezTo>
                    <a:pt x="347616" y="292181"/>
                    <a:pt x="366619" y="285007"/>
                    <a:pt x="386291" y="277932"/>
                  </a:cubicBezTo>
                  <a:close/>
                  <a:moveTo>
                    <a:pt x="273232" y="322963"/>
                  </a:moveTo>
                  <a:lnTo>
                    <a:pt x="279354" y="336699"/>
                  </a:lnTo>
                  <a:cubicBezTo>
                    <a:pt x="260338" y="345137"/>
                    <a:pt x="242267" y="353681"/>
                    <a:pt x="225164" y="362321"/>
                  </a:cubicBezTo>
                  <a:lnTo>
                    <a:pt x="218359" y="348909"/>
                  </a:lnTo>
                  <a:cubicBezTo>
                    <a:pt x="235706" y="340146"/>
                    <a:pt x="254006" y="331494"/>
                    <a:pt x="273232" y="322963"/>
                  </a:cubicBezTo>
                  <a:close/>
                  <a:moveTo>
                    <a:pt x="165200" y="377886"/>
                  </a:moveTo>
                  <a:lnTo>
                    <a:pt x="172873" y="390822"/>
                  </a:lnTo>
                  <a:cubicBezTo>
                    <a:pt x="154807" y="401494"/>
                    <a:pt x="138226" y="412274"/>
                    <a:pt x="123161" y="423146"/>
                  </a:cubicBezTo>
                  <a:lnTo>
                    <a:pt x="114332" y="410965"/>
                  </a:lnTo>
                  <a:cubicBezTo>
                    <a:pt x="129815" y="399792"/>
                    <a:pt x="146787" y="388762"/>
                    <a:pt x="165200" y="377886"/>
                  </a:cubicBezTo>
                  <a:close/>
                  <a:moveTo>
                    <a:pt x="67274" y="449710"/>
                  </a:moveTo>
                  <a:lnTo>
                    <a:pt x="77693" y="460568"/>
                  </a:lnTo>
                  <a:cubicBezTo>
                    <a:pt x="62601" y="474987"/>
                    <a:pt x="50268" y="489419"/>
                    <a:pt x="40664" y="503811"/>
                  </a:cubicBezTo>
                  <a:lnTo>
                    <a:pt x="28125" y="495481"/>
                  </a:lnTo>
                  <a:cubicBezTo>
                    <a:pt x="38443" y="480017"/>
                    <a:pt x="51531" y="464752"/>
                    <a:pt x="67274" y="449710"/>
                  </a:cubicBezTo>
                  <a:close/>
                  <a:moveTo>
                    <a:pt x="3484" y="550461"/>
                  </a:moveTo>
                  <a:cubicBezTo>
                    <a:pt x="1171" y="560430"/>
                    <a:pt x="0" y="570464"/>
                    <a:pt x="0" y="580560"/>
                  </a:cubicBezTo>
                  <a:cubicBezTo>
                    <a:pt x="0" y="590655"/>
                    <a:pt x="1171" y="600690"/>
                    <a:pt x="3484" y="610658"/>
                  </a:cubicBezTo>
                  <a:lnTo>
                    <a:pt x="18160" y="607267"/>
                  </a:lnTo>
                  <a:cubicBezTo>
                    <a:pt x="16099" y="598382"/>
                    <a:pt x="15065" y="589485"/>
                    <a:pt x="15065" y="580560"/>
                  </a:cubicBezTo>
                  <a:cubicBezTo>
                    <a:pt x="15065" y="571636"/>
                    <a:pt x="16099" y="562738"/>
                    <a:pt x="18160" y="553852"/>
                  </a:cubicBezTo>
                  <a:lnTo>
                    <a:pt x="3484" y="550461"/>
                  </a:lnTo>
                  <a:close/>
                  <a:moveTo>
                    <a:pt x="28124" y="665639"/>
                  </a:moveTo>
                  <a:lnTo>
                    <a:pt x="40664" y="657308"/>
                  </a:lnTo>
                  <a:cubicBezTo>
                    <a:pt x="50267" y="671700"/>
                    <a:pt x="62601" y="686133"/>
                    <a:pt x="77692" y="700552"/>
                  </a:cubicBezTo>
                  <a:lnTo>
                    <a:pt x="67274" y="711410"/>
                  </a:lnTo>
                  <a:cubicBezTo>
                    <a:pt x="51530" y="696368"/>
                    <a:pt x="38442" y="681102"/>
                    <a:pt x="28124" y="665639"/>
                  </a:cubicBezTo>
                  <a:close/>
                  <a:moveTo>
                    <a:pt x="114331" y="750155"/>
                  </a:moveTo>
                  <a:lnTo>
                    <a:pt x="123160" y="737974"/>
                  </a:lnTo>
                  <a:cubicBezTo>
                    <a:pt x="138225" y="748846"/>
                    <a:pt x="154806" y="759627"/>
                    <a:pt x="172872" y="770298"/>
                  </a:cubicBezTo>
                  <a:lnTo>
                    <a:pt x="165199" y="783234"/>
                  </a:lnTo>
                  <a:cubicBezTo>
                    <a:pt x="146787" y="772358"/>
                    <a:pt x="129814" y="761328"/>
                    <a:pt x="114331" y="750155"/>
                  </a:cubicBezTo>
                  <a:close/>
                  <a:moveTo>
                    <a:pt x="218359" y="812211"/>
                  </a:moveTo>
                  <a:lnTo>
                    <a:pt x="225163" y="798798"/>
                  </a:lnTo>
                  <a:cubicBezTo>
                    <a:pt x="242266" y="807439"/>
                    <a:pt x="260337" y="815982"/>
                    <a:pt x="279353" y="824421"/>
                  </a:cubicBezTo>
                  <a:lnTo>
                    <a:pt x="273231" y="838157"/>
                  </a:lnTo>
                  <a:cubicBezTo>
                    <a:pt x="254006" y="829625"/>
                    <a:pt x="235705" y="820974"/>
                    <a:pt x="218359" y="812211"/>
                  </a:cubicBezTo>
                  <a:close/>
                  <a:moveTo>
                    <a:pt x="329301" y="861669"/>
                  </a:moveTo>
                  <a:lnTo>
                    <a:pt x="334868" y="847700"/>
                  </a:lnTo>
                  <a:cubicBezTo>
                    <a:pt x="353021" y="854906"/>
                    <a:pt x="371871" y="862023"/>
                    <a:pt x="391399" y="869045"/>
                  </a:cubicBezTo>
                  <a:lnTo>
                    <a:pt x="386291" y="883188"/>
                  </a:lnTo>
                  <a:cubicBezTo>
                    <a:pt x="366619" y="876113"/>
                    <a:pt x="347615" y="868939"/>
                    <a:pt x="329301" y="861669"/>
                  </a:cubicBezTo>
                  <a:close/>
                  <a:moveTo>
                    <a:pt x="443663" y="902915"/>
                  </a:moveTo>
                  <a:lnTo>
                    <a:pt x="448381" y="888638"/>
                  </a:lnTo>
                  <a:cubicBezTo>
                    <a:pt x="466966" y="894753"/>
                    <a:pt x="486076" y="900789"/>
                    <a:pt x="505698" y="906741"/>
                  </a:cubicBezTo>
                  <a:lnTo>
                    <a:pt x="501317" y="921125"/>
                  </a:lnTo>
                  <a:cubicBezTo>
                    <a:pt x="481588" y="915140"/>
                    <a:pt x="462366" y="909069"/>
                    <a:pt x="443663" y="902915"/>
                  </a:cubicBezTo>
                  <a:close/>
                  <a:moveTo>
                    <a:pt x="559544" y="938126"/>
                  </a:moveTo>
                  <a:cubicBezTo>
                    <a:pt x="578727" y="943519"/>
                    <a:pt x="598332" y="948835"/>
                    <a:pt x="618353" y="954069"/>
                  </a:cubicBezTo>
                  <a:lnTo>
                    <a:pt x="622173" y="939532"/>
                  </a:lnTo>
                  <a:cubicBezTo>
                    <a:pt x="602238" y="934317"/>
                    <a:pt x="582721" y="929024"/>
                    <a:pt x="563630" y="923657"/>
                  </a:cubicBezTo>
                  <a:lnTo>
                    <a:pt x="559544" y="938126"/>
                  </a:lnTo>
                  <a:close/>
                  <a:moveTo>
                    <a:pt x="677382" y="968992"/>
                  </a:moveTo>
                  <a:lnTo>
                    <a:pt x="680964" y="954392"/>
                  </a:lnTo>
                  <a:cubicBezTo>
                    <a:pt x="700148" y="959085"/>
                    <a:pt x="719679" y="963701"/>
                    <a:pt x="739547" y="968251"/>
                  </a:cubicBezTo>
                  <a:lnTo>
                    <a:pt x="736179" y="982899"/>
                  </a:lnTo>
                  <a:cubicBezTo>
                    <a:pt x="716241" y="978340"/>
                    <a:pt x="696639" y="973704"/>
                    <a:pt x="677382" y="968992"/>
                  </a:cubicBezTo>
                  <a:close/>
                  <a:moveTo>
                    <a:pt x="795585" y="996075"/>
                  </a:moveTo>
                  <a:lnTo>
                    <a:pt x="798755" y="981379"/>
                  </a:lnTo>
                  <a:cubicBezTo>
                    <a:pt x="818284" y="985568"/>
                    <a:pt x="838111" y="989701"/>
                    <a:pt x="858228" y="993757"/>
                  </a:cubicBezTo>
                  <a:lnTo>
                    <a:pt x="855241" y="1008490"/>
                  </a:lnTo>
                  <a:cubicBezTo>
                    <a:pt x="835065" y="1004424"/>
                    <a:pt x="815176" y="1000283"/>
                    <a:pt x="795585" y="996075"/>
                  </a:cubicBezTo>
                  <a:close/>
                  <a:moveTo>
                    <a:pt x="914548" y="1020117"/>
                  </a:moveTo>
                  <a:lnTo>
                    <a:pt x="917366" y="1005346"/>
                  </a:lnTo>
                  <a:cubicBezTo>
                    <a:pt x="937047" y="1009089"/>
                    <a:pt x="956987" y="1012765"/>
                    <a:pt x="977167" y="1016374"/>
                  </a:cubicBezTo>
                  <a:lnTo>
                    <a:pt x="974512" y="1031174"/>
                  </a:lnTo>
                  <a:cubicBezTo>
                    <a:pt x="954274" y="1027555"/>
                    <a:pt x="934282" y="1023860"/>
                    <a:pt x="914548" y="1020117"/>
                  </a:cubicBezTo>
                  <a:close/>
                  <a:moveTo>
                    <a:pt x="1034236" y="1041557"/>
                  </a:moveTo>
                  <a:lnTo>
                    <a:pt x="1036749" y="1026738"/>
                  </a:lnTo>
                  <a:cubicBezTo>
                    <a:pt x="1056444" y="1030063"/>
                    <a:pt x="1076368" y="1033321"/>
                    <a:pt x="1096492" y="1036522"/>
                  </a:cubicBezTo>
                  <a:lnTo>
                    <a:pt x="1094121" y="1051369"/>
                  </a:lnTo>
                  <a:cubicBezTo>
                    <a:pt x="1073950" y="1048159"/>
                    <a:pt x="1053979" y="1044891"/>
                    <a:pt x="1034236" y="1041557"/>
                  </a:cubicBezTo>
                  <a:close/>
                  <a:moveTo>
                    <a:pt x="1154407" y="1060679"/>
                  </a:moveTo>
                  <a:lnTo>
                    <a:pt x="1156644" y="1045812"/>
                  </a:lnTo>
                  <a:cubicBezTo>
                    <a:pt x="1176349" y="1048776"/>
                    <a:pt x="1196244" y="1051673"/>
                    <a:pt x="1216339" y="1054514"/>
                  </a:cubicBezTo>
                  <a:lnTo>
                    <a:pt x="1214226" y="1069389"/>
                  </a:lnTo>
                  <a:cubicBezTo>
                    <a:pt x="1194093" y="1066549"/>
                    <a:pt x="1174150" y="1063642"/>
                    <a:pt x="1154407" y="1060679"/>
                  </a:cubicBezTo>
                  <a:close/>
                  <a:moveTo>
                    <a:pt x="1274740" y="1077701"/>
                  </a:moveTo>
                  <a:lnTo>
                    <a:pt x="1276730" y="1062797"/>
                  </a:lnTo>
                  <a:cubicBezTo>
                    <a:pt x="1296501" y="1065428"/>
                    <a:pt x="1316435" y="1068002"/>
                    <a:pt x="1336539" y="1070520"/>
                  </a:cubicBezTo>
                  <a:lnTo>
                    <a:pt x="1334664" y="1085433"/>
                  </a:lnTo>
                  <a:cubicBezTo>
                    <a:pt x="1314521" y="1082916"/>
                    <a:pt x="1294550" y="1080332"/>
                    <a:pt x="1274740" y="1077701"/>
                  </a:cubicBezTo>
                  <a:close/>
                  <a:moveTo>
                    <a:pt x="1395169" y="1092786"/>
                  </a:moveTo>
                  <a:lnTo>
                    <a:pt x="1396930" y="1077863"/>
                  </a:lnTo>
                  <a:cubicBezTo>
                    <a:pt x="1416806" y="1080199"/>
                    <a:pt x="1436825" y="1082489"/>
                    <a:pt x="1457006" y="1084712"/>
                  </a:cubicBezTo>
                  <a:lnTo>
                    <a:pt x="1455340" y="1099654"/>
                  </a:lnTo>
                  <a:cubicBezTo>
                    <a:pt x="1435130" y="1097421"/>
                    <a:pt x="1415073" y="1095132"/>
                    <a:pt x="1395169" y="1092786"/>
                  </a:cubicBezTo>
                  <a:close/>
                  <a:moveTo>
                    <a:pt x="1515854" y="1106132"/>
                  </a:moveTo>
                  <a:lnTo>
                    <a:pt x="1517406" y="1091180"/>
                  </a:lnTo>
                  <a:cubicBezTo>
                    <a:pt x="1537358" y="1093251"/>
                    <a:pt x="1557444" y="1095265"/>
                    <a:pt x="1577663" y="1097222"/>
                  </a:cubicBezTo>
                  <a:lnTo>
                    <a:pt x="1576206" y="1112183"/>
                  </a:lnTo>
                  <a:cubicBezTo>
                    <a:pt x="1555959" y="1110217"/>
                    <a:pt x="1535835" y="1108203"/>
                    <a:pt x="1515854" y="1106132"/>
                  </a:cubicBezTo>
                  <a:close/>
                  <a:moveTo>
                    <a:pt x="1636749" y="1117845"/>
                  </a:moveTo>
                  <a:lnTo>
                    <a:pt x="1638110" y="1102874"/>
                  </a:lnTo>
                  <a:cubicBezTo>
                    <a:pt x="1658110" y="1104688"/>
                    <a:pt x="1678234" y="1106436"/>
                    <a:pt x="1698481" y="1108137"/>
                  </a:cubicBezTo>
                  <a:lnTo>
                    <a:pt x="1697215" y="1123117"/>
                  </a:lnTo>
                  <a:cubicBezTo>
                    <a:pt x="1676939" y="1121416"/>
                    <a:pt x="1656787" y="1119659"/>
                    <a:pt x="1636749" y="1117845"/>
                  </a:cubicBezTo>
                  <a:close/>
                  <a:moveTo>
                    <a:pt x="1757806" y="1128028"/>
                  </a:moveTo>
                  <a:lnTo>
                    <a:pt x="1758976" y="1113038"/>
                  </a:lnTo>
                  <a:cubicBezTo>
                    <a:pt x="1779014" y="1114596"/>
                    <a:pt x="1799157" y="1116106"/>
                    <a:pt x="1819414" y="1117560"/>
                  </a:cubicBezTo>
                  <a:lnTo>
                    <a:pt x="1818339" y="1132559"/>
                  </a:lnTo>
                  <a:cubicBezTo>
                    <a:pt x="1798053" y="1131096"/>
                    <a:pt x="1777872" y="1129586"/>
                    <a:pt x="1757806" y="1128028"/>
                  </a:cubicBezTo>
                  <a:close/>
                  <a:moveTo>
                    <a:pt x="1878996" y="1136739"/>
                  </a:moveTo>
                  <a:lnTo>
                    <a:pt x="1879985" y="1121739"/>
                  </a:lnTo>
                  <a:cubicBezTo>
                    <a:pt x="1900043" y="1123060"/>
                    <a:pt x="1920204" y="1124333"/>
                    <a:pt x="1940461" y="1125549"/>
                  </a:cubicBezTo>
                  <a:lnTo>
                    <a:pt x="1939548" y="1140557"/>
                  </a:lnTo>
                  <a:cubicBezTo>
                    <a:pt x="1919262" y="1139332"/>
                    <a:pt x="1899081" y="1138059"/>
                    <a:pt x="1878996" y="1136739"/>
                  </a:cubicBezTo>
                  <a:close/>
                  <a:moveTo>
                    <a:pt x="2000281" y="1144043"/>
                  </a:moveTo>
                  <a:lnTo>
                    <a:pt x="2001109" y="1129035"/>
                  </a:lnTo>
                  <a:cubicBezTo>
                    <a:pt x="2021175" y="1130137"/>
                    <a:pt x="2041337" y="1131182"/>
                    <a:pt x="2061585" y="1132169"/>
                  </a:cubicBezTo>
                  <a:lnTo>
                    <a:pt x="2060842" y="1147188"/>
                  </a:lnTo>
                  <a:cubicBezTo>
                    <a:pt x="2040566" y="1146190"/>
                    <a:pt x="2020376" y="1145145"/>
                    <a:pt x="2000281" y="1144043"/>
                  </a:cubicBezTo>
                  <a:close/>
                  <a:moveTo>
                    <a:pt x="2121661" y="1150009"/>
                  </a:moveTo>
                  <a:lnTo>
                    <a:pt x="2122318" y="1134991"/>
                  </a:lnTo>
                  <a:cubicBezTo>
                    <a:pt x="2142394" y="1135865"/>
                    <a:pt x="2162546" y="1136691"/>
                    <a:pt x="2182784" y="1137470"/>
                  </a:cubicBezTo>
                  <a:lnTo>
                    <a:pt x="2182204" y="1152488"/>
                  </a:lnTo>
                  <a:cubicBezTo>
                    <a:pt x="2161947" y="1151709"/>
                    <a:pt x="2141766" y="1150883"/>
                    <a:pt x="2121661" y="1150009"/>
                  </a:cubicBezTo>
                  <a:close/>
                  <a:moveTo>
                    <a:pt x="2243108" y="1154664"/>
                  </a:moveTo>
                  <a:lnTo>
                    <a:pt x="2243612" y="1139636"/>
                  </a:lnTo>
                  <a:cubicBezTo>
                    <a:pt x="2263679" y="1140301"/>
                    <a:pt x="2283831" y="1140918"/>
                    <a:pt x="2304041" y="1141479"/>
                  </a:cubicBezTo>
                  <a:lnTo>
                    <a:pt x="2303622" y="1156506"/>
                  </a:lnTo>
                  <a:cubicBezTo>
                    <a:pt x="2283384" y="1155936"/>
                    <a:pt x="2263213" y="1155328"/>
                    <a:pt x="2243108" y="1154664"/>
                  </a:cubicBezTo>
                  <a:close/>
                  <a:moveTo>
                    <a:pt x="2364564" y="1158045"/>
                  </a:moveTo>
                  <a:lnTo>
                    <a:pt x="2364907" y="1143008"/>
                  </a:lnTo>
                  <a:cubicBezTo>
                    <a:pt x="2384993" y="1143464"/>
                    <a:pt x="2405145" y="1143872"/>
                    <a:pt x="2425354" y="1144224"/>
                  </a:cubicBezTo>
                  <a:lnTo>
                    <a:pt x="2425088" y="1159261"/>
                  </a:lnTo>
                  <a:cubicBezTo>
                    <a:pt x="2404850" y="1158900"/>
                    <a:pt x="2384679" y="1158501"/>
                    <a:pt x="2364564" y="1158045"/>
                  </a:cubicBezTo>
                  <a:close/>
                  <a:moveTo>
                    <a:pt x="2485954" y="1160173"/>
                  </a:moveTo>
                  <a:lnTo>
                    <a:pt x="2486145" y="1145145"/>
                  </a:lnTo>
                  <a:cubicBezTo>
                    <a:pt x="2506269" y="1145392"/>
                    <a:pt x="2526459" y="1145592"/>
                    <a:pt x="2546706" y="1145744"/>
                  </a:cubicBezTo>
                  <a:lnTo>
                    <a:pt x="2546592" y="1160781"/>
                  </a:lnTo>
                  <a:cubicBezTo>
                    <a:pt x="2526326" y="1160629"/>
                    <a:pt x="2506107" y="1160430"/>
                    <a:pt x="2485954" y="1160173"/>
                  </a:cubicBezTo>
                  <a:close/>
                  <a:moveTo>
                    <a:pt x="2607373" y="1161085"/>
                  </a:moveTo>
                  <a:cubicBezTo>
                    <a:pt x="2617530" y="1161104"/>
                    <a:pt x="2627706" y="1161123"/>
                    <a:pt x="2637892" y="1161123"/>
                  </a:cubicBezTo>
                  <a:cubicBezTo>
                    <a:pt x="2648077" y="1161123"/>
                    <a:pt x="2658244" y="1161104"/>
                    <a:pt x="2668410" y="1161085"/>
                  </a:cubicBezTo>
                  <a:lnTo>
                    <a:pt x="2668372" y="1146048"/>
                  </a:lnTo>
                  <a:cubicBezTo>
                    <a:pt x="2658225" y="1146076"/>
                    <a:pt x="2648068" y="1146086"/>
                    <a:pt x="2637892" y="1146086"/>
                  </a:cubicBezTo>
                  <a:cubicBezTo>
                    <a:pt x="2627715" y="1146086"/>
                    <a:pt x="2617558" y="1146076"/>
                    <a:pt x="2607411" y="1146048"/>
                  </a:cubicBezTo>
                  <a:lnTo>
                    <a:pt x="2607373" y="1161085"/>
                  </a:lnTo>
                  <a:close/>
                  <a:moveTo>
                    <a:pt x="2729181" y="1160781"/>
                  </a:moveTo>
                  <a:lnTo>
                    <a:pt x="2729077" y="1145744"/>
                  </a:lnTo>
                  <a:cubicBezTo>
                    <a:pt x="2749324" y="1145592"/>
                    <a:pt x="2769515" y="1145392"/>
                    <a:pt x="2789638" y="1145145"/>
                  </a:cubicBezTo>
                  <a:lnTo>
                    <a:pt x="2789829" y="1160173"/>
                  </a:lnTo>
                  <a:cubicBezTo>
                    <a:pt x="2769676" y="1160430"/>
                    <a:pt x="2749458" y="1160629"/>
                    <a:pt x="2729181" y="1160781"/>
                  </a:cubicBezTo>
                  <a:close/>
                  <a:moveTo>
                    <a:pt x="2850686" y="1159261"/>
                  </a:moveTo>
                  <a:lnTo>
                    <a:pt x="2850428" y="1144224"/>
                  </a:lnTo>
                  <a:cubicBezTo>
                    <a:pt x="2870638" y="1143872"/>
                    <a:pt x="2890790" y="1143464"/>
                    <a:pt x="2910876" y="1143008"/>
                  </a:cubicBezTo>
                  <a:lnTo>
                    <a:pt x="2911218" y="1158045"/>
                  </a:lnTo>
                  <a:cubicBezTo>
                    <a:pt x="2891104" y="1158501"/>
                    <a:pt x="2870933" y="1158900"/>
                    <a:pt x="2850686" y="1159261"/>
                  </a:cubicBezTo>
                  <a:close/>
                  <a:moveTo>
                    <a:pt x="2972161" y="1156506"/>
                  </a:moveTo>
                  <a:lnTo>
                    <a:pt x="2971742" y="1141479"/>
                  </a:lnTo>
                  <a:cubicBezTo>
                    <a:pt x="2991952" y="1140918"/>
                    <a:pt x="3012104" y="1140301"/>
                    <a:pt x="3032171" y="1139636"/>
                  </a:cubicBezTo>
                  <a:lnTo>
                    <a:pt x="3032666" y="1154664"/>
                  </a:lnTo>
                  <a:cubicBezTo>
                    <a:pt x="3012570" y="1155328"/>
                    <a:pt x="2992399" y="1155936"/>
                    <a:pt x="2972161" y="1156506"/>
                  </a:cubicBezTo>
                  <a:close/>
                  <a:moveTo>
                    <a:pt x="3093579" y="1152488"/>
                  </a:moveTo>
                  <a:lnTo>
                    <a:pt x="3092999" y="1137470"/>
                  </a:lnTo>
                  <a:cubicBezTo>
                    <a:pt x="3113237" y="1136691"/>
                    <a:pt x="3133389" y="1135865"/>
                    <a:pt x="3153465" y="1134991"/>
                  </a:cubicBezTo>
                  <a:lnTo>
                    <a:pt x="3154122" y="1150009"/>
                  </a:lnTo>
                  <a:cubicBezTo>
                    <a:pt x="3134017" y="1150883"/>
                    <a:pt x="3113836" y="1151709"/>
                    <a:pt x="3093579" y="1152488"/>
                  </a:cubicBezTo>
                  <a:close/>
                  <a:moveTo>
                    <a:pt x="3214941" y="1147188"/>
                  </a:moveTo>
                  <a:lnTo>
                    <a:pt x="3214198" y="1132169"/>
                  </a:lnTo>
                  <a:cubicBezTo>
                    <a:pt x="3234446" y="1131182"/>
                    <a:pt x="3254607" y="1130137"/>
                    <a:pt x="3274674" y="1129035"/>
                  </a:cubicBezTo>
                  <a:lnTo>
                    <a:pt x="3275502" y="1144043"/>
                  </a:lnTo>
                  <a:cubicBezTo>
                    <a:pt x="3255407" y="1145145"/>
                    <a:pt x="3235217" y="1146190"/>
                    <a:pt x="3214941" y="1147188"/>
                  </a:cubicBezTo>
                  <a:close/>
                  <a:moveTo>
                    <a:pt x="3336235" y="1140557"/>
                  </a:moveTo>
                  <a:lnTo>
                    <a:pt x="3335321" y="1125549"/>
                  </a:lnTo>
                  <a:cubicBezTo>
                    <a:pt x="3355579" y="1124333"/>
                    <a:pt x="3375740" y="1123060"/>
                    <a:pt x="3395797" y="1121739"/>
                  </a:cubicBezTo>
                  <a:lnTo>
                    <a:pt x="3396787" y="1136739"/>
                  </a:lnTo>
                  <a:cubicBezTo>
                    <a:pt x="3376702" y="1138059"/>
                    <a:pt x="3356521" y="1139332"/>
                    <a:pt x="3336235" y="1140557"/>
                  </a:cubicBezTo>
                  <a:close/>
                  <a:moveTo>
                    <a:pt x="3457444" y="1132559"/>
                  </a:moveTo>
                  <a:lnTo>
                    <a:pt x="3456369" y="1117560"/>
                  </a:lnTo>
                  <a:cubicBezTo>
                    <a:pt x="3476626" y="1116106"/>
                    <a:pt x="3496769" y="1114596"/>
                    <a:pt x="3516806" y="1113038"/>
                  </a:cubicBezTo>
                  <a:lnTo>
                    <a:pt x="3517978" y="1128028"/>
                  </a:lnTo>
                  <a:cubicBezTo>
                    <a:pt x="3497911" y="1129586"/>
                    <a:pt x="3477730" y="1131096"/>
                    <a:pt x="3457444" y="1132559"/>
                  </a:cubicBezTo>
                  <a:close/>
                  <a:moveTo>
                    <a:pt x="3578568" y="1123117"/>
                  </a:moveTo>
                  <a:lnTo>
                    <a:pt x="3577302" y="1108137"/>
                  </a:lnTo>
                  <a:cubicBezTo>
                    <a:pt x="3597549" y="1106436"/>
                    <a:pt x="3617673" y="1104688"/>
                    <a:pt x="3637673" y="1102874"/>
                  </a:cubicBezTo>
                  <a:lnTo>
                    <a:pt x="3639034" y="1117845"/>
                  </a:lnTo>
                  <a:cubicBezTo>
                    <a:pt x="3618996" y="1119659"/>
                    <a:pt x="3598844" y="1121416"/>
                    <a:pt x="3578568" y="1123117"/>
                  </a:cubicBezTo>
                  <a:close/>
                  <a:moveTo>
                    <a:pt x="3699577" y="1112183"/>
                  </a:moveTo>
                  <a:lnTo>
                    <a:pt x="3698120" y="1097222"/>
                  </a:lnTo>
                  <a:cubicBezTo>
                    <a:pt x="3718339" y="1095265"/>
                    <a:pt x="3738425" y="1093251"/>
                    <a:pt x="3758377" y="1091180"/>
                  </a:cubicBezTo>
                  <a:lnTo>
                    <a:pt x="3759929" y="1106132"/>
                  </a:lnTo>
                  <a:cubicBezTo>
                    <a:pt x="3739948" y="1108203"/>
                    <a:pt x="3719824" y="1110217"/>
                    <a:pt x="3699577" y="1112183"/>
                  </a:cubicBezTo>
                  <a:close/>
                  <a:moveTo>
                    <a:pt x="3820443" y="1099654"/>
                  </a:moveTo>
                  <a:lnTo>
                    <a:pt x="3818777" y="1084712"/>
                  </a:lnTo>
                  <a:cubicBezTo>
                    <a:pt x="3838958" y="1082489"/>
                    <a:pt x="3858977" y="1080199"/>
                    <a:pt x="3878853" y="1077863"/>
                  </a:cubicBezTo>
                  <a:lnTo>
                    <a:pt x="3880614" y="1092786"/>
                  </a:lnTo>
                  <a:cubicBezTo>
                    <a:pt x="3860710" y="1095132"/>
                    <a:pt x="3840653" y="1097421"/>
                    <a:pt x="3820443" y="1099654"/>
                  </a:cubicBezTo>
                  <a:close/>
                  <a:moveTo>
                    <a:pt x="3941119" y="1085433"/>
                  </a:moveTo>
                  <a:lnTo>
                    <a:pt x="3939244" y="1070520"/>
                  </a:lnTo>
                  <a:cubicBezTo>
                    <a:pt x="3959348" y="1068002"/>
                    <a:pt x="3979282" y="1065428"/>
                    <a:pt x="3999053" y="1062797"/>
                  </a:cubicBezTo>
                  <a:lnTo>
                    <a:pt x="4001043" y="1077701"/>
                  </a:lnTo>
                  <a:cubicBezTo>
                    <a:pt x="3981233" y="1080332"/>
                    <a:pt x="3961262" y="1082916"/>
                    <a:pt x="3941119" y="1085433"/>
                  </a:cubicBezTo>
                  <a:close/>
                  <a:moveTo>
                    <a:pt x="4061557" y="1069389"/>
                  </a:moveTo>
                  <a:lnTo>
                    <a:pt x="4059443" y="1054514"/>
                  </a:lnTo>
                  <a:cubicBezTo>
                    <a:pt x="4079529" y="1051673"/>
                    <a:pt x="4099434" y="1048776"/>
                    <a:pt x="4119139" y="1045812"/>
                  </a:cubicBezTo>
                  <a:lnTo>
                    <a:pt x="4121376" y="1060679"/>
                  </a:lnTo>
                  <a:cubicBezTo>
                    <a:pt x="4101633" y="1063642"/>
                    <a:pt x="4081690" y="1066549"/>
                    <a:pt x="4061557" y="1069389"/>
                  </a:cubicBezTo>
                  <a:close/>
                  <a:moveTo>
                    <a:pt x="4181662" y="1051369"/>
                  </a:moveTo>
                  <a:lnTo>
                    <a:pt x="4179291" y="1036522"/>
                  </a:lnTo>
                  <a:cubicBezTo>
                    <a:pt x="4199415" y="1033321"/>
                    <a:pt x="4219339" y="1030063"/>
                    <a:pt x="4239034" y="1026738"/>
                  </a:cubicBezTo>
                  <a:lnTo>
                    <a:pt x="4241547" y="1041557"/>
                  </a:lnTo>
                  <a:cubicBezTo>
                    <a:pt x="4221804" y="1044891"/>
                    <a:pt x="4201833" y="1048159"/>
                    <a:pt x="4181662" y="1051369"/>
                  </a:cubicBezTo>
                  <a:close/>
                  <a:moveTo>
                    <a:pt x="4301272" y="1031174"/>
                  </a:moveTo>
                  <a:lnTo>
                    <a:pt x="4298615" y="1016374"/>
                  </a:lnTo>
                  <a:cubicBezTo>
                    <a:pt x="4318796" y="1012765"/>
                    <a:pt x="4338739" y="1009089"/>
                    <a:pt x="4358416" y="1005346"/>
                  </a:cubicBezTo>
                  <a:lnTo>
                    <a:pt x="4361233" y="1020117"/>
                  </a:lnTo>
                  <a:cubicBezTo>
                    <a:pt x="4341500" y="1023860"/>
                    <a:pt x="4321509" y="1027555"/>
                    <a:pt x="4301272" y="1031174"/>
                  </a:cubicBezTo>
                  <a:close/>
                  <a:moveTo>
                    <a:pt x="4420539" y="1008490"/>
                  </a:moveTo>
                  <a:lnTo>
                    <a:pt x="4417559" y="993757"/>
                  </a:lnTo>
                  <a:cubicBezTo>
                    <a:pt x="4437673" y="989701"/>
                    <a:pt x="4457502" y="985568"/>
                    <a:pt x="4477026" y="981379"/>
                  </a:cubicBezTo>
                  <a:lnTo>
                    <a:pt x="4480196" y="996075"/>
                  </a:lnTo>
                  <a:cubicBezTo>
                    <a:pt x="4460605" y="1000283"/>
                    <a:pt x="4440719" y="1004424"/>
                    <a:pt x="4420539" y="1008490"/>
                  </a:cubicBezTo>
                  <a:close/>
                  <a:moveTo>
                    <a:pt x="4539606" y="982899"/>
                  </a:moveTo>
                  <a:lnTo>
                    <a:pt x="4536236" y="968242"/>
                  </a:lnTo>
                  <a:cubicBezTo>
                    <a:pt x="4556103" y="963701"/>
                    <a:pt x="4575636" y="959085"/>
                    <a:pt x="4594817" y="954392"/>
                  </a:cubicBezTo>
                  <a:lnTo>
                    <a:pt x="4598397" y="968992"/>
                  </a:lnTo>
                  <a:cubicBezTo>
                    <a:pt x="4579139" y="973704"/>
                    <a:pt x="4559539" y="978340"/>
                    <a:pt x="4539606" y="982899"/>
                  </a:cubicBezTo>
                  <a:close/>
                  <a:moveTo>
                    <a:pt x="4657426" y="954069"/>
                  </a:moveTo>
                  <a:lnTo>
                    <a:pt x="4653609" y="939532"/>
                  </a:lnTo>
                  <a:cubicBezTo>
                    <a:pt x="4673542" y="934317"/>
                    <a:pt x="4693066" y="929024"/>
                    <a:pt x="4712152" y="923657"/>
                  </a:cubicBezTo>
                  <a:lnTo>
                    <a:pt x="4716236" y="938126"/>
                  </a:lnTo>
                  <a:cubicBezTo>
                    <a:pt x="4697055" y="943518"/>
                    <a:pt x="4677445" y="948835"/>
                    <a:pt x="4657426" y="954069"/>
                  </a:cubicBezTo>
                  <a:close/>
                  <a:moveTo>
                    <a:pt x="4774465" y="921125"/>
                  </a:moveTo>
                  <a:lnTo>
                    <a:pt x="4770086" y="906741"/>
                  </a:lnTo>
                  <a:cubicBezTo>
                    <a:pt x="4789706" y="900789"/>
                    <a:pt x="4808820" y="894753"/>
                    <a:pt x="4827402" y="888639"/>
                  </a:cubicBezTo>
                  <a:lnTo>
                    <a:pt x="4832124" y="902915"/>
                  </a:lnTo>
                  <a:cubicBezTo>
                    <a:pt x="4813418" y="909069"/>
                    <a:pt x="4794199" y="915140"/>
                    <a:pt x="4774465" y="921125"/>
                  </a:cubicBezTo>
                  <a:close/>
                  <a:moveTo>
                    <a:pt x="4889487" y="883188"/>
                  </a:moveTo>
                  <a:lnTo>
                    <a:pt x="4884385" y="869045"/>
                  </a:lnTo>
                  <a:cubicBezTo>
                    <a:pt x="4903908" y="862023"/>
                    <a:pt x="4922756" y="854906"/>
                    <a:pt x="4940910" y="847701"/>
                  </a:cubicBezTo>
                  <a:lnTo>
                    <a:pt x="4946478" y="861669"/>
                  </a:lnTo>
                  <a:cubicBezTo>
                    <a:pt x="4928164" y="868939"/>
                    <a:pt x="4909163" y="876113"/>
                    <a:pt x="4889487" y="883188"/>
                  </a:cubicBezTo>
                  <a:close/>
                  <a:moveTo>
                    <a:pt x="5002547" y="838158"/>
                  </a:moveTo>
                  <a:lnTo>
                    <a:pt x="4996426" y="824421"/>
                  </a:lnTo>
                  <a:cubicBezTo>
                    <a:pt x="5015446" y="815983"/>
                    <a:pt x="5033513" y="807440"/>
                    <a:pt x="5050619" y="798799"/>
                  </a:cubicBezTo>
                  <a:lnTo>
                    <a:pt x="5057426" y="812211"/>
                  </a:lnTo>
                  <a:cubicBezTo>
                    <a:pt x="5040072" y="820974"/>
                    <a:pt x="5021776" y="829626"/>
                    <a:pt x="5002547" y="838158"/>
                  </a:cubicBezTo>
                  <a:close/>
                  <a:moveTo>
                    <a:pt x="5110581" y="783235"/>
                  </a:moveTo>
                  <a:lnTo>
                    <a:pt x="5102909" y="770298"/>
                  </a:lnTo>
                  <a:cubicBezTo>
                    <a:pt x="5120977" y="759627"/>
                    <a:pt x="5137559" y="748846"/>
                    <a:pt x="5152619" y="737974"/>
                  </a:cubicBezTo>
                  <a:lnTo>
                    <a:pt x="5161452" y="750156"/>
                  </a:lnTo>
                  <a:cubicBezTo>
                    <a:pt x="5145965" y="761329"/>
                    <a:pt x="5128992" y="772358"/>
                    <a:pt x="5110581" y="783235"/>
                  </a:cubicBezTo>
                  <a:close/>
                  <a:moveTo>
                    <a:pt x="5208506" y="711411"/>
                  </a:moveTo>
                  <a:lnTo>
                    <a:pt x="5198092" y="700552"/>
                  </a:lnTo>
                  <a:cubicBezTo>
                    <a:pt x="5213180" y="686133"/>
                    <a:pt x="5225518" y="671701"/>
                    <a:pt x="5235122" y="657309"/>
                  </a:cubicBezTo>
                  <a:lnTo>
                    <a:pt x="5247659" y="665640"/>
                  </a:lnTo>
                  <a:cubicBezTo>
                    <a:pt x="5237341" y="681103"/>
                    <a:pt x="5224252" y="696369"/>
                    <a:pt x="5208506" y="711411"/>
                  </a:cubicBezTo>
                  <a:close/>
                </a:path>
              </a:pathLst>
            </a:custGeom>
            <a:gradFill>
              <a:gsLst>
                <a:gs pos="0">
                  <a:srgbClr val="172350">
                    <a:alpha val="0"/>
                  </a:srgbClr>
                </a:gs>
                <a:gs pos="50000">
                  <a:srgbClr val="172350">
                    <a:alpha val="49804"/>
                  </a:srgbClr>
                </a:gs>
                <a:gs pos="100000">
                  <a:srgbClr val="172350"/>
                </a:gs>
              </a:gsLst>
              <a:lin ang="5400000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46" name="图形 41">
              <a:extLst>
                <a:ext uri="{FF2B5EF4-FFF2-40B4-BE49-F238E27FC236}">
                  <a16:creationId xmlns:a16="http://schemas.microsoft.com/office/drawing/2014/main" id="{BFA8BB08-EB8C-3084-D375-11E54782E911}"/>
                </a:ext>
              </a:extLst>
            </p:cNvPr>
            <p:cNvSpPr/>
            <p:nvPr/>
          </p:nvSpPr>
          <p:spPr>
            <a:xfrm>
              <a:off x="10552201" y="6086493"/>
              <a:ext cx="2733614" cy="706118"/>
            </a:xfrm>
            <a:custGeom>
              <a:avLst/>
              <a:gdLst>
                <a:gd name="connsiteX0" fmla="*/ 2728727 w 2733614"/>
                <a:gd name="connsiteY0" fmla="*/ 383116 h 706118"/>
                <a:gd name="connsiteX1" fmla="*/ 2714451 w 2733614"/>
                <a:gd name="connsiteY1" fmla="*/ 378464 h 706118"/>
                <a:gd name="connsiteX2" fmla="*/ 2718589 w 2733614"/>
                <a:gd name="connsiteY2" fmla="*/ 353059 h 706118"/>
                <a:gd name="connsiteX3" fmla="*/ 2714451 w 2733614"/>
                <a:gd name="connsiteY3" fmla="*/ 327654 h 706118"/>
                <a:gd name="connsiteX4" fmla="*/ 2728727 w 2733614"/>
                <a:gd name="connsiteY4" fmla="*/ 323003 h 706118"/>
                <a:gd name="connsiteX5" fmla="*/ 2733615 w 2733614"/>
                <a:gd name="connsiteY5" fmla="*/ 353059 h 706118"/>
                <a:gd name="connsiteX6" fmla="*/ 2728727 w 2733614"/>
                <a:gd name="connsiteY6" fmla="*/ 383116 h 706118"/>
                <a:gd name="connsiteX7" fmla="*/ 2696833 w 2733614"/>
                <a:gd name="connsiteY7" fmla="*/ 271356 h 706118"/>
                <a:gd name="connsiteX8" fmla="*/ 2685756 w 2733614"/>
                <a:gd name="connsiteY8" fmla="*/ 281494 h 706118"/>
                <a:gd name="connsiteX9" fmla="*/ 2641609 w 2733614"/>
                <a:gd name="connsiteY9" fmla="*/ 243643 h 706118"/>
                <a:gd name="connsiteX10" fmla="*/ 2650256 w 2733614"/>
                <a:gd name="connsiteY10" fmla="*/ 231373 h 706118"/>
                <a:gd name="connsiteX11" fmla="*/ 2696833 w 2733614"/>
                <a:gd name="connsiteY11" fmla="*/ 271356 h 706118"/>
                <a:gd name="connsiteX12" fmla="*/ 2597955 w 2733614"/>
                <a:gd name="connsiteY12" fmla="*/ 199525 h 706118"/>
                <a:gd name="connsiteX13" fmla="*/ 2542863 w 2733614"/>
                <a:gd name="connsiteY13" fmla="*/ 173052 h 706118"/>
                <a:gd name="connsiteX14" fmla="*/ 2536873 w 2733614"/>
                <a:gd name="connsiteY14" fmla="*/ 186811 h 706118"/>
                <a:gd name="connsiteX15" fmla="*/ 2590874 w 2733614"/>
                <a:gd name="connsiteY15" fmla="*/ 212759 h 706118"/>
                <a:gd name="connsiteX16" fmla="*/ 2597955 w 2733614"/>
                <a:gd name="connsiteY16" fmla="*/ 199525 h 706118"/>
                <a:gd name="connsiteX17" fmla="*/ 2486025 w 2733614"/>
                <a:gd name="connsiteY17" fmla="*/ 150350 h 706118"/>
                <a:gd name="connsiteX18" fmla="*/ 2480832 w 2733614"/>
                <a:gd name="connsiteY18" fmla="*/ 164433 h 706118"/>
                <a:gd name="connsiteX19" fmla="*/ 2423358 w 2733614"/>
                <a:gd name="connsiteY19" fmla="*/ 144803 h 706118"/>
                <a:gd name="connsiteX20" fmla="*/ 2427914 w 2733614"/>
                <a:gd name="connsiteY20" fmla="*/ 130502 h 706118"/>
                <a:gd name="connsiteX21" fmla="*/ 2486025 w 2733614"/>
                <a:gd name="connsiteY21" fmla="*/ 150350 h 706118"/>
                <a:gd name="connsiteX22" fmla="*/ 2369197 w 2733614"/>
                <a:gd name="connsiteY22" fmla="*/ 113040 h 706118"/>
                <a:gd name="connsiteX23" fmla="*/ 2365163 w 2733614"/>
                <a:gd name="connsiteY23" fmla="*/ 127495 h 706118"/>
                <a:gd name="connsiteX24" fmla="*/ 2306378 w 2733614"/>
                <a:gd name="connsiteY24" fmla="*/ 112099 h 706118"/>
                <a:gd name="connsiteX25" fmla="*/ 2309976 w 2733614"/>
                <a:gd name="connsiteY25" fmla="*/ 97529 h 706118"/>
                <a:gd name="connsiteX26" fmla="*/ 2369197 w 2733614"/>
                <a:gd name="connsiteY26" fmla="*/ 113040 h 706118"/>
                <a:gd name="connsiteX27" fmla="*/ 2250223 w 2733614"/>
                <a:gd name="connsiteY27" fmla="*/ 83646 h 706118"/>
                <a:gd name="connsiteX28" fmla="*/ 2247005 w 2733614"/>
                <a:gd name="connsiteY28" fmla="*/ 98305 h 706118"/>
                <a:gd name="connsiteX29" fmla="*/ 2187215 w 2733614"/>
                <a:gd name="connsiteY29" fmla="*/ 85938 h 706118"/>
                <a:gd name="connsiteX30" fmla="*/ 2190091 w 2733614"/>
                <a:gd name="connsiteY30" fmla="*/ 71210 h 706118"/>
                <a:gd name="connsiteX31" fmla="*/ 2250223 w 2733614"/>
                <a:gd name="connsiteY31" fmla="*/ 83646 h 706118"/>
                <a:gd name="connsiteX32" fmla="*/ 2129750 w 2733614"/>
                <a:gd name="connsiteY32" fmla="*/ 60079 h 706118"/>
                <a:gd name="connsiteX33" fmla="*/ 2127168 w 2733614"/>
                <a:gd name="connsiteY33" fmla="*/ 74863 h 706118"/>
                <a:gd name="connsiteX34" fmla="*/ 2067027 w 2733614"/>
                <a:gd name="connsiteY34" fmla="*/ 64973 h 706118"/>
                <a:gd name="connsiteX35" fmla="*/ 2069333 w 2733614"/>
                <a:gd name="connsiteY35" fmla="*/ 50144 h 706118"/>
                <a:gd name="connsiteX36" fmla="*/ 2129750 w 2733614"/>
                <a:gd name="connsiteY36" fmla="*/ 60079 h 706118"/>
                <a:gd name="connsiteX37" fmla="*/ 2008708 w 2733614"/>
                <a:gd name="connsiteY37" fmla="*/ 41278 h 706118"/>
                <a:gd name="connsiteX38" fmla="*/ 2006657 w 2733614"/>
                <a:gd name="connsiteY38" fmla="*/ 56144 h 706118"/>
                <a:gd name="connsiteX39" fmla="*/ 1946117 w 2733614"/>
                <a:gd name="connsiteY39" fmla="*/ 48305 h 706118"/>
                <a:gd name="connsiteX40" fmla="*/ 1947930 w 2733614"/>
                <a:gd name="connsiteY40" fmla="*/ 33408 h 706118"/>
                <a:gd name="connsiteX41" fmla="*/ 2008708 w 2733614"/>
                <a:gd name="connsiteY41" fmla="*/ 41278 h 706118"/>
                <a:gd name="connsiteX42" fmla="*/ 1887020 w 2733614"/>
                <a:gd name="connsiteY42" fmla="*/ 26472 h 706118"/>
                <a:gd name="connsiteX43" fmla="*/ 1826005 w 2733614"/>
                <a:gd name="connsiteY43" fmla="*/ 20420 h 706118"/>
                <a:gd name="connsiteX44" fmla="*/ 1824629 w 2733614"/>
                <a:gd name="connsiteY44" fmla="*/ 35363 h 706118"/>
                <a:gd name="connsiteX45" fmla="*/ 1885425 w 2733614"/>
                <a:gd name="connsiteY45" fmla="*/ 41394 h 706118"/>
                <a:gd name="connsiteX46" fmla="*/ 1887020 w 2733614"/>
                <a:gd name="connsiteY46" fmla="*/ 26472 h 706118"/>
                <a:gd name="connsiteX47" fmla="*/ 1764914 w 2733614"/>
                <a:gd name="connsiteY47" fmla="*/ 15210 h 706118"/>
                <a:gd name="connsiteX48" fmla="*/ 1763737 w 2733614"/>
                <a:gd name="connsiteY48" fmla="*/ 30171 h 706118"/>
                <a:gd name="connsiteX49" fmla="*/ 1702760 w 2733614"/>
                <a:gd name="connsiteY49" fmla="*/ 25783 h 706118"/>
                <a:gd name="connsiteX50" fmla="*/ 1703748 w 2733614"/>
                <a:gd name="connsiteY50" fmla="*/ 10808 h 706118"/>
                <a:gd name="connsiteX51" fmla="*/ 1764914 w 2733614"/>
                <a:gd name="connsiteY51" fmla="*/ 15210 h 706118"/>
                <a:gd name="connsiteX52" fmla="*/ 1642514 w 2733614"/>
                <a:gd name="connsiteY52" fmla="*/ 7186 h 706118"/>
                <a:gd name="connsiteX53" fmla="*/ 1641726 w 2733614"/>
                <a:gd name="connsiteY53" fmla="*/ 22172 h 706118"/>
                <a:gd name="connsiteX54" fmla="*/ 1580721 w 2733614"/>
                <a:gd name="connsiteY54" fmla="*/ 19318 h 706118"/>
                <a:gd name="connsiteX55" fmla="*/ 1581329 w 2733614"/>
                <a:gd name="connsiteY55" fmla="*/ 4324 h 706118"/>
                <a:gd name="connsiteX56" fmla="*/ 1642514 w 2733614"/>
                <a:gd name="connsiteY56" fmla="*/ 7186 h 706118"/>
                <a:gd name="connsiteX57" fmla="*/ 1520105 w 2733614"/>
                <a:gd name="connsiteY57" fmla="*/ 2196 h 706118"/>
                <a:gd name="connsiteX58" fmla="*/ 1519678 w 2733614"/>
                <a:gd name="connsiteY58" fmla="*/ 17197 h 706118"/>
                <a:gd name="connsiteX59" fmla="*/ 1458587 w 2733614"/>
                <a:gd name="connsiteY59" fmla="*/ 15793 h 706118"/>
                <a:gd name="connsiteX60" fmla="*/ 1458853 w 2733614"/>
                <a:gd name="connsiteY60" fmla="*/ 788 h 706118"/>
                <a:gd name="connsiteX61" fmla="*/ 1520105 w 2733614"/>
                <a:gd name="connsiteY61" fmla="*/ 2196 h 706118"/>
                <a:gd name="connsiteX62" fmla="*/ 1397563 w 2733614"/>
                <a:gd name="connsiteY62" fmla="*/ 88 h 706118"/>
                <a:gd name="connsiteX63" fmla="*/ 1366808 w 2733614"/>
                <a:gd name="connsiteY63" fmla="*/ 0 h 706118"/>
                <a:gd name="connsiteX64" fmla="*/ 1336054 w 2733614"/>
                <a:gd name="connsiteY64" fmla="*/ 88 h 706118"/>
                <a:gd name="connsiteX65" fmla="*/ 1336140 w 2733614"/>
                <a:gd name="connsiteY65" fmla="*/ 15094 h 706118"/>
                <a:gd name="connsiteX66" fmla="*/ 1366808 w 2733614"/>
                <a:gd name="connsiteY66" fmla="*/ 15007 h 706118"/>
                <a:gd name="connsiteX67" fmla="*/ 1397477 w 2733614"/>
                <a:gd name="connsiteY67" fmla="*/ 15094 h 706118"/>
                <a:gd name="connsiteX68" fmla="*/ 1397563 w 2733614"/>
                <a:gd name="connsiteY68" fmla="*/ 88 h 706118"/>
                <a:gd name="connsiteX69" fmla="*/ 1274764 w 2733614"/>
                <a:gd name="connsiteY69" fmla="*/ 788 h 706118"/>
                <a:gd name="connsiteX70" fmla="*/ 1275020 w 2733614"/>
                <a:gd name="connsiteY70" fmla="*/ 15793 h 706118"/>
                <a:gd name="connsiteX71" fmla="*/ 1213939 w 2733614"/>
                <a:gd name="connsiteY71" fmla="*/ 17197 h 706118"/>
                <a:gd name="connsiteX72" fmla="*/ 1213502 w 2733614"/>
                <a:gd name="connsiteY72" fmla="*/ 2196 h 706118"/>
                <a:gd name="connsiteX73" fmla="*/ 1274764 w 2733614"/>
                <a:gd name="connsiteY73" fmla="*/ 788 h 706118"/>
                <a:gd name="connsiteX74" fmla="*/ 1152279 w 2733614"/>
                <a:gd name="connsiteY74" fmla="*/ 4324 h 706118"/>
                <a:gd name="connsiteX75" fmla="*/ 1152896 w 2733614"/>
                <a:gd name="connsiteY75" fmla="*/ 19318 h 706118"/>
                <a:gd name="connsiteX76" fmla="*/ 1091890 w 2733614"/>
                <a:gd name="connsiteY76" fmla="*/ 22172 h 706118"/>
                <a:gd name="connsiteX77" fmla="*/ 1091093 w 2733614"/>
                <a:gd name="connsiteY77" fmla="*/ 7186 h 706118"/>
                <a:gd name="connsiteX78" fmla="*/ 1152279 w 2733614"/>
                <a:gd name="connsiteY78" fmla="*/ 4324 h 706118"/>
                <a:gd name="connsiteX79" fmla="*/ 1029869 w 2733614"/>
                <a:gd name="connsiteY79" fmla="*/ 10808 h 706118"/>
                <a:gd name="connsiteX80" fmla="*/ 1030857 w 2733614"/>
                <a:gd name="connsiteY80" fmla="*/ 25783 h 706118"/>
                <a:gd name="connsiteX81" fmla="*/ 969880 w 2733614"/>
                <a:gd name="connsiteY81" fmla="*/ 30171 h 706118"/>
                <a:gd name="connsiteX82" fmla="*/ 968703 w 2733614"/>
                <a:gd name="connsiteY82" fmla="*/ 15210 h 706118"/>
                <a:gd name="connsiteX83" fmla="*/ 1029869 w 2733614"/>
                <a:gd name="connsiteY83" fmla="*/ 10808 h 706118"/>
                <a:gd name="connsiteX84" fmla="*/ 907604 w 2733614"/>
                <a:gd name="connsiteY84" fmla="*/ 20420 h 706118"/>
                <a:gd name="connsiteX85" fmla="*/ 846593 w 2733614"/>
                <a:gd name="connsiteY85" fmla="*/ 26472 h 706118"/>
                <a:gd name="connsiteX86" fmla="*/ 848184 w 2733614"/>
                <a:gd name="connsiteY86" fmla="*/ 41394 h 706118"/>
                <a:gd name="connsiteX87" fmla="*/ 908984 w 2733614"/>
                <a:gd name="connsiteY87" fmla="*/ 35363 h 706118"/>
                <a:gd name="connsiteX88" fmla="*/ 907604 w 2733614"/>
                <a:gd name="connsiteY88" fmla="*/ 20420 h 706118"/>
                <a:gd name="connsiteX89" fmla="*/ 785687 w 2733614"/>
                <a:gd name="connsiteY89" fmla="*/ 33408 h 706118"/>
                <a:gd name="connsiteX90" fmla="*/ 787500 w 2733614"/>
                <a:gd name="connsiteY90" fmla="*/ 48305 h 706118"/>
                <a:gd name="connsiteX91" fmla="*/ 726957 w 2733614"/>
                <a:gd name="connsiteY91" fmla="*/ 56144 h 706118"/>
                <a:gd name="connsiteX92" fmla="*/ 724906 w 2733614"/>
                <a:gd name="connsiteY92" fmla="*/ 41278 h 706118"/>
                <a:gd name="connsiteX93" fmla="*/ 785687 w 2733614"/>
                <a:gd name="connsiteY93" fmla="*/ 33408 h 706118"/>
                <a:gd name="connsiteX94" fmla="*/ 664283 w 2733614"/>
                <a:gd name="connsiteY94" fmla="*/ 50144 h 706118"/>
                <a:gd name="connsiteX95" fmla="*/ 666588 w 2733614"/>
                <a:gd name="connsiteY95" fmla="*/ 64973 h 706118"/>
                <a:gd name="connsiteX96" fmla="*/ 606440 w 2733614"/>
                <a:gd name="connsiteY96" fmla="*/ 74863 h 706118"/>
                <a:gd name="connsiteX97" fmla="*/ 603861 w 2733614"/>
                <a:gd name="connsiteY97" fmla="*/ 60079 h 706118"/>
                <a:gd name="connsiteX98" fmla="*/ 664283 w 2733614"/>
                <a:gd name="connsiteY98" fmla="*/ 50144 h 706118"/>
                <a:gd name="connsiteX99" fmla="*/ 543519 w 2733614"/>
                <a:gd name="connsiteY99" fmla="*/ 71210 h 706118"/>
                <a:gd name="connsiteX100" fmla="*/ 546400 w 2733614"/>
                <a:gd name="connsiteY100" fmla="*/ 85938 h 706118"/>
                <a:gd name="connsiteX101" fmla="*/ 486610 w 2733614"/>
                <a:gd name="connsiteY101" fmla="*/ 98305 h 706118"/>
                <a:gd name="connsiteX102" fmla="*/ 483394 w 2733614"/>
                <a:gd name="connsiteY102" fmla="*/ 83646 h 706118"/>
                <a:gd name="connsiteX103" fmla="*/ 543519 w 2733614"/>
                <a:gd name="connsiteY103" fmla="*/ 71210 h 706118"/>
                <a:gd name="connsiteX104" fmla="*/ 423637 w 2733614"/>
                <a:gd name="connsiteY104" fmla="*/ 97529 h 706118"/>
                <a:gd name="connsiteX105" fmla="*/ 427234 w 2733614"/>
                <a:gd name="connsiteY105" fmla="*/ 112099 h 706118"/>
                <a:gd name="connsiteX106" fmla="*/ 368454 w 2733614"/>
                <a:gd name="connsiteY106" fmla="*/ 127496 h 706118"/>
                <a:gd name="connsiteX107" fmla="*/ 364420 w 2733614"/>
                <a:gd name="connsiteY107" fmla="*/ 113040 h 706118"/>
                <a:gd name="connsiteX108" fmla="*/ 423637 w 2733614"/>
                <a:gd name="connsiteY108" fmla="*/ 97529 h 706118"/>
                <a:gd name="connsiteX109" fmla="*/ 305703 w 2733614"/>
                <a:gd name="connsiteY109" fmla="*/ 130502 h 706118"/>
                <a:gd name="connsiteX110" fmla="*/ 310255 w 2733614"/>
                <a:gd name="connsiteY110" fmla="*/ 144803 h 706118"/>
                <a:gd name="connsiteX111" fmla="*/ 252782 w 2733614"/>
                <a:gd name="connsiteY111" fmla="*/ 164433 h 706118"/>
                <a:gd name="connsiteX112" fmla="*/ 247592 w 2733614"/>
                <a:gd name="connsiteY112" fmla="*/ 150350 h 706118"/>
                <a:gd name="connsiteX113" fmla="*/ 305703 w 2733614"/>
                <a:gd name="connsiteY113" fmla="*/ 130502 h 706118"/>
                <a:gd name="connsiteX114" fmla="*/ 190745 w 2733614"/>
                <a:gd name="connsiteY114" fmla="*/ 173052 h 706118"/>
                <a:gd name="connsiteX115" fmla="*/ 196742 w 2733614"/>
                <a:gd name="connsiteY115" fmla="*/ 186811 h 706118"/>
                <a:gd name="connsiteX116" fmla="*/ 142739 w 2733614"/>
                <a:gd name="connsiteY116" fmla="*/ 212759 h 706118"/>
                <a:gd name="connsiteX117" fmla="*/ 135657 w 2733614"/>
                <a:gd name="connsiteY117" fmla="*/ 199525 h 706118"/>
                <a:gd name="connsiteX118" fmla="*/ 190745 w 2733614"/>
                <a:gd name="connsiteY118" fmla="*/ 173052 h 706118"/>
                <a:gd name="connsiteX119" fmla="*/ 83353 w 2733614"/>
                <a:gd name="connsiteY119" fmla="*/ 231373 h 706118"/>
                <a:gd name="connsiteX120" fmla="*/ 92003 w 2733614"/>
                <a:gd name="connsiteY120" fmla="*/ 243643 h 706118"/>
                <a:gd name="connsiteX121" fmla="*/ 47858 w 2733614"/>
                <a:gd name="connsiteY121" fmla="*/ 281495 h 706118"/>
                <a:gd name="connsiteX122" fmla="*/ 36783 w 2733614"/>
                <a:gd name="connsiteY122" fmla="*/ 271356 h 706118"/>
                <a:gd name="connsiteX123" fmla="*/ 83353 w 2733614"/>
                <a:gd name="connsiteY123" fmla="*/ 231373 h 706118"/>
                <a:gd name="connsiteX124" fmla="*/ 4883 w 2733614"/>
                <a:gd name="connsiteY124" fmla="*/ 323003 h 706118"/>
                <a:gd name="connsiteX125" fmla="*/ 0 w 2733614"/>
                <a:gd name="connsiteY125" fmla="*/ 353059 h 706118"/>
                <a:gd name="connsiteX126" fmla="*/ 4883 w 2733614"/>
                <a:gd name="connsiteY126" fmla="*/ 383117 h 706118"/>
                <a:gd name="connsiteX127" fmla="*/ 19165 w 2733614"/>
                <a:gd name="connsiteY127" fmla="*/ 378464 h 706118"/>
                <a:gd name="connsiteX128" fmla="*/ 15022 w 2733614"/>
                <a:gd name="connsiteY128" fmla="*/ 353059 h 706118"/>
                <a:gd name="connsiteX129" fmla="*/ 19165 w 2733614"/>
                <a:gd name="connsiteY129" fmla="*/ 327655 h 706118"/>
                <a:gd name="connsiteX130" fmla="*/ 4883 w 2733614"/>
                <a:gd name="connsiteY130" fmla="*/ 323003 h 706118"/>
                <a:gd name="connsiteX131" fmla="*/ 36783 w 2733614"/>
                <a:gd name="connsiteY131" fmla="*/ 434763 h 706118"/>
                <a:gd name="connsiteX132" fmla="*/ 47859 w 2733614"/>
                <a:gd name="connsiteY132" fmla="*/ 424625 h 706118"/>
                <a:gd name="connsiteX133" fmla="*/ 92003 w 2733614"/>
                <a:gd name="connsiteY133" fmla="*/ 462476 h 706118"/>
                <a:gd name="connsiteX134" fmla="*/ 83353 w 2733614"/>
                <a:gd name="connsiteY134" fmla="*/ 474746 h 706118"/>
                <a:gd name="connsiteX135" fmla="*/ 36783 w 2733614"/>
                <a:gd name="connsiteY135" fmla="*/ 434763 h 706118"/>
                <a:gd name="connsiteX136" fmla="*/ 135657 w 2733614"/>
                <a:gd name="connsiteY136" fmla="*/ 506594 h 706118"/>
                <a:gd name="connsiteX137" fmla="*/ 142739 w 2733614"/>
                <a:gd name="connsiteY137" fmla="*/ 493359 h 706118"/>
                <a:gd name="connsiteX138" fmla="*/ 196743 w 2733614"/>
                <a:gd name="connsiteY138" fmla="*/ 519309 h 706118"/>
                <a:gd name="connsiteX139" fmla="*/ 190746 w 2733614"/>
                <a:gd name="connsiteY139" fmla="*/ 533067 h 706118"/>
                <a:gd name="connsiteX140" fmla="*/ 135657 w 2733614"/>
                <a:gd name="connsiteY140" fmla="*/ 506594 h 706118"/>
                <a:gd name="connsiteX141" fmla="*/ 247592 w 2733614"/>
                <a:gd name="connsiteY141" fmla="*/ 555768 h 706118"/>
                <a:gd name="connsiteX142" fmla="*/ 252782 w 2733614"/>
                <a:gd name="connsiteY142" fmla="*/ 541686 h 706118"/>
                <a:gd name="connsiteX143" fmla="*/ 310255 w 2733614"/>
                <a:gd name="connsiteY143" fmla="*/ 561316 h 706118"/>
                <a:gd name="connsiteX144" fmla="*/ 305703 w 2733614"/>
                <a:gd name="connsiteY144" fmla="*/ 575617 h 706118"/>
                <a:gd name="connsiteX145" fmla="*/ 247592 w 2733614"/>
                <a:gd name="connsiteY145" fmla="*/ 555768 h 706118"/>
                <a:gd name="connsiteX146" fmla="*/ 364420 w 2733614"/>
                <a:gd name="connsiteY146" fmla="*/ 593079 h 706118"/>
                <a:gd name="connsiteX147" fmla="*/ 368454 w 2733614"/>
                <a:gd name="connsiteY147" fmla="*/ 578624 h 706118"/>
                <a:gd name="connsiteX148" fmla="*/ 427234 w 2733614"/>
                <a:gd name="connsiteY148" fmla="*/ 594020 h 706118"/>
                <a:gd name="connsiteX149" fmla="*/ 423637 w 2733614"/>
                <a:gd name="connsiteY149" fmla="*/ 608591 h 706118"/>
                <a:gd name="connsiteX150" fmla="*/ 364420 w 2733614"/>
                <a:gd name="connsiteY150" fmla="*/ 593079 h 706118"/>
                <a:gd name="connsiteX151" fmla="*/ 483394 w 2733614"/>
                <a:gd name="connsiteY151" fmla="*/ 622473 h 706118"/>
                <a:gd name="connsiteX152" fmla="*/ 486610 w 2733614"/>
                <a:gd name="connsiteY152" fmla="*/ 607814 h 706118"/>
                <a:gd name="connsiteX153" fmla="*/ 546400 w 2733614"/>
                <a:gd name="connsiteY153" fmla="*/ 620181 h 706118"/>
                <a:gd name="connsiteX154" fmla="*/ 543519 w 2733614"/>
                <a:gd name="connsiteY154" fmla="*/ 634910 h 706118"/>
                <a:gd name="connsiteX155" fmla="*/ 483394 w 2733614"/>
                <a:gd name="connsiteY155" fmla="*/ 622473 h 706118"/>
                <a:gd name="connsiteX156" fmla="*/ 603861 w 2733614"/>
                <a:gd name="connsiteY156" fmla="*/ 646040 h 706118"/>
                <a:gd name="connsiteX157" fmla="*/ 606440 w 2733614"/>
                <a:gd name="connsiteY157" fmla="*/ 631256 h 706118"/>
                <a:gd name="connsiteX158" fmla="*/ 666587 w 2733614"/>
                <a:gd name="connsiteY158" fmla="*/ 641146 h 706118"/>
                <a:gd name="connsiteX159" fmla="*/ 664283 w 2733614"/>
                <a:gd name="connsiteY159" fmla="*/ 655976 h 706118"/>
                <a:gd name="connsiteX160" fmla="*/ 603861 w 2733614"/>
                <a:gd name="connsiteY160" fmla="*/ 646040 h 706118"/>
                <a:gd name="connsiteX161" fmla="*/ 724906 w 2733614"/>
                <a:gd name="connsiteY161" fmla="*/ 664841 h 706118"/>
                <a:gd name="connsiteX162" fmla="*/ 726957 w 2733614"/>
                <a:gd name="connsiteY162" fmla="*/ 649975 h 706118"/>
                <a:gd name="connsiteX163" fmla="*/ 787500 w 2733614"/>
                <a:gd name="connsiteY163" fmla="*/ 657814 h 706118"/>
                <a:gd name="connsiteX164" fmla="*/ 785686 w 2733614"/>
                <a:gd name="connsiteY164" fmla="*/ 672712 h 706118"/>
                <a:gd name="connsiteX165" fmla="*/ 724906 w 2733614"/>
                <a:gd name="connsiteY165" fmla="*/ 664841 h 706118"/>
                <a:gd name="connsiteX166" fmla="*/ 846593 w 2733614"/>
                <a:gd name="connsiteY166" fmla="*/ 679647 h 706118"/>
                <a:gd name="connsiteX167" fmla="*/ 848184 w 2733614"/>
                <a:gd name="connsiteY167" fmla="*/ 664725 h 706118"/>
                <a:gd name="connsiteX168" fmla="*/ 908983 w 2733614"/>
                <a:gd name="connsiteY168" fmla="*/ 670755 h 706118"/>
                <a:gd name="connsiteX169" fmla="*/ 907603 w 2733614"/>
                <a:gd name="connsiteY169" fmla="*/ 685699 h 706118"/>
                <a:gd name="connsiteX170" fmla="*/ 846593 w 2733614"/>
                <a:gd name="connsiteY170" fmla="*/ 679647 h 706118"/>
                <a:gd name="connsiteX171" fmla="*/ 968703 w 2733614"/>
                <a:gd name="connsiteY171" fmla="*/ 690909 h 706118"/>
                <a:gd name="connsiteX172" fmla="*/ 969880 w 2733614"/>
                <a:gd name="connsiteY172" fmla="*/ 675948 h 706118"/>
                <a:gd name="connsiteX173" fmla="*/ 1030857 w 2733614"/>
                <a:gd name="connsiteY173" fmla="*/ 680336 h 706118"/>
                <a:gd name="connsiteX174" fmla="*/ 1029869 w 2733614"/>
                <a:gd name="connsiteY174" fmla="*/ 695311 h 706118"/>
                <a:gd name="connsiteX175" fmla="*/ 968703 w 2733614"/>
                <a:gd name="connsiteY175" fmla="*/ 690909 h 706118"/>
                <a:gd name="connsiteX176" fmla="*/ 1091093 w 2733614"/>
                <a:gd name="connsiteY176" fmla="*/ 698933 h 706118"/>
                <a:gd name="connsiteX177" fmla="*/ 1091890 w 2733614"/>
                <a:gd name="connsiteY177" fmla="*/ 683947 h 706118"/>
                <a:gd name="connsiteX178" fmla="*/ 1152896 w 2733614"/>
                <a:gd name="connsiteY178" fmla="*/ 686801 h 706118"/>
                <a:gd name="connsiteX179" fmla="*/ 1152279 w 2733614"/>
                <a:gd name="connsiteY179" fmla="*/ 701796 h 706118"/>
                <a:gd name="connsiteX180" fmla="*/ 1091093 w 2733614"/>
                <a:gd name="connsiteY180" fmla="*/ 698933 h 706118"/>
                <a:gd name="connsiteX181" fmla="*/ 1213502 w 2733614"/>
                <a:gd name="connsiteY181" fmla="*/ 703923 h 706118"/>
                <a:gd name="connsiteX182" fmla="*/ 1213939 w 2733614"/>
                <a:gd name="connsiteY182" fmla="*/ 688922 h 706118"/>
                <a:gd name="connsiteX183" fmla="*/ 1275020 w 2733614"/>
                <a:gd name="connsiteY183" fmla="*/ 690326 h 706118"/>
                <a:gd name="connsiteX184" fmla="*/ 1274764 w 2733614"/>
                <a:gd name="connsiteY184" fmla="*/ 705331 h 706118"/>
                <a:gd name="connsiteX185" fmla="*/ 1213502 w 2733614"/>
                <a:gd name="connsiteY185" fmla="*/ 703923 h 706118"/>
                <a:gd name="connsiteX186" fmla="*/ 1336054 w 2733614"/>
                <a:gd name="connsiteY186" fmla="*/ 706032 h 706118"/>
                <a:gd name="connsiteX187" fmla="*/ 1336140 w 2733614"/>
                <a:gd name="connsiteY187" fmla="*/ 691024 h 706118"/>
                <a:gd name="connsiteX188" fmla="*/ 1366808 w 2733614"/>
                <a:gd name="connsiteY188" fmla="*/ 691113 h 706118"/>
                <a:gd name="connsiteX189" fmla="*/ 1397477 w 2733614"/>
                <a:gd name="connsiteY189" fmla="*/ 691024 h 706118"/>
                <a:gd name="connsiteX190" fmla="*/ 1397563 w 2733614"/>
                <a:gd name="connsiteY190" fmla="*/ 706032 h 706118"/>
                <a:gd name="connsiteX191" fmla="*/ 1366808 w 2733614"/>
                <a:gd name="connsiteY191" fmla="*/ 706119 h 706118"/>
                <a:gd name="connsiteX192" fmla="*/ 1336054 w 2733614"/>
                <a:gd name="connsiteY192" fmla="*/ 706032 h 706118"/>
                <a:gd name="connsiteX193" fmla="*/ 1458843 w 2733614"/>
                <a:gd name="connsiteY193" fmla="*/ 705331 h 706118"/>
                <a:gd name="connsiteX194" fmla="*/ 1458587 w 2733614"/>
                <a:gd name="connsiteY194" fmla="*/ 690326 h 706118"/>
                <a:gd name="connsiteX195" fmla="*/ 1519678 w 2733614"/>
                <a:gd name="connsiteY195" fmla="*/ 688922 h 706118"/>
                <a:gd name="connsiteX196" fmla="*/ 1520105 w 2733614"/>
                <a:gd name="connsiteY196" fmla="*/ 703923 h 706118"/>
                <a:gd name="connsiteX197" fmla="*/ 1458843 w 2733614"/>
                <a:gd name="connsiteY197" fmla="*/ 705331 h 706118"/>
                <a:gd name="connsiteX198" fmla="*/ 1581329 w 2733614"/>
                <a:gd name="connsiteY198" fmla="*/ 701796 h 706118"/>
                <a:gd name="connsiteX199" fmla="*/ 1580721 w 2733614"/>
                <a:gd name="connsiteY199" fmla="*/ 686801 h 706118"/>
                <a:gd name="connsiteX200" fmla="*/ 1641726 w 2733614"/>
                <a:gd name="connsiteY200" fmla="*/ 683947 h 706118"/>
                <a:gd name="connsiteX201" fmla="*/ 1642514 w 2733614"/>
                <a:gd name="connsiteY201" fmla="*/ 698933 h 706118"/>
                <a:gd name="connsiteX202" fmla="*/ 1581329 w 2733614"/>
                <a:gd name="connsiteY202" fmla="*/ 701796 h 706118"/>
                <a:gd name="connsiteX203" fmla="*/ 1703748 w 2733614"/>
                <a:gd name="connsiteY203" fmla="*/ 695311 h 706118"/>
                <a:gd name="connsiteX204" fmla="*/ 1702760 w 2733614"/>
                <a:gd name="connsiteY204" fmla="*/ 680336 h 706118"/>
                <a:gd name="connsiteX205" fmla="*/ 1763737 w 2733614"/>
                <a:gd name="connsiteY205" fmla="*/ 675948 h 706118"/>
                <a:gd name="connsiteX206" fmla="*/ 1764914 w 2733614"/>
                <a:gd name="connsiteY206" fmla="*/ 690909 h 706118"/>
                <a:gd name="connsiteX207" fmla="*/ 1703748 w 2733614"/>
                <a:gd name="connsiteY207" fmla="*/ 695311 h 706118"/>
                <a:gd name="connsiteX208" fmla="*/ 1826005 w 2733614"/>
                <a:gd name="connsiteY208" fmla="*/ 685699 h 706118"/>
                <a:gd name="connsiteX209" fmla="*/ 1824629 w 2733614"/>
                <a:gd name="connsiteY209" fmla="*/ 670755 h 706118"/>
                <a:gd name="connsiteX210" fmla="*/ 1885425 w 2733614"/>
                <a:gd name="connsiteY210" fmla="*/ 664725 h 706118"/>
                <a:gd name="connsiteX211" fmla="*/ 1887020 w 2733614"/>
                <a:gd name="connsiteY211" fmla="*/ 679647 h 706118"/>
                <a:gd name="connsiteX212" fmla="*/ 1826005 w 2733614"/>
                <a:gd name="connsiteY212" fmla="*/ 685699 h 706118"/>
                <a:gd name="connsiteX213" fmla="*/ 1947930 w 2733614"/>
                <a:gd name="connsiteY213" fmla="*/ 672712 h 706118"/>
                <a:gd name="connsiteX214" fmla="*/ 1946117 w 2733614"/>
                <a:gd name="connsiteY214" fmla="*/ 657814 h 706118"/>
                <a:gd name="connsiteX215" fmla="*/ 2006657 w 2733614"/>
                <a:gd name="connsiteY215" fmla="*/ 649975 h 706118"/>
                <a:gd name="connsiteX216" fmla="*/ 2008708 w 2733614"/>
                <a:gd name="connsiteY216" fmla="*/ 664841 h 706118"/>
                <a:gd name="connsiteX217" fmla="*/ 1947930 w 2733614"/>
                <a:gd name="connsiteY217" fmla="*/ 672712 h 706118"/>
                <a:gd name="connsiteX218" fmla="*/ 2069333 w 2733614"/>
                <a:gd name="connsiteY218" fmla="*/ 655976 h 706118"/>
                <a:gd name="connsiteX219" fmla="*/ 2067027 w 2733614"/>
                <a:gd name="connsiteY219" fmla="*/ 641146 h 706118"/>
                <a:gd name="connsiteX220" fmla="*/ 2127168 w 2733614"/>
                <a:gd name="connsiteY220" fmla="*/ 631256 h 706118"/>
                <a:gd name="connsiteX221" fmla="*/ 2129750 w 2733614"/>
                <a:gd name="connsiteY221" fmla="*/ 646040 h 706118"/>
                <a:gd name="connsiteX222" fmla="*/ 2069333 w 2733614"/>
                <a:gd name="connsiteY222" fmla="*/ 655976 h 706118"/>
                <a:gd name="connsiteX223" fmla="*/ 2190091 w 2733614"/>
                <a:gd name="connsiteY223" fmla="*/ 634910 h 706118"/>
                <a:gd name="connsiteX224" fmla="*/ 2187215 w 2733614"/>
                <a:gd name="connsiteY224" fmla="*/ 620181 h 706118"/>
                <a:gd name="connsiteX225" fmla="*/ 2247005 w 2733614"/>
                <a:gd name="connsiteY225" fmla="*/ 607814 h 706118"/>
                <a:gd name="connsiteX226" fmla="*/ 2250223 w 2733614"/>
                <a:gd name="connsiteY226" fmla="*/ 622473 h 706118"/>
                <a:gd name="connsiteX227" fmla="*/ 2190091 w 2733614"/>
                <a:gd name="connsiteY227" fmla="*/ 634910 h 706118"/>
                <a:gd name="connsiteX228" fmla="*/ 2309976 w 2733614"/>
                <a:gd name="connsiteY228" fmla="*/ 608591 h 706118"/>
                <a:gd name="connsiteX229" fmla="*/ 2306378 w 2733614"/>
                <a:gd name="connsiteY229" fmla="*/ 594020 h 706118"/>
                <a:gd name="connsiteX230" fmla="*/ 2365163 w 2733614"/>
                <a:gd name="connsiteY230" fmla="*/ 578624 h 706118"/>
                <a:gd name="connsiteX231" fmla="*/ 2369197 w 2733614"/>
                <a:gd name="connsiteY231" fmla="*/ 593079 h 706118"/>
                <a:gd name="connsiteX232" fmla="*/ 2309976 w 2733614"/>
                <a:gd name="connsiteY232" fmla="*/ 608591 h 706118"/>
                <a:gd name="connsiteX233" fmla="*/ 2427914 w 2733614"/>
                <a:gd name="connsiteY233" fmla="*/ 575617 h 706118"/>
                <a:gd name="connsiteX234" fmla="*/ 2423358 w 2733614"/>
                <a:gd name="connsiteY234" fmla="*/ 561316 h 706118"/>
                <a:gd name="connsiteX235" fmla="*/ 2480832 w 2733614"/>
                <a:gd name="connsiteY235" fmla="*/ 541686 h 706118"/>
                <a:gd name="connsiteX236" fmla="*/ 2486025 w 2733614"/>
                <a:gd name="connsiteY236" fmla="*/ 555768 h 706118"/>
                <a:gd name="connsiteX237" fmla="*/ 2427914 w 2733614"/>
                <a:gd name="connsiteY237" fmla="*/ 575617 h 706118"/>
                <a:gd name="connsiteX238" fmla="*/ 2542863 w 2733614"/>
                <a:gd name="connsiteY238" fmla="*/ 533067 h 706118"/>
                <a:gd name="connsiteX239" fmla="*/ 2536873 w 2733614"/>
                <a:gd name="connsiteY239" fmla="*/ 519308 h 706118"/>
                <a:gd name="connsiteX240" fmla="*/ 2590874 w 2733614"/>
                <a:gd name="connsiteY240" fmla="*/ 493359 h 706118"/>
                <a:gd name="connsiteX241" fmla="*/ 2597955 w 2733614"/>
                <a:gd name="connsiteY241" fmla="*/ 506593 h 706118"/>
                <a:gd name="connsiteX242" fmla="*/ 2542863 w 2733614"/>
                <a:gd name="connsiteY242" fmla="*/ 533067 h 706118"/>
                <a:gd name="connsiteX243" fmla="*/ 2650256 w 2733614"/>
                <a:gd name="connsiteY243" fmla="*/ 474746 h 706118"/>
                <a:gd name="connsiteX244" fmla="*/ 2641609 w 2733614"/>
                <a:gd name="connsiteY244" fmla="*/ 462476 h 706118"/>
                <a:gd name="connsiteX245" fmla="*/ 2685756 w 2733614"/>
                <a:gd name="connsiteY245" fmla="*/ 424625 h 706118"/>
                <a:gd name="connsiteX246" fmla="*/ 2696833 w 2733614"/>
                <a:gd name="connsiteY246" fmla="*/ 434763 h 706118"/>
                <a:gd name="connsiteX247" fmla="*/ 2650256 w 2733614"/>
                <a:gd name="connsiteY247" fmla="*/ 474746 h 706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</a:cxnLst>
              <a:rect l="l" t="t" r="r" b="b"/>
              <a:pathLst>
                <a:path w="2733614" h="706118">
                  <a:moveTo>
                    <a:pt x="2728727" y="383116"/>
                  </a:moveTo>
                  <a:lnTo>
                    <a:pt x="2714451" y="378464"/>
                  </a:lnTo>
                  <a:cubicBezTo>
                    <a:pt x="2717213" y="369984"/>
                    <a:pt x="2718589" y="361527"/>
                    <a:pt x="2718589" y="353059"/>
                  </a:cubicBezTo>
                  <a:cubicBezTo>
                    <a:pt x="2718589" y="344592"/>
                    <a:pt x="2717213" y="336136"/>
                    <a:pt x="2714451" y="327654"/>
                  </a:cubicBezTo>
                  <a:lnTo>
                    <a:pt x="2728727" y="323003"/>
                  </a:lnTo>
                  <a:cubicBezTo>
                    <a:pt x="2731963" y="332911"/>
                    <a:pt x="2733615" y="342936"/>
                    <a:pt x="2733615" y="353059"/>
                  </a:cubicBezTo>
                  <a:cubicBezTo>
                    <a:pt x="2733615" y="363184"/>
                    <a:pt x="2731963" y="373208"/>
                    <a:pt x="2728727" y="383116"/>
                  </a:cubicBezTo>
                  <a:close/>
                  <a:moveTo>
                    <a:pt x="2696833" y="271356"/>
                  </a:moveTo>
                  <a:lnTo>
                    <a:pt x="2685756" y="281494"/>
                  </a:lnTo>
                  <a:cubicBezTo>
                    <a:pt x="2674119" y="268803"/>
                    <a:pt x="2659387" y="256151"/>
                    <a:pt x="2641609" y="243643"/>
                  </a:cubicBezTo>
                  <a:lnTo>
                    <a:pt x="2650256" y="231373"/>
                  </a:lnTo>
                  <a:cubicBezTo>
                    <a:pt x="2668718" y="244360"/>
                    <a:pt x="2684313" y="257704"/>
                    <a:pt x="2696833" y="271356"/>
                  </a:cubicBezTo>
                  <a:close/>
                  <a:moveTo>
                    <a:pt x="2597955" y="199525"/>
                  </a:moveTo>
                  <a:cubicBezTo>
                    <a:pt x="2581021" y="190479"/>
                    <a:pt x="2562625" y="181648"/>
                    <a:pt x="2542863" y="173052"/>
                  </a:cubicBezTo>
                  <a:lnTo>
                    <a:pt x="2536873" y="186811"/>
                  </a:lnTo>
                  <a:cubicBezTo>
                    <a:pt x="2556313" y="195267"/>
                    <a:pt x="2574329" y="203925"/>
                    <a:pt x="2590874" y="212759"/>
                  </a:cubicBezTo>
                  <a:lnTo>
                    <a:pt x="2597955" y="199525"/>
                  </a:lnTo>
                  <a:close/>
                  <a:moveTo>
                    <a:pt x="2486025" y="150350"/>
                  </a:moveTo>
                  <a:lnTo>
                    <a:pt x="2480832" y="164433"/>
                  </a:lnTo>
                  <a:cubicBezTo>
                    <a:pt x="2462579" y="157721"/>
                    <a:pt x="2443405" y="151173"/>
                    <a:pt x="2423358" y="144803"/>
                  </a:cubicBezTo>
                  <a:lnTo>
                    <a:pt x="2427914" y="130502"/>
                  </a:lnTo>
                  <a:cubicBezTo>
                    <a:pt x="2448151" y="136934"/>
                    <a:pt x="2467544" y="143554"/>
                    <a:pt x="2486025" y="150350"/>
                  </a:cubicBezTo>
                  <a:close/>
                  <a:moveTo>
                    <a:pt x="2369197" y="113040"/>
                  </a:moveTo>
                  <a:lnTo>
                    <a:pt x="2365163" y="127495"/>
                  </a:lnTo>
                  <a:cubicBezTo>
                    <a:pt x="2346188" y="122212"/>
                    <a:pt x="2326587" y="117077"/>
                    <a:pt x="2306378" y="112099"/>
                  </a:cubicBezTo>
                  <a:lnTo>
                    <a:pt x="2309976" y="97529"/>
                  </a:lnTo>
                  <a:cubicBezTo>
                    <a:pt x="2330327" y="102541"/>
                    <a:pt x="2350070" y="107714"/>
                    <a:pt x="2369197" y="113040"/>
                  </a:cubicBezTo>
                  <a:close/>
                  <a:moveTo>
                    <a:pt x="2250223" y="83646"/>
                  </a:moveTo>
                  <a:lnTo>
                    <a:pt x="2247005" y="98305"/>
                  </a:lnTo>
                  <a:cubicBezTo>
                    <a:pt x="2227547" y="94043"/>
                    <a:pt x="2207604" y="89918"/>
                    <a:pt x="2187215" y="85938"/>
                  </a:cubicBezTo>
                  <a:lnTo>
                    <a:pt x="2190091" y="71210"/>
                  </a:lnTo>
                  <a:cubicBezTo>
                    <a:pt x="2210594" y="75211"/>
                    <a:pt x="2230641" y="79359"/>
                    <a:pt x="2250223" y="83646"/>
                  </a:cubicBezTo>
                  <a:close/>
                  <a:moveTo>
                    <a:pt x="2129750" y="60079"/>
                  </a:moveTo>
                  <a:lnTo>
                    <a:pt x="2127168" y="74863"/>
                  </a:lnTo>
                  <a:cubicBezTo>
                    <a:pt x="2107491" y="71436"/>
                    <a:pt x="2087435" y="68138"/>
                    <a:pt x="2067027" y="64973"/>
                  </a:cubicBezTo>
                  <a:lnTo>
                    <a:pt x="2069333" y="50144"/>
                  </a:lnTo>
                  <a:cubicBezTo>
                    <a:pt x="2089827" y="53322"/>
                    <a:pt x="2109969" y="56636"/>
                    <a:pt x="2129750" y="60079"/>
                  </a:cubicBezTo>
                  <a:close/>
                  <a:moveTo>
                    <a:pt x="2008708" y="41278"/>
                  </a:moveTo>
                  <a:lnTo>
                    <a:pt x="2006657" y="56144"/>
                  </a:lnTo>
                  <a:cubicBezTo>
                    <a:pt x="1986772" y="53406"/>
                    <a:pt x="1966582" y="50792"/>
                    <a:pt x="1946117" y="48305"/>
                  </a:cubicBezTo>
                  <a:lnTo>
                    <a:pt x="1947930" y="33408"/>
                  </a:lnTo>
                  <a:cubicBezTo>
                    <a:pt x="1968471" y="35904"/>
                    <a:pt x="1988736" y="38529"/>
                    <a:pt x="2008708" y="41278"/>
                  </a:cubicBezTo>
                  <a:close/>
                  <a:moveTo>
                    <a:pt x="1887020" y="26472"/>
                  </a:moveTo>
                  <a:cubicBezTo>
                    <a:pt x="1866916" y="24333"/>
                    <a:pt x="1846574" y="22315"/>
                    <a:pt x="1826005" y="20420"/>
                  </a:cubicBezTo>
                  <a:lnTo>
                    <a:pt x="1824629" y="35363"/>
                  </a:lnTo>
                  <a:cubicBezTo>
                    <a:pt x="1845131" y="37252"/>
                    <a:pt x="1865397" y="39263"/>
                    <a:pt x="1885425" y="41394"/>
                  </a:cubicBezTo>
                  <a:lnTo>
                    <a:pt x="1887020" y="26472"/>
                  </a:lnTo>
                  <a:close/>
                  <a:moveTo>
                    <a:pt x="1764914" y="15210"/>
                  </a:moveTo>
                  <a:lnTo>
                    <a:pt x="1763737" y="30171"/>
                  </a:lnTo>
                  <a:cubicBezTo>
                    <a:pt x="1743604" y="28590"/>
                    <a:pt x="1723273" y="27127"/>
                    <a:pt x="1702760" y="25783"/>
                  </a:cubicBezTo>
                  <a:lnTo>
                    <a:pt x="1703748" y="10808"/>
                  </a:lnTo>
                  <a:cubicBezTo>
                    <a:pt x="1724326" y="12156"/>
                    <a:pt x="1744715" y="13625"/>
                    <a:pt x="1764914" y="15210"/>
                  </a:cubicBezTo>
                  <a:close/>
                  <a:moveTo>
                    <a:pt x="1642514" y="7186"/>
                  </a:moveTo>
                  <a:lnTo>
                    <a:pt x="1641726" y="22172"/>
                  </a:lnTo>
                  <a:cubicBezTo>
                    <a:pt x="1621546" y="21105"/>
                    <a:pt x="1601214" y="20152"/>
                    <a:pt x="1580721" y="19318"/>
                  </a:cubicBezTo>
                  <a:lnTo>
                    <a:pt x="1581329" y="4324"/>
                  </a:lnTo>
                  <a:cubicBezTo>
                    <a:pt x="1601879" y="5160"/>
                    <a:pt x="1622277" y="6116"/>
                    <a:pt x="1642514" y="7186"/>
                  </a:cubicBezTo>
                  <a:close/>
                  <a:moveTo>
                    <a:pt x="1520105" y="2196"/>
                  </a:moveTo>
                  <a:lnTo>
                    <a:pt x="1519678" y="17197"/>
                  </a:lnTo>
                  <a:cubicBezTo>
                    <a:pt x="1499441" y="16613"/>
                    <a:pt x="1479080" y="16144"/>
                    <a:pt x="1458587" y="15793"/>
                  </a:cubicBezTo>
                  <a:lnTo>
                    <a:pt x="1458853" y="788"/>
                  </a:lnTo>
                  <a:cubicBezTo>
                    <a:pt x="1479394" y="1141"/>
                    <a:pt x="1499820" y="1611"/>
                    <a:pt x="1520105" y="2196"/>
                  </a:cubicBezTo>
                  <a:close/>
                  <a:moveTo>
                    <a:pt x="1397563" y="88"/>
                  </a:moveTo>
                  <a:cubicBezTo>
                    <a:pt x="1387340" y="29"/>
                    <a:pt x="1377088" y="0"/>
                    <a:pt x="1366808" y="0"/>
                  </a:cubicBezTo>
                  <a:cubicBezTo>
                    <a:pt x="1356529" y="0"/>
                    <a:pt x="1346277" y="29"/>
                    <a:pt x="1336054" y="88"/>
                  </a:cubicBezTo>
                  <a:lnTo>
                    <a:pt x="1336140" y="15094"/>
                  </a:lnTo>
                  <a:cubicBezTo>
                    <a:pt x="1346334" y="15036"/>
                    <a:pt x="1356557" y="15007"/>
                    <a:pt x="1366808" y="15007"/>
                  </a:cubicBezTo>
                  <a:cubicBezTo>
                    <a:pt x="1377060" y="15007"/>
                    <a:pt x="1387283" y="15036"/>
                    <a:pt x="1397477" y="15094"/>
                  </a:cubicBezTo>
                  <a:lnTo>
                    <a:pt x="1397563" y="88"/>
                  </a:lnTo>
                  <a:close/>
                  <a:moveTo>
                    <a:pt x="1274764" y="788"/>
                  </a:moveTo>
                  <a:lnTo>
                    <a:pt x="1275020" y="15793"/>
                  </a:lnTo>
                  <a:cubicBezTo>
                    <a:pt x="1254537" y="16144"/>
                    <a:pt x="1234167" y="16613"/>
                    <a:pt x="1213939" y="17197"/>
                  </a:cubicBezTo>
                  <a:lnTo>
                    <a:pt x="1213502" y="2196"/>
                  </a:lnTo>
                  <a:cubicBezTo>
                    <a:pt x="1233796" y="1611"/>
                    <a:pt x="1254214" y="1141"/>
                    <a:pt x="1274764" y="788"/>
                  </a:cubicBezTo>
                  <a:close/>
                  <a:moveTo>
                    <a:pt x="1152279" y="4324"/>
                  </a:moveTo>
                  <a:lnTo>
                    <a:pt x="1152896" y="19318"/>
                  </a:lnTo>
                  <a:cubicBezTo>
                    <a:pt x="1132402" y="20152"/>
                    <a:pt x="1112061" y="21105"/>
                    <a:pt x="1091890" y="22172"/>
                  </a:cubicBezTo>
                  <a:lnTo>
                    <a:pt x="1091093" y="7186"/>
                  </a:lnTo>
                  <a:cubicBezTo>
                    <a:pt x="1111330" y="6116"/>
                    <a:pt x="1131729" y="5160"/>
                    <a:pt x="1152279" y="4324"/>
                  </a:cubicBezTo>
                  <a:close/>
                  <a:moveTo>
                    <a:pt x="1029869" y="10808"/>
                  </a:moveTo>
                  <a:lnTo>
                    <a:pt x="1030857" y="25783"/>
                  </a:lnTo>
                  <a:cubicBezTo>
                    <a:pt x="1010335" y="27127"/>
                    <a:pt x="990012" y="28590"/>
                    <a:pt x="969880" y="30171"/>
                  </a:cubicBezTo>
                  <a:lnTo>
                    <a:pt x="968703" y="15210"/>
                  </a:lnTo>
                  <a:cubicBezTo>
                    <a:pt x="988892" y="13625"/>
                    <a:pt x="1009291" y="12156"/>
                    <a:pt x="1029869" y="10808"/>
                  </a:cubicBezTo>
                  <a:close/>
                  <a:moveTo>
                    <a:pt x="907604" y="20420"/>
                  </a:moveTo>
                  <a:cubicBezTo>
                    <a:pt x="887035" y="22315"/>
                    <a:pt x="866694" y="24333"/>
                    <a:pt x="846593" y="26472"/>
                  </a:cubicBezTo>
                  <a:lnTo>
                    <a:pt x="848184" y="41394"/>
                  </a:lnTo>
                  <a:cubicBezTo>
                    <a:pt x="868213" y="39263"/>
                    <a:pt x="888485" y="37252"/>
                    <a:pt x="908984" y="35363"/>
                  </a:cubicBezTo>
                  <a:lnTo>
                    <a:pt x="907604" y="20420"/>
                  </a:lnTo>
                  <a:close/>
                  <a:moveTo>
                    <a:pt x="785687" y="33408"/>
                  </a:moveTo>
                  <a:lnTo>
                    <a:pt x="787500" y="48305"/>
                  </a:lnTo>
                  <a:cubicBezTo>
                    <a:pt x="767033" y="50792"/>
                    <a:pt x="746846" y="53406"/>
                    <a:pt x="726957" y="56144"/>
                  </a:cubicBezTo>
                  <a:lnTo>
                    <a:pt x="724906" y="41278"/>
                  </a:lnTo>
                  <a:cubicBezTo>
                    <a:pt x="744876" y="38529"/>
                    <a:pt x="765141" y="35904"/>
                    <a:pt x="785687" y="33408"/>
                  </a:cubicBezTo>
                  <a:close/>
                  <a:moveTo>
                    <a:pt x="664283" y="50144"/>
                  </a:moveTo>
                  <a:lnTo>
                    <a:pt x="666588" y="64973"/>
                  </a:lnTo>
                  <a:cubicBezTo>
                    <a:pt x="646181" y="68138"/>
                    <a:pt x="626125" y="71436"/>
                    <a:pt x="606440" y="74863"/>
                  </a:cubicBezTo>
                  <a:lnTo>
                    <a:pt x="603861" y="60079"/>
                  </a:lnTo>
                  <a:cubicBezTo>
                    <a:pt x="623640" y="56636"/>
                    <a:pt x="643787" y="53322"/>
                    <a:pt x="664283" y="50144"/>
                  </a:cubicBezTo>
                  <a:close/>
                  <a:moveTo>
                    <a:pt x="543519" y="71210"/>
                  </a:moveTo>
                  <a:lnTo>
                    <a:pt x="546400" y="85938"/>
                  </a:lnTo>
                  <a:cubicBezTo>
                    <a:pt x="526008" y="89919"/>
                    <a:pt x="506070" y="94043"/>
                    <a:pt x="486610" y="98305"/>
                  </a:cubicBezTo>
                  <a:lnTo>
                    <a:pt x="483394" y="83646"/>
                  </a:lnTo>
                  <a:cubicBezTo>
                    <a:pt x="502970" y="79359"/>
                    <a:pt x="523019" y="75211"/>
                    <a:pt x="543519" y="71210"/>
                  </a:cubicBezTo>
                  <a:close/>
                  <a:moveTo>
                    <a:pt x="423637" y="97529"/>
                  </a:moveTo>
                  <a:lnTo>
                    <a:pt x="427234" y="112099"/>
                  </a:lnTo>
                  <a:cubicBezTo>
                    <a:pt x="407025" y="117077"/>
                    <a:pt x="387422" y="122212"/>
                    <a:pt x="368454" y="127496"/>
                  </a:cubicBezTo>
                  <a:lnTo>
                    <a:pt x="364420" y="113040"/>
                  </a:lnTo>
                  <a:cubicBezTo>
                    <a:pt x="383541" y="107714"/>
                    <a:pt x="403290" y="102541"/>
                    <a:pt x="423637" y="97529"/>
                  </a:cubicBezTo>
                  <a:close/>
                  <a:moveTo>
                    <a:pt x="305703" y="130502"/>
                  </a:moveTo>
                  <a:lnTo>
                    <a:pt x="310255" y="144803"/>
                  </a:lnTo>
                  <a:cubicBezTo>
                    <a:pt x="290208" y="151173"/>
                    <a:pt x="271036" y="157721"/>
                    <a:pt x="252782" y="164433"/>
                  </a:cubicBezTo>
                  <a:lnTo>
                    <a:pt x="247592" y="150350"/>
                  </a:lnTo>
                  <a:cubicBezTo>
                    <a:pt x="266073" y="143554"/>
                    <a:pt x="285458" y="136934"/>
                    <a:pt x="305703" y="130502"/>
                  </a:cubicBezTo>
                  <a:close/>
                  <a:moveTo>
                    <a:pt x="190745" y="173052"/>
                  </a:moveTo>
                  <a:lnTo>
                    <a:pt x="196742" y="186811"/>
                  </a:lnTo>
                  <a:cubicBezTo>
                    <a:pt x="177303" y="195268"/>
                    <a:pt x="159280" y="203925"/>
                    <a:pt x="142739" y="212759"/>
                  </a:cubicBezTo>
                  <a:lnTo>
                    <a:pt x="135657" y="199525"/>
                  </a:lnTo>
                  <a:cubicBezTo>
                    <a:pt x="152596" y="190479"/>
                    <a:pt x="170985" y="181648"/>
                    <a:pt x="190745" y="173052"/>
                  </a:cubicBezTo>
                  <a:close/>
                  <a:moveTo>
                    <a:pt x="83353" y="231373"/>
                  </a:moveTo>
                  <a:lnTo>
                    <a:pt x="92003" y="243643"/>
                  </a:lnTo>
                  <a:cubicBezTo>
                    <a:pt x="74222" y="256152"/>
                    <a:pt x="59499" y="268803"/>
                    <a:pt x="47858" y="281495"/>
                  </a:cubicBezTo>
                  <a:lnTo>
                    <a:pt x="36783" y="271356"/>
                  </a:lnTo>
                  <a:cubicBezTo>
                    <a:pt x="49304" y="257704"/>
                    <a:pt x="64894" y="244360"/>
                    <a:pt x="83353" y="231373"/>
                  </a:cubicBezTo>
                  <a:close/>
                  <a:moveTo>
                    <a:pt x="4883" y="323003"/>
                  </a:moveTo>
                  <a:cubicBezTo>
                    <a:pt x="1650" y="332911"/>
                    <a:pt x="0" y="342936"/>
                    <a:pt x="0" y="353059"/>
                  </a:cubicBezTo>
                  <a:cubicBezTo>
                    <a:pt x="0" y="363184"/>
                    <a:pt x="1650" y="373208"/>
                    <a:pt x="4883" y="383117"/>
                  </a:cubicBezTo>
                  <a:lnTo>
                    <a:pt x="19165" y="378464"/>
                  </a:lnTo>
                  <a:cubicBezTo>
                    <a:pt x="16397" y="369984"/>
                    <a:pt x="15022" y="361527"/>
                    <a:pt x="15022" y="353059"/>
                  </a:cubicBezTo>
                  <a:cubicBezTo>
                    <a:pt x="15022" y="344592"/>
                    <a:pt x="16397" y="336136"/>
                    <a:pt x="19165" y="327655"/>
                  </a:cubicBezTo>
                  <a:lnTo>
                    <a:pt x="4883" y="323003"/>
                  </a:lnTo>
                  <a:close/>
                  <a:moveTo>
                    <a:pt x="36783" y="434763"/>
                  </a:moveTo>
                  <a:lnTo>
                    <a:pt x="47859" y="424625"/>
                  </a:lnTo>
                  <a:cubicBezTo>
                    <a:pt x="59499" y="437316"/>
                    <a:pt x="74222" y="449967"/>
                    <a:pt x="92003" y="462476"/>
                  </a:cubicBezTo>
                  <a:lnTo>
                    <a:pt x="83353" y="474746"/>
                  </a:lnTo>
                  <a:cubicBezTo>
                    <a:pt x="64894" y="461759"/>
                    <a:pt x="49304" y="448414"/>
                    <a:pt x="36783" y="434763"/>
                  </a:cubicBezTo>
                  <a:close/>
                  <a:moveTo>
                    <a:pt x="135657" y="506594"/>
                  </a:moveTo>
                  <a:lnTo>
                    <a:pt x="142739" y="493359"/>
                  </a:lnTo>
                  <a:cubicBezTo>
                    <a:pt x="159280" y="502193"/>
                    <a:pt x="177303" y="510852"/>
                    <a:pt x="196743" y="519309"/>
                  </a:cubicBezTo>
                  <a:lnTo>
                    <a:pt x="190746" y="533067"/>
                  </a:lnTo>
                  <a:cubicBezTo>
                    <a:pt x="170985" y="524471"/>
                    <a:pt x="152596" y="515640"/>
                    <a:pt x="135657" y="506594"/>
                  </a:cubicBezTo>
                  <a:close/>
                  <a:moveTo>
                    <a:pt x="247592" y="555768"/>
                  </a:moveTo>
                  <a:lnTo>
                    <a:pt x="252782" y="541686"/>
                  </a:lnTo>
                  <a:cubicBezTo>
                    <a:pt x="271036" y="548398"/>
                    <a:pt x="290208" y="554946"/>
                    <a:pt x="310255" y="561316"/>
                  </a:cubicBezTo>
                  <a:lnTo>
                    <a:pt x="305703" y="575617"/>
                  </a:lnTo>
                  <a:cubicBezTo>
                    <a:pt x="285459" y="569185"/>
                    <a:pt x="266073" y="562565"/>
                    <a:pt x="247592" y="555768"/>
                  </a:cubicBezTo>
                  <a:close/>
                  <a:moveTo>
                    <a:pt x="364420" y="593079"/>
                  </a:moveTo>
                  <a:lnTo>
                    <a:pt x="368454" y="578624"/>
                  </a:lnTo>
                  <a:cubicBezTo>
                    <a:pt x="387422" y="583906"/>
                    <a:pt x="407025" y="589041"/>
                    <a:pt x="427234" y="594020"/>
                  </a:cubicBezTo>
                  <a:lnTo>
                    <a:pt x="423637" y="608591"/>
                  </a:lnTo>
                  <a:cubicBezTo>
                    <a:pt x="403290" y="603578"/>
                    <a:pt x="383541" y="598404"/>
                    <a:pt x="364420" y="593079"/>
                  </a:cubicBezTo>
                  <a:close/>
                  <a:moveTo>
                    <a:pt x="483394" y="622473"/>
                  </a:moveTo>
                  <a:lnTo>
                    <a:pt x="486610" y="607814"/>
                  </a:lnTo>
                  <a:cubicBezTo>
                    <a:pt x="506070" y="612076"/>
                    <a:pt x="526008" y="616200"/>
                    <a:pt x="546400" y="620181"/>
                  </a:cubicBezTo>
                  <a:lnTo>
                    <a:pt x="543519" y="634910"/>
                  </a:lnTo>
                  <a:cubicBezTo>
                    <a:pt x="523019" y="630908"/>
                    <a:pt x="502970" y="626760"/>
                    <a:pt x="483394" y="622473"/>
                  </a:cubicBezTo>
                  <a:close/>
                  <a:moveTo>
                    <a:pt x="603861" y="646040"/>
                  </a:moveTo>
                  <a:lnTo>
                    <a:pt x="606440" y="631256"/>
                  </a:lnTo>
                  <a:cubicBezTo>
                    <a:pt x="626125" y="634683"/>
                    <a:pt x="646181" y="637981"/>
                    <a:pt x="666587" y="641146"/>
                  </a:cubicBezTo>
                  <a:lnTo>
                    <a:pt x="664283" y="655976"/>
                  </a:lnTo>
                  <a:cubicBezTo>
                    <a:pt x="643787" y="652797"/>
                    <a:pt x="623640" y="649484"/>
                    <a:pt x="603861" y="646040"/>
                  </a:cubicBezTo>
                  <a:close/>
                  <a:moveTo>
                    <a:pt x="724906" y="664841"/>
                  </a:moveTo>
                  <a:lnTo>
                    <a:pt x="726957" y="649975"/>
                  </a:lnTo>
                  <a:cubicBezTo>
                    <a:pt x="746846" y="652713"/>
                    <a:pt x="767032" y="655327"/>
                    <a:pt x="787500" y="657814"/>
                  </a:cubicBezTo>
                  <a:lnTo>
                    <a:pt x="785686" y="672712"/>
                  </a:lnTo>
                  <a:cubicBezTo>
                    <a:pt x="765141" y="670215"/>
                    <a:pt x="744876" y="667590"/>
                    <a:pt x="724906" y="664841"/>
                  </a:cubicBezTo>
                  <a:close/>
                  <a:moveTo>
                    <a:pt x="846593" y="679647"/>
                  </a:moveTo>
                  <a:lnTo>
                    <a:pt x="848184" y="664725"/>
                  </a:lnTo>
                  <a:cubicBezTo>
                    <a:pt x="868213" y="666856"/>
                    <a:pt x="888484" y="668867"/>
                    <a:pt x="908983" y="670755"/>
                  </a:cubicBezTo>
                  <a:lnTo>
                    <a:pt x="907603" y="685699"/>
                  </a:lnTo>
                  <a:cubicBezTo>
                    <a:pt x="887035" y="683804"/>
                    <a:pt x="866694" y="681785"/>
                    <a:pt x="846593" y="679647"/>
                  </a:cubicBezTo>
                  <a:close/>
                  <a:moveTo>
                    <a:pt x="968703" y="690909"/>
                  </a:moveTo>
                  <a:lnTo>
                    <a:pt x="969880" y="675948"/>
                  </a:lnTo>
                  <a:cubicBezTo>
                    <a:pt x="990012" y="677529"/>
                    <a:pt x="1010335" y="678993"/>
                    <a:pt x="1030857" y="680336"/>
                  </a:cubicBezTo>
                  <a:lnTo>
                    <a:pt x="1029869" y="695311"/>
                  </a:lnTo>
                  <a:cubicBezTo>
                    <a:pt x="1009291" y="693963"/>
                    <a:pt x="988892" y="692494"/>
                    <a:pt x="968703" y="690909"/>
                  </a:cubicBezTo>
                  <a:close/>
                  <a:moveTo>
                    <a:pt x="1091093" y="698933"/>
                  </a:moveTo>
                  <a:lnTo>
                    <a:pt x="1091890" y="683947"/>
                  </a:lnTo>
                  <a:cubicBezTo>
                    <a:pt x="1112061" y="685014"/>
                    <a:pt x="1132402" y="685966"/>
                    <a:pt x="1152896" y="686801"/>
                  </a:cubicBezTo>
                  <a:lnTo>
                    <a:pt x="1152279" y="701796"/>
                  </a:lnTo>
                  <a:cubicBezTo>
                    <a:pt x="1131729" y="700958"/>
                    <a:pt x="1111330" y="700004"/>
                    <a:pt x="1091093" y="698933"/>
                  </a:cubicBezTo>
                  <a:close/>
                  <a:moveTo>
                    <a:pt x="1213502" y="703923"/>
                  </a:moveTo>
                  <a:lnTo>
                    <a:pt x="1213939" y="688922"/>
                  </a:lnTo>
                  <a:cubicBezTo>
                    <a:pt x="1234167" y="689505"/>
                    <a:pt x="1254537" y="689975"/>
                    <a:pt x="1275020" y="690326"/>
                  </a:cubicBezTo>
                  <a:lnTo>
                    <a:pt x="1274764" y="705331"/>
                  </a:lnTo>
                  <a:cubicBezTo>
                    <a:pt x="1254214" y="704978"/>
                    <a:pt x="1233796" y="704508"/>
                    <a:pt x="1213502" y="703923"/>
                  </a:cubicBezTo>
                  <a:close/>
                  <a:moveTo>
                    <a:pt x="1336054" y="706032"/>
                  </a:moveTo>
                  <a:lnTo>
                    <a:pt x="1336140" y="691024"/>
                  </a:lnTo>
                  <a:cubicBezTo>
                    <a:pt x="1346334" y="691083"/>
                    <a:pt x="1356557" y="691113"/>
                    <a:pt x="1366808" y="691113"/>
                  </a:cubicBezTo>
                  <a:cubicBezTo>
                    <a:pt x="1377060" y="691113"/>
                    <a:pt x="1387283" y="691083"/>
                    <a:pt x="1397477" y="691024"/>
                  </a:cubicBezTo>
                  <a:lnTo>
                    <a:pt x="1397563" y="706032"/>
                  </a:lnTo>
                  <a:cubicBezTo>
                    <a:pt x="1387340" y="706090"/>
                    <a:pt x="1377088" y="706119"/>
                    <a:pt x="1366808" y="706119"/>
                  </a:cubicBezTo>
                  <a:cubicBezTo>
                    <a:pt x="1356529" y="706119"/>
                    <a:pt x="1346277" y="706090"/>
                    <a:pt x="1336054" y="706032"/>
                  </a:cubicBezTo>
                  <a:close/>
                  <a:moveTo>
                    <a:pt x="1458843" y="705331"/>
                  </a:moveTo>
                  <a:lnTo>
                    <a:pt x="1458587" y="690326"/>
                  </a:lnTo>
                  <a:cubicBezTo>
                    <a:pt x="1479080" y="689975"/>
                    <a:pt x="1499441" y="689505"/>
                    <a:pt x="1519678" y="688922"/>
                  </a:cubicBezTo>
                  <a:lnTo>
                    <a:pt x="1520105" y="703923"/>
                  </a:lnTo>
                  <a:cubicBezTo>
                    <a:pt x="1499820" y="704508"/>
                    <a:pt x="1479394" y="704978"/>
                    <a:pt x="1458843" y="705331"/>
                  </a:cubicBezTo>
                  <a:close/>
                  <a:moveTo>
                    <a:pt x="1581329" y="701796"/>
                  </a:moveTo>
                  <a:lnTo>
                    <a:pt x="1580721" y="686801"/>
                  </a:lnTo>
                  <a:cubicBezTo>
                    <a:pt x="1601214" y="685966"/>
                    <a:pt x="1621546" y="685014"/>
                    <a:pt x="1641726" y="683947"/>
                  </a:cubicBezTo>
                  <a:lnTo>
                    <a:pt x="1642514" y="698933"/>
                  </a:lnTo>
                  <a:cubicBezTo>
                    <a:pt x="1622277" y="700004"/>
                    <a:pt x="1601879" y="700958"/>
                    <a:pt x="1581329" y="701796"/>
                  </a:cubicBezTo>
                  <a:close/>
                  <a:moveTo>
                    <a:pt x="1703748" y="695311"/>
                  </a:moveTo>
                  <a:lnTo>
                    <a:pt x="1702760" y="680336"/>
                  </a:lnTo>
                  <a:cubicBezTo>
                    <a:pt x="1723273" y="678993"/>
                    <a:pt x="1743604" y="677529"/>
                    <a:pt x="1763737" y="675948"/>
                  </a:cubicBezTo>
                  <a:lnTo>
                    <a:pt x="1764914" y="690909"/>
                  </a:lnTo>
                  <a:cubicBezTo>
                    <a:pt x="1744715" y="692494"/>
                    <a:pt x="1724326" y="693963"/>
                    <a:pt x="1703748" y="695311"/>
                  </a:cubicBezTo>
                  <a:close/>
                  <a:moveTo>
                    <a:pt x="1826005" y="685699"/>
                  </a:moveTo>
                  <a:lnTo>
                    <a:pt x="1824629" y="670755"/>
                  </a:lnTo>
                  <a:cubicBezTo>
                    <a:pt x="1845131" y="668867"/>
                    <a:pt x="1865397" y="666856"/>
                    <a:pt x="1885425" y="664725"/>
                  </a:cubicBezTo>
                  <a:lnTo>
                    <a:pt x="1887020" y="679647"/>
                  </a:lnTo>
                  <a:cubicBezTo>
                    <a:pt x="1866916" y="681785"/>
                    <a:pt x="1846574" y="683804"/>
                    <a:pt x="1826005" y="685699"/>
                  </a:cubicBezTo>
                  <a:close/>
                  <a:moveTo>
                    <a:pt x="1947930" y="672712"/>
                  </a:moveTo>
                  <a:lnTo>
                    <a:pt x="1946117" y="657814"/>
                  </a:lnTo>
                  <a:cubicBezTo>
                    <a:pt x="1966582" y="655327"/>
                    <a:pt x="1986772" y="652713"/>
                    <a:pt x="2006657" y="649975"/>
                  </a:cubicBezTo>
                  <a:lnTo>
                    <a:pt x="2008708" y="664841"/>
                  </a:lnTo>
                  <a:cubicBezTo>
                    <a:pt x="1988736" y="667590"/>
                    <a:pt x="1968471" y="670215"/>
                    <a:pt x="1947930" y="672712"/>
                  </a:cubicBezTo>
                  <a:close/>
                  <a:moveTo>
                    <a:pt x="2069333" y="655976"/>
                  </a:moveTo>
                  <a:lnTo>
                    <a:pt x="2067027" y="641146"/>
                  </a:lnTo>
                  <a:cubicBezTo>
                    <a:pt x="2087435" y="637981"/>
                    <a:pt x="2107491" y="634683"/>
                    <a:pt x="2127168" y="631256"/>
                  </a:cubicBezTo>
                  <a:lnTo>
                    <a:pt x="2129750" y="646040"/>
                  </a:lnTo>
                  <a:cubicBezTo>
                    <a:pt x="2109969" y="649484"/>
                    <a:pt x="2089827" y="652797"/>
                    <a:pt x="2069333" y="655976"/>
                  </a:cubicBezTo>
                  <a:close/>
                  <a:moveTo>
                    <a:pt x="2190091" y="634910"/>
                  </a:moveTo>
                  <a:lnTo>
                    <a:pt x="2187215" y="620181"/>
                  </a:lnTo>
                  <a:cubicBezTo>
                    <a:pt x="2207604" y="616200"/>
                    <a:pt x="2227547" y="612076"/>
                    <a:pt x="2247005" y="607814"/>
                  </a:cubicBezTo>
                  <a:lnTo>
                    <a:pt x="2250223" y="622473"/>
                  </a:lnTo>
                  <a:cubicBezTo>
                    <a:pt x="2230641" y="626760"/>
                    <a:pt x="2210594" y="630908"/>
                    <a:pt x="2190091" y="634910"/>
                  </a:cubicBezTo>
                  <a:close/>
                  <a:moveTo>
                    <a:pt x="2309976" y="608591"/>
                  </a:moveTo>
                  <a:lnTo>
                    <a:pt x="2306378" y="594020"/>
                  </a:lnTo>
                  <a:cubicBezTo>
                    <a:pt x="2326587" y="589041"/>
                    <a:pt x="2346188" y="583906"/>
                    <a:pt x="2365163" y="578624"/>
                  </a:cubicBezTo>
                  <a:lnTo>
                    <a:pt x="2369197" y="593079"/>
                  </a:lnTo>
                  <a:cubicBezTo>
                    <a:pt x="2350070" y="598404"/>
                    <a:pt x="2330327" y="603578"/>
                    <a:pt x="2309976" y="608591"/>
                  </a:cubicBezTo>
                  <a:close/>
                  <a:moveTo>
                    <a:pt x="2427914" y="575617"/>
                  </a:moveTo>
                  <a:lnTo>
                    <a:pt x="2423358" y="561316"/>
                  </a:lnTo>
                  <a:cubicBezTo>
                    <a:pt x="2443405" y="554946"/>
                    <a:pt x="2462579" y="548398"/>
                    <a:pt x="2480832" y="541686"/>
                  </a:cubicBezTo>
                  <a:lnTo>
                    <a:pt x="2486025" y="555768"/>
                  </a:lnTo>
                  <a:cubicBezTo>
                    <a:pt x="2467544" y="562565"/>
                    <a:pt x="2448151" y="569185"/>
                    <a:pt x="2427914" y="575617"/>
                  </a:cubicBezTo>
                  <a:close/>
                  <a:moveTo>
                    <a:pt x="2542863" y="533067"/>
                  </a:moveTo>
                  <a:lnTo>
                    <a:pt x="2536873" y="519308"/>
                  </a:lnTo>
                  <a:cubicBezTo>
                    <a:pt x="2556313" y="510852"/>
                    <a:pt x="2574329" y="502193"/>
                    <a:pt x="2590874" y="493359"/>
                  </a:cubicBezTo>
                  <a:lnTo>
                    <a:pt x="2597955" y="506593"/>
                  </a:lnTo>
                  <a:cubicBezTo>
                    <a:pt x="2581021" y="515640"/>
                    <a:pt x="2562625" y="524471"/>
                    <a:pt x="2542863" y="533067"/>
                  </a:cubicBezTo>
                  <a:close/>
                  <a:moveTo>
                    <a:pt x="2650256" y="474746"/>
                  </a:moveTo>
                  <a:lnTo>
                    <a:pt x="2641609" y="462476"/>
                  </a:lnTo>
                  <a:cubicBezTo>
                    <a:pt x="2659387" y="449967"/>
                    <a:pt x="2674119" y="437316"/>
                    <a:pt x="2685756" y="424625"/>
                  </a:cubicBezTo>
                  <a:lnTo>
                    <a:pt x="2696833" y="434763"/>
                  </a:lnTo>
                  <a:cubicBezTo>
                    <a:pt x="2684313" y="448414"/>
                    <a:pt x="2668718" y="461759"/>
                    <a:pt x="2650256" y="474746"/>
                  </a:cubicBezTo>
                  <a:close/>
                </a:path>
              </a:pathLst>
            </a:custGeom>
            <a:gradFill>
              <a:gsLst>
                <a:gs pos="0">
                  <a:srgbClr val="172350">
                    <a:alpha val="0"/>
                  </a:srgbClr>
                </a:gs>
                <a:gs pos="50000">
                  <a:srgbClr val="172350">
                    <a:alpha val="49804"/>
                  </a:srgbClr>
                </a:gs>
                <a:gs pos="100000">
                  <a:srgbClr val="172350"/>
                </a:gs>
              </a:gsLst>
              <a:lin ang="5400000" scaled="1"/>
            </a:gradFill>
            <a:ln w="9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BEA2F0EC-1B01-20B5-67BC-9A8A1F85AA4B}"/>
              </a:ext>
            </a:extLst>
          </p:cNvPr>
          <p:cNvGrpSpPr/>
          <p:nvPr/>
        </p:nvGrpSpPr>
        <p:grpSpPr>
          <a:xfrm flipV="1">
            <a:off x="5375774" y="830022"/>
            <a:ext cx="5154753" cy="2655767"/>
            <a:chOff x="8053372" y="5256715"/>
            <a:chExt cx="7732129" cy="3983650"/>
          </a:xfrm>
        </p:grpSpPr>
        <p:sp>
          <p:nvSpPr>
            <p:cNvPr id="60" name="图形 49">
              <a:extLst>
                <a:ext uri="{FF2B5EF4-FFF2-40B4-BE49-F238E27FC236}">
                  <a16:creationId xmlns:a16="http://schemas.microsoft.com/office/drawing/2014/main" id="{4B1A80AC-9604-5E00-93C3-A0A27042203B}"/>
                </a:ext>
              </a:extLst>
            </p:cNvPr>
            <p:cNvSpPr/>
            <p:nvPr/>
          </p:nvSpPr>
          <p:spPr>
            <a:xfrm>
              <a:off x="8053372" y="5265427"/>
              <a:ext cx="7732129" cy="3974938"/>
            </a:xfrm>
            <a:custGeom>
              <a:avLst/>
              <a:gdLst>
                <a:gd name="connsiteX0" fmla="*/ 7721151 w 7732129"/>
                <a:gd name="connsiteY0" fmla="*/ 3216693 h 3974938"/>
                <a:gd name="connsiteX1" fmla="*/ 3872143 w 7732129"/>
                <a:gd name="connsiteY1" fmla="*/ 0 h 3974938"/>
                <a:gd name="connsiteX2" fmla="*/ 23138 w 7732129"/>
                <a:gd name="connsiteY2" fmla="*/ 3216693 h 3974938"/>
                <a:gd name="connsiteX3" fmla="*/ 37969 w 7732129"/>
                <a:gd name="connsiteY3" fmla="*/ 3216693 h 3974938"/>
                <a:gd name="connsiteX4" fmla="*/ 0 w 7732129"/>
                <a:gd name="connsiteY4" fmla="*/ 3310222 h 3974938"/>
                <a:gd name="connsiteX5" fmla="*/ 3866064 w 7732129"/>
                <a:gd name="connsiteY5" fmla="*/ 3974938 h 3974938"/>
                <a:gd name="connsiteX6" fmla="*/ 7732130 w 7732129"/>
                <a:gd name="connsiteY6" fmla="*/ 3310222 h 3974938"/>
                <a:gd name="connsiteX7" fmla="*/ 7694162 w 7732129"/>
                <a:gd name="connsiteY7" fmla="*/ 3216693 h 3974938"/>
                <a:gd name="connsiteX8" fmla="*/ 7721151 w 7732129"/>
                <a:gd name="connsiteY8" fmla="*/ 3216693 h 397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32129" h="3974938">
                  <a:moveTo>
                    <a:pt x="7721151" y="3216693"/>
                  </a:moveTo>
                  <a:lnTo>
                    <a:pt x="3872143" y="0"/>
                  </a:lnTo>
                  <a:lnTo>
                    <a:pt x="23138" y="3216693"/>
                  </a:lnTo>
                  <a:lnTo>
                    <a:pt x="37969" y="3216693"/>
                  </a:lnTo>
                  <a:cubicBezTo>
                    <a:pt x="12942" y="3247248"/>
                    <a:pt x="0" y="3278478"/>
                    <a:pt x="0" y="3310222"/>
                  </a:cubicBezTo>
                  <a:cubicBezTo>
                    <a:pt x="0" y="3677329"/>
                    <a:pt x="1730893" y="3974938"/>
                    <a:pt x="3866064" y="3974938"/>
                  </a:cubicBezTo>
                  <a:cubicBezTo>
                    <a:pt x="6001235" y="3974938"/>
                    <a:pt x="7732130" y="3677329"/>
                    <a:pt x="7732130" y="3310222"/>
                  </a:cubicBezTo>
                  <a:cubicBezTo>
                    <a:pt x="7732130" y="3278478"/>
                    <a:pt x="7719191" y="3247248"/>
                    <a:pt x="7694162" y="3216693"/>
                  </a:cubicBezTo>
                  <a:lnTo>
                    <a:pt x="7721151" y="3216693"/>
                  </a:lnTo>
                  <a:close/>
                </a:path>
              </a:pathLst>
            </a:custGeom>
            <a:solidFill>
              <a:srgbClr val="FFFFFF"/>
            </a:solidFill>
            <a:ln w="8985" cap="flat">
              <a:noFill/>
              <a:prstDash val="solid"/>
              <a:miter/>
            </a:ln>
            <a:effectLst>
              <a:outerShdw blurRad="1270000" dist="159940" dir="5400000" sx="116620" sy="116620" algn="ctr" rotWithShape="0">
                <a:srgbClr val="ABB8D5">
                  <a:alpha val="21000"/>
                </a:srgbClr>
              </a:outerShdw>
            </a:effectLst>
          </p:spPr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1200"/>
            </a:p>
          </p:txBody>
        </p:sp>
        <p:sp>
          <p:nvSpPr>
            <p:cNvPr id="51" name="图形 43">
              <a:extLst>
                <a:ext uri="{FF2B5EF4-FFF2-40B4-BE49-F238E27FC236}">
                  <a16:creationId xmlns:a16="http://schemas.microsoft.com/office/drawing/2014/main" id="{14E5D180-6BB0-BDF2-9228-C9BD1CD318DD}"/>
                </a:ext>
              </a:extLst>
            </p:cNvPr>
            <p:cNvSpPr/>
            <p:nvPr/>
          </p:nvSpPr>
          <p:spPr>
            <a:xfrm>
              <a:off x="8068431" y="5256715"/>
              <a:ext cx="7701154" cy="3218663"/>
            </a:xfrm>
            <a:custGeom>
              <a:avLst/>
              <a:gdLst>
                <a:gd name="connsiteX0" fmla="*/ 3850578 w 7701154"/>
                <a:gd name="connsiteY0" fmla="*/ 0 h 3218663"/>
                <a:gd name="connsiteX1" fmla="*/ 7701155 w 7701154"/>
                <a:gd name="connsiteY1" fmla="*/ 3218663 h 3218663"/>
                <a:gd name="connsiteX2" fmla="*/ 0 w 7701154"/>
                <a:gd name="connsiteY2" fmla="*/ 3218663 h 3218663"/>
                <a:gd name="connsiteX3" fmla="*/ 3850578 w 7701154"/>
                <a:gd name="connsiteY3" fmla="*/ 0 h 321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1154" h="3218663">
                  <a:moveTo>
                    <a:pt x="3850578" y="0"/>
                  </a:moveTo>
                  <a:lnTo>
                    <a:pt x="7701155" y="3218663"/>
                  </a:lnTo>
                  <a:lnTo>
                    <a:pt x="0" y="3218663"/>
                  </a:lnTo>
                  <a:lnTo>
                    <a:pt x="3850578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B3C4FF">
                    <a:alpha val="49804"/>
                  </a:srgbClr>
                </a:gs>
                <a:gs pos="100000">
                  <a:srgbClr val="6889FF">
                    <a:alpha val="0"/>
                  </a:srgbClr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52" name="图形 39">
              <a:extLst>
                <a:ext uri="{FF2B5EF4-FFF2-40B4-BE49-F238E27FC236}">
                  <a16:creationId xmlns:a16="http://schemas.microsoft.com/office/drawing/2014/main" id="{A924ADEF-882C-9093-9993-B0D4AFFFDA2E}"/>
                </a:ext>
              </a:extLst>
            </p:cNvPr>
            <p:cNvSpPr/>
            <p:nvPr/>
          </p:nvSpPr>
          <p:spPr>
            <a:xfrm>
              <a:off x="9281119" y="6927315"/>
              <a:ext cx="5275778" cy="1161122"/>
            </a:xfrm>
            <a:custGeom>
              <a:avLst/>
              <a:gdLst>
                <a:gd name="connsiteX0" fmla="*/ 5272295 w 5275778"/>
                <a:gd name="connsiteY0" fmla="*/ 610659 h 1161122"/>
                <a:gd name="connsiteX1" fmla="*/ 5257626 w 5275778"/>
                <a:gd name="connsiteY1" fmla="*/ 607268 h 1161122"/>
                <a:gd name="connsiteX2" fmla="*/ 5260720 w 5275778"/>
                <a:gd name="connsiteY2" fmla="*/ 580560 h 1161122"/>
                <a:gd name="connsiteX3" fmla="*/ 5257626 w 5275778"/>
                <a:gd name="connsiteY3" fmla="*/ 553853 h 1161122"/>
                <a:gd name="connsiteX4" fmla="*/ 5272295 w 5275778"/>
                <a:gd name="connsiteY4" fmla="*/ 550462 h 1161122"/>
                <a:gd name="connsiteX5" fmla="*/ 5275779 w 5275778"/>
                <a:gd name="connsiteY5" fmla="*/ 580560 h 1161122"/>
                <a:gd name="connsiteX6" fmla="*/ 5272295 w 5275778"/>
                <a:gd name="connsiteY6" fmla="*/ 610659 h 1161122"/>
                <a:gd name="connsiteX7" fmla="*/ 5247659 w 5275778"/>
                <a:gd name="connsiteY7" fmla="*/ 495481 h 1161122"/>
                <a:gd name="connsiteX8" fmla="*/ 5235122 w 5275778"/>
                <a:gd name="connsiteY8" fmla="*/ 503812 h 1161122"/>
                <a:gd name="connsiteX9" fmla="*/ 5198092 w 5275778"/>
                <a:gd name="connsiteY9" fmla="*/ 460568 h 1161122"/>
                <a:gd name="connsiteX10" fmla="*/ 5208506 w 5275778"/>
                <a:gd name="connsiteY10" fmla="*/ 449711 h 1161122"/>
                <a:gd name="connsiteX11" fmla="*/ 5247659 w 5275778"/>
                <a:gd name="connsiteY11" fmla="*/ 495481 h 1161122"/>
                <a:gd name="connsiteX12" fmla="*/ 5161452 w 5275778"/>
                <a:gd name="connsiteY12" fmla="*/ 410966 h 1161122"/>
                <a:gd name="connsiteX13" fmla="*/ 5152619 w 5275778"/>
                <a:gd name="connsiteY13" fmla="*/ 423146 h 1161122"/>
                <a:gd name="connsiteX14" fmla="*/ 5102909 w 5275778"/>
                <a:gd name="connsiteY14" fmla="*/ 390822 h 1161122"/>
                <a:gd name="connsiteX15" fmla="*/ 5110581 w 5275778"/>
                <a:gd name="connsiteY15" fmla="*/ 377886 h 1161122"/>
                <a:gd name="connsiteX16" fmla="*/ 5161452 w 5275778"/>
                <a:gd name="connsiteY16" fmla="*/ 410966 h 1161122"/>
                <a:gd name="connsiteX17" fmla="*/ 5057426 w 5275778"/>
                <a:gd name="connsiteY17" fmla="*/ 348909 h 1161122"/>
                <a:gd name="connsiteX18" fmla="*/ 5050619 w 5275778"/>
                <a:gd name="connsiteY18" fmla="*/ 362321 h 1161122"/>
                <a:gd name="connsiteX19" fmla="*/ 4996426 w 5275778"/>
                <a:gd name="connsiteY19" fmla="*/ 336699 h 1161122"/>
                <a:gd name="connsiteX20" fmla="*/ 5002547 w 5275778"/>
                <a:gd name="connsiteY20" fmla="*/ 322963 h 1161122"/>
                <a:gd name="connsiteX21" fmla="*/ 5057426 w 5275778"/>
                <a:gd name="connsiteY21" fmla="*/ 348909 h 1161122"/>
                <a:gd name="connsiteX22" fmla="*/ 4946478 w 5275778"/>
                <a:gd name="connsiteY22" fmla="*/ 299452 h 1161122"/>
                <a:gd name="connsiteX23" fmla="*/ 4940910 w 5275778"/>
                <a:gd name="connsiteY23" fmla="*/ 313420 h 1161122"/>
                <a:gd name="connsiteX24" fmla="*/ 4884385 w 5275778"/>
                <a:gd name="connsiteY24" fmla="*/ 292076 h 1161122"/>
                <a:gd name="connsiteX25" fmla="*/ 4889496 w 5275778"/>
                <a:gd name="connsiteY25" fmla="*/ 277932 h 1161122"/>
                <a:gd name="connsiteX26" fmla="*/ 4946478 w 5275778"/>
                <a:gd name="connsiteY26" fmla="*/ 299452 h 1161122"/>
                <a:gd name="connsiteX27" fmla="*/ 4832124 w 5275778"/>
                <a:gd name="connsiteY27" fmla="*/ 258205 h 1161122"/>
                <a:gd name="connsiteX28" fmla="*/ 4827402 w 5275778"/>
                <a:gd name="connsiteY28" fmla="*/ 272482 h 1161122"/>
                <a:gd name="connsiteX29" fmla="*/ 4770086 w 5275778"/>
                <a:gd name="connsiteY29" fmla="*/ 254379 h 1161122"/>
                <a:gd name="connsiteX30" fmla="*/ 4774465 w 5275778"/>
                <a:gd name="connsiteY30" fmla="*/ 239995 h 1161122"/>
                <a:gd name="connsiteX31" fmla="*/ 4832124 w 5275778"/>
                <a:gd name="connsiteY31" fmla="*/ 258205 h 1161122"/>
                <a:gd name="connsiteX32" fmla="*/ 4716236 w 5275778"/>
                <a:gd name="connsiteY32" fmla="*/ 222995 h 1161122"/>
                <a:gd name="connsiteX33" fmla="*/ 4712152 w 5275778"/>
                <a:gd name="connsiteY33" fmla="*/ 237464 h 1161122"/>
                <a:gd name="connsiteX34" fmla="*/ 4653609 w 5275778"/>
                <a:gd name="connsiteY34" fmla="*/ 221589 h 1161122"/>
                <a:gd name="connsiteX35" fmla="*/ 4657435 w 5275778"/>
                <a:gd name="connsiteY35" fmla="*/ 207047 h 1161122"/>
                <a:gd name="connsiteX36" fmla="*/ 4716236 w 5275778"/>
                <a:gd name="connsiteY36" fmla="*/ 222995 h 1161122"/>
                <a:gd name="connsiteX37" fmla="*/ 4598397 w 5275778"/>
                <a:gd name="connsiteY37" fmla="*/ 192125 h 1161122"/>
                <a:gd name="connsiteX38" fmla="*/ 4594817 w 5275778"/>
                <a:gd name="connsiteY38" fmla="*/ 206726 h 1161122"/>
                <a:gd name="connsiteX39" fmla="*/ 4536236 w 5275778"/>
                <a:gd name="connsiteY39" fmla="*/ 192874 h 1161122"/>
                <a:gd name="connsiteX40" fmla="*/ 4539606 w 5275778"/>
                <a:gd name="connsiteY40" fmla="*/ 178221 h 1161122"/>
                <a:gd name="connsiteX41" fmla="*/ 4598397 w 5275778"/>
                <a:gd name="connsiteY41" fmla="*/ 192125 h 1161122"/>
                <a:gd name="connsiteX42" fmla="*/ 4480196 w 5275778"/>
                <a:gd name="connsiteY42" fmla="*/ 165049 h 1161122"/>
                <a:gd name="connsiteX43" fmla="*/ 4477026 w 5275778"/>
                <a:gd name="connsiteY43" fmla="*/ 179746 h 1161122"/>
                <a:gd name="connsiteX44" fmla="*/ 4417550 w 5275778"/>
                <a:gd name="connsiteY44" fmla="*/ 167361 h 1161122"/>
                <a:gd name="connsiteX45" fmla="*/ 4420539 w 5275778"/>
                <a:gd name="connsiteY45" fmla="*/ 152626 h 1161122"/>
                <a:gd name="connsiteX46" fmla="*/ 4480196 w 5275778"/>
                <a:gd name="connsiteY46" fmla="*/ 165049 h 1161122"/>
                <a:gd name="connsiteX47" fmla="*/ 4361233 w 5275778"/>
                <a:gd name="connsiteY47" fmla="*/ 141007 h 1161122"/>
                <a:gd name="connsiteX48" fmla="*/ 4358416 w 5275778"/>
                <a:gd name="connsiteY48" fmla="*/ 155775 h 1161122"/>
                <a:gd name="connsiteX49" fmla="*/ 4298615 w 5275778"/>
                <a:gd name="connsiteY49" fmla="*/ 144743 h 1161122"/>
                <a:gd name="connsiteX50" fmla="*/ 4301272 w 5275778"/>
                <a:gd name="connsiteY50" fmla="*/ 129946 h 1161122"/>
                <a:gd name="connsiteX51" fmla="*/ 4361233 w 5275778"/>
                <a:gd name="connsiteY51" fmla="*/ 141007 h 1161122"/>
                <a:gd name="connsiteX52" fmla="*/ 4241547 w 5275778"/>
                <a:gd name="connsiteY52" fmla="*/ 119564 h 1161122"/>
                <a:gd name="connsiteX53" fmla="*/ 4239034 w 5275778"/>
                <a:gd name="connsiteY53" fmla="*/ 134386 h 1161122"/>
                <a:gd name="connsiteX54" fmla="*/ 4179282 w 5275778"/>
                <a:gd name="connsiteY54" fmla="*/ 124595 h 1161122"/>
                <a:gd name="connsiteX55" fmla="*/ 4181662 w 5275778"/>
                <a:gd name="connsiteY55" fmla="*/ 109749 h 1161122"/>
                <a:gd name="connsiteX56" fmla="*/ 4241547 w 5275778"/>
                <a:gd name="connsiteY56" fmla="*/ 119564 h 1161122"/>
                <a:gd name="connsiteX57" fmla="*/ 4121376 w 5275778"/>
                <a:gd name="connsiteY57" fmla="*/ 100437 h 1161122"/>
                <a:gd name="connsiteX58" fmla="*/ 4119139 w 5275778"/>
                <a:gd name="connsiteY58" fmla="*/ 115303 h 1161122"/>
                <a:gd name="connsiteX59" fmla="*/ 4059443 w 5275778"/>
                <a:gd name="connsiteY59" fmla="*/ 106611 h 1161122"/>
                <a:gd name="connsiteX60" fmla="*/ 4061557 w 5275778"/>
                <a:gd name="connsiteY60" fmla="*/ 91727 h 1161122"/>
                <a:gd name="connsiteX61" fmla="*/ 4121376 w 5275778"/>
                <a:gd name="connsiteY61" fmla="*/ 100437 h 1161122"/>
                <a:gd name="connsiteX62" fmla="*/ 4001043 w 5275778"/>
                <a:gd name="connsiteY62" fmla="*/ 83423 h 1161122"/>
                <a:gd name="connsiteX63" fmla="*/ 3999053 w 5275778"/>
                <a:gd name="connsiteY63" fmla="*/ 98324 h 1161122"/>
                <a:gd name="connsiteX64" fmla="*/ 3939244 w 5275778"/>
                <a:gd name="connsiteY64" fmla="*/ 90600 h 1161122"/>
                <a:gd name="connsiteX65" fmla="*/ 3941119 w 5275778"/>
                <a:gd name="connsiteY65" fmla="*/ 75684 h 1161122"/>
                <a:gd name="connsiteX66" fmla="*/ 4001043 w 5275778"/>
                <a:gd name="connsiteY66" fmla="*/ 83423 h 1161122"/>
                <a:gd name="connsiteX67" fmla="*/ 3880614 w 5275778"/>
                <a:gd name="connsiteY67" fmla="*/ 68332 h 1161122"/>
                <a:gd name="connsiteX68" fmla="*/ 3878853 w 5275778"/>
                <a:gd name="connsiteY68" fmla="*/ 83262 h 1161122"/>
                <a:gd name="connsiteX69" fmla="*/ 3818777 w 5275778"/>
                <a:gd name="connsiteY69" fmla="*/ 76405 h 1161122"/>
                <a:gd name="connsiteX70" fmla="*/ 3820433 w 5275778"/>
                <a:gd name="connsiteY70" fmla="*/ 61464 h 1161122"/>
                <a:gd name="connsiteX71" fmla="*/ 3880614 w 5275778"/>
                <a:gd name="connsiteY71" fmla="*/ 68332 h 1161122"/>
                <a:gd name="connsiteX72" fmla="*/ 3759929 w 5275778"/>
                <a:gd name="connsiteY72" fmla="*/ 54986 h 1161122"/>
                <a:gd name="connsiteX73" fmla="*/ 3758368 w 5275778"/>
                <a:gd name="connsiteY73" fmla="*/ 69938 h 1161122"/>
                <a:gd name="connsiteX74" fmla="*/ 3698120 w 5275778"/>
                <a:gd name="connsiteY74" fmla="*/ 63900 h 1161122"/>
                <a:gd name="connsiteX75" fmla="*/ 3699577 w 5275778"/>
                <a:gd name="connsiteY75" fmla="*/ 48937 h 1161122"/>
                <a:gd name="connsiteX76" fmla="*/ 3759929 w 5275778"/>
                <a:gd name="connsiteY76" fmla="*/ 54986 h 1161122"/>
                <a:gd name="connsiteX77" fmla="*/ 3639034 w 5275778"/>
                <a:gd name="connsiteY77" fmla="*/ 43271 h 1161122"/>
                <a:gd name="connsiteX78" fmla="*/ 3637673 w 5275778"/>
                <a:gd name="connsiteY78" fmla="*/ 58243 h 1161122"/>
                <a:gd name="connsiteX79" fmla="*/ 3577302 w 5275778"/>
                <a:gd name="connsiteY79" fmla="*/ 52980 h 1161122"/>
                <a:gd name="connsiteX80" fmla="*/ 3578568 w 5275778"/>
                <a:gd name="connsiteY80" fmla="*/ 38000 h 1161122"/>
                <a:gd name="connsiteX81" fmla="*/ 3639034 w 5275778"/>
                <a:gd name="connsiteY81" fmla="*/ 43271 h 1161122"/>
                <a:gd name="connsiteX82" fmla="*/ 3517978 w 5275778"/>
                <a:gd name="connsiteY82" fmla="*/ 33096 h 1161122"/>
                <a:gd name="connsiteX83" fmla="*/ 3516806 w 5275778"/>
                <a:gd name="connsiteY83" fmla="*/ 48084 h 1161122"/>
                <a:gd name="connsiteX84" fmla="*/ 3456369 w 5275778"/>
                <a:gd name="connsiteY84" fmla="*/ 43559 h 1161122"/>
                <a:gd name="connsiteX85" fmla="*/ 3457444 w 5275778"/>
                <a:gd name="connsiteY85" fmla="*/ 28565 h 1161122"/>
                <a:gd name="connsiteX86" fmla="*/ 3517978 w 5275778"/>
                <a:gd name="connsiteY86" fmla="*/ 33096 h 1161122"/>
                <a:gd name="connsiteX87" fmla="*/ 3396787 w 5275778"/>
                <a:gd name="connsiteY87" fmla="*/ 24385 h 1161122"/>
                <a:gd name="connsiteX88" fmla="*/ 3395797 w 5275778"/>
                <a:gd name="connsiteY88" fmla="*/ 39385 h 1161122"/>
                <a:gd name="connsiteX89" fmla="*/ 3335321 w 5275778"/>
                <a:gd name="connsiteY89" fmla="*/ 35568 h 1161122"/>
                <a:gd name="connsiteX90" fmla="*/ 3336235 w 5275778"/>
                <a:gd name="connsiteY90" fmla="*/ 20562 h 1161122"/>
                <a:gd name="connsiteX91" fmla="*/ 3396787 w 5275778"/>
                <a:gd name="connsiteY91" fmla="*/ 24385 h 1161122"/>
                <a:gd name="connsiteX92" fmla="*/ 3275502 w 5275778"/>
                <a:gd name="connsiteY92" fmla="*/ 17074 h 1161122"/>
                <a:gd name="connsiteX93" fmla="*/ 3274674 w 5275778"/>
                <a:gd name="connsiteY93" fmla="*/ 32084 h 1161122"/>
                <a:gd name="connsiteX94" fmla="*/ 3214198 w 5275778"/>
                <a:gd name="connsiteY94" fmla="*/ 28948 h 1161122"/>
                <a:gd name="connsiteX95" fmla="*/ 3214941 w 5275778"/>
                <a:gd name="connsiteY95" fmla="*/ 13933 h 1161122"/>
                <a:gd name="connsiteX96" fmla="*/ 3275502 w 5275778"/>
                <a:gd name="connsiteY96" fmla="*/ 17074 h 1161122"/>
                <a:gd name="connsiteX97" fmla="*/ 3154122 w 5275778"/>
                <a:gd name="connsiteY97" fmla="*/ 11112 h 1161122"/>
                <a:gd name="connsiteX98" fmla="*/ 3153465 w 5275778"/>
                <a:gd name="connsiteY98" fmla="*/ 26131 h 1161122"/>
                <a:gd name="connsiteX99" fmla="*/ 3092999 w 5275778"/>
                <a:gd name="connsiteY99" fmla="*/ 23652 h 1161122"/>
                <a:gd name="connsiteX100" fmla="*/ 3093579 w 5275778"/>
                <a:gd name="connsiteY100" fmla="*/ 8630 h 1161122"/>
                <a:gd name="connsiteX101" fmla="*/ 3154122 w 5275778"/>
                <a:gd name="connsiteY101" fmla="*/ 11112 h 1161122"/>
                <a:gd name="connsiteX102" fmla="*/ 3032675 w 5275778"/>
                <a:gd name="connsiteY102" fmla="*/ 6458 h 1161122"/>
                <a:gd name="connsiteX103" fmla="*/ 3032171 w 5275778"/>
                <a:gd name="connsiteY103" fmla="*/ 21483 h 1161122"/>
                <a:gd name="connsiteX104" fmla="*/ 2971742 w 5275778"/>
                <a:gd name="connsiteY104" fmla="*/ 19644 h 1161122"/>
                <a:gd name="connsiteX105" fmla="*/ 2972161 w 5275778"/>
                <a:gd name="connsiteY105" fmla="*/ 4617 h 1161122"/>
                <a:gd name="connsiteX106" fmla="*/ 3032675 w 5275778"/>
                <a:gd name="connsiteY106" fmla="*/ 6458 h 1161122"/>
                <a:gd name="connsiteX107" fmla="*/ 2911218 w 5275778"/>
                <a:gd name="connsiteY107" fmla="*/ 3079 h 1161122"/>
                <a:gd name="connsiteX108" fmla="*/ 2910876 w 5275778"/>
                <a:gd name="connsiteY108" fmla="*/ 18108 h 1161122"/>
                <a:gd name="connsiteX109" fmla="*/ 2850428 w 5275778"/>
                <a:gd name="connsiteY109" fmla="*/ 16892 h 1161122"/>
                <a:gd name="connsiteX110" fmla="*/ 2850695 w 5275778"/>
                <a:gd name="connsiteY110" fmla="*/ 1862 h 1161122"/>
                <a:gd name="connsiteX111" fmla="*/ 2911218 w 5275778"/>
                <a:gd name="connsiteY111" fmla="*/ 3079 h 1161122"/>
                <a:gd name="connsiteX112" fmla="*/ 2789829 w 5275778"/>
                <a:gd name="connsiteY112" fmla="*/ 947 h 1161122"/>
                <a:gd name="connsiteX113" fmla="*/ 2789638 w 5275778"/>
                <a:gd name="connsiteY113" fmla="*/ 15979 h 1161122"/>
                <a:gd name="connsiteX114" fmla="*/ 2729077 w 5275778"/>
                <a:gd name="connsiteY114" fmla="*/ 15374 h 1161122"/>
                <a:gd name="connsiteX115" fmla="*/ 2729191 w 5275778"/>
                <a:gd name="connsiteY115" fmla="*/ 341 h 1161122"/>
                <a:gd name="connsiteX116" fmla="*/ 2789829 w 5275778"/>
                <a:gd name="connsiteY116" fmla="*/ 947 h 1161122"/>
                <a:gd name="connsiteX117" fmla="*/ 2668410 w 5275778"/>
                <a:gd name="connsiteY117" fmla="*/ 38 h 1161122"/>
                <a:gd name="connsiteX118" fmla="*/ 2668372 w 5275778"/>
                <a:gd name="connsiteY118" fmla="*/ 15071 h 1161122"/>
                <a:gd name="connsiteX119" fmla="*/ 2637892 w 5275778"/>
                <a:gd name="connsiteY119" fmla="*/ 15033 h 1161122"/>
                <a:gd name="connsiteX120" fmla="*/ 2607411 w 5275778"/>
                <a:gd name="connsiteY120" fmla="*/ 15071 h 1161122"/>
                <a:gd name="connsiteX121" fmla="*/ 2607373 w 5275778"/>
                <a:gd name="connsiteY121" fmla="*/ 38 h 1161122"/>
                <a:gd name="connsiteX122" fmla="*/ 2637892 w 5275778"/>
                <a:gd name="connsiteY122" fmla="*/ 0 h 1161122"/>
                <a:gd name="connsiteX123" fmla="*/ 2668410 w 5275778"/>
                <a:gd name="connsiteY123" fmla="*/ 38 h 1161122"/>
                <a:gd name="connsiteX124" fmla="*/ 2546602 w 5275778"/>
                <a:gd name="connsiteY124" fmla="*/ 341 h 1161122"/>
                <a:gd name="connsiteX125" fmla="*/ 2546706 w 5275778"/>
                <a:gd name="connsiteY125" fmla="*/ 15374 h 1161122"/>
                <a:gd name="connsiteX126" fmla="*/ 2486145 w 5275778"/>
                <a:gd name="connsiteY126" fmla="*/ 15979 h 1161122"/>
                <a:gd name="connsiteX127" fmla="*/ 2485954 w 5275778"/>
                <a:gd name="connsiteY127" fmla="*/ 947 h 1161122"/>
                <a:gd name="connsiteX128" fmla="*/ 2546602 w 5275778"/>
                <a:gd name="connsiteY128" fmla="*/ 341 h 1161122"/>
                <a:gd name="connsiteX129" fmla="*/ 2425088 w 5275778"/>
                <a:gd name="connsiteY129" fmla="*/ 1862 h 1161122"/>
                <a:gd name="connsiteX130" fmla="*/ 2425354 w 5275778"/>
                <a:gd name="connsiteY130" fmla="*/ 16892 h 1161122"/>
                <a:gd name="connsiteX131" fmla="*/ 2364907 w 5275778"/>
                <a:gd name="connsiteY131" fmla="*/ 18108 h 1161122"/>
                <a:gd name="connsiteX132" fmla="*/ 2364564 w 5275778"/>
                <a:gd name="connsiteY132" fmla="*/ 3079 h 1161122"/>
                <a:gd name="connsiteX133" fmla="*/ 2425088 w 5275778"/>
                <a:gd name="connsiteY133" fmla="*/ 1862 h 1161122"/>
                <a:gd name="connsiteX134" fmla="*/ 2303622 w 5275778"/>
                <a:gd name="connsiteY134" fmla="*/ 4617 h 1161122"/>
                <a:gd name="connsiteX135" fmla="*/ 2304041 w 5275778"/>
                <a:gd name="connsiteY135" fmla="*/ 19644 h 1161122"/>
                <a:gd name="connsiteX136" fmla="*/ 2243612 w 5275778"/>
                <a:gd name="connsiteY136" fmla="*/ 21483 h 1161122"/>
                <a:gd name="connsiteX137" fmla="*/ 2243108 w 5275778"/>
                <a:gd name="connsiteY137" fmla="*/ 6458 h 1161122"/>
                <a:gd name="connsiteX138" fmla="*/ 2303622 w 5275778"/>
                <a:gd name="connsiteY138" fmla="*/ 4617 h 1161122"/>
                <a:gd name="connsiteX139" fmla="*/ 2182204 w 5275778"/>
                <a:gd name="connsiteY139" fmla="*/ 8630 h 1161122"/>
                <a:gd name="connsiteX140" fmla="*/ 2182784 w 5275778"/>
                <a:gd name="connsiteY140" fmla="*/ 23652 h 1161122"/>
                <a:gd name="connsiteX141" fmla="*/ 2122318 w 5275778"/>
                <a:gd name="connsiteY141" fmla="*/ 26131 h 1161122"/>
                <a:gd name="connsiteX142" fmla="*/ 2121661 w 5275778"/>
                <a:gd name="connsiteY142" fmla="*/ 11112 h 1161122"/>
                <a:gd name="connsiteX143" fmla="*/ 2182204 w 5275778"/>
                <a:gd name="connsiteY143" fmla="*/ 8630 h 1161122"/>
                <a:gd name="connsiteX144" fmla="*/ 2060842 w 5275778"/>
                <a:gd name="connsiteY144" fmla="*/ 13933 h 1161122"/>
                <a:gd name="connsiteX145" fmla="*/ 2061585 w 5275778"/>
                <a:gd name="connsiteY145" fmla="*/ 28948 h 1161122"/>
                <a:gd name="connsiteX146" fmla="*/ 2001109 w 5275778"/>
                <a:gd name="connsiteY146" fmla="*/ 32084 h 1161122"/>
                <a:gd name="connsiteX147" fmla="*/ 2000281 w 5275778"/>
                <a:gd name="connsiteY147" fmla="*/ 17074 h 1161122"/>
                <a:gd name="connsiteX148" fmla="*/ 2060842 w 5275778"/>
                <a:gd name="connsiteY148" fmla="*/ 13933 h 1161122"/>
                <a:gd name="connsiteX149" fmla="*/ 1939548 w 5275778"/>
                <a:gd name="connsiteY149" fmla="*/ 20562 h 1161122"/>
                <a:gd name="connsiteX150" fmla="*/ 1940461 w 5275778"/>
                <a:gd name="connsiteY150" fmla="*/ 35568 h 1161122"/>
                <a:gd name="connsiteX151" fmla="*/ 1879985 w 5275778"/>
                <a:gd name="connsiteY151" fmla="*/ 39385 h 1161122"/>
                <a:gd name="connsiteX152" fmla="*/ 1878996 w 5275778"/>
                <a:gd name="connsiteY152" fmla="*/ 24385 h 1161122"/>
                <a:gd name="connsiteX153" fmla="*/ 1939548 w 5275778"/>
                <a:gd name="connsiteY153" fmla="*/ 20562 h 1161122"/>
                <a:gd name="connsiteX154" fmla="*/ 1818339 w 5275778"/>
                <a:gd name="connsiteY154" fmla="*/ 28565 h 1161122"/>
                <a:gd name="connsiteX155" fmla="*/ 1819414 w 5275778"/>
                <a:gd name="connsiteY155" fmla="*/ 43559 h 1161122"/>
                <a:gd name="connsiteX156" fmla="*/ 1758976 w 5275778"/>
                <a:gd name="connsiteY156" fmla="*/ 48084 h 1161122"/>
                <a:gd name="connsiteX157" fmla="*/ 1757806 w 5275778"/>
                <a:gd name="connsiteY157" fmla="*/ 33096 h 1161122"/>
                <a:gd name="connsiteX158" fmla="*/ 1818339 w 5275778"/>
                <a:gd name="connsiteY158" fmla="*/ 28565 h 1161122"/>
                <a:gd name="connsiteX159" fmla="*/ 1697215 w 5275778"/>
                <a:gd name="connsiteY159" fmla="*/ 38000 h 1161122"/>
                <a:gd name="connsiteX160" fmla="*/ 1698481 w 5275778"/>
                <a:gd name="connsiteY160" fmla="*/ 52980 h 1161122"/>
                <a:gd name="connsiteX161" fmla="*/ 1638110 w 5275778"/>
                <a:gd name="connsiteY161" fmla="*/ 58243 h 1161122"/>
                <a:gd name="connsiteX162" fmla="*/ 1636749 w 5275778"/>
                <a:gd name="connsiteY162" fmla="*/ 43271 h 1161122"/>
                <a:gd name="connsiteX163" fmla="*/ 1697215 w 5275778"/>
                <a:gd name="connsiteY163" fmla="*/ 38000 h 1161122"/>
                <a:gd name="connsiteX164" fmla="*/ 1576206 w 5275778"/>
                <a:gd name="connsiteY164" fmla="*/ 48938 h 1161122"/>
                <a:gd name="connsiteX165" fmla="*/ 1577663 w 5275778"/>
                <a:gd name="connsiteY165" fmla="*/ 63900 h 1161122"/>
                <a:gd name="connsiteX166" fmla="*/ 1517406 w 5275778"/>
                <a:gd name="connsiteY166" fmla="*/ 69938 h 1161122"/>
                <a:gd name="connsiteX167" fmla="*/ 1515854 w 5275778"/>
                <a:gd name="connsiteY167" fmla="*/ 54986 h 1161122"/>
                <a:gd name="connsiteX168" fmla="*/ 1576206 w 5275778"/>
                <a:gd name="connsiteY168" fmla="*/ 48938 h 1161122"/>
                <a:gd name="connsiteX169" fmla="*/ 1455340 w 5275778"/>
                <a:gd name="connsiteY169" fmla="*/ 61464 h 1161122"/>
                <a:gd name="connsiteX170" fmla="*/ 1457006 w 5275778"/>
                <a:gd name="connsiteY170" fmla="*/ 76405 h 1161122"/>
                <a:gd name="connsiteX171" fmla="*/ 1396930 w 5275778"/>
                <a:gd name="connsiteY171" fmla="*/ 83262 h 1161122"/>
                <a:gd name="connsiteX172" fmla="*/ 1395169 w 5275778"/>
                <a:gd name="connsiteY172" fmla="*/ 68332 h 1161122"/>
                <a:gd name="connsiteX173" fmla="*/ 1455340 w 5275778"/>
                <a:gd name="connsiteY173" fmla="*/ 61464 h 1161122"/>
                <a:gd name="connsiteX174" fmla="*/ 1334664 w 5275778"/>
                <a:gd name="connsiteY174" fmla="*/ 75684 h 1161122"/>
                <a:gd name="connsiteX175" fmla="*/ 1336539 w 5275778"/>
                <a:gd name="connsiteY175" fmla="*/ 90600 h 1161122"/>
                <a:gd name="connsiteX176" fmla="*/ 1276730 w 5275778"/>
                <a:gd name="connsiteY176" fmla="*/ 98324 h 1161122"/>
                <a:gd name="connsiteX177" fmla="*/ 1274740 w 5275778"/>
                <a:gd name="connsiteY177" fmla="*/ 83424 h 1161122"/>
                <a:gd name="connsiteX178" fmla="*/ 1334664 w 5275778"/>
                <a:gd name="connsiteY178" fmla="*/ 75684 h 1161122"/>
                <a:gd name="connsiteX179" fmla="*/ 1214226 w 5275778"/>
                <a:gd name="connsiteY179" fmla="*/ 91727 h 1161122"/>
                <a:gd name="connsiteX180" fmla="*/ 1216339 w 5275778"/>
                <a:gd name="connsiteY180" fmla="*/ 106611 h 1161122"/>
                <a:gd name="connsiteX181" fmla="*/ 1156644 w 5275778"/>
                <a:gd name="connsiteY181" fmla="*/ 115303 h 1161122"/>
                <a:gd name="connsiteX182" fmla="*/ 1154407 w 5275778"/>
                <a:gd name="connsiteY182" fmla="*/ 100437 h 1161122"/>
                <a:gd name="connsiteX183" fmla="*/ 1214226 w 5275778"/>
                <a:gd name="connsiteY183" fmla="*/ 91727 h 1161122"/>
                <a:gd name="connsiteX184" fmla="*/ 1094121 w 5275778"/>
                <a:gd name="connsiteY184" fmla="*/ 109749 h 1161122"/>
                <a:gd name="connsiteX185" fmla="*/ 1096492 w 5275778"/>
                <a:gd name="connsiteY185" fmla="*/ 124595 h 1161122"/>
                <a:gd name="connsiteX186" fmla="*/ 1036749 w 5275778"/>
                <a:gd name="connsiteY186" fmla="*/ 134386 h 1161122"/>
                <a:gd name="connsiteX187" fmla="*/ 1034236 w 5275778"/>
                <a:gd name="connsiteY187" fmla="*/ 119564 h 1161122"/>
                <a:gd name="connsiteX188" fmla="*/ 1094121 w 5275778"/>
                <a:gd name="connsiteY188" fmla="*/ 109749 h 1161122"/>
                <a:gd name="connsiteX189" fmla="*/ 974512 w 5275778"/>
                <a:gd name="connsiteY189" fmla="*/ 129946 h 1161122"/>
                <a:gd name="connsiteX190" fmla="*/ 977167 w 5275778"/>
                <a:gd name="connsiteY190" fmla="*/ 144743 h 1161122"/>
                <a:gd name="connsiteX191" fmla="*/ 917366 w 5275778"/>
                <a:gd name="connsiteY191" fmla="*/ 155776 h 1161122"/>
                <a:gd name="connsiteX192" fmla="*/ 914548 w 5275778"/>
                <a:gd name="connsiteY192" fmla="*/ 141008 h 1161122"/>
                <a:gd name="connsiteX193" fmla="*/ 974512 w 5275778"/>
                <a:gd name="connsiteY193" fmla="*/ 129946 h 1161122"/>
                <a:gd name="connsiteX194" fmla="*/ 855241 w 5275778"/>
                <a:gd name="connsiteY194" fmla="*/ 152626 h 1161122"/>
                <a:gd name="connsiteX195" fmla="*/ 858228 w 5275778"/>
                <a:gd name="connsiteY195" fmla="*/ 167361 h 1161122"/>
                <a:gd name="connsiteX196" fmla="*/ 798755 w 5275778"/>
                <a:gd name="connsiteY196" fmla="*/ 179746 h 1161122"/>
                <a:gd name="connsiteX197" fmla="*/ 795584 w 5275778"/>
                <a:gd name="connsiteY197" fmla="*/ 165050 h 1161122"/>
                <a:gd name="connsiteX198" fmla="*/ 855241 w 5275778"/>
                <a:gd name="connsiteY198" fmla="*/ 152626 h 1161122"/>
                <a:gd name="connsiteX199" fmla="*/ 736179 w 5275778"/>
                <a:gd name="connsiteY199" fmla="*/ 178221 h 1161122"/>
                <a:gd name="connsiteX200" fmla="*/ 739547 w 5275778"/>
                <a:gd name="connsiteY200" fmla="*/ 192874 h 1161122"/>
                <a:gd name="connsiteX201" fmla="*/ 680964 w 5275778"/>
                <a:gd name="connsiteY201" fmla="*/ 206726 h 1161122"/>
                <a:gd name="connsiteX202" fmla="*/ 677382 w 5275778"/>
                <a:gd name="connsiteY202" fmla="*/ 192125 h 1161122"/>
                <a:gd name="connsiteX203" fmla="*/ 736179 w 5275778"/>
                <a:gd name="connsiteY203" fmla="*/ 178221 h 1161122"/>
                <a:gd name="connsiteX204" fmla="*/ 618353 w 5275778"/>
                <a:gd name="connsiteY204" fmla="*/ 207047 h 1161122"/>
                <a:gd name="connsiteX205" fmla="*/ 622173 w 5275778"/>
                <a:gd name="connsiteY205" fmla="*/ 221589 h 1161122"/>
                <a:gd name="connsiteX206" fmla="*/ 563630 w 5275778"/>
                <a:gd name="connsiteY206" fmla="*/ 237464 h 1161122"/>
                <a:gd name="connsiteX207" fmla="*/ 559544 w 5275778"/>
                <a:gd name="connsiteY207" fmla="*/ 222995 h 1161122"/>
                <a:gd name="connsiteX208" fmla="*/ 618353 w 5275778"/>
                <a:gd name="connsiteY208" fmla="*/ 207047 h 1161122"/>
                <a:gd name="connsiteX209" fmla="*/ 501317 w 5275778"/>
                <a:gd name="connsiteY209" fmla="*/ 239995 h 1161122"/>
                <a:gd name="connsiteX210" fmla="*/ 505698 w 5275778"/>
                <a:gd name="connsiteY210" fmla="*/ 254379 h 1161122"/>
                <a:gd name="connsiteX211" fmla="*/ 448381 w 5275778"/>
                <a:gd name="connsiteY211" fmla="*/ 272482 h 1161122"/>
                <a:gd name="connsiteX212" fmla="*/ 443663 w 5275778"/>
                <a:gd name="connsiteY212" fmla="*/ 258205 h 1161122"/>
                <a:gd name="connsiteX213" fmla="*/ 501317 w 5275778"/>
                <a:gd name="connsiteY213" fmla="*/ 239995 h 1161122"/>
                <a:gd name="connsiteX214" fmla="*/ 386291 w 5275778"/>
                <a:gd name="connsiteY214" fmla="*/ 277932 h 1161122"/>
                <a:gd name="connsiteX215" fmla="*/ 391399 w 5275778"/>
                <a:gd name="connsiteY215" fmla="*/ 292076 h 1161122"/>
                <a:gd name="connsiteX216" fmla="*/ 334868 w 5275778"/>
                <a:gd name="connsiteY216" fmla="*/ 313419 h 1161122"/>
                <a:gd name="connsiteX217" fmla="*/ 329301 w 5275778"/>
                <a:gd name="connsiteY217" fmla="*/ 299452 h 1161122"/>
                <a:gd name="connsiteX218" fmla="*/ 386291 w 5275778"/>
                <a:gd name="connsiteY218" fmla="*/ 277932 h 1161122"/>
                <a:gd name="connsiteX219" fmla="*/ 273232 w 5275778"/>
                <a:gd name="connsiteY219" fmla="*/ 322963 h 1161122"/>
                <a:gd name="connsiteX220" fmla="*/ 279354 w 5275778"/>
                <a:gd name="connsiteY220" fmla="*/ 336699 h 1161122"/>
                <a:gd name="connsiteX221" fmla="*/ 225164 w 5275778"/>
                <a:gd name="connsiteY221" fmla="*/ 362321 h 1161122"/>
                <a:gd name="connsiteX222" fmla="*/ 218359 w 5275778"/>
                <a:gd name="connsiteY222" fmla="*/ 348909 h 1161122"/>
                <a:gd name="connsiteX223" fmla="*/ 273232 w 5275778"/>
                <a:gd name="connsiteY223" fmla="*/ 322963 h 1161122"/>
                <a:gd name="connsiteX224" fmla="*/ 165200 w 5275778"/>
                <a:gd name="connsiteY224" fmla="*/ 377886 h 1161122"/>
                <a:gd name="connsiteX225" fmla="*/ 172873 w 5275778"/>
                <a:gd name="connsiteY225" fmla="*/ 390822 h 1161122"/>
                <a:gd name="connsiteX226" fmla="*/ 123161 w 5275778"/>
                <a:gd name="connsiteY226" fmla="*/ 423146 h 1161122"/>
                <a:gd name="connsiteX227" fmla="*/ 114332 w 5275778"/>
                <a:gd name="connsiteY227" fmla="*/ 410965 h 1161122"/>
                <a:gd name="connsiteX228" fmla="*/ 165200 w 5275778"/>
                <a:gd name="connsiteY228" fmla="*/ 377886 h 1161122"/>
                <a:gd name="connsiteX229" fmla="*/ 67274 w 5275778"/>
                <a:gd name="connsiteY229" fmla="*/ 449710 h 1161122"/>
                <a:gd name="connsiteX230" fmla="*/ 77693 w 5275778"/>
                <a:gd name="connsiteY230" fmla="*/ 460568 h 1161122"/>
                <a:gd name="connsiteX231" fmla="*/ 40664 w 5275778"/>
                <a:gd name="connsiteY231" fmla="*/ 503811 h 1161122"/>
                <a:gd name="connsiteX232" fmla="*/ 28125 w 5275778"/>
                <a:gd name="connsiteY232" fmla="*/ 495481 h 1161122"/>
                <a:gd name="connsiteX233" fmla="*/ 67274 w 5275778"/>
                <a:gd name="connsiteY233" fmla="*/ 449710 h 1161122"/>
                <a:gd name="connsiteX234" fmla="*/ 3484 w 5275778"/>
                <a:gd name="connsiteY234" fmla="*/ 550461 h 1161122"/>
                <a:gd name="connsiteX235" fmla="*/ 0 w 5275778"/>
                <a:gd name="connsiteY235" fmla="*/ 580560 h 1161122"/>
                <a:gd name="connsiteX236" fmla="*/ 3484 w 5275778"/>
                <a:gd name="connsiteY236" fmla="*/ 610658 h 1161122"/>
                <a:gd name="connsiteX237" fmla="*/ 18160 w 5275778"/>
                <a:gd name="connsiteY237" fmla="*/ 607267 h 1161122"/>
                <a:gd name="connsiteX238" fmla="*/ 15065 w 5275778"/>
                <a:gd name="connsiteY238" fmla="*/ 580560 h 1161122"/>
                <a:gd name="connsiteX239" fmla="*/ 18160 w 5275778"/>
                <a:gd name="connsiteY239" fmla="*/ 553852 h 1161122"/>
                <a:gd name="connsiteX240" fmla="*/ 3484 w 5275778"/>
                <a:gd name="connsiteY240" fmla="*/ 550461 h 1161122"/>
                <a:gd name="connsiteX241" fmla="*/ 28124 w 5275778"/>
                <a:gd name="connsiteY241" fmla="*/ 665639 h 1161122"/>
                <a:gd name="connsiteX242" fmla="*/ 40664 w 5275778"/>
                <a:gd name="connsiteY242" fmla="*/ 657308 h 1161122"/>
                <a:gd name="connsiteX243" fmla="*/ 77692 w 5275778"/>
                <a:gd name="connsiteY243" fmla="*/ 700552 h 1161122"/>
                <a:gd name="connsiteX244" fmla="*/ 67274 w 5275778"/>
                <a:gd name="connsiteY244" fmla="*/ 711410 h 1161122"/>
                <a:gd name="connsiteX245" fmla="*/ 28124 w 5275778"/>
                <a:gd name="connsiteY245" fmla="*/ 665639 h 1161122"/>
                <a:gd name="connsiteX246" fmla="*/ 114331 w 5275778"/>
                <a:gd name="connsiteY246" fmla="*/ 750155 h 1161122"/>
                <a:gd name="connsiteX247" fmla="*/ 123160 w 5275778"/>
                <a:gd name="connsiteY247" fmla="*/ 737974 h 1161122"/>
                <a:gd name="connsiteX248" fmla="*/ 172872 w 5275778"/>
                <a:gd name="connsiteY248" fmla="*/ 770298 h 1161122"/>
                <a:gd name="connsiteX249" fmla="*/ 165199 w 5275778"/>
                <a:gd name="connsiteY249" fmla="*/ 783234 h 1161122"/>
                <a:gd name="connsiteX250" fmla="*/ 114331 w 5275778"/>
                <a:gd name="connsiteY250" fmla="*/ 750155 h 1161122"/>
                <a:gd name="connsiteX251" fmla="*/ 218359 w 5275778"/>
                <a:gd name="connsiteY251" fmla="*/ 812211 h 1161122"/>
                <a:gd name="connsiteX252" fmla="*/ 225163 w 5275778"/>
                <a:gd name="connsiteY252" fmla="*/ 798798 h 1161122"/>
                <a:gd name="connsiteX253" fmla="*/ 279353 w 5275778"/>
                <a:gd name="connsiteY253" fmla="*/ 824421 h 1161122"/>
                <a:gd name="connsiteX254" fmla="*/ 273231 w 5275778"/>
                <a:gd name="connsiteY254" fmla="*/ 838157 h 1161122"/>
                <a:gd name="connsiteX255" fmla="*/ 218359 w 5275778"/>
                <a:gd name="connsiteY255" fmla="*/ 812211 h 1161122"/>
                <a:gd name="connsiteX256" fmla="*/ 329301 w 5275778"/>
                <a:gd name="connsiteY256" fmla="*/ 861669 h 1161122"/>
                <a:gd name="connsiteX257" fmla="*/ 334868 w 5275778"/>
                <a:gd name="connsiteY257" fmla="*/ 847700 h 1161122"/>
                <a:gd name="connsiteX258" fmla="*/ 391399 w 5275778"/>
                <a:gd name="connsiteY258" fmla="*/ 869045 h 1161122"/>
                <a:gd name="connsiteX259" fmla="*/ 386291 w 5275778"/>
                <a:gd name="connsiteY259" fmla="*/ 883188 h 1161122"/>
                <a:gd name="connsiteX260" fmla="*/ 329301 w 5275778"/>
                <a:gd name="connsiteY260" fmla="*/ 861669 h 1161122"/>
                <a:gd name="connsiteX261" fmla="*/ 443663 w 5275778"/>
                <a:gd name="connsiteY261" fmla="*/ 902915 h 1161122"/>
                <a:gd name="connsiteX262" fmla="*/ 448381 w 5275778"/>
                <a:gd name="connsiteY262" fmla="*/ 888638 h 1161122"/>
                <a:gd name="connsiteX263" fmla="*/ 505698 w 5275778"/>
                <a:gd name="connsiteY263" fmla="*/ 906741 h 1161122"/>
                <a:gd name="connsiteX264" fmla="*/ 501317 w 5275778"/>
                <a:gd name="connsiteY264" fmla="*/ 921125 h 1161122"/>
                <a:gd name="connsiteX265" fmla="*/ 443663 w 5275778"/>
                <a:gd name="connsiteY265" fmla="*/ 902915 h 1161122"/>
                <a:gd name="connsiteX266" fmla="*/ 559544 w 5275778"/>
                <a:gd name="connsiteY266" fmla="*/ 938126 h 1161122"/>
                <a:gd name="connsiteX267" fmla="*/ 618353 w 5275778"/>
                <a:gd name="connsiteY267" fmla="*/ 954069 h 1161122"/>
                <a:gd name="connsiteX268" fmla="*/ 622173 w 5275778"/>
                <a:gd name="connsiteY268" fmla="*/ 939532 h 1161122"/>
                <a:gd name="connsiteX269" fmla="*/ 563630 w 5275778"/>
                <a:gd name="connsiteY269" fmla="*/ 923657 h 1161122"/>
                <a:gd name="connsiteX270" fmla="*/ 559544 w 5275778"/>
                <a:gd name="connsiteY270" fmla="*/ 938126 h 1161122"/>
                <a:gd name="connsiteX271" fmla="*/ 677382 w 5275778"/>
                <a:gd name="connsiteY271" fmla="*/ 968992 h 1161122"/>
                <a:gd name="connsiteX272" fmla="*/ 680964 w 5275778"/>
                <a:gd name="connsiteY272" fmla="*/ 954392 h 1161122"/>
                <a:gd name="connsiteX273" fmla="*/ 739547 w 5275778"/>
                <a:gd name="connsiteY273" fmla="*/ 968251 h 1161122"/>
                <a:gd name="connsiteX274" fmla="*/ 736179 w 5275778"/>
                <a:gd name="connsiteY274" fmla="*/ 982899 h 1161122"/>
                <a:gd name="connsiteX275" fmla="*/ 677382 w 5275778"/>
                <a:gd name="connsiteY275" fmla="*/ 968992 h 1161122"/>
                <a:gd name="connsiteX276" fmla="*/ 795585 w 5275778"/>
                <a:gd name="connsiteY276" fmla="*/ 996075 h 1161122"/>
                <a:gd name="connsiteX277" fmla="*/ 798755 w 5275778"/>
                <a:gd name="connsiteY277" fmla="*/ 981379 h 1161122"/>
                <a:gd name="connsiteX278" fmla="*/ 858228 w 5275778"/>
                <a:gd name="connsiteY278" fmla="*/ 993757 h 1161122"/>
                <a:gd name="connsiteX279" fmla="*/ 855241 w 5275778"/>
                <a:gd name="connsiteY279" fmla="*/ 1008490 h 1161122"/>
                <a:gd name="connsiteX280" fmla="*/ 795585 w 5275778"/>
                <a:gd name="connsiteY280" fmla="*/ 996075 h 1161122"/>
                <a:gd name="connsiteX281" fmla="*/ 914548 w 5275778"/>
                <a:gd name="connsiteY281" fmla="*/ 1020117 h 1161122"/>
                <a:gd name="connsiteX282" fmla="*/ 917366 w 5275778"/>
                <a:gd name="connsiteY282" fmla="*/ 1005346 h 1161122"/>
                <a:gd name="connsiteX283" fmla="*/ 977167 w 5275778"/>
                <a:gd name="connsiteY283" fmla="*/ 1016374 h 1161122"/>
                <a:gd name="connsiteX284" fmla="*/ 974512 w 5275778"/>
                <a:gd name="connsiteY284" fmla="*/ 1031174 h 1161122"/>
                <a:gd name="connsiteX285" fmla="*/ 914548 w 5275778"/>
                <a:gd name="connsiteY285" fmla="*/ 1020117 h 1161122"/>
                <a:gd name="connsiteX286" fmla="*/ 1034236 w 5275778"/>
                <a:gd name="connsiteY286" fmla="*/ 1041557 h 1161122"/>
                <a:gd name="connsiteX287" fmla="*/ 1036749 w 5275778"/>
                <a:gd name="connsiteY287" fmla="*/ 1026738 h 1161122"/>
                <a:gd name="connsiteX288" fmla="*/ 1096492 w 5275778"/>
                <a:gd name="connsiteY288" fmla="*/ 1036522 h 1161122"/>
                <a:gd name="connsiteX289" fmla="*/ 1094121 w 5275778"/>
                <a:gd name="connsiteY289" fmla="*/ 1051369 h 1161122"/>
                <a:gd name="connsiteX290" fmla="*/ 1034236 w 5275778"/>
                <a:gd name="connsiteY290" fmla="*/ 1041557 h 1161122"/>
                <a:gd name="connsiteX291" fmla="*/ 1154407 w 5275778"/>
                <a:gd name="connsiteY291" fmla="*/ 1060679 h 1161122"/>
                <a:gd name="connsiteX292" fmla="*/ 1156644 w 5275778"/>
                <a:gd name="connsiteY292" fmla="*/ 1045812 h 1161122"/>
                <a:gd name="connsiteX293" fmla="*/ 1216339 w 5275778"/>
                <a:gd name="connsiteY293" fmla="*/ 1054514 h 1161122"/>
                <a:gd name="connsiteX294" fmla="*/ 1214226 w 5275778"/>
                <a:gd name="connsiteY294" fmla="*/ 1069389 h 1161122"/>
                <a:gd name="connsiteX295" fmla="*/ 1154407 w 5275778"/>
                <a:gd name="connsiteY295" fmla="*/ 1060679 h 1161122"/>
                <a:gd name="connsiteX296" fmla="*/ 1274740 w 5275778"/>
                <a:gd name="connsiteY296" fmla="*/ 1077701 h 1161122"/>
                <a:gd name="connsiteX297" fmla="*/ 1276730 w 5275778"/>
                <a:gd name="connsiteY297" fmla="*/ 1062797 h 1161122"/>
                <a:gd name="connsiteX298" fmla="*/ 1336539 w 5275778"/>
                <a:gd name="connsiteY298" fmla="*/ 1070520 h 1161122"/>
                <a:gd name="connsiteX299" fmla="*/ 1334664 w 5275778"/>
                <a:gd name="connsiteY299" fmla="*/ 1085433 h 1161122"/>
                <a:gd name="connsiteX300" fmla="*/ 1274740 w 5275778"/>
                <a:gd name="connsiteY300" fmla="*/ 1077701 h 1161122"/>
                <a:gd name="connsiteX301" fmla="*/ 1395169 w 5275778"/>
                <a:gd name="connsiteY301" fmla="*/ 1092786 h 1161122"/>
                <a:gd name="connsiteX302" fmla="*/ 1396930 w 5275778"/>
                <a:gd name="connsiteY302" fmla="*/ 1077863 h 1161122"/>
                <a:gd name="connsiteX303" fmla="*/ 1457006 w 5275778"/>
                <a:gd name="connsiteY303" fmla="*/ 1084712 h 1161122"/>
                <a:gd name="connsiteX304" fmla="*/ 1455340 w 5275778"/>
                <a:gd name="connsiteY304" fmla="*/ 1099654 h 1161122"/>
                <a:gd name="connsiteX305" fmla="*/ 1395169 w 5275778"/>
                <a:gd name="connsiteY305" fmla="*/ 1092786 h 1161122"/>
                <a:gd name="connsiteX306" fmla="*/ 1515854 w 5275778"/>
                <a:gd name="connsiteY306" fmla="*/ 1106132 h 1161122"/>
                <a:gd name="connsiteX307" fmla="*/ 1517406 w 5275778"/>
                <a:gd name="connsiteY307" fmla="*/ 1091180 h 1161122"/>
                <a:gd name="connsiteX308" fmla="*/ 1577663 w 5275778"/>
                <a:gd name="connsiteY308" fmla="*/ 1097222 h 1161122"/>
                <a:gd name="connsiteX309" fmla="*/ 1576206 w 5275778"/>
                <a:gd name="connsiteY309" fmla="*/ 1112183 h 1161122"/>
                <a:gd name="connsiteX310" fmla="*/ 1515854 w 5275778"/>
                <a:gd name="connsiteY310" fmla="*/ 1106132 h 1161122"/>
                <a:gd name="connsiteX311" fmla="*/ 1636749 w 5275778"/>
                <a:gd name="connsiteY311" fmla="*/ 1117845 h 1161122"/>
                <a:gd name="connsiteX312" fmla="*/ 1638110 w 5275778"/>
                <a:gd name="connsiteY312" fmla="*/ 1102874 h 1161122"/>
                <a:gd name="connsiteX313" fmla="*/ 1698481 w 5275778"/>
                <a:gd name="connsiteY313" fmla="*/ 1108137 h 1161122"/>
                <a:gd name="connsiteX314" fmla="*/ 1697215 w 5275778"/>
                <a:gd name="connsiteY314" fmla="*/ 1123117 h 1161122"/>
                <a:gd name="connsiteX315" fmla="*/ 1636749 w 5275778"/>
                <a:gd name="connsiteY315" fmla="*/ 1117845 h 1161122"/>
                <a:gd name="connsiteX316" fmla="*/ 1757806 w 5275778"/>
                <a:gd name="connsiteY316" fmla="*/ 1128028 h 1161122"/>
                <a:gd name="connsiteX317" fmla="*/ 1758976 w 5275778"/>
                <a:gd name="connsiteY317" fmla="*/ 1113038 h 1161122"/>
                <a:gd name="connsiteX318" fmla="*/ 1819414 w 5275778"/>
                <a:gd name="connsiteY318" fmla="*/ 1117560 h 1161122"/>
                <a:gd name="connsiteX319" fmla="*/ 1818339 w 5275778"/>
                <a:gd name="connsiteY319" fmla="*/ 1132559 h 1161122"/>
                <a:gd name="connsiteX320" fmla="*/ 1757806 w 5275778"/>
                <a:gd name="connsiteY320" fmla="*/ 1128028 h 1161122"/>
                <a:gd name="connsiteX321" fmla="*/ 1878996 w 5275778"/>
                <a:gd name="connsiteY321" fmla="*/ 1136739 h 1161122"/>
                <a:gd name="connsiteX322" fmla="*/ 1879985 w 5275778"/>
                <a:gd name="connsiteY322" fmla="*/ 1121739 h 1161122"/>
                <a:gd name="connsiteX323" fmla="*/ 1940461 w 5275778"/>
                <a:gd name="connsiteY323" fmla="*/ 1125549 h 1161122"/>
                <a:gd name="connsiteX324" fmla="*/ 1939548 w 5275778"/>
                <a:gd name="connsiteY324" fmla="*/ 1140557 h 1161122"/>
                <a:gd name="connsiteX325" fmla="*/ 1878996 w 5275778"/>
                <a:gd name="connsiteY325" fmla="*/ 1136739 h 1161122"/>
                <a:gd name="connsiteX326" fmla="*/ 2000281 w 5275778"/>
                <a:gd name="connsiteY326" fmla="*/ 1144043 h 1161122"/>
                <a:gd name="connsiteX327" fmla="*/ 2001109 w 5275778"/>
                <a:gd name="connsiteY327" fmla="*/ 1129035 h 1161122"/>
                <a:gd name="connsiteX328" fmla="*/ 2061585 w 5275778"/>
                <a:gd name="connsiteY328" fmla="*/ 1132169 h 1161122"/>
                <a:gd name="connsiteX329" fmla="*/ 2060842 w 5275778"/>
                <a:gd name="connsiteY329" fmla="*/ 1147188 h 1161122"/>
                <a:gd name="connsiteX330" fmla="*/ 2000281 w 5275778"/>
                <a:gd name="connsiteY330" fmla="*/ 1144043 h 1161122"/>
                <a:gd name="connsiteX331" fmla="*/ 2121661 w 5275778"/>
                <a:gd name="connsiteY331" fmla="*/ 1150009 h 1161122"/>
                <a:gd name="connsiteX332" fmla="*/ 2122318 w 5275778"/>
                <a:gd name="connsiteY332" fmla="*/ 1134991 h 1161122"/>
                <a:gd name="connsiteX333" fmla="*/ 2182784 w 5275778"/>
                <a:gd name="connsiteY333" fmla="*/ 1137470 h 1161122"/>
                <a:gd name="connsiteX334" fmla="*/ 2182204 w 5275778"/>
                <a:gd name="connsiteY334" fmla="*/ 1152488 h 1161122"/>
                <a:gd name="connsiteX335" fmla="*/ 2121661 w 5275778"/>
                <a:gd name="connsiteY335" fmla="*/ 1150009 h 1161122"/>
                <a:gd name="connsiteX336" fmla="*/ 2243108 w 5275778"/>
                <a:gd name="connsiteY336" fmla="*/ 1154664 h 1161122"/>
                <a:gd name="connsiteX337" fmla="*/ 2243612 w 5275778"/>
                <a:gd name="connsiteY337" fmla="*/ 1139636 h 1161122"/>
                <a:gd name="connsiteX338" fmla="*/ 2304041 w 5275778"/>
                <a:gd name="connsiteY338" fmla="*/ 1141479 h 1161122"/>
                <a:gd name="connsiteX339" fmla="*/ 2303622 w 5275778"/>
                <a:gd name="connsiteY339" fmla="*/ 1156506 h 1161122"/>
                <a:gd name="connsiteX340" fmla="*/ 2243108 w 5275778"/>
                <a:gd name="connsiteY340" fmla="*/ 1154664 h 1161122"/>
                <a:gd name="connsiteX341" fmla="*/ 2364564 w 5275778"/>
                <a:gd name="connsiteY341" fmla="*/ 1158045 h 1161122"/>
                <a:gd name="connsiteX342" fmla="*/ 2364907 w 5275778"/>
                <a:gd name="connsiteY342" fmla="*/ 1143008 h 1161122"/>
                <a:gd name="connsiteX343" fmla="*/ 2425354 w 5275778"/>
                <a:gd name="connsiteY343" fmla="*/ 1144224 h 1161122"/>
                <a:gd name="connsiteX344" fmla="*/ 2425088 w 5275778"/>
                <a:gd name="connsiteY344" fmla="*/ 1159261 h 1161122"/>
                <a:gd name="connsiteX345" fmla="*/ 2364564 w 5275778"/>
                <a:gd name="connsiteY345" fmla="*/ 1158045 h 1161122"/>
                <a:gd name="connsiteX346" fmla="*/ 2485954 w 5275778"/>
                <a:gd name="connsiteY346" fmla="*/ 1160173 h 1161122"/>
                <a:gd name="connsiteX347" fmla="*/ 2486145 w 5275778"/>
                <a:gd name="connsiteY347" fmla="*/ 1145145 h 1161122"/>
                <a:gd name="connsiteX348" fmla="*/ 2546706 w 5275778"/>
                <a:gd name="connsiteY348" fmla="*/ 1145744 h 1161122"/>
                <a:gd name="connsiteX349" fmla="*/ 2546592 w 5275778"/>
                <a:gd name="connsiteY349" fmla="*/ 1160781 h 1161122"/>
                <a:gd name="connsiteX350" fmla="*/ 2485954 w 5275778"/>
                <a:gd name="connsiteY350" fmla="*/ 1160173 h 1161122"/>
                <a:gd name="connsiteX351" fmla="*/ 2607373 w 5275778"/>
                <a:gd name="connsiteY351" fmla="*/ 1161085 h 1161122"/>
                <a:gd name="connsiteX352" fmla="*/ 2637892 w 5275778"/>
                <a:gd name="connsiteY352" fmla="*/ 1161123 h 1161122"/>
                <a:gd name="connsiteX353" fmla="*/ 2668410 w 5275778"/>
                <a:gd name="connsiteY353" fmla="*/ 1161085 h 1161122"/>
                <a:gd name="connsiteX354" fmla="*/ 2668372 w 5275778"/>
                <a:gd name="connsiteY354" fmla="*/ 1146048 h 1161122"/>
                <a:gd name="connsiteX355" fmla="*/ 2637892 w 5275778"/>
                <a:gd name="connsiteY355" fmla="*/ 1146086 h 1161122"/>
                <a:gd name="connsiteX356" fmla="*/ 2607411 w 5275778"/>
                <a:gd name="connsiteY356" fmla="*/ 1146048 h 1161122"/>
                <a:gd name="connsiteX357" fmla="*/ 2607373 w 5275778"/>
                <a:gd name="connsiteY357" fmla="*/ 1161085 h 1161122"/>
                <a:gd name="connsiteX358" fmla="*/ 2729181 w 5275778"/>
                <a:gd name="connsiteY358" fmla="*/ 1160781 h 1161122"/>
                <a:gd name="connsiteX359" fmla="*/ 2729077 w 5275778"/>
                <a:gd name="connsiteY359" fmla="*/ 1145744 h 1161122"/>
                <a:gd name="connsiteX360" fmla="*/ 2789638 w 5275778"/>
                <a:gd name="connsiteY360" fmla="*/ 1145145 h 1161122"/>
                <a:gd name="connsiteX361" fmla="*/ 2789829 w 5275778"/>
                <a:gd name="connsiteY361" fmla="*/ 1160173 h 1161122"/>
                <a:gd name="connsiteX362" fmla="*/ 2729181 w 5275778"/>
                <a:gd name="connsiteY362" fmla="*/ 1160781 h 1161122"/>
                <a:gd name="connsiteX363" fmla="*/ 2850686 w 5275778"/>
                <a:gd name="connsiteY363" fmla="*/ 1159261 h 1161122"/>
                <a:gd name="connsiteX364" fmla="*/ 2850428 w 5275778"/>
                <a:gd name="connsiteY364" fmla="*/ 1144224 h 1161122"/>
                <a:gd name="connsiteX365" fmla="*/ 2910876 w 5275778"/>
                <a:gd name="connsiteY365" fmla="*/ 1143008 h 1161122"/>
                <a:gd name="connsiteX366" fmla="*/ 2911218 w 5275778"/>
                <a:gd name="connsiteY366" fmla="*/ 1158045 h 1161122"/>
                <a:gd name="connsiteX367" fmla="*/ 2850686 w 5275778"/>
                <a:gd name="connsiteY367" fmla="*/ 1159261 h 1161122"/>
                <a:gd name="connsiteX368" fmla="*/ 2972161 w 5275778"/>
                <a:gd name="connsiteY368" fmla="*/ 1156506 h 1161122"/>
                <a:gd name="connsiteX369" fmla="*/ 2971742 w 5275778"/>
                <a:gd name="connsiteY369" fmla="*/ 1141479 h 1161122"/>
                <a:gd name="connsiteX370" fmla="*/ 3032171 w 5275778"/>
                <a:gd name="connsiteY370" fmla="*/ 1139636 h 1161122"/>
                <a:gd name="connsiteX371" fmla="*/ 3032666 w 5275778"/>
                <a:gd name="connsiteY371" fmla="*/ 1154664 h 1161122"/>
                <a:gd name="connsiteX372" fmla="*/ 2972161 w 5275778"/>
                <a:gd name="connsiteY372" fmla="*/ 1156506 h 1161122"/>
                <a:gd name="connsiteX373" fmla="*/ 3093579 w 5275778"/>
                <a:gd name="connsiteY373" fmla="*/ 1152488 h 1161122"/>
                <a:gd name="connsiteX374" fmla="*/ 3092999 w 5275778"/>
                <a:gd name="connsiteY374" fmla="*/ 1137470 h 1161122"/>
                <a:gd name="connsiteX375" fmla="*/ 3153465 w 5275778"/>
                <a:gd name="connsiteY375" fmla="*/ 1134991 h 1161122"/>
                <a:gd name="connsiteX376" fmla="*/ 3154122 w 5275778"/>
                <a:gd name="connsiteY376" fmla="*/ 1150009 h 1161122"/>
                <a:gd name="connsiteX377" fmla="*/ 3093579 w 5275778"/>
                <a:gd name="connsiteY377" fmla="*/ 1152488 h 1161122"/>
                <a:gd name="connsiteX378" fmla="*/ 3214941 w 5275778"/>
                <a:gd name="connsiteY378" fmla="*/ 1147188 h 1161122"/>
                <a:gd name="connsiteX379" fmla="*/ 3214198 w 5275778"/>
                <a:gd name="connsiteY379" fmla="*/ 1132169 h 1161122"/>
                <a:gd name="connsiteX380" fmla="*/ 3274674 w 5275778"/>
                <a:gd name="connsiteY380" fmla="*/ 1129035 h 1161122"/>
                <a:gd name="connsiteX381" fmla="*/ 3275502 w 5275778"/>
                <a:gd name="connsiteY381" fmla="*/ 1144043 h 1161122"/>
                <a:gd name="connsiteX382" fmla="*/ 3214941 w 5275778"/>
                <a:gd name="connsiteY382" fmla="*/ 1147188 h 1161122"/>
                <a:gd name="connsiteX383" fmla="*/ 3336235 w 5275778"/>
                <a:gd name="connsiteY383" fmla="*/ 1140557 h 1161122"/>
                <a:gd name="connsiteX384" fmla="*/ 3335321 w 5275778"/>
                <a:gd name="connsiteY384" fmla="*/ 1125549 h 1161122"/>
                <a:gd name="connsiteX385" fmla="*/ 3395797 w 5275778"/>
                <a:gd name="connsiteY385" fmla="*/ 1121739 h 1161122"/>
                <a:gd name="connsiteX386" fmla="*/ 3396787 w 5275778"/>
                <a:gd name="connsiteY386" fmla="*/ 1136739 h 1161122"/>
                <a:gd name="connsiteX387" fmla="*/ 3336235 w 5275778"/>
                <a:gd name="connsiteY387" fmla="*/ 1140557 h 1161122"/>
                <a:gd name="connsiteX388" fmla="*/ 3457444 w 5275778"/>
                <a:gd name="connsiteY388" fmla="*/ 1132559 h 1161122"/>
                <a:gd name="connsiteX389" fmla="*/ 3456369 w 5275778"/>
                <a:gd name="connsiteY389" fmla="*/ 1117560 h 1161122"/>
                <a:gd name="connsiteX390" fmla="*/ 3516806 w 5275778"/>
                <a:gd name="connsiteY390" fmla="*/ 1113038 h 1161122"/>
                <a:gd name="connsiteX391" fmla="*/ 3517978 w 5275778"/>
                <a:gd name="connsiteY391" fmla="*/ 1128028 h 1161122"/>
                <a:gd name="connsiteX392" fmla="*/ 3457444 w 5275778"/>
                <a:gd name="connsiteY392" fmla="*/ 1132559 h 1161122"/>
                <a:gd name="connsiteX393" fmla="*/ 3578568 w 5275778"/>
                <a:gd name="connsiteY393" fmla="*/ 1123117 h 1161122"/>
                <a:gd name="connsiteX394" fmla="*/ 3577302 w 5275778"/>
                <a:gd name="connsiteY394" fmla="*/ 1108137 h 1161122"/>
                <a:gd name="connsiteX395" fmla="*/ 3637673 w 5275778"/>
                <a:gd name="connsiteY395" fmla="*/ 1102874 h 1161122"/>
                <a:gd name="connsiteX396" fmla="*/ 3639034 w 5275778"/>
                <a:gd name="connsiteY396" fmla="*/ 1117845 h 1161122"/>
                <a:gd name="connsiteX397" fmla="*/ 3578568 w 5275778"/>
                <a:gd name="connsiteY397" fmla="*/ 1123117 h 1161122"/>
                <a:gd name="connsiteX398" fmla="*/ 3699577 w 5275778"/>
                <a:gd name="connsiteY398" fmla="*/ 1112183 h 1161122"/>
                <a:gd name="connsiteX399" fmla="*/ 3698120 w 5275778"/>
                <a:gd name="connsiteY399" fmla="*/ 1097222 h 1161122"/>
                <a:gd name="connsiteX400" fmla="*/ 3758377 w 5275778"/>
                <a:gd name="connsiteY400" fmla="*/ 1091180 h 1161122"/>
                <a:gd name="connsiteX401" fmla="*/ 3759929 w 5275778"/>
                <a:gd name="connsiteY401" fmla="*/ 1106132 h 1161122"/>
                <a:gd name="connsiteX402" fmla="*/ 3699577 w 5275778"/>
                <a:gd name="connsiteY402" fmla="*/ 1112183 h 1161122"/>
                <a:gd name="connsiteX403" fmla="*/ 3820443 w 5275778"/>
                <a:gd name="connsiteY403" fmla="*/ 1099654 h 1161122"/>
                <a:gd name="connsiteX404" fmla="*/ 3818777 w 5275778"/>
                <a:gd name="connsiteY404" fmla="*/ 1084712 h 1161122"/>
                <a:gd name="connsiteX405" fmla="*/ 3878853 w 5275778"/>
                <a:gd name="connsiteY405" fmla="*/ 1077863 h 1161122"/>
                <a:gd name="connsiteX406" fmla="*/ 3880614 w 5275778"/>
                <a:gd name="connsiteY406" fmla="*/ 1092786 h 1161122"/>
                <a:gd name="connsiteX407" fmla="*/ 3820443 w 5275778"/>
                <a:gd name="connsiteY407" fmla="*/ 1099654 h 1161122"/>
                <a:gd name="connsiteX408" fmla="*/ 3941119 w 5275778"/>
                <a:gd name="connsiteY408" fmla="*/ 1085433 h 1161122"/>
                <a:gd name="connsiteX409" fmla="*/ 3939244 w 5275778"/>
                <a:gd name="connsiteY409" fmla="*/ 1070520 h 1161122"/>
                <a:gd name="connsiteX410" fmla="*/ 3999053 w 5275778"/>
                <a:gd name="connsiteY410" fmla="*/ 1062797 h 1161122"/>
                <a:gd name="connsiteX411" fmla="*/ 4001043 w 5275778"/>
                <a:gd name="connsiteY411" fmla="*/ 1077701 h 1161122"/>
                <a:gd name="connsiteX412" fmla="*/ 3941119 w 5275778"/>
                <a:gd name="connsiteY412" fmla="*/ 1085433 h 1161122"/>
                <a:gd name="connsiteX413" fmla="*/ 4061557 w 5275778"/>
                <a:gd name="connsiteY413" fmla="*/ 1069389 h 1161122"/>
                <a:gd name="connsiteX414" fmla="*/ 4059443 w 5275778"/>
                <a:gd name="connsiteY414" fmla="*/ 1054514 h 1161122"/>
                <a:gd name="connsiteX415" fmla="*/ 4119139 w 5275778"/>
                <a:gd name="connsiteY415" fmla="*/ 1045812 h 1161122"/>
                <a:gd name="connsiteX416" fmla="*/ 4121376 w 5275778"/>
                <a:gd name="connsiteY416" fmla="*/ 1060679 h 1161122"/>
                <a:gd name="connsiteX417" fmla="*/ 4061557 w 5275778"/>
                <a:gd name="connsiteY417" fmla="*/ 1069389 h 1161122"/>
                <a:gd name="connsiteX418" fmla="*/ 4181662 w 5275778"/>
                <a:gd name="connsiteY418" fmla="*/ 1051369 h 1161122"/>
                <a:gd name="connsiteX419" fmla="*/ 4179291 w 5275778"/>
                <a:gd name="connsiteY419" fmla="*/ 1036522 h 1161122"/>
                <a:gd name="connsiteX420" fmla="*/ 4239034 w 5275778"/>
                <a:gd name="connsiteY420" fmla="*/ 1026738 h 1161122"/>
                <a:gd name="connsiteX421" fmla="*/ 4241547 w 5275778"/>
                <a:gd name="connsiteY421" fmla="*/ 1041557 h 1161122"/>
                <a:gd name="connsiteX422" fmla="*/ 4181662 w 5275778"/>
                <a:gd name="connsiteY422" fmla="*/ 1051369 h 1161122"/>
                <a:gd name="connsiteX423" fmla="*/ 4301272 w 5275778"/>
                <a:gd name="connsiteY423" fmla="*/ 1031174 h 1161122"/>
                <a:gd name="connsiteX424" fmla="*/ 4298615 w 5275778"/>
                <a:gd name="connsiteY424" fmla="*/ 1016374 h 1161122"/>
                <a:gd name="connsiteX425" fmla="*/ 4358416 w 5275778"/>
                <a:gd name="connsiteY425" fmla="*/ 1005346 h 1161122"/>
                <a:gd name="connsiteX426" fmla="*/ 4361233 w 5275778"/>
                <a:gd name="connsiteY426" fmla="*/ 1020117 h 1161122"/>
                <a:gd name="connsiteX427" fmla="*/ 4301272 w 5275778"/>
                <a:gd name="connsiteY427" fmla="*/ 1031174 h 1161122"/>
                <a:gd name="connsiteX428" fmla="*/ 4420539 w 5275778"/>
                <a:gd name="connsiteY428" fmla="*/ 1008490 h 1161122"/>
                <a:gd name="connsiteX429" fmla="*/ 4417559 w 5275778"/>
                <a:gd name="connsiteY429" fmla="*/ 993757 h 1161122"/>
                <a:gd name="connsiteX430" fmla="*/ 4477026 w 5275778"/>
                <a:gd name="connsiteY430" fmla="*/ 981379 h 1161122"/>
                <a:gd name="connsiteX431" fmla="*/ 4480196 w 5275778"/>
                <a:gd name="connsiteY431" fmla="*/ 996075 h 1161122"/>
                <a:gd name="connsiteX432" fmla="*/ 4420539 w 5275778"/>
                <a:gd name="connsiteY432" fmla="*/ 1008490 h 1161122"/>
                <a:gd name="connsiteX433" fmla="*/ 4539606 w 5275778"/>
                <a:gd name="connsiteY433" fmla="*/ 982899 h 1161122"/>
                <a:gd name="connsiteX434" fmla="*/ 4536236 w 5275778"/>
                <a:gd name="connsiteY434" fmla="*/ 968242 h 1161122"/>
                <a:gd name="connsiteX435" fmla="*/ 4594817 w 5275778"/>
                <a:gd name="connsiteY435" fmla="*/ 954392 h 1161122"/>
                <a:gd name="connsiteX436" fmla="*/ 4598397 w 5275778"/>
                <a:gd name="connsiteY436" fmla="*/ 968992 h 1161122"/>
                <a:gd name="connsiteX437" fmla="*/ 4539606 w 5275778"/>
                <a:gd name="connsiteY437" fmla="*/ 982899 h 1161122"/>
                <a:gd name="connsiteX438" fmla="*/ 4657426 w 5275778"/>
                <a:gd name="connsiteY438" fmla="*/ 954069 h 1161122"/>
                <a:gd name="connsiteX439" fmla="*/ 4653609 w 5275778"/>
                <a:gd name="connsiteY439" fmla="*/ 939532 h 1161122"/>
                <a:gd name="connsiteX440" fmla="*/ 4712152 w 5275778"/>
                <a:gd name="connsiteY440" fmla="*/ 923657 h 1161122"/>
                <a:gd name="connsiteX441" fmla="*/ 4716236 w 5275778"/>
                <a:gd name="connsiteY441" fmla="*/ 938126 h 1161122"/>
                <a:gd name="connsiteX442" fmla="*/ 4657426 w 5275778"/>
                <a:gd name="connsiteY442" fmla="*/ 954069 h 1161122"/>
                <a:gd name="connsiteX443" fmla="*/ 4774465 w 5275778"/>
                <a:gd name="connsiteY443" fmla="*/ 921125 h 1161122"/>
                <a:gd name="connsiteX444" fmla="*/ 4770086 w 5275778"/>
                <a:gd name="connsiteY444" fmla="*/ 906741 h 1161122"/>
                <a:gd name="connsiteX445" fmla="*/ 4827402 w 5275778"/>
                <a:gd name="connsiteY445" fmla="*/ 888639 h 1161122"/>
                <a:gd name="connsiteX446" fmla="*/ 4832124 w 5275778"/>
                <a:gd name="connsiteY446" fmla="*/ 902915 h 1161122"/>
                <a:gd name="connsiteX447" fmla="*/ 4774465 w 5275778"/>
                <a:gd name="connsiteY447" fmla="*/ 921125 h 1161122"/>
                <a:gd name="connsiteX448" fmla="*/ 4889487 w 5275778"/>
                <a:gd name="connsiteY448" fmla="*/ 883188 h 1161122"/>
                <a:gd name="connsiteX449" fmla="*/ 4884385 w 5275778"/>
                <a:gd name="connsiteY449" fmla="*/ 869045 h 1161122"/>
                <a:gd name="connsiteX450" fmla="*/ 4940910 w 5275778"/>
                <a:gd name="connsiteY450" fmla="*/ 847701 h 1161122"/>
                <a:gd name="connsiteX451" fmla="*/ 4946478 w 5275778"/>
                <a:gd name="connsiteY451" fmla="*/ 861669 h 1161122"/>
                <a:gd name="connsiteX452" fmla="*/ 4889487 w 5275778"/>
                <a:gd name="connsiteY452" fmla="*/ 883188 h 1161122"/>
                <a:gd name="connsiteX453" fmla="*/ 5002547 w 5275778"/>
                <a:gd name="connsiteY453" fmla="*/ 838158 h 1161122"/>
                <a:gd name="connsiteX454" fmla="*/ 4996426 w 5275778"/>
                <a:gd name="connsiteY454" fmla="*/ 824421 h 1161122"/>
                <a:gd name="connsiteX455" fmla="*/ 5050619 w 5275778"/>
                <a:gd name="connsiteY455" fmla="*/ 798799 h 1161122"/>
                <a:gd name="connsiteX456" fmla="*/ 5057426 w 5275778"/>
                <a:gd name="connsiteY456" fmla="*/ 812211 h 1161122"/>
                <a:gd name="connsiteX457" fmla="*/ 5002547 w 5275778"/>
                <a:gd name="connsiteY457" fmla="*/ 838158 h 1161122"/>
                <a:gd name="connsiteX458" fmla="*/ 5110581 w 5275778"/>
                <a:gd name="connsiteY458" fmla="*/ 783235 h 1161122"/>
                <a:gd name="connsiteX459" fmla="*/ 5102909 w 5275778"/>
                <a:gd name="connsiteY459" fmla="*/ 770298 h 1161122"/>
                <a:gd name="connsiteX460" fmla="*/ 5152619 w 5275778"/>
                <a:gd name="connsiteY460" fmla="*/ 737974 h 1161122"/>
                <a:gd name="connsiteX461" fmla="*/ 5161452 w 5275778"/>
                <a:gd name="connsiteY461" fmla="*/ 750156 h 1161122"/>
                <a:gd name="connsiteX462" fmla="*/ 5110581 w 5275778"/>
                <a:gd name="connsiteY462" fmla="*/ 783235 h 1161122"/>
                <a:gd name="connsiteX463" fmla="*/ 5208506 w 5275778"/>
                <a:gd name="connsiteY463" fmla="*/ 711411 h 1161122"/>
                <a:gd name="connsiteX464" fmla="*/ 5198092 w 5275778"/>
                <a:gd name="connsiteY464" fmla="*/ 700552 h 1161122"/>
                <a:gd name="connsiteX465" fmla="*/ 5235122 w 5275778"/>
                <a:gd name="connsiteY465" fmla="*/ 657309 h 1161122"/>
                <a:gd name="connsiteX466" fmla="*/ 5247659 w 5275778"/>
                <a:gd name="connsiteY466" fmla="*/ 665640 h 1161122"/>
                <a:gd name="connsiteX467" fmla="*/ 5208506 w 5275778"/>
                <a:gd name="connsiteY467" fmla="*/ 711411 h 1161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</a:cxnLst>
              <a:rect l="l" t="t" r="r" b="b"/>
              <a:pathLst>
                <a:path w="5275778" h="1161122">
                  <a:moveTo>
                    <a:pt x="5272295" y="610659"/>
                  </a:moveTo>
                  <a:lnTo>
                    <a:pt x="5257626" y="607268"/>
                  </a:lnTo>
                  <a:cubicBezTo>
                    <a:pt x="5259682" y="598383"/>
                    <a:pt x="5260720" y="589485"/>
                    <a:pt x="5260720" y="580560"/>
                  </a:cubicBezTo>
                  <a:cubicBezTo>
                    <a:pt x="5260720" y="571636"/>
                    <a:pt x="5259682" y="562739"/>
                    <a:pt x="5257626" y="553853"/>
                  </a:cubicBezTo>
                  <a:lnTo>
                    <a:pt x="5272295" y="550462"/>
                  </a:lnTo>
                  <a:cubicBezTo>
                    <a:pt x="5274608" y="560430"/>
                    <a:pt x="5275779" y="570465"/>
                    <a:pt x="5275779" y="580560"/>
                  </a:cubicBezTo>
                  <a:cubicBezTo>
                    <a:pt x="5275779" y="590655"/>
                    <a:pt x="5274608" y="600691"/>
                    <a:pt x="5272295" y="610659"/>
                  </a:cubicBezTo>
                  <a:close/>
                  <a:moveTo>
                    <a:pt x="5247659" y="495481"/>
                  </a:moveTo>
                  <a:lnTo>
                    <a:pt x="5235122" y="503812"/>
                  </a:lnTo>
                  <a:cubicBezTo>
                    <a:pt x="5225518" y="489420"/>
                    <a:pt x="5213180" y="474987"/>
                    <a:pt x="5198092" y="460568"/>
                  </a:cubicBezTo>
                  <a:lnTo>
                    <a:pt x="5208506" y="449711"/>
                  </a:lnTo>
                  <a:cubicBezTo>
                    <a:pt x="5224252" y="464753"/>
                    <a:pt x="5237341" y="480018"/>
                    <a:pt x="5247659" y="495481"/>
                  </a:cubicBezTo>
                  <a:close/>
                  <a:moveTo>
                    <a:pt x="5161452" y="410966"/>
                  </a:moveTo>
                  <a:lnTo>
                    <a:pt x="5152619" y="423146"/>
                  </a:lnTo>
                  <a:cubicBezTo>
                    <a:pt x="5137559" y="412274"/>
                    <a:pt x="5120977" y="401494"/>
                    <a:pt x="5102909" y="390822"/>
                  </a:cubicBezTo>
                  <a:lnTo>
                    <a:pt x="5110581" y="377886"/>
                  </a:lnTo>
                  <a:cubicBezTo>
                    <a:pt x="5128992" y="388762"/>
                    <a:pt x="5145965" y="399792"/>
                    <a:pt x="5161452" y="410966"/>
                  </a:cubicBezTo>
                  <a:close/>
                  <a:moveTo>
                    <a:pt x="5057426" y="348909"/>
                  </a:moveTo>
                  <a:lnTo>
                    <a:pt x="5050619" y="362321"/>
                  </a:lnTo>
                  <a:cubicBezTo>
                    <a:pt x="5033513" y="353682"/>
                    <a:pt x="5015446" y="345137"/>
                    <a:pt x="4996426" y="336699"/>
                  </a:cubicBezTo>
                  <a:lnTo>
                    <a:pt x="5002547" y="322963"/>
                  </a:lnTo>
                  <a:cubicBezTo>
                    <a:pt x="5021776" y="331495"/>
                    <a:pt x="5040082" y="340146"/>
                    <a:pt x="5057426" y="348909"/>
                  </a:cubicBezTo>
                  <a:close/>
                  <a:moveTo>
                    <a:pt x="4946478" y="299452"/>
                  </a:moveTo>
                  <a:lnTo>
                    <a:pt x="4940910" y="313420"/>
                  </a:lnTo>
                  <a:cubicBezTo>
                    <a:pt x="4922766" y="306214"/>
                    <a:pt x="4903908" y="299097"/>
                    <a:pt x="4884385" y="292076"/>
                  </a:cubicBezTo>
                  <a:lnTo>
                    <a:pt x="4889496" y="277932"/>
                  </a:lnTo>
                  <a:cubicBezTo>
                    <a:pt x="4909163" y="285007"/>
                    <a:pt x="4928164" y="292181"/>
                    <a:pt x="4946478" y="299452"/>
                  </a:cubicBezTo>
                  <a:close/>
                  <a:moveTo>
                    <a:pt x="4832124" y="258205"/>
                  </a:moveTo>
                  <a:lnTo>
                    <a:pt x="4827402" y="272482"/>
                  </a:lnTo>
                  <a:cubicBezTo>
                    <a:pt x="4808820" y="266367"/>
                    <a:pt x="4789706" y="260331"/>
                    <a:pt x="4770086" y="254379"/>
                  </a:cubicBezTo>
                  <a:lnTo>
                    <a:pt x="4774465" y="239995"/>
                  </a:lnTo>
                  <a:cubicBezTo>
                    <a:pt x="4794199" y="245981"/>
                    <a:pt x="4813418" y="252052"/>
                    <a:pt x="4832124" y="258205"/>
                  </a:cubicBezTo>
                  <a:close/>
                  <a:moveTo>
                    <a:pt x="4716236" y="222995"/>
                  </a:moveTo>
                  <a:lnTo>
                    <a:pt x="4712152" y="237464"/>
                  </a:lnTo>
                  <a:cubicBezTo>
                    <a:pt x="4693066" y="232097"/>
                    <a:pt x="4673542" y="226804"/>
                    <a:pt x="4653609" y="221589"/>
                  </a:cubicBezTo>
                  <a:lnTo>
                    <a:pt x="4657435" y="207047"/>
                  </a:lnTo>
                  <a:cubicBezTo>
                    <a:pt x="4677454" y="212285"/>
                    <a:pt x="4697055" y="217601"/>
                    <a:pt x="4716236" y="222995"/>
                  </a:cubicBezTo>
                  <a:close/>
                  <a:moveTo>
                    <a:pt x="4598397" y="192125"/>
                  </a:moveTo>
                  <a:lnTo>
                    <a:pt x="4594817" y="206726"/>
                  </a:lnTo>
                  <a:cubicBezTo>
                    <a:pt x="4575636" y="202039"/>
                    <a:pt x="4556103" y="197421"/>
                    <a:pt x="4536236" y="192874"/>
                  </a:cubicBezTo>
                  <a:lnTo>
                    <a:pt x="4539606" y="178221"/>
                  </a:lnTo>
                  <a:cubicBezTo>
                    <a:pt x="4559539" y="182785"/>
                    <a:pt x="4579139" y="187420"/>
                    <a:pt x="4598397" y="192125"/>
                  </a:cubicBezTo>
                  <a:close/>
                  <a:moveTo>
                    <a:pt x="4480196" y="165049"/>
                  </a:moveTo>
                  <a:lnTo>
                    <a:pt x="4477026" y="179746"/>
                  </a:lnTo>
                  <a:cubicBezTo>
                    <a:pt x="4457502" y="175551"/>
                    <a:pt x="4437673" y="171422"/>
                    <a:pt x="4417550" y="167361"/>
                  </a:cubicBezTo>
                  <a:lnTo>
                    <a:pt x="4420539" y="152626"/>
                  </a:lnTo>
                  <a:cubicBezTo>
                    <a:pt x="4440719" y="156700"/>
                    <a:pt x="4460605" y="160840"/>
                    <a:pt x="4480196" y="165049"/>
                  </a:cubicBezTo>
                  <a:close/>
                  <a:moveTo>
                    <a:pt x="4361233" y="141007"/>
                  </a:moveTo>
                  <a:lnTo>
                    <a:pt x="4358416" y="155775"/>
                  </a:lnTo>
                  <a:cubicBezTo>
                    <a:pt x="4338739" y="152035"/>
                    <a:pt x="4318796" y="148357"/>
                    <a:pt x="4298615" y="144743"/>
                  </a:cubicBezTo>
                  <a:lnTo>
                    <a:pt x="4301272" y="129946"/>
                  </a:lnTo>
                  <a:cubicBezTo>
                    <a:pt x="4321509" y="133569"/>
                    <a:pt x="4341500" y="137257"/>
                    <a:pt x="4361233" y="141007"/>
                  </a:cubicBezTo>
                  <a:close/>
                  <a:moveTo>
                    <a:pt x="4241547" y="119564"/>
                  </a:moveTo>
                  <a:lnTo>
                    <a:pt x="4239034" y="134386"/>
                  </a:lnTo>
                  <a:cubicBezTo>
                    <a:pt x="4219339" y="131062"/>
                    <a:pt x="4199415" y="127799"/>
                    <a:pt x="4179282" y="124595"/>
                  </a:cubicBezTo>
                  <a:lnTo>
                    <a:pt x="4181662" y="109749"/>
                  </a:lnTo>
                  <a:cubicBezTo>
                    <a:pt x="4201833" y="112960"/>
                    <a:pt x="4221804" y="116231"/>
                    <a:pt x="4241547" y="119564"/>
                  </a:cubicBezTo>
                  <a:close/>
                  <a:moveTo>
                    <a:pt x="4121376" y="100437"/>
                  </a:moveTo>
                  <a:lnTo>
                    <a:pt x="4119139" y="115303"/>
                  </a:lnTo>
                  <a:cubicBezTo>
                    <a:pt x="4099434" y="112348"/>
                    <a:pt x="4079529" y="109451"/>
                    <a:pt x="4059443" y="106611"/>
                  </a:cubicBezTo>
                  <a:lnTo>
                    <a:pt x="4061557" y="91727"/>
                  </a:lnTo>
                  <a:cubicBezTo>
                    <a:pt x="4081690" y="94572"/>
                    <a:pt x="4101633" y="97476"/>
                    <a:pt x="4121376" y="100437"/>
                  </a:cubicBezTo>
                  <a:close/>
                  <a:moveTo>
                    <a:pt x="4001043" y="83423"/>
                  </a:moveTo>
                  <a:lnTo>
                    <a:pt x="3999053" y="98324"/>
                  </a:lnTo>
                  <a:cubicBezTo>
                    <a:pt x="3979282" y="95694"/>
                    <a:pt x="3959348" y="93118"/>
                    <a:pt x="3939244" y="90600"/>
                  </a:cubicBezTo>
                  <a:lnTo>
                    <a:pt x="3941119" y="75684"/>
                  </a:lnTo>
                  <a:cubicBezTo>
                    <a:pt x="3961262" y="78207"/>
                    <a:pt x="3981233" y="80788"/>
                    <a:pt x="4001043" y="83423"/>
                  </a:cubicBezTo>
                  <a:close/>
                  <a:moveTo>
                    <a:pt x="3880614" y="68332"/>
                  </a:moveTo>
                  <a:lnTo>
                    <a:pt x="3878853" y="83262"/>
                  </a:lnTo>
                  <a:cubicBezTo>
                    <a:pt x="3858977" y="80921"/>
                    <a:pt x="3838958" y="78636"/>
                    <a:pt x="3818777" y="76405"/>
                  </a:cubicBezTo>
                  <a:lnTo>
                    <a:pt x="3820433" y="61464"/>
                  </a:lnTo>
                  <a:cubicBezTo>
                    <a:pt x="3840643" y="63698"/>
                    <a:pt x="3860710" y="65988"/>
                    <a:pt x="3880614" y="68332"/>
                  </a:cubicBezTo>
                  <a:close/>
                  <a:moveTo>
                    <a:pt x="3759929" y="54986"/>
                  </a:moveTo>
                  <a:lnTo>
                    <a:pt x="3758368" y="69938"/>
                  </a:lnTo>
                  <a:cubicBezTo>
                    <a:pt x="3738425" y="67872"/>
                    <a:pt x="3718339" y="65859"/>
                    <a:pt x="3698120" y="63900"/>
                  </a:cubicBezTo>
                  <a:lnTo>
                    <a:pt x="3699577" y="48937"/>
                  </a:lnTo>
                  <a:cubicBezTo>
                    <a:pt x="3719824" y="50899"/>
                    <a:pt x="3739948" y="52916"/>
                    <a:pt x="3759929" y="54986"/>
                  </a:cubicBezTo>
                  <a:close/>
                  <a:moveTo>
                    <a:pt x="3639034" y="43271"/>
                  </a:moveTo>
                  <a:lnTo>
                    <a:pt x="3637673" y="58243"/>
                  </a:lnTo>
                  <a:cubicBezTo>
                    <a:pt x="3617673" y="56436"/>
                    <a:pt x="3597549" y="54681"/>
                    <a:pt x="3577302" y="52980"/>
                  </a:cubicBezTo>
                  <a:lnTo>
                    <a:pt x="3578568" y="38000"/>
                  </a:lnTo>
                  <a:cubicBezTo>
                    <a:pt x="3598844" y="39704"/>
                    <a:pt x="3618996" y="41461"/>
                    <a:pt x="3639034" y="43271"/>
                  </a:cubicBezTo>
                  <a:close/>
                  <a:moveTo>
                    <a:pt x="3517978" y="33096"/>
                  </a:moveTo>
                  <a:lnTo>
                    <a:pt x="3516806" y="48084"/>
                  </a:lnTo>
                  <a:cubicBezTo>
                    <a:pt x="3496769" y="46524"/>
                    <a:pt x="3476626" y="45015"/>
                    <a:pt x="3456369" y="43559"/>
                  </a:cubicBezTo>
                  <a:lnTo>
                    <a:pt x="3457444" y="28565"/>
                  </a:lnTo>
                  <a:cubicBezTo>
                    <a:pt x="3477730" y="30023"/>
                    <a:pt x="3497911" y="31534"/>
                    <a:pt x="3517978" y="33096"/>
                  </a:cubicBezTo>
                  <a:close/>
                  <a:moveTo>
                    <a:pt x="3396787" y="24385"/>
                  </a:moveTo>
                  <a:lnTo>
                    <a:pt x="3395797" y="39385"/>
                  </a:lnTo>
                  <a:cubicBezTo>
                    <a:pt x="3375740" y="38061"/>
                    <a:pt x="3355579" y="36789"/>
                    <a:pt x="3335321" y="35568"/>
                  </a:cubicBezTo>
                  <a:lnTo>
                    <a:pt x="3336235" y="20562"/>
                  </a:lnTo>
                  <a:cubicBezTo>
                    <a:pt x="3356521" y="21785"/>
                    <a:pt x="3376702" y="23059"/>
                    <a:pt x="3396787" y="24385"/>
                  </a:cubicBezTo>
                  <a:close/>
                  <a:moveTo>
                    <a:pt x="3275502" y="17074"/>
                  </a:moveTo>
                  <a:lnTo>
                    <a:pt x="3274674" y="32084"/>
                  </a:lnTo>
                  <a:cubicBezTo>
                    <a:pt x="3254607" y="30988"/>
                    <a:pt x="3234446" y="29942"/>
                    <a:pt x="3214198" y="28948"/>
                  </a:cubicBezTo>
                  <a:lnTo>
                    <a:pt x="3214941" y="13933"/>
                  </a:lnTo>
                  <a:cubicBezTo>
                    <a:pt x="3235217" y="14929"/>
                    <a:pt x="3255407" y="15976"/>
                    <a:pt x="3275502" y="17074"/>
                  </a:cubicBezTo>
                  <a:close/>
                  <a:moveTo>
                    <a:pt x="3154122" y="11112"/>
                  </a:moveTo>
                  <a:lnTo>
                    <a:pt x="3153465" y="26131"/>
                  </a:lnTo>
                  <a:cubicBezTo>
                    <a:pt x="3133389" y="25254"/>
                    <a:pt x="3113237" y="24428"/>
                    <a:pt x="3092999" y="23652"/>
                  </a:cubicBezTo>
                  <a:lnTo>
                    <a:pt x="3093579" y="8630"/>
                  </a:lnTo>
                  <a:cubicBezTo>
                    <a:pt x="3113836" y="9407"/>
                    <a:pt x="3134017" y="10234"/>
                    <a:pt x="3154122" y="11112"/>
                  </a:cubicBezTo>
                  <a:close/>
                  <a:moveTo>
                    <a:pt x="3032675" y="6458"/>
                  </a:moveTo>
                  <a:lnTo>
                    <a:pt x="3032171" y="21483"/>
                  </a:lnTo>
                  <a:cubicBezTo>
                    <a:pt x="3012104" y="20820"/>
                    <a:pt x="2991952" y="20207"/>
                    <a:pt x="2971742" y="19644"/>
                  </a:cubicBezTo>
                  <a:lnTo>
                    <a:pt x="2972161" y="4617"/>
                  </a:lnTo>
                  <a:cubicBezTo>
                    <a:pt x="2992399" y="5180"/>
                    <a:pt x="3012570" y="5794"/>
                    <a:pt x="3032675" y="6458"/>
                  </a:cubicBezTo>
                  <a:close/>
                  <a:moveTo>
                    <a:pt x="2911218" y="3079"/>
                  </a:moveTo>
                  <a:lnTo>
                    <a:pt x="2910876" y="18108"/>
                  </a:lnTo>
                  <a:cubicBezTo>
                    <a:pt x="2890790" y="17653"/>
                    <a:pt x="2870638" y="17247"/>
                    <a:pt x="2850428" y="16892"/>
                  </a:cubicBezTo>
                  <a:lnTo>
                    <a:pt x="2850695" y="1862"/>
                  </a:lnTo>
                  <a:cubicBezTo>
                    <a:pt x="2870933" y="2217"/>
                    <a:pt x="2891104" y="2623"/>
                    <a:pt x="2911218" y="3079"/>
                  </a:cubicBezTo>
                  <a:close/>
                  <a:moveTo>
                    <a:pt x="2789829" y="947"/>
                  </a:moveTo>
                  <a:lnTo>
                    <a:pt x="2789638" y="15979"/>
                  </a:lnTo>
                  <a:cubicBezTo>
                    <a:pt x="2769515" y="15727"/>
                    <a:pt x="2749324" y="15525"/>
                    <a:pt x="2729077" y="15374"/>
                  </a:cubicBezTo>
                  <a:lnTo>
                    <a:pt x="2729191" y="341"/>
                  </a:lnTo>
                  <a:cubicBezTo>
                    <a:pt x="2749458" y="493"/>
                    <a:pt x="2769676" y="695"/>
                    <a:pt x="2789829" y="947"/>
                  </a:cubicBezTo>
                  <a:close/>
                  <a:moveTo>
                    <a:pt x="2668410" y="38"/>
                  </a:moveTo>
                  <a:lnTo>
                    <a:pt x="2668372" y="15071"/>
                  </a:lnTo>
                  <a:cubicBezTo>
                    <a:pt x="2658225" y="15046"/>
                    <a:pt x="2648068" y="15033"/>
                    <a:pt x="2637892" y="15033"/>
                  </a:cubicBezTo>
                  <a:cubicBezTo>
                    <a:pt x="2627715" y="15033"/>
                    <a:pt x="2617558" y="15046"/>
                    <a:pt x="2607411" y="15071"/>
                  </a:cubicBezTo>
                  <a:lnTo>
                    <a:pt x="2607373" y="38"/>
                  </a:lnTo>
                  <a:cubicBezTo>
                    <a:pt x="2617530" y="13"/>
                    <a:pt x="2627706" y="0"/>
                    <a:pt x="2637892" y="0"/>
                  </a:cubicBezTo>
                  <a:cubicBezTo>
                    <a:pt x="2648077" y="0"/>
                    <a:pt x="2658253" y="13"/>
                    <a:pt x="2668410" y="38"/>
                  </a:cubicBezTo>
                  <a:close/>
                  <a:moveTo>
                    <a:pt x="2546602" y="341"/>
                  </a:moveTo>
                  <a:lnTo>
                    <a:pt x="2546706" y="15374"/>
                  </a:lnTo>
                  <a:cubicBezTo>
                    <a:pt x="2526459" y="15525"/>
                    <a:pt x="2506269" y="15727"/>
                    <a:pt x="2486145" y="15979"/>
                  </a:cubicBezTo>
                  <a:lnTo>
                    <a:pt x="2485954" y="947"/>
                  </a:lnTo>
                  <a:cubicBezTo>
                    <a:pt x="2506107" y="695"/>
                    <a:pt x="2526326" y="493"/>
                    <a:pt x="2546602" y="341"/>
                  </a:cubicBezTo>
                  <a:close/>
                  <a:moveTo>
                    <a:pt x="2425088" y="1862"/>
                  </a:moveTo>
                  <a:lnTo>
                    <a:pt x="2425354" y="16892"/>
                  </a:lnTo>
                  <a:cubicBezTo>
                    <a:pt x="2405145" y="17247"/>
                    <a:pt x="2384993" y="17653"/>
                    <a:pt x="2364907" y="18108"/>
                  </a:cubicBezTo>
                  <a:lnTo>
                    <a:pt x="2364564" y="3079"/>
                  </a:lnTo>
                  <a:cubicBezTo>
                    <a:pt x="2384679" y="2623"/>
                    <a:pt x="2404850" y="2217"/>
                    <a:pt x="2425088" y="1862"/>
                  </a:cubicBezTo>
                  <a:close/>
                  <a:moveTo>
                    <a:pt x="2303622" y="4617"/>
                  </a:moveTo>
                  <a:lnTo>
                    <a:pt x="2304041" y="19644"/>
                  </a:lnTo>
                  <a:cubicBezTo>
                    <a:pt x="2283831" y="20207"/>
                    <a:pt x="2263679" y="20820"/>
                    <a:pt x="2243612" y="21483"/>
                  </a:cubicBezTo>
                  <a:lnTo>
                    <a:pt x="2243108" y="6458"/>
                  </a:lnTo>
                  <a:cubicBezTo>
                    <a:pt x="2263213" y="5794"/>
                    <a:pt x="2283384" y="5180"/>
                    <a:pt x="2303622" y="4617"/>
                  </a:cubicBezTo>
                  <a:close/>
                  <a:moveTo>
                    <a:pt x="2182204" y="8630"/>
                  </a:moveTo>
                  <a:lnTo>
                    <a:pt x="2182784" y="23652"/>
                  </a:lnTo>
                  <a:cubicBezTo>
                    <a:pt x="2162546" y="24428"/>
                    <a:pt x="2142394" y="25254"/>
                    <a:pt x="2122318" y="26131"/>
                  </a:cubicBezTo>
                  <a:lnTo>
                    <a:pt x="2121661" y="11112"/>
                  </a:lnTo>
                  <a:cubicBezTo>
                    <a:pt x="2141766" y="10234"/>
                    <a:pt x="2161947" y="9407"/>
                    <a:pt x="2182204" y="8630"/>
                  </a:cubicBezTo>
                  <a:close/>
                  <a:moveTo>
                    <a:pt x="2060842" y="13933"/>
                  </a:moveTo>
                  <a:lnTo>
                    <a:pt x="2061585" y="28948"/>
                  </a:lnTo>
                  <a:cubicBezTo>
                    <a:pt x="2041337" y="29942"/>
                    <a:pt x="2021175" y="30988"/>
                    <a:pt x="2001109" y="32084"/>
                  </a:cubicBezTo>
                  <a:lnTo>
                    <a:pt x="2000281" y="17074"/>
                  </a:lnTo>
                  <a:cubicBezTo>
                    <a:pt x="2020376" y="15976"/>
                    <a:pt x="2040566" y="14929"/>
                    <a:pt x="2060842" y="13933"/>
                  </a:cubicBezTo>
                  <a:close/>
                  <a:moveTo>
                    <a:pt x="1939548" y="20562"/>
                  </a:moveTo>
                  <a:lnTo>
                    <a:pt x="1940461" y="35568"/>
                  </a:lnTo>
                  <a:cubicBezTo>
                    <a:pt x="1920204" y="36789"/>
                    <a:pt x="1900043" y="38061"/>
                    <a:pt x="1879985" y="39385"/>
                  </a:cubicBezTo>
                  <a:lnTo>
                    <a:pt x="1878996" y="24385"/>
                  </a:lnTo>
                  <a:cubicBezTo>
                    <a:pt x="1899081" y="23059"/>
                    <a:pt x="1919262" y="21785"/>
                    <a:pt x="1939548" y="20562"/>
                  </a:cubicBezTo>
                  <a:close/>
                  <a:moveTo>
                    <a:pt x="1818339" y="28565"/>
                  </a:moveTo>
                  <a:lnTo>
                    <a:pt x="1819414" y="43559"/>
                  </a:lnTo>
                  <a:cubicBezTo>
                    <a:pt x="1799157" y="45015"/>
                    <a:pt x="1779014" y="46524"/>
                    <a:pt x="1758976" y="48084"/>
                  </a:cubicBezTo>
                  <a:lnTo>
                    <a:pt x="1757806" y="33096"/>
                  </a:lnTo>
                  <a:cubicBezTo>
                    <a:pt x="1777872" y="31534"/>
                    <a:pt x="1798053" y="30023"/>
                    <a:pt x="1818339" y="28565"/>
                  </a:cubicBezTo>
                  <a:close/>
                  <a:moveTo>
                    <a:pt x="1697215" y="38000"/>
                  </a:moveTo>
                  <a:lnTo>
                    <a:pt x="1698481" y="52980"/>
                  </a:lnTo>
                  <a:cubicBezTo>
                    <a:pt x="1678234" y="54681"/>
                    <a:pt x="1658110" y="56436"/>
                    <a:pt x="1638110" y="58243"/>
                  </a:cubicBezTo>
                  <a:lnTo>
                    <a:pt x="1636749" y="43271"/>
                  </a:lnTo>
                  <a:cubicBezTo>
                    <a:pt x="1656787" y="41461"/>
                    <a:pt x="1676939" y="39704"/>
                    <a:pt x="1697215" y="38000"/>
                  </a:cubicBezTo>
                  <a:close/>
                  <a:moveTo>
                    <a:pt x="1576206" y="48938"/>
                  </a:moveTo>
                  <a:lnTo>
                    <a:pt x="1577663" y="63900"/>
                  </a:lnTo>
                  <a:cubicBezTo>
                    <a:pt x="1557444" y="65859"/>
                    <a:pt x="1537358" y="67872"/>
                    <a:pt x="1517406" y="69938"/>
                  </a:cubicBezTo>
                  <a:lnTo>
                    <a:pt x="1515854" y="54986"/>
                  </a:lnTo>
                  <a:cubicBezTo>
                    <a:pt x="1535835" y="52916"/>
                    <a:pt x="1555959" y="50899"/>
                    <a:pt x="1576206" y="48938"/>
                  </a:cubicBezTo>
                  <a:close/>
                  <a:moveTo>
                    <a:pt x="1455340" y="61464"/>
                  </a:moveTo>
                  <a:lnTo>
                    <a:pt x="1457006" y="76405"/>
                  </a:lnTo>
                  <a:cubicBezTo>
                    <a:pt x="1436825" y="78636"/>
                    <a:pt x="1416806" y="80921"/>
                    <a:pt x="1396930" y="83262"/>
                  </a:cubicBezTo>
                  <a:lnTo>
                    <a:pt x="1395169" y="68332"/>
                  </a:lnTo>
                  <a:cubicBezTo>
                    <a:pt x="1415073" y="65988"/>
                    <a:pt x="1435130" y="63698"/>
                    <a:pt x="1455340" y="61464"/>
                  </a:cubicBezTo>
                  <a:close/>
                  <a:moveTo>
                    <a:pt x="1334664" y="75684"/>
                  </a:moveTo>
                  <a:lnTo>
                    <a:pt x="1336539" y="90600"/>
                  </a:lnTo>
                  <a:cubicBezTo>
                    <a:pt x="1316435" y="93118"/>
                    <a:pt x="1296501" y="95694"/>
                    <a:pt x="1276730" y="98324"/>
                  </a:cubicBezTo>
                  <a:lnTo>
                    <a:pt x="1274740" y="83424"/>
                  </a:lnTo>
                  <a:cubicBezTo>
                    <a:pt x="1294550" y="80788"/>
                    <a:pt x="1314521" y="78207"/>
                    <a:pt x="1334664" y="75684"/>
                  </a:cubicBezTo>
                  <a:close/>
                  <a:moveTo>
                    <a:pt x="1214226" y="91727"/>
                  </a:moveTo>
                  <a:lnTo>
                    <a:pt x="1216339" y="106611"/>
                  </a:lnTo>
                  <a:cubicBezTo>
                    <a:pt x="1196244" y="109451"/>
                    <a:pt x="1176349" y="112348"/>
                    <a:pt x="1156644" y="115303"/>
                  </a:cubicBezTo>
                  <a:lnTo>
                    <a:pt x="1154407" y="100437"/>
                  </a:lnTo>
                  <a:cubicBezTo>
                    <a:pt x="1174150" y="97476"/>
                    <a:pt x="1194093" y="94572"/>
                    <a:pt x="1214226" y="91727"/>
                  </a:cubicBezTo>
                  <a:close/>
                  <a:moveTo>
                    <a:pt x="1094121" y="109749"/>
                  </a:moveTo>
                  <a:lnTo>
                    <a:pt x="1096492" y="124595"/>
                  </a:lnTo>
                  <a:cubicBezTo>
                    <a:pt x="1076368" y="127799"/>
                    <a:pt x="1056444" y="131062"/>
                    <a:pt x="1036749" y="134386"/>
                  </a:cubicBezTo>
                  <a:lnTo>
                    <a:pt x="1034236" y="119564"/>
                  </a:lnTo>
                  <a:cubicBezTo>
                    <a:pt x="1053979" y="116231"/>
                    <a:pt x="1073950" y="112960"/>
                    <a:pt x="1094121" y="109749"/>
                  </a:cubicBezTo>
                  <a:close/>
                  <a:moveTo>
                    <a:pt x="974512" y="129946"/>
                  </a:moveTo>
                  <a:lnTo>
                    <a:pt x="977167" y="144743"/>
                  </a:lnTo>
                  <a:cubicBezTo>
                    <a:pt x="956987" y="148357"/>
                    <a:pt x="937047" y="152035"/>
                    <a:pt x="917366" y="155776"/>
                  </a:cubicBezTo>
                  <a:lnTo>
                    <a:pt x="914548" y="141008"/>
                  </a:lnTo>
                  <a:cubicBezTo>
                    <a:pt x="934281" y="137257"/>
                    <a:pt x="954274" y="133569"/>
                    <a:pt x="974512" y="129946"/>
                  </a:cubicBezTo>
                  <a:close/>
                  <a:moveTo>
                    <a:pt x="855241" y="152626"/>
                  </a:moveTo>
                  <a:lnTo>
                    <a:pt x="858228" y="167361"/>
                  </a:lnTo>
                  <a:cubicBezTo>
                    <a:pt x="838111" y="171422"/>
                    <a:pt x="818284" y="175551"/>
                    <a:pt x="798755" y="179746"/>
                  </a:cubicBezTo>
                  <a:lnTo>
                    <a:pt x="795584" y="165050"/>
                  </a:lnTo>
                  <a:cubicBezTo>
                    <a:pt x="815176" y="160841"/>
                    <a:pt x="835065" y="156700"/>
                    <a:pt x="855241" y="152626"/>
                  </a:cubicBezTo>
                  <a:close/>
                  <a:moveTo>
                    <a:pt x="736179" y="178221"/>
                  </a:moveTo>
                  <a:lnTo>
                    <a:pt x="739547" y="192874"/>
                  </a:lnTo>
                  <a:cubicBezTo>
                    <a:pt x="719679" y="197422"/>
                    <a:pt x="700148" y="202039"/>
                    <a:pt x="680964" y="206726"/>
                  </a:cubicBezTo>
                  <a:lnTo>
                    <a:pt x="677382" y="192125"/>
                  </a:lnTo>
                  <a:cubicBezTo>
                    <a:pt x="696639" y="187420"/>
                    <a:pt x="716241" y="182785"/>
                    <a:pt x="736179" y="178221"/>
                  </a:cubicBezTo>
                  <a:close/>
                  <a:moveTo>
                    <a:pt x="618353" y="207047"/>
                  </a:moveTo>
                  <a:lnTo>
                    <a:pt x="622173" y="221589"/>
                  </a:lnTo>
                  <a:cubicBezTo>
                    <a:pt x="602238" y="226804"/>
                    <a:pt x="582721" y="232097"/>
                    <a:pt x="563630" y="237464"/>
                  </a:cubicBezTo>
                  <a:lnTo>
                    <a:pt x="559544" y="222995"/>
                  </a:lnTo>
                  <a:cubicBezTo>
                    <a:pt x="578727" y="217601"/>
                    <a:pt x="598333" y="212285"/>
                    <a:pt x="618353" y="207047"/>
                  </a:cubicBezTo>
                  <a:close/>
                  <a:moveTo>
                    <a:pt x="501317" y="239995"/>
                  </a:moveTo>
                  <a:lnTo>
                    <a:pt x="505698" y="254379"/>
                  </a:lnTo>
                  <a:cubicBezTo>
                    <a:pt x="486076" y="260331"/>
                    <a:pt x="466966" y="266367"/>
                    <a:pt x="448381" y="272482"/>
                  </a:cubicBezTo>
                  <a:lnTo>
                    <a:pt x="443663" y="258205"/>
                  </a:lnTo>
                  <a:cubicBezTo>
                    <a:pt x="462366" y="252051"/>
                    <a:pt x="481588" y="245981"/>
                    <a:pt x="501317" y="239995"/>
                  </a:cubicBezTo>
                  <a:close/>
                  <a:moveTo>
                    <a:pt x="386291" y="277932"/>
                  </a:moveTo>
                  <a:lnTo>
                    <a:pt x="391399" y="292076"/>
                  </a:lnTo>
                  <a:cubicBezTo>
                    <a:pt x="371871" y="299097"/>
                    <a:pt x="353022" y="306214"/>
                    <a:pt x="334868" y="313419"/>
                  </a:cubicBezTo>
                  <a:lnTo>
                    <a:pt x="329301" y="299452"/>
                  </a:lnTo>
                  <a:cubicBezTo>
                    <a:pt x="347616" y="292181"/>
                    <a:pt x="366619" y="285007"/>
                    <a:pt x="386291" y="277932"/>
                  </a:cubicBezTo>
                  <a:close/>
                  <a:moveTo>
                    <a:pt x="273232" y="322963"/>
                  </a:moveTo>
                  <a:lnTo>
                    <a:pt x="279354" y="336699"/>
                  </a:lnTo>
                  <a:cubicBezTo>
                    <a:pt x="260338" y="345137"/>
                    <a:pt x="242267" y="353681"/>
                    <a:pt x="225164" y="362321"/>
                  </a:cubicBezTo>
                  <a:lnTo>
                    <a:pt x="218359" y="348909"/>
                  </a:lnTo>
                  <a:cubicBezTo>
                    <a:pt x="235706" y="340146"/>
                    <a:pt x="254006" y="331494"/>
                    <a:pt x="273232" y="322963"/>
                  </a:cubicBezTo>
                  <a:close/>
                  <a:moveTo>
                    <a:pt x="165200" y="377886"/>
                  </a:moveTo>
                  <a:lnTo>
                    <a:pt x="172873" y="390822"/>
                  </a:lnTo>
                  <a:cubicBezTo>
                    <a:pt x="154807" y="401494"/>
                    <a:pt x="138226" y="412274"/>
                    <a:pt x="123161" y="423146"/>
                  </a:cubicBezTo>
                  <a:lnTo>
                    <a:pt x="114332" y="410965"/>
                  </a:lnTo>
                  <a:cubicBezTo>
                    <a:pt x="129815" y="399792"/>
                    <a:pt x="146787" y="388762"/>
                    <a:pt x="165200" y="377886"/>
                  </a:cubicBezTo>
                  <a:close/>
                  <a:moveTo>
                    <a:pt x="67274" y="449710"/>
                  </a:moveTo>
                  <a:lnTo>
                    <a:pt x="77693" y="460568"/>
                  </a:lnTo>
                  <a:cubicBezTo>
                    <a:pt x="62601" y="474987"/>
                    <a:pt x="50268" y="489419"/>
                    <a:pt x="40664" y="503811"/>
                  </a:cubicBezTo>
                  <a:lnTo>
                    <a:pt x="28125" y="495481"/>
                  </a:lnTo>
                  <a:cubicBezTo>
                    <a:pt x="38443" y="480017"/>
                    <a:pt x="51531" y="464752"/>
                    <a:pt x="67274" y="449710"/>
                  </a:cubicBezTo>
                  <a:close/>
                  <a:moveTo>
                    <a:pt x="3484" y="550461"/>
                  </a:moveTo>
                  <a:cubicBezTo>
                    <a:pt x="1171" y="560430"/>
                    <a:pt x="0" y="570464"/>
                    <a:pt x="0" y="580560"/>
                  </a:cubicBezTo>
                  <a:cubicBezTo>
                    <a:pt x="0" y="590655"/>
                    <a:pt x="1171" y="600690"/>
                    <a:pt x="3484" y="610658"/>
                  </a:cubicBezTo>
                  <a:lnTo>
                    <a:pt x="18160" y="607267"/>
                  </a:lnTo>
                  <a:cubicBezTo>
                    <a:pt x="16099" y="598382"/>
                    <a:pt x="15065" y="589485"/>
                    <a:pt x="15065" y="580560"/>
                  </a:cubicBezTo>
                  <a:cubicBezTo>
                    <a:pt x="15065" y="571636"/>
                    <a:pt x="16099" y="562738"/>
                    <a:pt x="18160" y="553852"/>
                  </a:cubicBezTo>
                  <a:lnTo>
                    <a:pt x="3484" y="550461"/>
                  </a:lnTo>
                  <a:close/>
                  <a:moveTo>
                    <a:pt x="28124" y="665639"/>
                  </a:moveTo>
                  <a:lnTo>
                    <a:pt x="40664" y="657308"/>
                  </a:lnTo>
                  <a:cubicBezTo>
                    <a:pt x="50267" y="671700"/>
                    <a:pt x="62601" y="686133"/>
                    <a:pt x="77692" y="700552"/>
                  </a:cubicBezTo>
                  <a:lnTo>
                    <a:pt x="67274" y="711410"/>
                  </a:lnTo>
                  <a:cubicBezTo>
                    <a:pt x="51530" y="696368"/>
                    <a:pt x="38442" y="681102"/>
                    <a:pt x="28124" y="665639"/>
                  </a:cubicBezTo>
                  <a:close/>
                  <a:moveTo>
                    <a:pt x="114331" y="750155"/>
                  </a:moveTo>
                  <a:lnTo>
                    <a:pt x="123160" y="737974"/>
                  </a:lnTo>
                  <a:cubicBezTo>
                    <a:pt x="138225" y="748846"/>
                    <a:pt x="154806" y="759627"/>
                    <a:pt x="172872" y="770298"/>
                  </a:cubicBezTo>
                  <a:lnTo>
                    <a:pt x="165199" y="783234"/>
                  </a:lnTo>
                  <a:cubicBezTo>
                    <a:pt x="146787" y="772358"/>
                    <a:pt x="129814" y="761328"/>
                    <a:pt x="114331" y="750155"/>
                  </a:cubicBezTo>
                  <a:close/>
                  <a:moveTo>
                    <a:pt x="218359" y="812211"/>
                  </a:moveTo>
                  <a:lnTo>
                    <a:pt x="225163" y="798798"/>
                  </a:lnTo>
                  <a:cubicBezTo>
                    <a:pt x="242266" y="807439"/>
                    <a:pt x="260337" y="815982"/>
                    <a:pt x="279353" y="824421"/>
                  </a:cubicBezTo>
                  <a:lnTo>
                    <a:pt x="273231" y="838157"/>
                  </a:lnTo>
                  <a:cubicBezTo>
                    <a:pt x="254006" y="829625"/>
                    <a:pt x="235705" y="820974"/>
                    <a:pt x="218359" y="812211"/>
                  </a:cubicBezTo>
                  <a:close/>
                  <a:moveTo>
                    <a:pt x="329301" y="861669"/>
                  </a:moveTo>
                  <a:lnTo>
                    <a:pt x="334868" y="847700"/>
                  </a:lnTo>
                  <a:cubicBezTo>
                    <a:pt x="353021" y="854906"/>
                    <a:pt x="371871" y="862023"/>
                    <a:pt x="391399" y="869045"/>
                  </a:cubicBezTo>
                  <a:lnTo>
                    <a:pt x="386291" y="883188"/>
                  </a:lnTo>
                  <a:cubicBezTo>
                    <a:pt x="366619" y="876113"/>
                    <a:pt x="347615" y="868939"/>
                    <a:pt x="329301" y="861669"/>
                  </a:cubicBezTo>
                  <a:close/>
                  <a:moveTo>
                    <a:pt x="443663" y="902915"/>
                  </a:moveTo>
                  <a:lnTo>
                    <a:pt x="448381" y="888638"/>
                  </a:lnTo>
                  <a:cubicBezTo>
                    <a:pt x="466966" y="894753"/>
                    <a:pt x="486076" y="900789"/>
                    <a:pt x="505698" y="906741"/>
                  </a:cubicBezTo>
                  <a:lnTo>
                    <a:pt x="501317" y="921125"/>
                  </a:lnTo>
                  <a:cubicBezTo>
                    <a:pt x="481588" y="915140"/>
                    <a:pt x="462366" y="909069"/>
                    <a:pt x="443663" y="902915"/>
                  </a:cubicBezTo>
                  <a:close/>
                  <a:moveTo>
                    <a:pt x="559544" y="938126"/>
                  </a:moveTo>
                  <a:cubicBezTo>
                    <a:pt x="578727" y="943519"/>
                    <a:pt x="598332" y="948835"/>
                    <a:pt x="618353" y="954069"/>
                  </a:cubicBezTo>
                  <a:lnTo>
                    <a:pt x="622173" y="939532"/>
                  </a:lnTo>
                  <a:cubicBezTo>
                    <a:pt x="602238" y="934317"/>
                    <a:pt x="582721" y="929024"/>
                    <a:pt x="563630" y="923657"/>
                  </a:cubicBezTo>
                  <a:lnTo>
                    <a:pt x="559544" y="938126"/>
                  </a:lnTo>
                  <a:close/>
                  <a:moveTo>
                    <a:pt x="677382" y="968992"/>
                  </a:moveTo>
                  <a:lnTo>
                    <a:pt x="680964" y="954392"/>
                  </a:lnTo>
                  <a:cubicBezTo>
                    <a:pt x="700148" y="959085"/>
                    <a:pt x="719679" y="963701"/>
                    <a:pt x="739547" y="968251"/>
                  </a:cubicBezTo>
                  <a:lnTo>
                    <a:pt x="736179" y="982899"/>
                  </a:lnTo>
                  <a:cubicBezTo>
                    <a:pt x="716241" y="978340"/>
                    <a:pt x="696639" y="973704"/>
                    <a:pt x="677382" y="968992"/>
                  </a:cubicBezTo>
                  <a:close/>
                  <a:moveTo>
                    <a:pt x="795585" y="996075"/>
                  </a:moveTo>
                  <a:lnTo>
                    <a:pt x="798755" y="981379"/>
                  </a:lnTo>
                  <a:cubicBezTo>
                    <a:pt x="818284" y="985568"/>
                    <a:pt x="838111" y="989701"/>
                    <a:pt x="858228" y="993757"/>
                  </a:cubicBezTo>
                  <a:lnTo>
                    <a:pt x="855241" y="1008490"/>
                  </a:lnTo>
                  <a:cubicBezTo>
                    <a:pt x="835065" y="1004424"/>
                    <a:pt x="815176" y="1000283"/>
                    <a:pt x="795585" y="996075"/>
                  </a:cubicBezTo>
                  <a:close/>
                  <a:moveTo>
                    <a:pt x="914548" y="1020117"/>
                  </a:moveTo>
                  <a:lnTo>
                    <a:pt x="917366" y="1005346"/>
                  </a:lnTo>
                  <a:cubicBezTo>
                    <a:pt x="937047" y="1009089"/>
                    <a:pt x="956987" y="1012765"/>
                    <a:pt x="977167" y="1016374"/>
                  </a:cubicBezTo>
                  <a:lnTo>
                    <a:pt x="974512" y="1031174"/>
                  </a:lnTo>
                  <a:cubicBezTo>
                    <a:pt x="954274" y="1027555"/>
                    <a:pt x="934282" y="1023860"/>
                    <a:pt x="914548" y="1020117"/>
                  </a:cubicBezTo>
                  <a:close/>
                  <a:moveTo>
                    <a:pt x="1034236" y="1041557"/>
                  </a:moveTo>
                  <a:lnTo>
                    <a:pt x="1036749" y="1026738"/>
                  </a:lnTo>
                  <a:cubicBezTo>
                    <a:pt x="1056444" y="1030063"/>
                    <a:pt x="1076368" y="1033321"/>
                    <a:pt x="1096492" y="1036522"/>
                  </a:cubicBezTo>
                  <a:lnTo>
                    <a:pt x="1094121" y="1051369"/>
                  </a:lnTo>
                  <a:cubicBezTo>
                    <a:pt x="1073950" y="1048159"/>
                    <a:pt x="1053979" y="1044891"/>
                    <a:pt x="1034236" y="1041557"/>
                  </a:cubicBezTo>
                  <a:close/>
                  <a:moveTo>
                    <a:pt x="1154407" y="1060679"/>
                  </a:moveTo>
                  <a:lnTo>
                    <a:pt x="1156644" y="1045812"/>
                  </a:lnTo>
                  <a:cubicBezTo>
                    <a:pt x="1176349" y="1048776"/>
                    <a:pt x="1196244" y="1051673"/>
                    <a:pt x="1216339" y="1054514"/>
                  </a:cubicBezTo>
                  <a:lnTo>
                    <a:pt x="1214226" y="1069389"/>
                  </a:lnTo>
                  <a:cubicBezTo>
                    <a:pt x="1194093" y="1066549"/>
                    <a:pt x="1174150" y="1063642"/>
                    <a:pt x="1154407" y="1060679"/>
                  </a:cubicBezTo>
                  <a:close/>
                  <a:moveTo>
                    <a:pt x="1274740" y="1077701"/>
                  </a:moveTo>
                  <a:lnTo>
                    <a:pt x="1276730" y="1062797"/>
                  </a:lnTo>
                  <a:cubicBezTo>
                    <a:pt x="1296501" y="1065428"/>
                    <a:pt x="1316435" y="1068002"/>
                    <a:pt x="1336539" y="1070520"/>
                  </a:cubicBezTo>
                  <a:lnTo>
                    <a:pt x="1334664" y="1085433"/>
                  </a:lnTo>
                  <a:cubicBezTo>
                    <a:pt x="1314521" y="1082916"/>
                    <a:pt x="1294550" y="1080332"/>
                    <a:pt x="1274740" y="1077701"/>
                  </a:cubicBezTo>
                  <a:close/>
                  <a:moveTo>
                    <a:pt x="1395169" y="1092786"/>
                  </a:moveTo>
                  <a:lnTo>
                    <a:pt x="1396930" y="1077863"/>
                  </a:lnTo>
                  <a:cubicBezTo>
                    <a:pt x="1416806" y="1080199"/>
                    <a:pt x="1436825" y="1082489"/>
                    <a:pt x="1457006" y="1084712"/>
                  </a:cubicBezTo>
                  <a:lnTo>
                    <a:pt x="1455340" y="1099654"/>
                  </a:lnTo>
                  <a:cubicBezTo>
                    <a:pt x="1435130" y="1097421"/>
                    <a:pt x="1415073" y="1095132"/>
                    <a:pt x="1395169" y="1092786"/>
                  </a:cubicBezTo>
                  <a:close/>
                  <a:moveTo>
                    <a:pt x="1515854" y="1106132"/>
                  </a:moveTo>
                  <a:lnTo>
                    <a:pt x="1517406" y="1091180"/>
                  </a:lnTo>
                  <a:cubicBezTo>
                    <a:pt x="1537358" y="1093251"/>
                    <a:pt x="1557444" y="1095265"/>
                    <a:pt x="1577663" y="1097222"/>
                  </a:cubicBezTo>
                  <a:lnTo>
                    <a:pt x="1576206" y="1112183"/>
                  </a:lnTo>
                  <a:cubicBezTo>
                    <a:pt x="1555959" y="1110217"/>
                    <a:pt x="1535835" y="1108203"/>
                    <a:pt x="1515854" y="1106132"/>
                  </a:cubicBezTo>
                  <a:close/>
                  <a:moveTo>
                    <a:pt x="1636749" y="1117845"/>
                  </a:moveTo>
                  <a:lnTo>
                    <a:pt x="1638110" y="1102874"/>
                  </a:lnTo>
                  <a:cubicBezTo>
                    <a:pt x="1658110" y="1104688"/>
                    <a:pt x="1678234" y="1106436"/>
                    <a:pt x="1698481" y="1108137"/>
                  </a:cubicBezTo>
                  <a:lnTo>
                    <a:pt x="1697215" y="1123117"/>
                  </a:lnTo>
                  <a:cubicBezTo>
                    <a:pt x="1676939" y="1121416"/>
                    <a:pt x="1656787" y="1119659"/>
                    <a:pt x="1636749" y="1117845"/>
                  </a:cubicBezTo>
                  <a:close/>
                  <a:moveTo>
                    <a:pt x="1757806" y="1128028"/>
                  </a:moveTo>
                  <a:lnTo>
                    <a:pt x="1758976" y="1113038"/>
                  </a:lnTo>
                  <a:cubicBezTo>
                    <a:pt x="1779014" y="1114596"/>
                    <a:pt x="1799157" y="1116106"/>
                    <a:pt x="1819414" y="1117560"/>
                  </a:cubicBezTo>
                  <a:lnTo>
                    <a:pt x="1818339" y="1132559"/>
                  </a:lnTo>
                  <a:cubicBezTo>
                    <a:pt x="1798053" y="1131096"/>
                    <a:pt x="1777872" y="1129586"/>
                    <a:pt x="1757806" y="1128028"/>
                  </a:cubicBezTo>
                  <a:close/>
                  <a:moveTo>
                    <a:pt x="1878996" y="1136739"/>
                  </a:moveTo>
                  <a:lnTo>
                    <a:pt x="1879985" y="1121739"/>
                  </a:lnTo>
                  <a:cubicBezTo>
                    <a:pt x="1900043" y="1123060"/>
                    <a:pt x="1920204" y="1124333"/>
                    <a:pt x="1940461" y="1125549"/>
                  </a:cubicBezTo>
                  <a:lnTo>
                    <a:pt x="1939548" y="1140557"/>
                  </a:lnTo>
                  <a:cubicBezTo>
                    <a:pt x="1919262" y="1139332"/>
                    <a:pt x="1899081" y="1138059"/>
                    <a:pt x="1878996" y="1136739"/>
                  </a:cubicBezTo>
                  <a:close/>
                  <a:moveTo>
                    <a:pt x="2000281" y="1144043"/>
                  </a:moveTo>
                  <a:lnTo>
                    <a:pt x="2001109" y="1129035"/>
                  </a:lnTo>
                  <a:cubicBezTo>
                    <a:pt x="2021175" y="1130137"/>
                    <a:pt x="2041337" y="1131182"/>
                    <a:pt x="2061585" y="1132169"/>
                  </a:cubicBezTo>
                  <a:lnTo>
                    <a:pt x="2060842" y="1147188"/>
                  </a:lnTo>
                  <a:cubicBezTo>
                    <a:pt x="2040566" y="1146190"/>
                    <a:pt x="2020376" y="1145145"/>
                    <a:pt x="2000281" y="1144043"/>
                  </a:cubicBezTo>
                  <a:close/>
                  <a:moveTo>
                    <a:pt x="2121661" y="1150009"/>
                  </a:moveTo>
                  <a:lnTo>
                    <a:pt x="2122318" y="1134991"/>
                  </a:lnTo>
                  <a:cubicBezTo>
                    <a:pt x="2142394" y="1135865"/>
                    <a:pt x="2162546" y="1136691"/>
                    <a:pt x="2182784" y="1137470"/>
                  </a:cubicBezTo>
                  <a:lnTo>
                    <a:pt x="2182204" y="1152488"/>
                  </a:lnTo>
                  <a:cubicBezTo>
                    <a:pt x="2161947" y="1151709"/>
                    <a:pt x="2141766" y="1150883"/>
                    <a:pt x="2121661" y="1150009"/>
                  </a:cubicBezTo>
                  <a:close/>
                  <a:moveTo>
                    <a:pt x="2243108" y="1154664"/>
                  </a:moveTo>
                  <a:lnTo>
                    <a:pt x="2243612" y="1139636"/>
                  </a:lnTo>
                  <a:cubicBezTo>
                    <a:pt x="2263679" y="1140301"/>
                    <a:pt x="2283831" y="1140918"/>
                    <a:pt x="2304041" y="1141479"/>
                  </a:cubicBezTo>
                  <a:lnTo>
                    <a:pt x="2303622" y="1156506"/>
                  </a:lnTo>
                  <a:cubicBezTo>
                    <a:pt x="2283384" y="1155936"/>
                    <a:pt x="2263213" y="1155328"/>
                    <a:pt x="2243108" y="1154664"/>
                  </a:cubicBezTo>
                  <a:close/>
                  <a:moveTo>
                    <a:pt x="2364564" y="1158045"/>
                  </a:moveTo>
                  <a:lnTo>
                    <a:pt x="2364907" y="1143008"/>
                  </a:lnTo>
                  <a:cubicBezTo>
                    <a:pt x="2384993" y="1143464"/>
                    <a:pt x="2405145" y="1143872"/>
                    <a:pt x="2425354" y="1144224"/>
                  </a:cubicBezTo>
                  <a:lnTo>
                    <a:pt x="2425088" y="1159261"/>
                  </a:lnTo>
                  <a:cubicBezTo>
                    <a:pt x="2404850" y="1158900"/>
                    <a:pt x="2384679" y="1158501"/>
                    <a:pt x="2364564" y="1158045"/>
                  </a:cubicBezTo>
                  <a:close/>
                  <a:moveTo>
                    <a:pt x="2485954" y="1160173"/>
                  </a:moveTo>
                  <a:lnTo>
                    <a:pt x="2486145" y="1145145"/>
                  </a:lnTo>
                  <a:cubicBezTo>
                    <a:pt x="2506269" y="1145392"/>
                    <a:pt x="2526459" y="1145592"/>
                    <a:pt x="2546706" y="1145744"/>
                  </a:cubicBezTo>
                  <a:lnTo>
                    <a:pt x="2546592" y="1160781"/>
                  </a:lnTo>
                  <a:cubicBezTo>
                    <a:pt x="2526326" y="1160629"/>
                    <a:pt x="2506107" y="1160430"/>
                    <a:pt x="2485954" y="1160173"/>
                  </a:cubicBezTo>
                  <a:close/>
                  <a:moveTo>
                    <a:pt x="2607373" y="1161085"/>
                  </a:moveTo>
                  <a:cubicBezTo>
                    <a:pt x="2617530" y="1161104"/>
                    <a:pt x="2627706" y="1161123"/>
                    <a:pt x="2637892" y="1161123"/>
                  </a:cubicBezTo>
                  <a:cubicBezTo>
                    <a:pt x="2648077" y="1161123"/>
                    <a:pt x="2658244" y="1161104"/>
                    <a:pt x="2668410" y="1161085"/>
                  </a:cubicBezTo>
                  <a:lnTo>
                    <a:pt x="2668372" y="1146048"/>
                  </a:lnTo>
                  <a:cubicBezTo>
                    <a:pt x="2658225" y="1146076"/>
                    <a:pt x="2648068" y="1146086"/>
                    <a:pt x="2637892" y="1146086"/>
                  </a:cubicBezTo>
                  <a:cubicBezTo>
                    <a:pt x="2627715" y="1146086"/>
                    <a:pt x="2617558" y="1146076"/>
                    <a:pt x="2607411" y="1146048"/>
                  </a:cubicBezTo>
                  <a:lnTo>
                    <a:pt x="2607373" y="1161085"/>
                  </a:lnTo>
                  <a:close/>
                  <a:moveTo>
                    <a:pt x="2729181" y="1160781"/>
                  </a:moveTo>
                  <a:lnTo>
                    <a:pt x="2729077" y="1145744"/>
                  </a:lnTo>
                  <a:cubicBezTo>
                    <a:pt x="2749324" y="1145592"/>
                    <a:pt x="2769515" y="1145392"/>
                    <a:pt x="2789638" y="1145145"/>
                  </a:cubicBezTo>
                  <a:lnTo>
                    <a:pt x="2789829" y="1160173"/>
                  </a:lnTo>
                  <a:cubicBezTo>
                    <a:pt x="2769676" y="1160430"/>
                    <a:pt x="2749458" y="1160629"/>
                    <a:pt x="2729181" y="1160781"/>
                  </a:cubicBezTo>
                  <a:close/>
                  <a:moveTo>
                    <a:pt x="2850686" y="1159261"/>
                  </a:moveTo>
                  <a:lnTo>
                    <a:pt x="2850428" y="1144224"/>
                  </a:lnTo>
                  <a:cubicBezTo>
                    <a:pt x="2870638" y="1143872"/>
                    <a:pt x="2890790" y="1143464"/>
                    <a:pt x="2910876" y="1143008"/>
                  </a:cubicBezTo>
                  <a:lnTo>
                    <a:pt x="2911218" y="1158045"/>
                  </a:lnTo>
                  <a:cubicBezTo>
                    <a:pt x="2891104" y="1158501"/>
                    <a:pt x="2870933" y="1158900"/>
                    <a:pt x="2850686" y="1159261"/>
                  </a:cubicBezTo>
                  <a:close/>
                  <a:moveTo>
                    <a:pt x="2972161" y="1156506"/>
                  </a:moveTo>
                  <a:lnTo>
                    <a:pt x="2971742" y="1141479"/>
                  </a:lnTo>
                  <a:cubicBezTo>
                    <a:pt x="2991952" y="1140918"/>
                    <a:pt x="3012104" y="1140301"/>
                    <a:pt x="3032171" y="1139636"/>
                  </a:cubicBezTo>
                  <a:lnTo>
                    <a:pt x="3032666" y="1154664"/>
                  </a:lnTo>
                  <a:cubicBezTo>
                    <a:pt x="3012570" y="1155328"/>
                    <a:pt x="2992399" y="1155936"/>
                    <a:pt x="2972161" y="1156506"/>
                  </a:cubicBezTo>
                  <a:close/>
                  <a:moveTo>
                    <a:pt x="3093579" y="1152488"/>
                  </a:moveTo>
                  <a:lnTo>
                    <a:pt x="3092999" y="1137470"/>
                  </a:lnTo>
                  <a:cubicBezTo>
                    <a:pt x="3113237" y="1136691"/>
                    <a:pt x="3133389" y="1135865"/>
                    <a:pt x="3153465" y="1134991"/>
                  </a:cubicBezTo>
                  <a:lnTo>
                    <a:pt x="3154122" y="1150009"/>
                  </a:lnTo>
                  <a:cubicBezTo>
                    <a:pt x="3134017" y="1150883"/>
                    <a:pt x="3113836" y="1151709"/>
                    <a:pt x="3093579" y="1152488"/>
                  </a:cubicBezTo>
                  <a:close/>
                  <a:moveTo>
                    <a:pt x="3214941" y="1147188"/>
                  </a:moveTo>
                  <a:lnTo>
                    <a:pt x="3214198" y="1132169"/>
                  </a:lnTo>
                  <a:cubicBezTo>
                    <a:pt x="3234446" y="1131182"/>
                    <a:pt x="3254607" y="1130137"/>
                    <a:pt x="3274674" y="1129035"/>
                  </a:cubicBezTo>
                  <a:lnTo>
                    <a:pt x="3275502" y="1144043"/>
                  </a:lnTo>
                  <a:cubicBezTo>
                    <a:pt x="3255407" y="1145145"/>
                    <a:pt x="3235217" y="1146190"/>
                    <a:pt x="3214941" y="1147188"/>
                  </a:cubicBezTo>
                  <a:close/>
                  <a:moveTo>
                    <a:pt x="3336235" y="1140557"/>
                  </a:moveTo>
                  <a:lnTo>
                    <a:pt x="3335321" y="1125549"/>
                  </a:lnTo>
                  <a:cubicBezTo>
                    <a:pt x="3355579" y="1124333"/>
                    <a:pt x="3375740" y="1123060"/>
                    <a:pt x="3395797" y="1121739"/>
                  </a:cubicBezTo>
                  <a:lnTo>
                    <a:pt x="3396787" y="1136739"/>
                  </a:lnTo>
                  <a:cubicBezTo>
                    <a:pt x="3376702" y="1138059"/>
                    <a:pt x="3356521" y="1139332"/>
                    <a:pt x="3336235" y="1140557"/>
                  </a:cubicBezTo>
                  <a:close/>
                  <a:moveTo>
                    <a:pt x="3457444" y="1132559"/>
                  </a:moveTo>
                  <a:lnTo>
                    <a:pt x="3456369" y="1117560"/>
                  </a:lnTo>
                  <a:cubicBezTo>
                    <a:pt x="3476626" y="1116106"/>
                    <a:pt x="3496769" y="1114596"/>
                    <a:pt x="3516806" y="1113038"/>
                  </a:cubicBezTo>
                  <a:lnTo>
                    <a:pt x="3517978" y="1128028"/>
                  </a:lnTo>
                  <a:cubicBezTo>
                    <a:pt x="3497911" y="1129586"/>
                    <a:pt x="3477730" y="1131096"/>
                    <a:pt x="3457444" y="1132559"/>
                  </a:cubicBezTo>
                  <a:close/>
                  <a:moveTo>
                    <a:pt x="3578568" y="1123117"/>
                  </a:moveTo>
                  <a:lnTo>
                    <a:pt x="3577302" y="1108137"/>
                  </a:lnTo>
                  <a:cubicBezTo>
                    <a:pt x="3597549" y="1106436"/>
                    <a:pt x="3617673" y="1104688"/>
                    <a:pt x="3637673" y="1102874"/>
                  </a:cubicBezTo>
                  <a:lnTo>
                    <a:pt x="3639034" y="1117845"/>
                  </a:lnTo>
                  <a:cubicBezTo>
                    <a:pt x="3618996" y="1119659"/>
                    <a:pt x="3598844" y="1121416"/>
                    <a:pt x="3578568" y="1123117"/>
                  </a:cubicBezTo>
                  <a:close/>
                  <a:moveTo>
                    <a:pt x="3699577" y="1112183"/>
                  </a:moveTo>
                  <a:lnTo>
                    <a:pt x="3698120" y="1097222"/>
                  </a:lnTo>
                  <a:cubicBezTo>
                    <a:pt x="3718339" y="1095265"/>
                    <a:pt x="3738425" y="1093251"/>
                    <a:pt x="3758377" y="1091180"/>
                  </a:cubicBezTo>
                  <a:lnTo>
                    <a:pt x="3759929" y="1106132"/>
                  </a:lnTo>
                  <a:cubicBezTo>
                    <a:pt x="3739948" y="1108203"/>
                    <a:pt x="3719824" y="1110217"/>
                    <a:pt x="3699577" y="1112183"/>
                  </a:cubicBezTo>
                  <a:close/>
                  <a:moveTo>
                    <a:pt x="3820443" y="1099654"/>
                  </a:moveTo>
                  <a:lnTo>
                    <a:pt x="3818777" y="1084712"/>
                  </a:lnTo>
                  <a:cubicBezTo>
                    <a:pt x="3838958" y="1082489"/>
                    <a:pt x="3858977" y="1080199"/>
                    <a:pt x="3878853" y="1077863"/>
                  </a:cubicBezTo>
                  <a:lnTo>
                    <a:pt x="3880614" y="1092786"/>
                  </a:lnTo>
                  <a:cubicBezTo>
                    <a:pt x="3860710" y="1095132"/>
                    <a:pt x="3840653" y="1097421"/>
                    <a:pt x="3820443" y="1099654"/>
                  </a:cubicBezTo>
                  <a:close/>
                  <a:moveTo>
                    <a:pt x="3941119" y="1085433"/>
                  </a:moveTo>
                  <a:lnTo>
                    <a:pt x="3939244" y="1070520"/>
                  </a:lnTo>
                  <a:cubicBezTo>
                    <a:pt x="3959348" y="1068002"/>
                    <a:pt x="3979282" y="1065428"/>
                    <a:pt x="3999053" y="1062797"/>
                  </a:cubicBezTo>
                  <a:lnTo>
                    <a:pt x="4001043" y="1077701"/>
                  </a:lnTo>
                  <a:cubicBezTo>
                    <a:pt x="3981233" y="1080332"/>
                    <a:pt x="3961262" y="1082916"/>
                    <a:pt x="3941119" y="1085433"/>
                  </a:cubicBezTo>
                  <a:close/>
                  <a:moveTo>
                    <a:pt x="4061557" y="1069389"/>
                  </a:moveTo>
                  <a:lnTo>
                    <a:pt x="4059443" y="1054514"/>
                  </a:lnTo>
                  <a:cubicBezTo>
                    <a:pt x="4079529" y="1051673"/>
                    <a:pt x="4099434" y="1048776"/>
                    <a:pt x="4119139" y="1045812"/>
                  </a:cubicBezTo>
                  <a:lnTo>
                    <a:pt x="4121376" y="1060679"/>
                  </a:lnTo>
                  <a:cubicBezTo>
                    <a:pt x="4101633" y="1063642"/>
                    <a:pt x="4081690" y="1066549"/>
                    <a:pt x="4061557" y="1069389"/>
                  </a:cubicBezTo>
                  <a:close/>
                  <a:moveTo>
                    <a:pt x="4181662" y="1051369"/>
                  </a:moveTo>
                  <a:lnTo>
                    <a:pt x="4179291" y="1036522"/>
                  </a:lnTo>
                  <a:cubicBezTo>
                    <a:pt x="4199415" y="1033321"/>
                    <a:pt x="4219339" y="1030063"/>
                    <a:pt x="4239034" y="1026738"/>
                  </a:cubicBezTo>
                  <a:lnTo>
                    <a:pt x="4241547" y="1041557"/>
                  </a:lnTo>
                  <a:cubicBezTo>
                    <a:pt x="4221804" y="1044891"/>
                    <a:pt x="4201833" y="1048159"/>
                    <a:pt x="4181662" y="1051369"/>
                  </a:cubicBezTo>
                  <a:close/>
                  <a:moveTo>
                    <a:pt x="4301272" y="1031174"/>
                  </a:moveTo>
                  <a:lnTo>
                    <a:pt x="4298615" y="1016374"/>
                  </a:lnTo>
                  <a:cubicBezTo>
                    <a:pt x="4318796" y="1012765"/>
                    <a:pt x="4338739" y="1009089"/>
                    <a:pt x="4358416" y="1005346"/>
                  </a:cubicBezTo>
                  <a:lnTo>
                    <a:pt x="4361233" y="1020117"/>
                  </a:lnTo>
                  <a:cubicBezTo>
                    <a:pt x="4341500" y="1023860"/>
                    <a:pt x="4321509" y="1027555"/>
                    <a:pt x="4301272" y="1031174"/>
                  </a:cubicBezTo>
                  <a:close/>
                  <a:moveTo>
                    <a:pt x="4420539" y="1008490"/>
                  </a:moveTo>
                  <a:lnTo>
                    <a:pt x="4417559" y="993757"/>
                  </a:lnTo>
                  <a:cubicBezTo>
                    <a:pt x="4437673" y="989701"/>
                    <a:pt x="4457502" y="985568"/>
                    <a:pt x="4477026" y="981379"/>
                  </a:cubicBezTo>
                  <a:lnTo>
                    <a:pt x="4480196" y="996075"/>
                  </a:lnTo>
                  <a:cubicBezTo>
                    <a:pt x="4460605" y="1000283"/>
                    <a:pt x="4440719" y="1004424"/>
                    <a:pt x="4420539" y="1008490"/>
                  </a:cubicBezTo>
                  <a:close/>
                  <a:moveTo>
                    <a:pt x="4539606" y="982899"/>
                  </a:moveTo>
                  <a:lnTo>
                    <a:pt x="4536236" y="968242"/>
                  </a:lnTo>
                  <a:cubicBezTo>
                    <a:pt x="4556103" y="963701"/>
                    <a:pt x="4575636" y="959085"/>
                    <a:pt x="4594817" y="954392"/>
                  </a:cubicBezTo>
                  <a:lnTo>
                    <a:pt x="4598397" y="968992"/>
                  </a:lnTo>
                  <a:cubicBezTo>
                    <a:pt x="4579139" y="973704"/>
                    <a:pt x="4559539" y="978340"/>
                    <a:pt x="4539606" y="982899"/>
                  </a:cubicBezTo>
                  <a:close/>
                  <a:moveTo>
                    <a:pt x="4657426" y="954069"/>
                  </a:moveTo>
                  <a:lnTo>
                    <a:pt x="4653609" y="939532"/>
                  </a:lnTo>
                  <a:cubicBezTo>
                    <a:pt x="4673542" y="934317"/>
                    <a:pt x="4693066" y="929024"/>
                    <a:pt x="4712152" y="923657"/>
                  </a:cubicBezTo>
                  <a:lnTo>
                    <a:pt x="4716236" y="938126"/>
                  </a:lnTo>
                  <a:cubicBezTo>
                    <a:pt x="4697055" y="943518"/>
                    <a:pt x="4677445" y="948835"/>
                    <a:pt x="4657426" y="954069"/>
                  </a:cubicBezTo>
                  <a:close/>
                  <a:moveTo>
                    <a:pt x="4774465" y="921125"/>
                  </a:moveTo>
                  <a:lnTo>
                    <a:pt x="4770086" y="906741"/>
                  </a:lnTo>
                  <a:cubicBezTo>
                    <a:pt x="4789706" y="900789"/>
                    <a:pt x="4808820" y="894753"/>
                    <a:pt x="4827402" y="888639"/>
                  </a:cubicBezTo>
                  <a:lnTo>
                    <a:pt x="4832124" y="902915"/>
                  </a:lnTo>
                  <a:cubicBezTo>
                    <a:pt x="4813418" y="909069"/>
                    <a:pt x="4794199" y="915140"/>
                    <a:pt x="4774465" y="921125"/>
                  </a:cubicBezTo>
                  <a:close/>
                  <a:moveTo>
                    <a:pt x="4889487" y="883188"/>
                  </a:moveTo>
                  <a:lnTo>
                    <a:pt x="4884385" y="869045"/>
                  </a:lnTo>
                  <a:cubicBezTo>
                    <a:pt x="4903908" y="862023"/>
                    <a:pt x="4922756" y="854906"/>
                    <a:pt x="4940910" y="847701"/>
                  </a:cubicBezTo>
                  <a:lnTo>
                    <a:pt x="4946478" y="861669"/>
                  </a:lnTo>
                  <a:cubicBezTo>
                    <a:pt x="4928164" y="868939"/>
                    <a:pt x="4909163" y="876113"/>
                    <a:pt x="4889487" y="883188"/>
                  </a:cubicBezTo>
                  <a:close/>
                  <a:moveTo>
                    <a:pt x="5002547" y="838158"/>
                  </a:moveTo>
                  <a:lnTo>
                    <a:pt x="4996426" y="824421"/>
                  </a:lnTo>
                  <a:cubicBezTo>
                    <a:pt x="5015446" y="815983"/>
                    <a:pt x="5033513" y="807440"/>
                    <a:pt x="5050619" y="798799"/>
                  </a:cubicBezTo>
                  <a:lnTo>
                    <a:pt x="5057426" y="812211"/>
                  </a:lnTo>
                  <a:cubicBezTo>
                    <a:pt x="5040072" y="820974"/>
                    <a:pt x="5021776" y="829626"/>
                    <a:pt x="5002547" y="838158"/>
                  </a:cubicBezTo>
                  <a:close/>
                  <a:moveTo>
                    <a:pt x="5110581" y="783235"/>
                  </a:moveTo>
                  <a:lnTo>
                    <a:pt x="5102909" y="770298"/>
                  </a:lnTo>
                  <a:cubicBezTo>
                    <a:pt x="5120977" y="759627"/>
                    <a:pt x="5137559" y="748846"/>
                    <a:pt x="5152619" y="737974"/>
                  </a:cubicBezTo>
                  <a:lnTo>
                    <a:pt x="5161452" y="750156"/>
                  </a:lnTo>
                  <a:cubicBezTo>
                    <a:pt x="5145965" y="761329"/>
                    <a:pt x="5128992" y="772358"/>
                    <a:pt x="5110581" y="783235"/>
                  </a:cubicBezTo>
                  <a:close/>
                  <a:moveTo>
                    <a:pt x="5208506" y="711411"/>
                  </a:moveTo>
                  <a:lnTo>
                    <a:pt x="5198092" y="700552"/>
                  </a:lnTo>
                  <a:cubicBezTo>
                    <a:pt x="5213180" y="686133"/>
                    <a:pt x="5225518" y="671701"/>
                    <a:pt x="5235122" y="657309"/>
                  </a:cubicBezTo>
                  <a:lnTo>
                    <a:pt x="5247659" y="665640"/>
                  </a:lnTo>
                  <a:cubicBezTo>
                    <a:pt x="5237341" y="681103"/>
                    <a:pt x="5224252" y="696369"/>
                    <a:pt x="5208506" y="711411"/>
                  </a:cubicBezTo>
                  <a:close/>
                </a:path>
              </a:pathLst>
            </a:custGeom>
            <a:gradFill>
              <a:gsLst>
                <a:gs pos="0">
                  <a:srgbClr val="172350">
                    <a:alpha val="0"/>
                  </a:srgbClr>
                </a:gs>
                <a:gs pos="50000">
                  <a:srgbClr val="172350">
                    <a:alpha val="49804"/>
                  </a:srgbClr>
                </a:gs>
                <a:gs pos="100000">
                  <a:srgbClr val="172350"/>
                </a:gs>
              </a:gsLst>
              <a:lin ang="5400000" scaled="1"/>
            </a:gradFill>
            <a:ln w="9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53" name="图形 41">
              <a:extLst>
                <a:ext uri="{FF2B5EF4-FFF2-40B4-BE49-F238E27FC236}">
                  <a16:creationId xmlns:a16="http://schemas.microsoft.com/office/drawing/2014/main" id="{B51A66D5-478A-6C6E-F945-497323605A3F}"/>
                </a:ext>
              </a:extLst>
            </p:cNvPr>
            <p:cNvSpPr/>
            <p:nvPr/>
          </p:nvSpPr>
          <p:spPr>
            <a:xfrm>
              <a:off x="10552201" y="6086493"/>
              <a:ext cx="2733614" cy="706118"/>
            </a:xfrm>
            <a:custGeom>
              <a:avLst/>
              <a:gdLst>
                <a:gd name="connsiteX0" fmla="*/ 2728727 w 2733614"/>
                <a:gd name="connsiteY0" fmla="*/ 383116 h 706118"/>
                <a:gd name="connsiteX1" fmla="*/ 2714451 w 2733614"/>
                <a:gd name="connsiteY1" fmla="*/ 378464 h 706118"/>
                <a:gd name="connsiteX2" fmla="*/ 2718589 w 2733614"/>
                <a:gd name="connsiteY2" fmla="*/ 353059 h 706118"/>
                <a:gd name="connsiteX3" fmla="*/ 2714451 w 2733614"/>
                <a:gd name="connsiteY3" fmla="*/ 327654 h 706118"/>
                <a:gd name="connsiteX4" fmla="*/ 2728727 w 2733614"/>
                <a:gd name="connsiteY4" fmla="*/ 323003 h 706118"/>
                <a:gd name="connsiteX5" fmla="*/ 2733615 w 2733614"/>
                <a:gd name="connsiteY5" fmla="*/ 353059 h 706118"/>
                <a:gd name="connsiteX6" fmla="*/ 2728727 w 2733614"/>
                <a:gd name="connsiteY6" fmla="*/ 383116 h 706118"/>
                <a:gd name="connsiteX7" fmla="*/ 2696833 w 2733614"/>
                <a:gd name="connsiteY7" fmla="*/ 271356 h 706118"/>
                <a:gd name="connsiteX8" fmla="*/ 2685756 w 2733614"/>
                <a:gd name="connsiteY8" fmla="*/ 281494 h 706118"/>
                <a:gd name="connsiteX9" fmla="*/ 2641609 w 2733614"/>
                <a:gd name="connsiteY9" fmla="*/ 243643 h 706118"/>
                <a:gd name="connsiteX10" fmla="*/ 2650256 w 2733614"/>
                <a:gd name="connsiteY10" fmla="*/ 231373 h 706118"/>
                <a:gd name="connsiteX11" fmla="*/ 2696833 w 2733614"/>
                <a:gd name="connsiteY11" fmla="*/ 271356 h 706118"/>
                <a:gd name="connsiteX12" fmla="*/ 2597955 w 2733614"/>
                <a:gd name="connsiteY12" fmla="*/ 199525 h 706118"/>
                <a:gd name="connsiteX13" fmla="*/ 2542863 w 2733614"/>
                <a:gd name="connsiteY13" fmla="*/ 173052 h 706118"/>
                <a:gd name="connsiteX14" fmla="*/ 2536873 w 2733614"/>
                <a:gd name="connsiteY14" fmla="*/ 186811 h 706118"/>
                <a:gd name="connsiteX15" fmla="*/ 2590874 w 2733614"/>
                <a:gd name="connsiteY15" fmla="*/ 212759 h 706118"/>
                <a:gd name="connsiteX16" fmla="*/ 2597955 w 2733614"/>
                <a:gd name="connsiteY16" fmla="*/ 199525 h 706118"/>
                <a:gd name="connsiteX17" fmla="*/ 2486025 w 2733614"/>
                <a:gd name="connsiteY17" fmla="*/ 150350 h 706118"/>
                <a:gd name="connsiteX18" fmla="*/ 2480832 w 2733614"/>
                <a:gd name="connsiteY18" fmla="*/ 164433 h 706118"/>
                <a:gd name="connsiteX19" fmla="*/ 2423358 w 2733614"/>
                <a:gd name="connsiteY19" fmla="*/ 144803 h 706118"/>
                <a:gd name="connsiteX20" fmla="*/ 2427914 w 2733614"/>
                <a:gd name="connsiteY20" fmla="*/ 130502 h 706118"/>
                <a:gd name="connsiteX21" fmla="*/ 2486025 w 2733614"/>
                <a:gd name="connsiteY21" fmla="*/ 150350 h 706118"/>
                <a:gd name="connsiteX22" fmla="*/ 2369197 w 2733614"/>
                <a:gd name="connsiteY22" fmla="*/ 113040 h 706118"/>
                <a:gd name="connsiteX23" fmla="*/ 2365163 w 2733614"/>
                <a:gd name="connsiteY23" fmla="*/ 127495 h 706118"/>
                <a:gd name="connsiteX24" fmla="*/ 2306378 w 2733614"/>
                <a:gd name="connsiteY24" fmla="*/ 112099 h 706118"/>
                <a:gd name="connsiteX25" fmla="*/ 2309976 w 2733614"/>
                <a:gd name="connsiteY25" fmla="*/ 97529 h 706118"/>
                <a:gd name="connsiteX26" fmla="*/ 2369197 w 2733614"/>
                <a:gd name="connsiteY26" fmla="*/ 113040 h 706118"/>
                <a:gd name="connsiteX27" fmla="*/ 2250223 w 2733614"/>
                <a:gd name="connsiteY27" fmla="*/ 83646 h 706118"/>
                <a:gd name="connsiteX28" fmla="*/ 2247005 w 2733614"/>
                <a:gd name="connsiteY28" fmla="*/ 98305 h 706118"/>
                <a:gd name="connsiteX29" fmla="*/ 2187215 w 2733614"/>
                <a:gd name="connsiteY29" fmla="*/ 85938 h 706118"/>
                <a:gd name="connsiteX30" fmla="*/ 2190091 w 2733614"/>
                <a:gd name="connsiteY30" fmla="*/ 71210 h 706118"/>
                <a:gd name="connsiteX31" fmla="*/ 2250223 w 2733614"/>
                <a:gd name="connsiteY31" fmla="*/ 83646 h 706118"/>
                <a:gd name="connsiteX32" fmla="*/ 2129750 w 2733614"/>
                <a:gd name="connsiteY32" fmla="*/ 60079 h 706118"/>
                <a:gd name="connsiteX33" fmla="*/ 2127168 w 2733614"/>
                <a:gd name="connsiteY33" fmla="*/ 74863 h 706118"/>
                <a:gd name="connsiteX34" fmla="*/ 2067027 w 2733614"/>
                <a:gd name="connsiteY34" fmla="*/ 64973 h 706118"/>
                <a:gd name="connsiteX35" fmla="*/ 2069333 w 2733614"/>
                <a:gd name="connsiteY35" fmla="*/ 50144 h 706118"/>
                <a:gd name="connsiteX36" fmla="*/ 2129750 w 2733614"/>
                <a:gd name="connsiteY36" fmla="*/ 60079 h 706118"/>
                <a:gd name="connsiteX37" fmla="*/ 2008708 w 2733614"/>
                <a:gd name="connsiteY37" fmla="*/ 41278 h 706118"/>
                <a:gd name="connsiteX38" fmla="*/ 2006657 w 2733614"/>
                <a:gd name="connsiteY38" fmla="*/ 56144 h 706118"/>
                <a:gd name="connsiteX39" fmla="*/ 1946117 w 2733614"/>
                <a:gd name="connsiteY39" fmla="*/ 48305 h 706118"/>
                <a:gd name="connsiteX40" fmla="*/ 1947930 w 2733614"/>
                <a:gd name="connsiteY40" fmla="*/ 33408 h 706118"/>
                <a:gd name="connsiteX41" fmla="*/ 2008708 w 2733614"/>
                <a:gd name="connsiteY41" fmla="*/ 41278 h 706118"/>
                <a:gd name="connsiteX42" fmla="*/ 1887020 w 2733614"/>
                <a:gd name="connsiteY42" fmla="*/ 26472 h 706118"/>
                <a:gd name="connsiteX43" fmla="*/ 1826005 w 2733614"/>
                <a:gd name="connsiteY43" fmla="*/ 20420 h 706118"/>
                <a:gd name="connsiteX44" fmla="*/ 1824629 w 2733614"/>
                <a:gd name="connsiteY44" fmla="*/ 35363 h 706118"/>
                <a:gd name="connsiteX45" fmla="*/ 1885425 w 2733614"/>
                <a:gd name="connsiteY45" fmla="*/ 41394 h 706118"/>
                <a:gd name="connsiteX46" fmla="*/ 1887020 w 2733614"/>
                <a:gd name="connsiteY46" fmla="*/ 26472 h 706118"/>
                <a:gd name="connsiteX47" fmla="*/ 1764914 w 2733614"/>
                <a:gd name="connsiteY47" fmla="*/ 15210 h 706118"/>
                <a:gd name="connsiteX48" fmla="*/ 1763737 w 2733614"/>
                <a:gd name="connsiteY48" fmla="*/ 30171 h 706118"/>
                <a:gd name="connsiteX49" fmla="*/ 1702760 w 2733614"/>
                <a:gd name="connsiteY49" fmla="*/ 25783 h 706118"/>
                <a:gd name="connsiteX50" fmla="*/ 1703748 w 2733614"/>
                <a:gd name="connsiteY50" fmla="*/ 10808 h 706118"/>
                <a:gd name="connsiteX51" fmla="*/ 1764914 w 2733614"/>
                <a:gd name="connsiteY51" fmla="*/ 15210 h 706118"/>
                <a:gd name="connsiteX52" fmla="*/ 1642514 w 2733614"/>
                <a:gd name="connsiteY52" fmla="*/ 7186 h 706118"/>
                <a:gd name="connsiteX53" fmla="*/ 1641726 w 2733614"/>
                <a:gd name="connsiteY53" fmla="*/ 22172 h 706118"/>
                <a:gd name="connsiteX54" fmla="*/ 1580721 w 2733614"/>
                <a:gd name="connsiteY54" fmla="*/ 19318 h 706118"/>
                <a:gd name="connsiteX55" fmla="*/ 1581329 w 2733614"/>
                <a:gd name="connsiteY55" fmla="*/ 4324 h 706118"/>
                <a:gd name="connsiteX56" fmla="*/ 1642514 w 2733614"/>
                <a:gd name="connsiteY56" fmla="*/ 7186 h 706118"/>
                <a:gd name="connsiteX57" fmla="*/ 1520105 w 2733614"/>
                <a:gd name="connsiteY57" fmla="*/ 2196 h 706118"/>
                <a:gd name="connsiteX58" fmla="*/ 1519678 w 2733614"/>
                <a:gd name="connsiteY58" fmla="*/ 17197 h 706118"/>
                <a:gd name="connsiteX59" fmla="*/ 1458587 w 2733614"/>
                <a:gd name="connsiteY59" fmla="*/ 15793 h 706118"/>
                <a:gd name="connsiteX60" fmla="*/ 1458853 w 2733614"/>
                <a:gd name="connsiteY60" fmla="*/ 788 h 706118"/>
                <a:gd name="connsiteX61" fmla="*/ 1520105 w 2733614"/>
                <a:gd name="connsiteY61" fmla="*/ 2196 h 706118"/>
                <a:gd name="connsiteX62" fmla="*/ 1397563 w 2733614"/>
                <a:gd name="connsiteY62" fmla="*/ 88 h 706118"/>
                <a:gd name="connsiteX63" fmla="*/ 1366808 w 2733614"/>
                <a:gd name="connsiteY63" fmla="*/ 0 h 706118"/>
                <a:gd name="connsiteX64" fmla="*/ 1336054 w 2733614"/>
                <a:gd name="connsiteY64" fmla="*/ 88 h 706118"/>
                <a:gd name="connsiteX65" fmla="*/ 1336140 w 2733614"/>
                <a:gd name="connsiteY65" fmla="*/ 15094 h 706118"/>
                <a:gd name="connsiteX66" fmla="*/ 1366808 w 2733614"/>
                <a:gd name="connsiteY66" fmla="*/ 15007 h 706118"/>
                <a:gd name="connsiteX67" fmla="*/ 1397477 w 2733614"/>
                <a:gd name="connsiteY67" fmla="*/ 15094 h 706118"/>
                <a:gd name="connsiteX68" fmla="*/ 1397563 w 2733614"/>
                <a:gd name="connsiteY68" fmla="*/ 88 h 706118"/>
                <a:gd name="connsiteX69" fmla="*/ 1274764 w 2733614"/>
                <a:gd name="connsiteY69" fmla="*/ 788 h 706118"/>
                <a:gd name="connsiteX70" fmla="*/ 1275020 w 2733614"/>
                <a:gd name="connsiteY70" fmla="*/ 15793 h 706118"/>
                <a:gd name="connsiteX71" fmla="*/ 1213939 w 2733614"/>
                <a:gd name="connsiteY71" fmla="*/ 17197 h 706118"/>
                <a:gd name="connsiteX72" fmla="*/ 1213502 w 2733614"/>
                <a:gd name="connsiteY72" fmla="*/ 2196 h 706118"/>
                <a:gd name="connsiteX73" fmla="*/ 1274764 w 2733614"/>
                <a:gd name="connsiteY73" fmla="*/ 788 h 706118"/>
                <a:gd name="connsiteX74" fmla="*/ 1152279 w 2733614"/>
                <a:gd name="connsiteY74" fmla="*/ 4324 h 706118"/>
                <a:gd name="connsiteX75" fmla="*/ 1152896 w 2733614"/>
                <a:gd name="connsiteY75" fmla="*/ 19318 h 706118"/>
                <a:gd name="connsiteX76" fmla="*/ 1091890 w 2733614"/>
                <a:gd name="connsiteY76" fmla="*/ 22172 h 706118"/>
                <a:gd name="connsiteX77" fmla="*/ 1091093 w 2733614"/>
                <a:gd name="connsiteY77" fmla="*/ 7186 h 706118"/>
                <a:gd name="connsiteX78" fmla="*/ 1152279 w 2733614"/>
                <a:gd name="connsiteY78" fmla="*/ 4324 h 706118"/>
                <a:gd name="connsiteX79" fmla="*/ 1029869 w 2733614"/>
                <a:gd name="connsiteY79" fmla="*/ 10808 h 706118"/>
                <a:gd name="connsiteX80" fmla="*/ 1030857 w 2733614"/>
                <a:gd name="connsiteY80" fmla="*/ 25783 h 706118"/>
                <a:gd name="connsiteX81" fmla="*/ 969880 w 2733614"/>
                <a:gd name="connsiteY81" fmla="*/ 30171 h 706118"/>
                <a:gd name="connsiteX82" fmla="*/ 968703 w 2733614"/>
                <a:gd name="connsiteY82" fmla="*/ 15210 h 706118"/>
                <a:gd name="connsiteX83" fmla="*/ 1029869 w 2733614"/>
                <a:gd name="connsiteY83" fmla="*/ 10808 h 706118"/>
                <a:gd name="connsiteX84" fmla="*/ 907604 w 2733614"/>
                <a:gd name="connsiteY84" fmla="*/ 20420 h 706118"/>
                <a:gd name="connsiteX85" fmla="*/ 846593 w 2733614"/>
                <a:gd name="connsiteY85" fmla="*/ 26472 h 706118"/>
                <a:gd name="connsiteX86" fmla="*/ 848184 w 2733614"/>
                <a:gd name="connsiteY86" fmla="*/ 41394 h 706118"/>
                <a:gd name="connsiteX87" fmla="*/ 908984 w 2733614"/>
                <a:gd name="connsiteY87" fmla="*/ 35363 h 706118"/>
                <a:gd name="connsiteX88" fmla="*/ 907604 w 2733614"/>
                <a:gd name="connsiteY88" fmla="*/ 20420 h 706118"/>
                <a:gd name="connsiteX89" fmla="*/ 785687 w 2733614"/>
                <a:gd name="connsiteY89" fmla="*/ 33408 h 706118"/>
                <a:gd name="connsiteX90" fmla="*/ 787500 w 2733614"/>
                <a:gd name="connsiteY90" fmla="*/ 48305 h 706118"/>
                <a:gd name="connsiteX91" fmla="*/ 726957 w 2733614"/>
                <a:gd name="connsiteY91" fmla="*/ 56144 h 706118"/>
                <a:gd name="connsiteX92" fmla="*/ 724906 w 2733614"/>
                <a:gd name="connsiteY92" fmla="*/ 41278 h 706118"/>
                <a:gd name="connsiteX93" fmla="*/ 785687 w 2733614"/>
                <a:gd name="connsiteY93" fmla="*/ 33408 h 706118"/>
                <a:gd name="connsiteX94" fmla="*/ 664283 w 2733614"/>
                <a:gd name="connsiteY94" fmla="*/ 50144 h 706118"/>
                <a:gd name="connsiteX95" fmla="*/ 666588 w 2733614"/>
                <a:gd name="connsiteY95" fmla="*/ 64973 h 706118"/>
                <a:gd name="connsiteX96" fmla="*/ 606440 w 2733614"/>
                <a:gd name="connsiteY96" fmla="*/ 74863 h 706118"/>
                <a:gd name="connsiteX97" fmla="*/ 603861 w 2733614"/>
                <a:gd name="connsiteY97" fmla="*/ 60079 h 706118"/>
                <a:gd name="connsiteX98" fmla="*/ 664283 w 2733614"/>
                <a:gd name="connsiteY98" fmla="*/ 50144 h 706118"/>
                <a:gd name="connsiteX99" fmla="*/ 543519 w 2733614"/>
                <a:gd name="connsiteY99" fmla="*/ 71210 h 706118"/>
                <a:gd name="connsiteX100" fmla="*/ 546400 w 2733614"/>
                <a:gd name="connsiteY100" fmla="*/ 85938 h 706118"/>
                <a:gd name="connsiteX101" fmla="*/ 486610 w 2733614"/>
                <a:gd name="connsiteY101" fmla="*/ 98305 h 706118"/>
                <a:gd name="connsiteX102" fmla="*/ 483394 w 2733614"/>
                <a:gd name="connsiteY102" fmla="*/ 83646 h 706118"/>
                <a:gd name="connsiteX103" fmla="*/ 543519 w 2733614"/>
                <a:gd name="connsiteY103" fmla="*/ 71210 h 706118"/>
                <a:gd name="connsiteX104" fmla="*/ 423637 w 2733614"/>
                <a:gd name="connsiteY104" fmla="*/ 97529 h 706118"/>
                <a:gd name="connsiteX105" fmla="*/ 427234 w 2733614"/>
                <a:gd name="connsiteY105" fmla="*/ 112099 h 706118"/>
                <a:gd name="connsiteX106" fmla="*/ 368454 w 2733614"/>
                <a:gd name="connsiteY106" fmla="*/ 127496 h 706118"/>
                <a:gd name="connsiteX107" fmla="*/ 364420 w 2733614"/>
                <a:gd name="connsiteY107" fmla="*/ 113040 h 706118"/>
                <a:gd name="connsiteX108" fmla="*/ 423637 w 2733614"/>
                <a:gd name="connsiteY108" fmla="*/ 97529 h 706118"/>
                <a:gd name="connsiteX109" fmla="*/ 305703 w 2733614"/>
                <a:gd name="connsiteY109" fmla="*/ 130502 h 706118"/>
                <a:gd name="connsiteX110" fmla="*/ 310255 w 2733614"/>
                <a:gd name="connsiteY110" fmla="*/ 144803 h 706118"/>
                <a:gd name="connsiteX111" fmla="*/ 252782 w 2733614"/>
                <a:gd name="connsiteY111" fmla="*/ 164433 h 706118"/>
                <a:gd name="connsiteX112" fmla="*/ 247592 w 2733614"/>
                <a:gd name="connsiteY112" fmla="*/ 150350 h 706118"/>
                <a:gd name="connsiteX113" fmla="*/ 305703 w 2733614"/>
                <a:gd name="connsiteY113" fmla="*/ 130502 h 706118"/>
                <a:gd name="connsiteX114" fmla="*/ 190745 w 2733614"/>
                <a:gd name="connsiteY114" fmla="*/ 173052 h 706118"/>
                <a:gd name="connsiteX115" fmla="*/ 196742 w 2733614"/>
                <a:gd name="connsiteY115" fmla="*/ 186811 h 706118"/>
                <a:gd name="connsiteX116" fmla="*/ 142739 w 2733614"/>
                <a:gd name="connsiteY116" fmla="*/ 212759 h 706118"/>
                <a:gd name="connsiteX117" fmla="*/ 135657 w 2733614"/>
                <a:gd name="connsiteY117" fmla="*/ 199525 h 706118"/>
                <a:gd name="connsiteX118" fmla="*/ 190745 w 2733614"/>
                <a:gd name="connsiteY118" fmla="*/ 173052 h 706118"/>
                <a:gd name="connsiteX119" fmla="*/ 83353 w 2733614"/>
                <a:gd name="connsiteY119" fmla="*/ 231373 h 706118"/>
                <a:gd name="connsiteX120" fmla="*/ 92003 w 2733614"/>
                <a:gd name="connsiteY120" fmla="*/ 243643 h 706118"/>
                <a:gd name="connsiteX121" fmla="*/ 47858 w 2733614"/>
                <a:gd name="connsiteY121" fmla="*/ 281495 h 706118"/>
                <a:gd name="connsiteX122" fmla="*/ 36783 w 2733614"/>
                <a:gd name="connsiteY122" fmla="*/ 271356 h 706118"/>
                <a:gd name="connsiteX123" fmla="*/ 83353 w 2733614"/>
                <a:gd name="connsiteY123" fmla="*/ 231373 h 706118"/>
                <a:gd name="connsiteX124" fmla="*/ 4883 w 2733614"/>
                <a:gd name="connsiteY124" fmla="*/ 323003 h 706118"/>
                <a:gd name="connsiteX125" fmla="*/ 0 w 2733614"/>
                <a:gd name="connsiteY125" fmla="*/ 353059 h 706118"/>
                <a:gd name="connsiteX126" fmla="*/ 4883 w 2733614"/>
                <a:gd name="connsiteY126" fmla="*/ 383117 h 706118"/>
                <a:gd name="connsiteX127" fmla="*/ 19165 w 2733614"/>
                <a:gd name="connsiteY127" fmla="*/ 378464 h 706118"/>
                <a:gd name="connsiteX128" fmla="*/ 15022 w 2733614"/>
                <a:gd name="connsiteY128" fmla="*/ 353059 h 706118"/>
                <a:gd name="connsiteX129" fmla="*/ 19165 w 2733614"/>
                <a:gd name="connsiteY129" fmla="*/ 327655 h 706118"/>
                <a:gd name="connsiteX130" fmla="*/ 4883 w 2733614"/>
                <a:gd name="connsiteY130" fmla="*/ 323003 h 706118"/>
                <a:gd name="connsiteX131" fmla="*/ 36783 w 2733614"/>
                <a:gd name="connsiteY131" fmla="*/ 434763 h 706118"/>
                <a:gd name="connsiteX132" fmla="*/ 47859 w 2733614"/>
                <a:gd name="connsiteY132" fmla="*/ 424625 h 706118"/>
                <a:gd name="connsiteX133" fmla="*/ 92003 w 2733614"/>
                <a:gd name="connsiteY133" fmla="*/ 462476 h 706118"/>
                <a:gd name="connsiteX134" fmla="*/ 83353 w 2733614"/>
                <a:gd name="connsiteY134" fmla="*/ 474746 h 706118"/>
                <a:gd name="connsiteX135" fmla="*/ 36783 w 2733614"/>
                <a:gd name="connsiteY135" fmla="*/ 434763 h 706118"/>
                <a:gd name="connsiteX136" fmla="*/ 135657 w 2733614"/>
                <a:gd name="connsiteY136" fmla="*/ 506594 h 706118"/>
                <a:gd name="connsiteX137" fmla="*/ 142739 w 2733614"/>
                <a:gd name="connsiteY137" fmla="*/ 493359 h 706118"/>
                <a:gd name="connsiteX138" fmla="*/ 196743 w 2733614"/>
                <a:gd name="connsiteY138" fmla="*/ 519309 h 706118"/>
                <a:gd name="connsiteX139" fmla="*/ 190746 w 2733614"/>
                <a:gd name="connsiteY139" fmla="*/ 533067 h 706118"/>
                <a:gd name="connsiteX140" fmla="*/ 135657 w 2733614"/>
                <a:gd name="connsiteY140" fmla="*/ 506594 h 706118"/>
                <a:gd name="connsiteX141" fmla="*/ 247592 w 2733614"/>
                <a:gd name="connsiteY141" fmla="*/ 555768 h 706118"/>
                <a:gd name="connsiteX142" fmla="*/ 252782 w 2733614"/>
                <a:gd name="connsiteY142" fmla="*/ 541686 h 706118"/>
                <a:gd name="connsiteX143" fmla="*/ 310255 w 2733614"/>
                <a:gd name="connsiteY143" fmla="*/ 561316 h 706118"/>
                <a:gd name="connsiteX144" fmla="*/ 305703 w 2733614"/>
                <a:gd name="connsiteY144" fmla="*/ 575617 h 706118"/>
                <a:gd name="connsiteX145" fmla="*/ 247592 w 2733614"/>
                <a:gd name="connsiteY145" fmla="*/ 555768 h 706118"/>
                <a:gd name="connsiteX146" fmla="*/ 364420 w 2733614"/>
                <a:gd name="connsiteY146" fmla="*/ 593079 h 706118"/>
                <a:gd name="connsiteX147" fmla="*/ 368454 w 2733614"/>
                <a:gd name="connsiteY147" fmla="*/ 578624 h 706118"/>
                <a:gd name="connsiteX148" fmla="*/ 427234 w 2733614"/>
                <a:gd name="connsiteY148" fmla="*/ 594020 h 706118"/>
                <a:gd name="connsiteX149" fmla="*/ 423637 w 2733614"/>
                <a:gd name="connsiteY149" fmla="*/ 608591 h 706118"/>
                <a:gd name="connsiteX150" fmla="*/ 364420 w 2733614"/>
                <a:gd name="connsiteY150" fmla="*/ 593079 h 706118"/>
                <a:gd name="connsiteX151" fmla="*/ 483394 w 2733614"/>
                <a:gd name="connsiteY151" fmla="*/ 622473 h 706118"/>
                <a:gd name="connsiteX152" fmla="*/ 486610 w 2733614"/>
                <a:gd name="connsiteY152" fmla="*/ 607814 h 706118"/>
                <a:gd name="connsiteX153" fmla="*/ 546400 w 2733614"/>
                <a:gd name="connsiteY153" fmla="*/ 620181 h 706118"/>
                <a:gd name="connsiteX154" fmla="*/ 543519 w 2733614"/>
                <a:gd name="connsiteY154" fmla="*/ 634910 h 706118"/>
                <a:gd name="connsiteX155" fmla="*/ 483394 w 2733614"/>
                <a:gd name="connsiteY155" fmla="*/ 622473 h 706118"/>
                <a:gd name="connsiteX156" fmla="*/ 603861 w 2733614"/>
                <a:gd name="connsiteY156" fmla="*/ 646040 h 706118"/>
                <a:gd name="connsiteX157" fmla="*/ 606440 w 2733614"/>
                <a:gd name="connsiteY157" fmla="*/ 631256 h 706118"/>
                <a:gd name="connsiteX158" fmla="*/ 666587 w 2733614"/>
                <a:gd name="connsiteY158" fmla="*/ 641146 h 706118"/>
                <a:gd name="connsiteX159" fmla="*/ 664283 w 2733614"/>
                <a:gd name="connsiteY159" fmla="*/ 655976 h 706118"/>
                <a:gd name="connsiteX160" fmla="*/ 603861 w 2733614"/>
                <a:gd name="connsiteY160" fmla="*/ 646040 h 706118"/>
                <a:gd name="connsiteX161" fmla="*/ 724906 w 2733614"/>
                <a:gd name="connsiteY161" fmla="*/ 664841 h 706118"/>
                <a:gd name="connsiteX162" fmla="*/ 726957 w 2733614"/>
                <a:gd name="connsiteY162" fmla="*/ 649975 h 706118"/>
                <a:gd name="connsiteX163" fmla="*/ 787500 w 2733614"/>
                <a:gd name="connsiteY163" fmla="*/ 657814 h 706118"/>
                <a:gd name="connsiteX164" fmla="*/ 785686 w 2733614"/>
                <a:gd name="connsiteY164" fmla="*/ 672712 h 706118"/>
                <a:gd name="connsiteX165" fmla="*/ 724906 w 2733614"/>
                <a:gd name="connsiteY165" fmla="*/ 664841 h 706118"/>
                <a:gd name="connsiteX166" fmla="*/ 846593 w 2733614"/>
                <a:gd name="connsiteY166" fmla="*/ 679647 h 706118"/>
                <a:gd name="connsiteX167" fmla="*/ 848184 w 2733614"/>
                <a:gd name="connsiteY167" fmla="*/ 664725 h 706118"/>
                <a:gd name="connsiteX168" fmla="*/ 908983 w 2733614"/>
                <a:gd name="connsiteY168" fmla="*/ 670755 h 706118"/>
                <a:gd name="connsiteX169" fmla="*/ 907603 w 2733614"/>
                <a:gd name="connsiteY169" fmla="*/ 685699 h 706118"/>
                <a:gd name="connsiteX170" fmla="*/ 846593 w 2733614"/>
                <a:gd name="connsiteY170" fmla="*/ 679647 h 706118"/>
                <a:gd name="connsiteX171" fmla="*/ 968703 w 2733614"/>
                <a:gd name="connsiteY171" fmla="*/ 690909 h 706118"/>
                <a:gd name="connsiteX172" fmla="*/ 969880 w 2733614"/>
                <a:gd name="connsiteY172" fmla="*/ 675948 h 706118"/>
                <a:gd name="connsiteX173" fmla="*/ 1030857 w 2733614"/>
                <a:gd name="connsiteY173" fmla="*/ 680336 h 706118"/>
                <a:gd name="connsiteX174" fmla="*/ 1029869 w 2733614"/>
                <a:gd name="connsiteY174" fmla="*/ 695311 h 706118"/>
                <a:gd name="connsiteX175" fmla="*/ 968703 w 2733614"/>
                <a:gd name="connsiteY175" fmla="*/ 690909 h 706118"/>
                <a:gd name="connsiteX176" fmla="*/ 1091093 w 2733614"/>
                <a:gd name="connsiteY176" fmla="*/ 698933 h 706118"/>
                <a:gd name="connsiteX177" fmla="*/ 1091890 w 2733614"/>
                <a:gd name="connsiteY177" fmla="*/ 683947 h 706118"/>
                <a:gd name="connsiteX178" fmla="*/ 1152896 w 2733614"/>
                <a:gd name="connsiteY178" fmla="*/ 686801 h 706118"/>
                <a:gd name="connsiteX179" fmla="*/ 1152279 w 2733614"/>
                <a:gd name="connsiteY179" fmla="*/ 701796 h 706118"/>
                <a:gd name="connsiteX180" fmla="*/ 1091093 w 2733614"/>
                <a:gd name="connsiteY180" fmla="*/ 698933 h 706118"/>
                <a:gd name="connsiteX181" fmla="*/ 1213502 w 2733614"/>
                <a:gd name="connsiteY181" fmla="*/ 703923 h 706118"/>
                <a:gd name="connsiteX182" fmla="*/ 1213939 w 2733614"/>
                <a:gd name="connsiteY182" fmla="*/ 688922 h 706118"/>
                <a:gd name="connsiteX183" fmla="*/ 1275020 w 2733614"/>
                <a:gd name="connsiteY183" fmla="*/ 690326 h 706118"/>
                <a:gd name="connsiteX184" fmla="*/ 1274764 w 2733614"/>
                <a:gd name="connsiteY184" fmla="*/ 705331 h 706118"/>
                <a:gd name="connsiteX185" fmla="*/ 1213502 w 2733614"/>
                <a:gd name="connsiteY185" fmla="*/ 703923 h 706118"/>
                <a:gd name="connsiteX186" fmla="*/ 1336054 w 2733614"/>
                <a:gd name="connsiteY186" fmla="*/ 706032 h 706118"/>
                <a:gd name="connsiteX187" fmla="*/ 1336140 w 2733614"/>
                <a:gd name="connsiteY187" fmla="*/ 691024 h 706118"/>
                <a:gd name="connsiteX188" fmla="*/ 1366808 w 2733614"/>
                <a:gd name="connsiteY188" fmla="*/ 691113 h 706118"/>
                <a:gd name="connsiteX189" fmla="*/ 1397477 w 2733614"/>
                <a:gd name="connsiteY189" fmla="*/ 691024 h 706118"/>
                <a:gd name="connsiteX190" fmla="*/ 1397563 w 2733614"/>
                <a:gd name="connsiteY190" fmla="*/ 706032 h 706118"/>
                <a:gd name="connsiteX191" fmla="*/ 1366808 w 2733614"/>
                <a:gd name="connsiteY191" fmla="*/ 706119 h 706118"/>
                <a:gd name="connsiteX192" fmla="*/ 1336054 w 2733614"/>
                <a:gd name="connsiteY192" fmla="*/ 706032 h 706118"/>
                <a:gd name="connsiteX193" fmla="*/ 1458843 w 2733614"/>
                <a:gd name="connsiteY193" fmla="*/ 705331 h 706118"/>
                <a:gd name="connsiteX194" fmla="*/ 1458587 w 2733614"/>
                <a:gd name="connsiteY194" fmla="*/ 690326 h 706118"/>
                <a:gd name="connsiteX195" fmla="*/ 1519678 w 2733614"/>
                <a:gd name="connsiteY195" fmla="*/ 688922 h 706118"/>
                <a:gd name="connsiteX196" fmla="*/ 1520105 w 2733614"/>
                <a:gd name="connsiteY196" fmla="*/ 703923 h 706118"/>
                <a:gd name="connsiteX197" fmla="*/ 1458843 w 2733614"/>
                <a:gd name="connsiteY197" fmla="*/ 705331 h 706118"/>
                <a:gd name="connsiteX198" fmla="*/ 1581329 w 2733614"/>
                <a:gd name="connsiteY198" fmla="*/ 701796 h 706118"/>
                <a:gd name="connsiteX199" fmla="*/ 1580721 w 2733614"/>
                <a:gd name="connsiteY199" fmla="*/ 686801 h 706118"/>
                <a:gd name="connsiteX200" fmla="*/ 1641726 w 2733614"/>
                <a:gd name="connsiteY200" fmla="*/ 683947 h 706118"/>
                <a:gd name="connsiteX201" fmla="*/ 1642514 w 2733614"/>
                <a:gd name="connsiteY201" fmla="*/ 698933 h 706118"/>
                <a:gd name="connsiteX202" fmla="*/ 1581329 w 2733614"/>
                <a:gd name="connsiteY202" fmla="*/ 701796 h 706118"/>
                <a:gd name="connsiteX203" fmla="*/ 1703748 w 2733614"/>
                <a:gd name="connsiteY203" fmla="*/ 695311 h 706118"/>
                <a:gd name="connsiteX204" fmla="*/ 1702760 w 2733614"/>
                <a:gd name="connsiteY204" fmla="*/ 680336 h 706118"/>
                <a:gd name="connsiteX205" fmla="*/ 1763737 w 2733614"/>
                <a:gd name="connsiteY205" fmla="*/ 675948 h 706118"/>
                <a:gd name="connsiteX206" fmla="*/ 1764914 w 2733614"/>
                <a:gd name="connsiteY206" fmla="*/ 690909 h 706118"/>
                <a:gd name="connsiteX207" fmla="*/ 1703748 w 2733614"/>
                <a:gd name="connsiteY207" fmla="*/ 695311 h 706118"/>
                <a:gd name="connsiteX208" fmla="*/ 1826005 w 2733614"/>
                <a:gd name="connsiteY208" fmla="*/ 685699 h 706118"/>
                <a:gd name="connsiteX209" fmla="*/ 1824629 w 2733614"/>
                <a:gd name="connsiteY209" fmla="*/ 670755 h 706118"/>
                <a:gd name="connsiteX210" fmla="*/ 1885425 w 2733614"/>
                <a:gd name="connsiteY210" fmla="*/ 664725 h 706118"/>
                <a:gd name="connsiteX211" fmla="*/ 1887020 w 2733614"/>
                <a:gd name="connsiteY211" fmla="*/ 679647 h 706118"/>
                <a:gd name="connsiteX212" fmla="*/ 1826005 w 2733614"/>
                <a:gd name="connsiteY212" fmla="*/ 685699 h 706118"/>
                <a:gd name="connsiteX213" fmla="*/ 1947930 w 2733614"/>
                <a:gd name="connsiteY213" fmla="*/ 672712 h 706118"/>
                <a:gd name="connsiteX214" fmla="*/ 1946117 w 2733614"/>
                <a:gd name="connsiteY214" fmla="*/ 657814 h 706118"/>
                <a:gd name="connsiteX215" fmla="*/ 2006657 w 2733614"/>
                <a:gd name="connsiteY215" fmla="*/ 649975 h 706118"/>
                <a:gd name="connsiteX216" fmla="*/ 2008708 w 2733614"/>
                <a:gd name="connsiteY216" fmla="*/ 664841 h 706118"/>
                <a:gd name="connsiteX217" fmla="*/ 1947930 w 2733614"/>
                <a:gd name="connsiteY217" fmla="*/ 672712 h 706118"/>
                <a:gd name="connsiteX218" fmla="*/ 2069333 w 2733614"/>
                <a:gd name="connsiteY218" fmla="*/ 655976 h 706118"/>
                <a:gd name="connsiteX219" fmla="*/ 2067027 w 2733614"/>
                <a:gd name="connsiteY219" fmla="*/ 641146 h 706118"/>
                <a:gd name="connsiteX220" fmla="*/ 2127168 w 2733614"/>
                <a:gd name="connsiteY220" fmla="*/ 631256 h 706118"/>
                <a:gd name="connsiteX221" fmla="*/ 2129750 w 2733614"/>
                <a:gd name="connsiteY221" fmla="*/ 646040 h 706118"/>
                <a:gd name="connsiteX222" fmla="*/ 2069333 w 2733614"/>
                <a:gd name="connsiteY222" fmla="*/ 655976 h 706118"/>
                <a:gd name="connsiteX223" fmla="*/ 2190091 w 2733614"/>
                <a:gd name="connsiteY223" fmla="*/ 634910 h 706118"/>
                <a:gd name="connsiteX224" fmla="*/ 2187215 w 2733614"/>
                <a:gd name="connsiteY224" fmla="*/ 620181 h 706118"/>
                <a:gd name="connsiteX225" fmla="*/ 2247005 w 2733614"/>
                <a:gd name="connsiteY225" fmla="*/ 607814 h 706118"/>
                <a:gd name="connsiteX226" fmla="*/ 2250223 w 2733614"/>
                <a:gd name="connsiteY226" fmla="*/ 622473 h 706118"/>
                <a:gd name="connsiteX227" fmla="*/ 2190091 w 2733614"/>
                <a:gd name="connsiteY227" fmla="*/ 634910 h 706118"/>
                <a:gd name="connsiteX228" fmla="*/ 2309976 w 2733614"/>
                <a:gd name="connsiteY228" fmla="*/ 608591 h 706118"/>
                <a:gd name="connsiteX229" fmla="*/ 2306378 w 2733614"/>
                <a:gd name="connsiteY229" fmla="*/ 594020 h 706118"/>
                <a:gd name="connsiteX230" fmla="*/ 2365163 w 2733614"/>
                <a:gd name="connsiteY230" fmla="*/ 578624 h 706118"/>
                <a:gd name="connsiteX231" fmla="*/ 2369197 w 2733614"/>
                <a:gd name="connsiteY231" fmla="*/ 593079 h 706118"/>
                <a:gd name="connsiteX232" fmla="*/ 2309976 w 2733614"/>
                <a:gd name="connsiteY232" fmla="*/ 608591 h 706118"/>
                <a:gd name="connsiteX233" fmla="*/ 2427914 w 2733614"/>
                <a:gd name="connsiteY233" fmla="*/ 575617 h 706118"/>
                <a:gd name="connsiteX234" fmla="*/ 2423358 w 2733614"/>
                <a:gd name="connsiteY234" fmla="*/ 561316 h 706118"/>
                <a:gd name="connsiteX235" fmla="*/ 2480832 w 2733614"/>
                <a:gd name="connsiteY235" fmla="*/ 541686 h 706118"/>
                <a:gd name="connsiteX236" fmla="*/ 2486025 w 2733614"/>
                <a:gd name="connsiteY236" fmla="*/ 555768 h 706118"/>
                <a:gd name="connsiteX237" fmla="*/ 2427914 w 2733614"/>
                <a:gd name="connsiteY237" fmla="*/ 575617 h 706118"/>
                <a:gd name="connsiteX238" fmla="*/ 2542863 w 2733614"/>
                <a:gd name="connsiteY238" fmla="*/ 533067 h 706118"/>
                <a:gd name="connsiteX239" fmla="*/ 2536873 w 2733614"/>
                <a:gd name="connsiteY239" fmla="*/ 519308 h 706118"/>
                <a:gd name="connsiteX240" fmla="*/ 2590874 w 2733614"/>
                <a:gd name="connsiteY240" fmla="*/ 493359 h 706118"/>
                <a:gd name="connsiteX241" fmla="*/ 2597955 w 2733614"/>
                <a:gd name="connsiteY241" fmla="*/ 506593 h 706118"/>
                <a:gd name="connsiteX242" fmla="*/ 2542863 w 2733614"/>
                <a:gd name="connsiteY242" fmla="*/ 533067 h 706118"/>
                <a:gd name="connsiteX243" fmla="*/ 2650256 w 2733614"/>
                <a:gd name="connsiteY243" fmla="*/ 474746 h 706118"/>
                <a:gd name="connsiteX244" fmla="*/ 2641609 w 2733614"/>
                <a:gd name="connsiteY244" fmla="*/ 462476 h 706118"/>
                <a:gd name="connsiteX245" fmla="*/ 2685756 w 2733614"/>
                <a:gd name="connsiteY245" fmla="*/ 424625 h 706118"/>
                <a:gd name="connsiteX246" fmla="*/ 2696833 w 2733614"/>
                <a:gd name="connsiteY246" fmla="*/ 434763 h 706118"/>
                <a:gd name="connsiteX247" fmla="*/ 2650256 w 2733614"/>
                <a:gd name="connsiteY247" fmla="*/ 474746 h 706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</a:cxnLst>
              <a:rect l="l" t="t" r="r" b="b"/>
              <a:pathLst>
                <a:path w="2733614" h="706118">
                  <a:moveTo>
                    <a:pt x="2728727" y="383116"/>
                  </a:moveTo>
                  <a:lnTo>
                    <a:pt x="2714451" y="378464"/>
                  </a:lnTo>
                  <a:cubicBezTo>
                    <a:pt x="2717213" y="369984"/>
                    <a:pt x="2718589" y="361527"/>
                    <a:pt x="2718589" y="353059"/>
                  </a:cubicBezTo>
                  <a:cubicBezTo>
                    <a:pt x="2718589" y="344592"/>
                    <a:pt x="2717213" y="336136"/>
                    <a:pt x="2714451" y="327654"/>
                  </a:cubicBezTo>
                  <a:lnTo>
                    <a:pt x="2728727" y="323003"/>
                  </a:lnTo>
                  <a:cubicBezTo>
                    <a:pt x="2731963" y="332911"/>
                    <a:pt x="2733615" y="342936"/>
                    <a:pt x="2733615" y="353059"/>
                  </a:cubicBezTo>
                  <a:cubicBezTo>
                    <a:pt x="2733615" y="363184"/>
                    <a:pt x="2731963" y="373208"/>
                    <a:pt x="2728727" y="383116"/>
                  </a:cubicBezTo>
                  <a:close/>
                  <a:moveTo>
                    <a:pt x="2696833" y="271356"/>
                  </a:moveTo>
                  <a:lnTo>
                    <a:pt x="2685756" y="281494"/>
                  </a:lnTo>
                  <a:cubicBezTo>
                    <a:pt x="2674119" y="268803"/>
                    <a:pt x="2659387" y="256151"/>
                    <a:pt x="2641609" y="243643"/>
                  </a:cubicBezTo>
                  <a:lnTo>
                    <a:pt x="2650256" y="231373"/>
                  </a:lnTo>
                  <a:cubicBezTo>
                    <a:pt x="2668718" y="244360"/>
                    <a:pt x="2684313" y="257704"/>
                    <a:pt x="2696833" y="271356"/>
                  </a:cubicBezTo>
                  <a:close/>
                  <a:moveTo>
                    <a:pt x="2597955" y="199525"/>
                  </a:moveTo>
                  <a:cubicBezTo>
                    <a:pt x="2581021" y="190479"/>
                    <a:pt x="2562625" y="181648"/>
                    <a:pt x="2542863" y="173052"/>
                  </a:cubicBezTo>
                  <a:lnTo>
                    <a:pt x="2536873" y="186811"/>
                  </a:lnTo>
                  <a:cubicBezTo>
                    <a:pt x="2556313" y="195267"/>
                    <a:pt x="2574329" y="203925"/>
                    <a:pt x="2590874" y="212759"/>
                  </a:cubicBezTo>
                  <a:lnTo>
                    <a:pt x="2597955" y="199525"/>
                  </a:lnTo>
                  <a:close/>
                  <a:moveTo>
                    <a:pt x="2486025" y="150350"/>
                  </a:moveTo>
                  <a:lnTo>
                    <a:pt x="2480832" y="164433"/>
                  </a:lnTo>
                  <a:cubicBezTo>
                    <a:pt x="2462579" y="157721"/>
                    <a:pt x="2443405" y="151173"/>
                    <a:pt x="2423358" y="144803"/>
                  </a:cubicBezTo>
                  <a:lnTo>
                    <a:pt x="2427914" y="130502"/>
                  </a:lnTo>
                  <a:cubicBezTo>
                    <a:pt x="2448151" y="136934"/>
                    <a:pt x="2467544" y="143554"/>
                    <a:pt x="2486025" y="150350"/>
                  </a:cubicBezTo>
                  <a:close/>
                  <a:moveTo>
                    <a:pt x="2369197" y="113040"/>
                  </a:moveTo>
                  <a:lnTo>
                    <a:pt x="2365163" y="127495"/>
                  </a:lnTo>
                  <a:cubicBezTo>
                    <a:pt x="2346188" y="122212"/>
                    <a:pt x="2326587" y="117077"/>
                    <a:pt x="2306378" y="112099"/>
                  </a:cubicBezTo>
                  <a:lnTo>
                    <a:pt x="2309976" y="97529"/>
                  </a:lnTo>
                  <a:cubicBezTo>
                    <a:pt x="2330327" y="102541"/>
                    <a:pt x="2350070" y="107714"/>
                    <a:pt x="2369197" y="113040"/>
                  </a:cubicBezTo>
                  <a:close/>
                  <a:moveTo>
                    <a:pt x="2250223" y="83646"/>
                  </a:moveTo>
                  <a:lnTo>
                    <a:pt x="2247005" y="98305"/>
                  </a:lnTo>
                  <a:cubicBezTo>
                    <a:pt x="2227547" y="94043"/>
                    <a:pt x="2207604" y="89918"/>
                    <a:pt x="2187215" y="85938"/>
                  </a:cubicBezTo>
                  <a:lnTo>
                    <a:pt x="2190091" y="71210"/>
                  </a:lnTo>
                  <a:cubicBezTo>
                    <a:pt x="2210594" y="75211"/>
                    <a:pt x="2230641" y="79359"/>
                    <a:pt x="2250223" y="83646"/>
                  </a:cubicBezTo>
                  <a:close/>
                  <a:moveTo>
                    <a:pt x="2129750" y="60079"/>
                  </a:moveTo>
                  <a:lnTo>
                    <a:pt x="2127168" y="74863"/>
                  </a:lnTo>
                  <a:cubicBezTo>
                    <a:pt x="2107491" y="71436"/>
                    <a:pt x="2087435" y="68138"/>
                    <a:pt x="2067027" y="64973"/>
                  </a:cubicBezTo>
                  <a:lnTo>
                    <a:pt x="2069333" y="50144"/>
                  </a:lnTo>
                  <a:cubicBezTo>
                    <a:pt x="2089827" y="53322"/>
                    <a:pt x="2109969" y="56636"/>
                    <a:pt x="2129750" y="60079"/>
                  </a:cubicBezTo>
                  <a:close/>
                  <a:moveTo>
                    <a:pt x="2008708" y="41278"/>
                  </a:moveTo>
                  <a:lnTo>
                    <a:pt x="2006657" y="56144"/>
                  </a:lnTo>
                  <a:cubicBezTo>
                    <a:pt x="1986772" y="53406"/>
                    <a:pt x="1966582" y="50792"/>
                    <a:pt x="1946117" y="48305"/>
                  </a:cubicBezTo>
                  <a:lnTo>
                    <a:pt x="1947930" y="33408"/>
                  </a:lnTo>
                  <a:cubicBezTo>
                    <a:pt x="1968471" y="35904"/>
                    <a:pt x="1988736" y="38529"/>
                    <a:pt x="2008708" y="41278"/>
                  </a:cubicBezTo>
                  <a:close/>
                  <a:moveTo>
                    <a:pt x="1887020" y="26472"/>
                  </a:moveTo>
                  <a:cubicBezTo>
                    <a:pt x="1866916" y="24333"/>
                    <a:pt x="1846574" y="22315"/>
                    <a:pt x="1826005" y="20420"/>
                  </a:cubicBezTo>
                  <a:lnTo>
                    <a:pt x="1824629" y="35363"/>
                  </a:lnTo>
                  <a:cubicBezTo>
                    <a:pt x="1845131" y="37252"/>
                    <a:pt x="1865397" y="39263"/>
                    <a:pt x="1885425" y="41394"/>
                  </a:cubicBezTo>
                  <a:lnTo>
                    <a:pt x="1887020" y="26472"/>
                  </a:lnTo>
                  <a:close/>
                  <a:moveTo>
                    <a:pt x="1764914" y="15210"/>
                  </a:moveTo>
                  <a:lnTo>
                    <a:pt x="1763737" y="30171"/>
                  </a:lnTo>
                  <a:cubicBezTo>
                    <a:pt x="1743604" y="28590"/>
                    <a:pt x="1723273" y="27127"/>
                    <a:pt x="1702760" y="25783"/>
                  </a:cubicBezTo>
                  <a:lnTo>
                    <a:pt x="1703748" y="10808"/>
                  </a:lnTo>
                  <a:cubicBezTo>
                    <a:pt x="1724326" y="12156"/>
                    <a:pt x="1744715" y="13625"/>
                    <a:pt x="1764914" y="15210"/>
                  </a:cubicBezTo>
                  <a:close/>
                  <a:moveTo>
                    <a:pt x="1642514" y="7186"/>
                  </a:moveTo>
                  <a:lnTo>
                    <a:pt x="1641726" y="22172"/>
                  </a:lnTo>
                  <a:cubicBezTo>
                    <a:pt x="1621546" y="21105"/>
                    <a:pt x="1601214" y="20152"/>
                    <a:pt x="1580721" y="19318"/>
                  </a:cubicBezTo>
                  <a:lnTo>
                    <a:pt x="1581329" y="4324"/>
                  </a:lnTo>
                  <a:cubicBezTo>
                    <a:pt x="1601879" y="5160"/>
                    <a:pt x="1622277" y="6116"/>
                    <a:pt x="1642514" y="7186"/>
                  </a:cubicBezTo>
                  <a:close/>
                  <a:moveTo>
                    <a:pt x="1520105" y="2196"/>
                  </a:moveTo>
                  <a:lnTo>
                    <a:pt x="1519678" y="17197"/>
                  </a:lnTo>
                  <a:cubicBezTo>
                    <a:pt x="1499441" y="16613"/>
                    <a:pt x="1479080" y="16144"/>
                    <a:pt x="1458587" y="15793"/>
                  </a:cubicBezTo>
                  <a:lnTo>
                    <a:pt x="1458853" y="788"/>
                  </a:lnTo>
                  <a:cubicBezTo>
                    <a:pt x="1479394" y="1141"/>
                    <a:pt x="1499820" y="1611"/>
                    <a:pt x="1520105" y="2196"/>
                  </a:cubicBezTo>
                  <a:close/>
                  <a:moveTo>
                    <a:pt x="1397563" y="88"/>
                  </a:moveTo>
                  <a:cubicBezTo>
                    <a:pt x="1387340" y="29"/>
                    <a:pt x="1377088" y="0"/>
                    <a:pt x="1366808" y="0"/>
                  </a:cubicBezTo>
                  <a:cubicBezTo>
                    <a:pt x="1356529" y="0"/>
                    <a:pt x="1346277" y="29"/>
                    <a:pt x="1336054" y="88"/>
                  </a:cubicBezTo>
                  <a:lnTo>
                    <a:pt x="1336140" y="15094"/>
                  </a:lnTo>
                  <a:cubicBezTo>
                    <a:pt x="1346334" y="15036"/>
                    <a:pt x="1356557" y="15007"/>
                    <a:pt x="1366808" y="15007"/>
                  </a:cubicBezTo>
                  <a:cubicBezTo>
                    <a:pt x="1377060" y="15007"/>
                    <a:pt x="1387283" y="15036"/>
                    <a:pt x="1397477" y="15094"/>
                  </a:cubicBezTo>
                  <a:lnTo>
                    <a:pt x="1397563" y="88"/>
                  </a:lnTo>
                  <a:close/>
                  <a:moveTo>
                    <a:pt x="1274764" y="788"/>
                  </a:moveTo>
                  <a:lnTo>
                    <a:pt x="1275020" y="15793"/>
                  </a:lnTo>
                  <a:cubicBezTo>
                    <a:pt x="1254537" y="16144"/>
                    <a:pt x="1234167" y="16613"/>
                    <a:pt x="1213939" y="17197"/>
                  </a:cubicBezTo>
                  <a:lnTo>
                    <a:pt x="1213502" y="2196"/>
                  </a:lnTo>
                  <a:cubicBezTo>
                    <a:pt x="1233796" y="1611"/>
                    <a:pt x="1254214" y="1141"/>
                    <a:pt x="1274764" y="788"/>
                  </a:cubicBezTo>
                  <a:close/>
                  <a:moveTo>
                    <a:pt x="1152279" y="4324"/>
                  </a:moveTo>
                  <a:lnTo>
                    <a:pt x="1152896" y="19318"/>
                  </a:lnTo>
                  <a:cubicBezTo>
                    <a:pt x="1132402" y="20152"/>
                    <a:pt x="1112061" y="21105"/>
                    <a:pt x="1091890" y="22172"/>
                  </a:cubicBezTo>
                  <a:lnTo>
                    <a:pt x="1091093" y="7186"/>
                  </a:lnTo>
                  <a:cubicBezTo>
                    <a:pt x="1111330" y="6116"/>
                    <a:pt x="1131729" y="5160"/>
                    <a:pt x="1152279" y="4324"/>
                  </a:cubicBezTo>
                  <a:close/>
                  <a:moveTo>
                    <a:pt x="1029869" y="10808"/>
                  </a:moveTo>
                  <a:lnTo>
                    <a:pt x="1030857" y="25783"/>
                  </a:lnTo>
                  <a:cubicBezTo>
                    <a:pt x="1010335" y="27127"/>
                    <a:pt x="990012" y="28590"/>
                    <a:pt x="969880" y="30171"/>
                  </a:cubicBezTo>
                  <a:lnTo>
                    <a:pt x="968703" y="15210"/>
                  </a:lnTo>
                  <a:cubicBezTo>
                    <a:pt x="988892" y="13625"/>
                    <a:pt x="1009291" y="12156"/>
                    <a:pt x="1029869" y="10808"/>
                  </a:cubicBezTo>
                  <a:close/>
                  <a:moveTo>
                    <a:pt x="907604" y="20420"/>
                  </a:moveTo>
                  <a:cubicBezTo>
                    <a:pt x="887035" y="22315"/>
                    <a:pt x="866694" y="24333"/>
                    <a:pt x="846593" y="26472"/>
                  </a:cubicBezTo>
                  <a:lnTo>
                    <a:pt x="848184" y="41394"/>
                  </a:lnTo>
                  <a:cubicBezTo>
                    <a:pt x="868213" y="39263"/>
                    <a:pt x="888485" y="37252"/>
                    <a:pt x="908984" y="35363"/>
                  </a:cubicBezTo>
                  <a:lnTo>
                    <a:pt x="907604" y="20420"/>
                  </a:lnTo>
                  <a:close/>
                  <a:moveTo>
                    <a:pt x="785687" y="33408"/>
                  </a:moveTo>
                  <a:lnTo>
                    <a:pt x="787500" y="48305"/>
                  </a:lnTo>
                  <a:cubicBezTo>
                    <a:pt x="767033" y="50792"/>
                    <a:pt x="746846" y="53406"/>
                    <a:pt x="726957" y="56144"/>
                  </a:cubicBezTo>
                  <a:lnTo>
                    <a:pt x="724906" y="41278"/>
                  </a:lnTo>
                  <a:cubicBezTo>
                    <a:pt x="744876" y="38529"/>
                    <a:pt x="765141" y="35904"/>
                    <a:pt x="785687" y="33408"/>
                  </a:cubicBezTo>
                  <a:close/>
                  <a:moveTo>
                    <a:pt x="664283" y="50144"/>
                  </a:moveTo>
                  <a:lnTo>
                    <a:pt x="666588" y="64973"/>
                  </a:lnTo>
                  <a:cubicBezTo>
                    <a:pt x="646181" y="68138"/>
                    <a:pt x="626125" y="71436"/>
                    <a:pt x="606440" y="74863"/>
                  </a:cubicBezTo>
                  <a:lnTo>
                    <a:pt x="603861" y="60079"/>
                  </a:lnTo>
                  <a:cubicBezTo>
                    <a:pt x="623640" y="56636"/>
                    <a:pt x="643787" y="53322"/>
                    <a:pt x="664283" y="50144"/>
                  </a:cubicBezTo>
                  <a:close/>
                  <a:moveTo>
                    <a:pt x="543519" y="71210"/>
                  </a:moveTo>
                  <a:lnTo>
                    <a:pt x="546400" y="85938"/>
                  </a:lnTo>
                  <a:cubicBezTo>
                    <a:pt x="526008" y="89919"/>
                    <a:pt x="506070" y="94043"/>
                    <a:pt x="486610" y="98305"/>
                  </a:cubicBezTo>
                  <a:lnTo>
                    <a:pt x="483394" y="83646"/>
                  </a:lnTo>
                  <a:cubicBezTo>
                    <a:pt x="502970" y="79359"/>
                    <a:pt x="523019" y="75211"/>
                    <a:pt x="543519" y="71210"/>
                  </a:cubicBezTo>
                  <a:close/>
                  <a:moveTo>
                    <a:pt x="423637" y="97529"/>
                  </a:moveTo>
                  <a:lnTo>
                    <a:pt x="427234" y="112099"/>
                  </a:lnTo>
                  <a:cubicBezTo>
                    <a:pt x="407025" y="117077"/>
                    <a:pt x="387422" y="122212"/>
                    <a:pt x="368454" y="127496"/>
                  </a:cubicBezTo>
                  <a:lnTo>
                    <a:pt x="364420" y="113040"/>
                  </a:lnTo>
                  <a:cubicBezTo>
                    <a:pt x="383541" y="107714"/>
                    <a:pt x="403290" y="102541"/>
                    <a:pt x="423637" y="97529"/>
                  </a:cubicBezTo>
                  <a:close/>
                  <a:moveTo>
                    <a:pt x="305703" y="130502"/>
                  </a:moveTo>
                  <a:lnTo>
                    <a:pt x="310255" y="144803"/>
                  </a:lnTo>
                  <a:cubicBezTo>
                    <a:pt x="290208" y="151173"/>
                    <a:pt x="271036" y="157721"/>
                    <a:pt x="252782" y="164433"/>
                  </a:cubicBezTo>
                  <a:lnTo>
                    <a:pt x="247592" y="150350"/>
                  </a:lnTo>
                  <a:cubicBezTo>
                    <a:pt x="266073" y="143554"/>
                    <a:pt x="285458" y="136934"/>
                    <a:pt x="305703" y="130502"/>
                  </a:cubicBezTo>
                  <a:close/>
                  <a:moveTo>
                    <a:pt x="190745" y="173052"/>
                  </a:moveTo>
                  <a:lnTo>
                    <a:pt x="196742" y="186811"/>
                  </a:lnTo>
                  <a:cubicBezTo>
                    <a:pt x="177303" y="195268"/>
                    <a:pt x="159280" y="203925"/>
                    <a:pt x="142739" y="212759"/>
                  </a:cubicBezTo>
                  <a:lnTo>
                    <a:pt x="135657" y="199525"/>
                  </a:lnTo>
                  <a:cubicBezTo>
                    <a:pt x="152596" y="190479"/>
                    <a:pt x="170985" y="181648"/>
                    <a:pt x="190745" y="173052"/>
                  </a:cubicBezTo>
                  <a:close/>
                  <a:moveTo>
                    <a:pt x="83353" y="231373"/>
                  </a:moveTo>
                  <a:lnTo>
                    <a:pt x="92003" y="243643"/>
                  </a:lnTo>
                  <a:cubicBezTo>
                    <a:pt x="74222" y="256152"/>
                    <a:pt x="59499" y="268803"/>
                    <a:pt x="47858" y="281495"/>
                  </a:cubicBezTo>
                  <a:lnTo>
                    <a:pt x="36783" y="271356"/>
                  </a:lnTo>
                  <a:cubicBezTo>
                    <a:pt x="49304" y="257704"/>
                    <a:pt x="64894" y="244360"/>
                    <a:pt x="83353" y="231373"/>
                  </a:cubicBezTo>
                  <a:close/>
                  <a:moveTo>
                    <a:pt x="4883" y="323003"/>
                  </a:moveTo>
                  <a:cubicBezTo>
                    <a:pt x="1650" y="332911"/>
                    <a:pt x="0" y="342936"/>
                    <a:pt x="0" y="353059"/>
                  </a:cubicBezTo>
                  <a:cubicBezTo>
                    <a:pt x="0" y="363184"/>
                    <a:pt x="1650" y="373208"/>
                    <a:pt x="4883" y="383117"/>
                  </a:cubicBezTo>
                  <a:lnTo>
                    <a:pt x="19165" y="378464"/>
                  </a:lnTo>
                  <a:cubicBezTo>
                    <a:pt x="16397" y="369984"/>
                    <a:pt x="15022" y="361527"/>
                    <a:pt x="15022" y="353059"/>
                  </a:cubicBezTo>
                  <a:cubicBezTo>
                    <a:pt x="15022" y="344592"/>
                    <a:pt x="16397" y="336136"/>
                    <a:pt x="19165" y="327655"/>
                  </a:cubicBezTo>
                  <a:lnTo>
                    <a:pt x="4883" y="323003"/>
                  </a:lnTo>
                  <a:close/>
                  <a:moveTo>
                    <a:pt x="36783" y="434763"/>
                  </a:moveTo>
                  <a:lnTo>
                    <a:pt x="47859" y="424625"/>
                  </a:lnTo>
                  <a:cubicBezTo>
                    <a:pt x="59499" y="437316"/>
                    <a:pt x="74222" y="449967"/>
                    <a:pt x="92003" y="462476"/>
                  </a:cubicBezTo>
                  <a:lnTo>
                    <a:pt x="83353" y="474746"/>
                  </a:lnTo>
                  <a:cubicBezTo>
                    <a:pt x="64894" y="461759"/>
                    <a:pt x="49304" y="448414"/>
                    <a:pt x="36783" y="434763"/>
                  </a:cubicBezTo>
                  <a:close/>
                  <a:moveTo>
                    <a:pt x="135657" y="506594"/>
                  </a:moveTo>
                  <a:lnTo>
                    <a:pt x="142739" y="493359"/>
                  </a:lnTo>
                  <a:cubicBezTo>
                    <a:pt x="159280" y="502193"/>
                    <a:pt x="177303" y="510852"/>
                    <a:pt x="196743" y="519309"/>
                  </a:cubicBezTo>
                  <a:lnTo>
                    <a:pt x="190746" y="533067"/>
                  </a:lnTo>
                  <a:cubicBezTo>
                    <a:pt x="170985" y="524471"/>
                    <a:pt x="152596" y="515640"/>
                    <a:pt x="135657" y="506594"/>
                  </a:cubicBezTo>
                  <a:close/>
                  <a:moveTo>
                    <a:pt x="247592" y="555768"/>
                  </a:moveTo>
                  <a:lnTo>
                    <a:pt x="252782" y="541686"/>
                  </a:lnTo>
                  <a:cubicBezTo>
                    <a:pt x="271036" y="548398"/>
                    <a:pt x="290208" y="554946"/>
                    <a:pt x="310255" y="561316"/>
                  </a:cubicBezTo>
                  <a:lnTo>
                    <a:pt x="305703" y="575617"/>
                  </a:lnTo>
                  <a:cubicBezTo>
                    <a:pt x="285459" y="569185"/>
                    <a:pt x="266073" y="562565"/>
                    <a:pt x="247592" y="555768"/>
                  </a:cubicBezTo>
                  <a:close/>
                  <a:moveTo>
                    <a:pt x="364420" y="593079"/>
                  </a:moveTo>
                  <a:lnTo>
                    <a:pt x="368454" y="578624"/>
                  </a:lnTo>
                  <a:cubicBezTo>
                    <a:pt x="387422" y="583906"/>
                    <a:pt x="407025" y="589041"/>
                    <a:pt x="427234" y="594020"/>
                  </a:cubicBezTo>
                  <a:lnTo>
                    <a:pt x="423637" y="608591"/>
                  </a:lnTo>
                  <a:cubicBezTo>
                    <a:pt x="403290" y="603578"/>
                    <a:pt x="383541" y="598404"/>
                    <a:pt x="364420" y="593079"/>
                  </a:cubicBezTo>
                  <a:close/>
                  <a:moveTo>
                    <a:pt x="483394" y="622473"/>
                  </a:moveTo>
                  <a:lnTo>
                    <a:pt x="486610" y="607814"/>
                  </a:lnTo>
                  <a:cubicBezTo>
                    <a:pt x="506070" y="612076"/>
                    <a:pt x="526008" y="616200"/>
                    <a:pt x="546400" y="620181"/>
                  </a:cubicBezTo>
                  <a:lnTo>
                    <a:pt x="543519" y="634910"/>
                  </a:lnTo>
                  <a:cubicBezTo>
                    <a:pt x="523019" y="630908"/>
                    <a:pt x="502970" y="626760"/>
                    <a:pt x="483394" y="622473"/>
                  </a:cubicBezTo>
                  <a:close/>
                  <a:moveTo>
                    <a:pt x="603861" y="646040"/>
                  </a:moveTo>
                  <a:lnTo>
                    <a:pt x="606440" y="631256"/>
                  </a:lnTo>
                  <a:cubicBezTo>
                    <a:pt x="626125" y="634683"/>
                    <a:pt x="646181" y="637981"/>
                    <a:pt x="666587" y="641146"/>
                  </a:cubicBezTo>
                  <a:lnTo>
                    <a:pt x="664283" y="655976"/>
                  </a:lnTo>
                  <a:cubicBezTo>
                    <a:pt x="643787" y="652797"/>
                    <a:pt x="623640" y="649484"/>
                    <a:pt x="603861" y="646040"/>
                  </a:cubicBezTo>
                  <a:close/>
                  <a:moveTo>
                    <a:pt x="724906" y="664841"/>
                  </a:moveTo>
                  <a:lnTo>
                    <a:pt x="726957" y="649975"/>
                  </a:lnTo>
                  <a:cubicBezTo>
                    <a:pt x="746846" y="652713"/>
                    <a:pt x="767032" y="655327"/>
                    <a:pt x="787500" y="657814"/>
                  </a:cubicBezTo>
                  <a:lnTo>
                    <a:pt x="785686" y="672712"/>
                  </a:lnTo>
                  <a:cubicBezTo>
                    <a:pt x="765141" y="670215"/>
                    <a:pt x="744876" y="667590"/>
                    <a:pt x="724906" y="664841"/>
                  </a:cubicBezTo>
                  <a:close/>
                  <a:moveTo>
                    <a:pt x="846593" y="679647"/>
                  </a:moveTo>
                  <a:lnTo>
                    <a:pt x="848184" y="664725"/>
                  </a:lnTo>
                  <a:cubicBezTo>
                    <a:pt x="868213" y="666856"/>
                    <a:pt x="888484" y="668867"/>
                    <a:pt x="908983" y="670755"/>
                  </a:cubicBezTo>
                  <a:lnTo>
                    <a:pt x="907603" y="685699"/>
                  </a:lnTo>
                  <a:cubicBezTo>
                    <a:pt x="887035" y="683804"/>
                    <a:pt x="866694" y="681785"/>
                    <a:pt x="846593" y="679647"/>
                  </a:cubicBezTo>
                  <a:close/>
                  <a:moveTo>
                    <a:pt x="968703" y="690909"/>
                  </a:moveTo>
                  <a:lnTo>
                    <a:pt x="969880" y="675948"/>
                  </a:lnTo>
                  <a:cubicBezTo>
                    <a:pt x="990012" y="677529"/>
                    <a:pt x="1010335" y="678993"/>
                    <a:pt x="1030857" y="680336"/>
                  </a:cubicBezTo>
                  <a:lnTo>
                    <a:pt x="1029869" y="695311"/>
                  </a:lnTo>
                  <a:cubicBezTo>
                    <a:pt x="1009291" y="693963"/>
                    <a:pt x="988892" y="692494"/>
                    <a:pt x="968703" y="690909"/>
                  </a:cubicBezTo>
                  <a:close/>
                  <a:moveTo>
                    <a:pt x="1091093" y="698933"/>
                  </a:moveTo>
                  <a:lnTo>
                    <a:pt x="1091890" y="683947"/>
                  </a:lnTo>
                  <a:cubicBezTo>
                    <a:pt x="1112061" y="685014"/>
                    <a:pt x="1132402" y="685966"/>
                    <a:pt x="1152896" y="686801"/>
                  </a:cubicBezTo>
                  <a:lnTo>
                    <a:pt x="1152279" y="701796"/>
                  </a:lnTo>
                  <a:cubicBezTo>
                    <a:pt x="1131729" y="700958"/>
                    <a:pt x="1111330" y="700004"/>
                    <a:pt x="1091093" y="698933"/>
                  </a:cubicBezTo>
                  <a:close/>
                  <a:moveTo>
                    <a:pt x="1213502" y="703923"/>
                  </a:moveTo>
                  <a:lnTo>
                    <a:pt x="1213939" y="688922"/>
                  </a:lnTo>
                  <a:cubicBezTo>
                    <a:pt x="1234167" y="689505"/>
                    <a:pt x="1254537" y="689975"/>
                    <a:pt x="1275020" y="690326"/>
                  </a:cubicBezTo>
                  <a:lnTo>
                    <a:pt x="1274764" y="705331"/>
                  </a:lnTo>
                  <a:cubicBezTo>
                    <a:pt x="1254214" y="704978"/>
                    <a:pt x="1233796" y="704508"/>
                    <a:pt x="1213502" y="703923"/>
                  </a:cubicBezTo>
                  <a:close/>
                  <a:moveTo>
                    <a:pt x="1336054" y="706032"/>
                  </a:moveTo>
                  <a:lnTo>
                    <a:pt x="1336140" y="691024"/>
                  </a:lnTo>
                  <a:cubicBezTo>
                    <a:pt x="1346334" y="691083"/>
                    <a:pt x="1356557" y="691113"/>
                    <a:pt x="1366808" y="691113"/>
                  </a:cubicBezTo>
                  <a:cubicBezTo>
                    <a:pt x="1377060" y="691113"/>
                    <a:pt x="1387283" y="691083"/>
                    <a:pt x="1397477" y="691024"/>
                  </a:cubicBezTo>
                  <a:lnTo>
                    <a:pt x="1397563" y="706032"/>
                  </a:lnTo>
                  <a:cubicBezTo>
                    <a:pt x="1387340" y="706090"/>
                    <a:pt x="1377088" y="706119"/>
                    <a:pt x="1366808" y="706119"/>
                  </a:cubicBezTo>
                  <a:cubicBezTo>
                    <a:pt x="1356529" y="706119"/>
                    <a:pt x="1346277" y="706090"/>
                    <a:pt x="1336054" y="706032"/>
                  </a:cubicBezTo>
                  <a:close/>
                  <a:moveTo>
                    <a:pt x="1458843" y="705331"/>
                  </a:moveTo>
                  <a:lnTo>
                    <a:pt x="1458587" y="690326"/>
                  </a:lnTo>
                  <a:cubicBezTo>
                    <a:pt x="1479080" y="689975"/>
                    <a:pt x="1499441" y="689505"/>
                    <a:pt x="1519678" y="688922"/>
                  </a:cubicBezTo>
                  <a:lnTo>
                    <a:pt x="1520105" y="703923"/>
                  </a:lnTo>
                  <a:cubicBezTo>
                    <a:pt x="1499820" y="704508"/>
                    <a:pt x="1479394" y="704978"/>
                    <a:pt x="1458843" y="705331"/>
                  </a:cubicBezTo>
                  <a:close/>
                  <a:moveTo>
                    <a:pt x="1581329" y="701796"/>
                  </a:moveTo>
                  <a:lnTo>
                    <a:pt x="1580721" y="686801"/>
                  </a:lnTo>
                  <a:cubicBezTo>
                    <a:pt x="1601214" y="685966"/>
                    <a:pt x="1621546" y="685014"/>
                    <a:pt x="1641726" y="683947"/>
                  </a:cubicBezTo>
                  <a:lnTo>
                    <a:pt x="1642514" y="698933"/>
                  </a:lnTo>
                  <a:cubicBezTo>
                    <a:pt x="1622277" y="700004"/>
                    <a:pt x="1601879" y="700958"/>
                    <a:pt x="1581329" y="701796"/>
                  </a:cubicBezTo>
                  <a:close/>
                  <a:moveTo>
                    <a:pt x="1703748" y="695311"/>
                  </a:moveTo>
                  <a:lnTo>
                    <a:pt x="1702760" y="680336"/>
                  </a:lnTo>
                  <a:cubicBezTo>
                    <a:pt x="1723273" y="678993"/>
                    <a:pt x="1743604" y="677529"/>
                    <a:pt x="1763737" y="675948"/>
                  </a:cubicBezTo>
                  <a:lnTo>
                    <a:pt x="1764914" y="690909"/>
                  </a:lnTo>
                  <a:cubicBezTo>
                    <a:pt x="1744715" y="692494"/>
                    <a:pt x="1724326" y="693963"/>
                    <a:pt x="1703748" y="695311"/>
                  </a:cubicBezTo>
                  <a:close/>
                  <a:moveTo>
                    <a:pt x="1826005" y="685699"/>
                  </a:moveTo>
                  <a:lnTo>
                    <a:pt x="1824629" y="670755"/>
                  </a:lnTo>
                  <a:cubicBezTo>
                    <a:pt x="1845131" y="668867"/>
                    <a:pt x="1865397" y="666856"/>
                    <a:pt x="1885425" y="664725"/>
                  </a:cubicBezTo>
                  <a:lnTo>
                    <a:pt x="1887020" y="679647"/>
                  </a:lnTo>
                  <a:cubicBezTo>
                    <a:pt x="1866916" y="681785"/>
                    <a:pt x="1846574" y="683804"/>
                    <a:pt x="1826005" y="685699"/>
                  </a:cubicBezTo>
                  <a:close/>
                  <a:moveTo>
                    <a:pt x="1947930" y="672712"/>
                  </a:moveTo>
                  <a:lnTo>
                    <a:pt x="1946117" y="657814"/>
                  </a:lnTo>
                  <a:cubicBezTo>
                    <a:pt x="1966582" y="655327"/>
                    <a:pt x="1986772" y="652713"/>
                    <a:pt x="2006657" y="649975"/>
                  </a:cubicBezTo>
                  <a:lnTo>
                    <a:pt x="2008708" y="664841"/>
                  </a:lnTo>
                  <a:cubicBezTo>
                    <a:pt x="1988736" y="667590"/>
                    <a:pt x="1968471" y="670215"/>
                    <a:pt x="1947930" y="672712"/>
                  </a:cubicBezTo>
                  <a:close/>
                  <a:moveTo>
                    <a:pt x="2069333" y="655976"/>
                  </a:moveTo>
                  <a:lnTo>
                    <a:pt x="2067027" y="641146"/>
                  </a:lnTo>
                  <a:cubicBezTo>
                    <a:pt x="2087435" y="637981"/>
                    <a:pt x="2107491" y="634683"/>
                    <a:pt x="2127168" y="631256"/>
                  </a:cubicBezTo>
                  <a:lnTo>
                    <a:pt x="2129750" y="646040"/>
                  </a:lnTo>
                  <a:cubicBezTo>
                    <a:pt x="2109969" y="649484"/>
                    <a:pt x="2089827" y="652797"/>
                    <a:pt x="2069333" y="655976"/>
                  </a:cubicBezTo>
                  <a:close/>
                  <a:moveTo>
                    <a:pt x="2190091" y="634910"/>
                  </a:moveTo>
                  <a:lnTo>
                    <a:pt x="2187215" y="620181"/>
                  </a:lnTo>
                  <a:cubicBezTo>
                    <a:pt x="2207604" y="616200"/>
                    <a:pt x="2227547" y="612076"/>
                    <a:pt x="2247005" y="607814"/>
                  </a:cubicBezTo>
                  <a:lnTo>
                    <a:pt x="2250223" y="622473"/>
                  </a:lnTo>
                  <a:cubicBezTo>
                    <a:pt x="2230641" y="626760"/>
                    <a:pt x="2210594" y="630908"/>
                    <a:pt x="2190091" y="634910"/>
                  </a:cubicBezTo>
                  <a:close/>
                  <a:moveTo>
                    <a:pt x="2309976" y="608591"/>
                  </a:moveTo>
                  <a:lnTo>
                    <a:pt x="2306378" y="594020"/>
                  </a:lnTo>
                  <a:cubicBezTo>
                    <a:pt x="2326587" y="589041"/>
                    <a:pt x="2346188" y="583906"/>
                    <a:pt x="2365163" y="578624"/>
                  </a:cubicBezTo>
                  <a:lnTo>
                    <a:pt x="2369197" y="593079"/>
                  </a:lnTo>
                  <a:cubicBezTo>
                    <a:pt x="2350070" y="598404"/>
                    <a:pt x="2330327" y="603578"/>
                    <a:pt x="2309976" y="608591"/>
                  </a:cubicBezTo>
                  <a:close/>
                  <a:moveTo>
                    <a:pt x="2427914" y="575617"/>
                  </a:moveTo>
                  <a:lnTo>
                    <a:pt x="2423358" y="561316"/>
                  </a:lnTo>
                  <a:cubicBezTo>
                    <a:pt x="2443405" y="554946"/>
                    <a:pt x="2462579" y="548398"/>
                    <a:pt x="2480832" y="541686"/>
                  </a:cubicBezTo>
                  <a:lnTo>
                    <a:pt x="2486025" y="555768"/>
                  </a:lnTo>
                  <a:cubicBezTo>
                    <a:pt x="2467544" y="562565"/>
                    <a:pt x="2448151" y="569185"/>
                    <a:pt x="2427914" y="575617"/>
                  </a:cubicBezTo>
                  <a:close/>
                  <a:moveTo>
                    <a:pt x="2542863" y="533067"/>
                  </a:moveTo>
                  <a:lnTo>
                    <a:pt x="2536873" y="519308"/>
                  </a:lnTo>
                  <a:cubicBezTo>
                    <a:pt x="2556313" y="510852"/>
                    <a:pt x="2574329" y="502193"/>
                    <a:pt x="2590874" y="493359"/>
                  </a:cubicBezTo>
                  <a:lnTo>
                    <a:pt x="2597955" y="506593"/>
                  </a:lnTo>
                  <a:cubicBezTo>
                    <a:pt x="2581021" y="515640"/>
                    <a:pt x="2562625" y="524471"/>
                    <a:pt x="2542863" y="533067"/>
                  </a:cubicBezTo>
                  <a:close/>
                  <a:moveTo>
                    <a:pt x="2650256" y="474746"/>
                  </a:moveTo>
                  <a:lnTo>
                    <a:pt x="2641609" y="462476"/>
                  </a:lnTo>
                  <a:cubicBezTo>
                    <a:pt x="2659387" y="449967"/>
                    <a:pt x="2674119" y="437316"/>
                    <a:pt x="2685756" y="424625"/>
                  </a:cubicBezTo>
                  <a:lnTo>
                    <a:pt x="2696833" y="434763"/>
                  </a:lnTo>
                  <a:cubicBezTo>
                    <a:pt x="2684313" y="448414"/>
                    <a:pt x="2668718" y="461759"/>
                    <a:pt x="2650256" y="474746"/>
                  </a:cubicBezTo>
                  <a:close/>
                </a:path>
              </a:pathLst>
            </a:custGeom>
            <a:gradFill>
              <a:gsLst>
                <a:gs pos="0">
                  <a:srgbClr val="172350">
                    <a:alpha val="0"/>
                  </a:srgbClr>
                </a:gs>
                <a:gs pos="50000">
                  <a:srgbClr val="172350">
                    <a:alpha val="49804"/>
                  </a:srgbClr>
                </a:gs>
                <a:gs pos="100000">
                  <a:srgbClr val="172350"/>
                </a:gs>
              </a:gsLst>
              <a:lin ang="5400000" scaled="1"/>
            </a:gradFill>
            <a:ln w="9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</p:grpSp>
      <p:sp>
        <p:nvSpPr>
          <p:cNvPr id="56" name="Image 3" descr="preencoded.png"/>
          <p:cNvSpPr/>
          <p:nvPr/>
        </p:nvSpPr>
        <p:spPr>
          <a:xfrm>
            <a:off x="7893050" y="3441700"/>
            <a:ext cx="114300" cy="114300"/>
          </a:xfrm>
          <a:custGeom>
            <a:avLst/>
            <a:gdLst>
              <a:gd name="connsiteX0" fmla="*/ 171450 w 171450"/>
              <a:gd name="connsiteY0" fmla="*/ 85725 h 171450"/>
              <a:gd name="connsiteX1" fmla="*/ 85725 w 171450"/>
              <a:gd name="connsiteY1" fmla="*/ 171450 h 171450"/>
              <a:gd name="connsiteX2" fmla="*/ 0 w 171450"/>
              <a:gd name="connsiteY2" fmla="*/ 85725 h 171450"/>
              <a:gd name="connsiteX3" fmla="*/ 85725 w 171450"/>
              <a:gd name="connsiteY3" fmla="*/ 0 h 171450"/>
              <a:gd name="connsiteX4" fmla="*/ 171450 w 171450"/>
              <a:gd name="connsiteY4" fmla="*/ 857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450" y="85725"/>
                </a:moveTo>
                <a:cubicBezTo>
                  <a:pt x="171450" y="133070"/>
                  <a:pt x="133070" y="171450"/>
                  <a:pt x="85725" y="171450"/>
                </a:cubicBezTo>
                <a:cubicBezTo>
                  <a:pt x="38380" y="171450"/>
                  <a:pt x="0" y="133070"/>
                  <a:pt x="0" y="85725"/>
                </a:cubicBezTo>
                <a:cubicBezTo>
                  <a:pt x="0" y="38380"/>
                  <a:pt x="38380" y="0"/>
                  <a:pt x="85725" y="0"/>
                </a:cubicBezTo>
                <a:cubicBezTo>
                  <a:pt x="133070" y="0"/>
                  <a:pt x="171450" y="38380"/>
                  <a:pt x="171450" y="85725"/>
                </a:cubicBezTo>
                <a:close/>
              </a:path>
            </a:pathLst>
          </a:custGeom>
          <a:solidFill>
            <a:srgbClr val="2D4EFF">
              <a:alpha val="3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7" name="Image 4" descr="preencoded.png"/>
          <p:cNvSpPr/>
          <p:nvPr/>
        </p:nvSpPr>
        <p:spPr>
          <a:xfrm>
            <a:off x="7918450" y="3467100"/>
            <a:ext cx="63500" cy="63500"/>
          </a:xfrm>
          <a:custGeom>
            <a:avLst/>
            <a:gdLst>
              <a:gd name="connsiteX0" fmla="*/ 95250 w 95250"/>
              <a:gd name="connsiteY0" fmla="*/ 47625 h 95250"/>
              <a:gd name="connsiteX1" fmla="*/ 47625 w 95250"/>
              <a:gd name="connsiteY1" fmla="*/ 95250 h 95250"/>
              <a:gd name="connsiteX2" fmla="*/ 0 w 95250"/>
              <a:gd name="connsiteY2" fmla="*/ 47625 h 95250"/>
              <a:gd name="connsiteX3" fmla="*/ 47625 w 95250"/>
              <a:gd name="connsiteY3" fmla="*/ 0 h 95250"/>
              <a:gd name="connsiteX4" fmla="*/ 95250 w 95250"/>
              <a:gd name="connsiteY4" fmla="*/ 47625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0" h="95250">
                <a:moveTo>
                  <a:pt x="95250" y="47625"/>
                </a:moveTo>
                <a:cubicBezTo>
                  <a:pt x="95250" y="73928"/>
                  <a:pt x="73928" y="95250"/>
                  <a:pt x="47625" y="95250"/>
                </a:cubicBezTo>
                <a:cubicBezTo>
                  <a:pt x="21322" y="95250"/>
                  <a:pt x="0" y="73928"/>
                  <a:pt x="0" y="47625"/>
                </a:cubicBezTo>
                <a:cubicBezTo>
                  <a:pt x="0" y="21322"/>
                  <a:pt x="21322" y="0"/>
                  <a:pt x="47625" y="0"/>
                </a:cubicBezTo>
                <a:cubicBezTo>
                  <a:pt x="73928" y="0"/>
                  <a:pt x="95250" y="21322"/>
                  <a:pt x="95250" y="47625"/>
                </a:cubicBezTo>
                <a:close/>
              </a:path>
            </a:pathLst>
          </a:custGeom>
          <a:solidFill>
            <a:srgbClr val="2D4E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8" name="Image 5" descr="preencoded.png"/>
          <p:cNvSpPr/>
          <p:nvPr/>
        </p:nvSpPr>
        <p:spPr>
          <a:xfrm>
            <a:off x="7956550" y="3492500"/>
            <a:ext cx="558800" cy="12700"/>
          </a:xfrm>
          <a:custGeom>
            <a:avLst/>
            <a:gdLst>
              <a:gd name="connsiteX0" fmla="*/ 838200 w 838200"/>
              <a:gd name="connsiteY0" fmla="*/ 19050 h 19050"/>
              <a:gd name="connsiteX1" fmla="*/ 0 w 838200"/>
              <a:gd name="connsiteY1" fmla="*/ 19050 h 19050"/>
              <a:gd name="connsiteX2" fmla="*/ 0 w 838200"/>
              <a:gd name="connsiteY2" fmla="*/ 0 h 19050"/>
              <a:gd name="connsiteX3" fmla="*/ 838200 w 838200"/>
              <a:gd name="connsiteY3" fmla="*/ 0 h 19050"/>
              <a:gd name="connsiteX4" fmla="*/ 838200 w 838200"/>
              <a:gd name="connsiteY4" fmla="*/ 1905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19050">
                <a:moveTo>
                  <a:pt x="838200" y="19050"/>
                </a:moveTo>
                <a:lnTo>
                  <a:pt x="0" y="19050"/>
                </a:lnTo>
                <a:lnTo>
                  <a:pt x="0" y="0"/>
                </a:lnTo>
                <a:lnTo>
                  <a:pt x="838200" y="0"/>
                </a:lnTo>
                <a:lnTo>
                  <a:pt x="838200" y="19050"/>
                </a:lnTo>
                <a:close/>
              </a:path>
            </a:pathLst>
          </a:custGeom>
          <a:gradFill>
            <a:gsLst>
              <a:gs pos="0">
                <a:srgbClr val="2D4EFF"/>
              </a:gs>
              <a:gs pos="50000">
                <a:srgbClr val="2D4EFF">
                  <a:alpha val="49804"/>
                </a:srgbClr>
              </a:gs>
              <a:gs pos="100000">
                <a:srgbClr val="2D4EFF">
                  <a:alpha val="0"/>
                </a:srgbClr>
              </a:gs>
            </a:gsLst>
            <a:lin ang="61746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5" name="Image 6" descr="preencoded.png"/>
          <p:cNvSpPr/>
          <p:nvPr/>
        </p:nvSpPr>
        <p:spPr>
          <a:xfrm>
            <a:off x="5264150" y="1917700"/>
            <a:ext cx="97271" cy="1428959"/>
          </a:xfrm>
          <a:custGeom>
            <a:avLst/>
            <a:gdLst>
              <a:gd name="connsiteX0" fmla="*/ 37279 w 145906"/>
              <a:gd name="connsiteY0" fmla="*/ 2019576 h 2143439"/>
              <a:gd name="connsiteX1" fmla="*/ 37279 w 145906"/>
              <a:gd name="connsiteY1" fmla="*/ 0 h 2143439"/>
              <a:gd name="connsiteX2" fmla="*/ 0 w 145906"/>
              <a:gd name="connsiteY2" fmla="*/ 0 h 2143439"/>
              <a:gd name="connsiteX3" fmla="*/ 0 w 145906"/>
              <a:gd name="connsiteY3" fmla="*/ 2143440 h 2143439"/>
              <a:gd name="connsiteX4" fmla="*/ 145906 w 145906"/>
              <a:gd name="connsiteY4" fmla="*/ 1923884 h 2143439"/>
              <a:gd name="connsiteX5" fmla="*/ 115047 w 145906"/>
              <a:gd name="connsiteY5" fmla="*/ 1902555 h 2143439"/>
              <a:gd name="connsiteX6" fmla="*/ 37279 w 145906"/>
              <a:gd name="connsiteY6" fmla="*/ 2019576 h 2143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906" h="2143439">
                <a:moveTo>
                  <a:pt x="37279" y="2019576"/>
                </a:moveTo>
                <a:lnTo>
                  <a:pt x="37279" y="0"/>
                </a:lnTo>
                <a:lnTo>
                  <a:pt x="0" y="0"/>
                </a:lnTo>
                <a:lnTo>
                  <a:pt x="0" y="2143440"/>
                </a:lnTo>
                <a:lnTo>
                  <a:pt x="145906" y="1923884"/>
                </a:lnTo>
                <a:lnTo>
                  <a:pt x="115047" y="1902555"/>
                </a:lnTo>
                <a:lnTo>
                  <a:pt x="37279" y="2019576"/>
                </a:lnTo>
                <a:close/>
              </a:path>
            </a:pathLst>
          </a:custGeom>
          <a:gradFill>
            <a:gsLst>
              <a:gs pos="0">
                <a:srgbClr val="172350"/>
              </a:gs>
              <a:gs pos="50000">
                <a:srgbClr val="172350">
                  <a:alpha val="49804"/>
                </a:srgbClr>
              </a:gs>
              <a:gs pos="100000">
                <a:srgbClr val="172350">
                  <a:alpha val="0"/>
                </a:srgbClr>
              </a:gs>
            </a:gsLst>
            <a:lin ang="16200000" scaled="1"/>
          </a:gradFill>
          <a:ln w="893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4" name="Image 7" descr="preencoded.png"/>
          <p:cNvSpPr/>
          <p:nvPr/>
        </p:nvSpPr>
        <p:spPr>
          <a:xfrm>
            <a:off x="10519929" y="3809791"/>
            <a:ext cx="97271" cy="1428959"/>
          </a:xfrm>
          <a:custGeom>
            <a:avLst/>
            <a:gdLst>
              <a:gd name="connsiteX0" fmla="*/ 108627 w 145906"/>
              <a:gd name="connsiteY0" fmla="*/ 123864 h 2143439"/>
              <a:gd name="connsiteX1" fmla="*/ 108627 w 145906"/>
              <a:gd name="connsiteY1" fmla="*/ 2143440 h 2143439"/>
              <a:gd name="connsiteX2" fmla="*/ 145906 w 145906"/>
              <a:gd name="connsiteY2" fmla="*/ 2143440 h 2143439"/>
              <a:gd name="connsiteX3" fmla="*/ 145906 w 145906"/>
              <a:gd name="connsiteY3" fmla="*/ 0 h 2143439"/>
              <a:gd name="connsiteX4" fmla="*/ 0 w 145906"/>
              <a:gd name="connsiteY4" fmla="*/ 219560 h 2143439"/>
              <a:gd name="connsiteX5" fmla="*/ 30860 w 145906"/>
              <a:gd name="connsiteY5" fmla="*/ 240888 h 2143439"/>
              <a:gd name="connsiteX6" fmla="*/ 108627 w 145906"/>
              <a:gd name="connsiteY6" fmla="*/ 123864 h 2143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906" h="2143439">
                <a:moveTo>
                  <a:pt x="108627" y="123864"/>
                </a:moveTo>
                <a:lnTo>
                  <a:pt x="108627" y="2143440"/>
                </a:lnTo>
                <a:lnTo>
                  <a:pt x="145906" y="2143440"/>
                </a:lnTo>
                <a:lnTo>
                  <a:pt x="145906" y="0"/>
                </a:lnTo>
                <a:lnTo>
                  <a:pt x="0" y="219560"/>
                </a:lnTo>
                <a:lnTo>
                  <a:pt x="30860" y="240888"/>
                </a:lnTo>
                <a:lnTo>
                  <a:pt x="108627" y="123864"/>
                </a:lnTo>
                <a:close/>
              </a:path>
            </a:pathLst>
          </a:custGeom>
          <a:gradFill>
            <a:gsLst>
              <a:gs pos="0">
                <a:srgbClr val="172350"/>
              </a:gs>
              <a:gs pos="50000">
                <a:srgbClr val="172350">
                  <a:alpha val="49804"/>
                </a:srgbClr>
              </a:gs>
              <a:gs pos="100000">
                <a:srgbClr val="172350">
                  <a:alpha val="0"/>
                </a:srgbClr>
              </a:gs>
            </a:gsLst>
            <a:lin ang="5400000" scaled="1"/>
          </a:gradFill>
          <a:ln w="893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0" name="Text 0"/>
          <p:cNvSpPr/>
          <p:nvPr/>
        </p:nvSpPr>
        <p:spPr>
          <a:xfrm>
            <a:off x="622300" y="6108700"/>
            <a:ext cx="33655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81"/>
              </a:lnSpc>
            </a:pPr>
            <a:r>
              <a:rPr lang="en-US" sz="600" kern="0" spc="15" dirty="0">
                <a:solidFill>
                  <a:srgbClr val="141721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By Yu</a:t>
            </a:r>
            <a:endParaRPr lang="en-US" sz="600" dirty="0"/>
          </a:p>
        </p:txBody>
      </p:sp>
      <p:sp>
        <p:nvSpPr>
          <p:cNvPr id="11" name="Text 1"/>
          <p:cNvSpPr/>
          <p:nvPr/>
        </p:nvSpPr>
        <p:spPr>
          <a:xfrm>
            <a:off x="1073150" y="6108700"/>
            <a:ext cx="4318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81"/>
              </a:lnSpc>
            </a:pPr>
            <a:r>
              <a:rPr lang="en-US" sz="600" kern="0" spc="15" dirty="0">
                <a:solidFill>
                  <a:srgbClr val="141721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2021-2022</a:t>
            </a:r>
            <a:endParaRPr lang="en-US" sz="600" dirty="0"/>
          </a:p>
        </p:txBody>
      </p:sp>
      <p:sp>
        <p:nvSpPr>
          <p:cNvPr id="12" name="Text 2"/>
          <p:cNvSpPr/>
          <p:nvPr/>
        </p:nvSpPr>
        <p:spPr>
          <a:xfrm>
            <a:off x="2070100" y="6096000"/>
            <a:ext cx="3429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81"/>
              </a:lnSpc>
            </a:pPr>
            <a:r>
              <a:rPr lang="en-US" sz="600" kern="0" spc="15" dirty="0" err="1">
                <a:solidFill>
                  <a:srgbClr val="141721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Behance</a:t>
            </a:r>
            <a:endParaRPr lang="en-US" sz="600" dirty="0"/>
          </a:p>
        </p:txBody>
      </p:sp>
      <p:sp>
        <p:nvSpPr>
          <p:cNvPr id="13" name="Text 3"/>
          <p:cNvSpPr/>
          <p:nvPr/>
        </p:nvSpPr>
        <p:spPr>
          <a:xfrm>
            <a:off x="2660650" y="6096000"/>
            <a:ext cx="3556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81"/>
              </a:lnSpc>
            </a:pPr>
            <a:r>
              <a:rPr lang="en-US" sz="600" kern="0" spc="15" dirty="0">
                <a:solidFill>
                  <a:srgbClr val="141721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Dribbble</a:t>
            </a:r>
            <a:endParaRPr lang="en-US" sz="600" dirty="0"/>
          </a:p>
        </p:txBody>
      </p:sp>
      <p:sp>
        <p:nvSpPr>
          <p:cNvPr id="14" name="Text 4"/>
          <p:cNvSpPr/>
          <p:nvPr/>
        </p:nvSpPr>
        <p:spPr>
          <a:xfrm>
            <a:off x="3232150" y="6096000"/>
            <a:ext cx="2540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81"/>
              </a:lnSpc>
            </a:pPr>
            <a:r>
              <a:rPr lang="en-US" sz="600" kern="0" spc="15" dirty="0">
                <a:solidFill>
                  <a:srgbClr val="141721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Vimeo</a:t>
            </a:r>
            <a:endParaRPr lang="en-US" sz="600" dirty="0"/>
          </a:p>
        </p:txBody>
      </p:sp>
      <p:sp>
        <p:nvSpPr>
          <p:cNvPr id="15" name="Text 5"/>
          <p:cNvSpPr/>
          <p:nvPr/>
        </p:nvSpPr>
        <p:spPr>
          <a:xfrm>
            <a:off x="635000" y="2470150"/>
            <a:ext cx="28067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59"/>
              </a:lnSpc>
            </a:pPr>
            <a:r>
              <a:rPr lang="en-US" sz="2150" kern="0" spc="54" dirty="0">
                <a:solidFill>
                  <a:srgbClr val="000000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国际化战略
取得显著成果增长迅猛</a:t>
            </a:r>
            <a:endParaRPr lang="en-US" sz="2150" dirty="0"/>
          </a:p>
        </p:txBody>
      </p:sp>
      <p:sp>
        <p:nvSpPr>
          <p:cNvPr id="16" name="Text 6"/>
          <p:cNvSpPr/>
          <p:nvPr/>
        </p:nvSpPr>
        <p:spPr>
          <a:xfrm>
            <a:off x="4864100" y="2139950"/>
            <a:ext cx="171450" cy="1041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57"/>
              </a:lnSpc>
            </a:pPr>
            <a:r>
              <a:rPr lang="en-US" sz="1400" kern="0" spc="35" dirty="0">
                <a:solidFill>
                  <a:srgbClr val="00000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销售旅程</a:t>
            </a:r>
            <a:endParaRPr lang="en-US" sz="1400" dirty="0"/>
          </a:p>
        </p:txBody>
      </p:sp>
      <p:sp>
        <p:nvSpPr>
          <p:cNvPr id="17" name="Text 7"/>
          <p:cNvSpPr/>
          <p:nvPr/>
        </p:nvSpPr>
        <p:spPr>
          <a:xfrm>
            <a:off x="10845800" y="3740150"/>
            <a:ext cx="171450" cy="1562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57"/>
              </a:lnSpc>
            </a:pPr>
            <a:r>
              <a:rPr lang="en-US" sz="1400" kern="0" spc="35" dirty="0">
                <a:solidFill>
                  <a:srgbClr val="00000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客户成功旅程</a:t>
            </a:r>
            <a:endParaRPr lang="en-US" sz="1400" dirty="0"/>
          </a:p>
        </p:txBody>
      </p:sp>
      <p:sp>
        <p:nvSpPr>
          <p:cNvPr id="18" name="Text 8"/>
          <p:cNvSpPr/>
          <p:nvPr/>
        </p:nvSpPr>
        <p:spPr>
          <a:xfrm>
            <a:off x="8604250" y="3371850"/>
            <a:ext cx="742950" cy="260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57"/>
              </a:lnSpc>
            </a:pPr>
            <a:r>
              <a:rPr lang="en-US" sz="1400" b="1" kern="0" spc="35" dirty="0">
                <a:solidFill>
                  <a:srgbClr val="00000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成交客户</a:t>
            </a:r>
            <a:endParaRPr lang="en-US" sz="1400" dirty="0"/>
          </a:p>
        </p:txBody>
      </p:sp>
      <p:sp>
        <p:nvSpPr>
          <p:cNvPr id="19" name="Text 9"/>
          <p:cNvSpPr/>
          <p:nvPr/>
        </p:nvSpPr>
        <p:spPr>
          <a:xfrm>
            <a:off x="635000" y="3352800"/>
            <a:ext cx="3505200" cy="142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11"/>
              </a:lnSpc>
            </a:pPr>
            <a:r>
              <a:rPr lang="en-US" sz="1450" kern="0" spc="36" dirty="0">
                <a:solidFill>
                  <a:srgbClr val="00000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全年入金客户目标上半年完成近八成全球入金客户数迎新里程碑；Q2季度新增入金客户创历史单季最高超六成新增入金客户来自海外；</a:t>
            </a:r>
            <a:endParaRPr lang="en-US" sz="1450" dirty="0"/>
          </a:p>
        </p:txBody>
      </p:sp>
      <p:sp>
        <p:nvSpPr>
          <p:cNvPr id="20" name="Text 10"/>
          <p:cNvSpPr/>
          <p:nvPr/>
        </p:nvSpPr>
        <p:spPr>
          <a:xfrm>
            <a:off x="622300" y="635000"/>
            <a:ext cx="35052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64"/>
              </a:lnSpc>
            </a:pPr>
            <a:r>
              <a:rPr lang="en-US" sz="1000" kern="0" spc="25" dirty="0">
                <a:solidFill>
                  <a:srgbClr val="7D7E8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autonomous
driving
capability</a:t>
            </a:r>
            <a:endParaRPr lang="en-US" sz="1000" dirty="0"/>
          </a:p>
        </p:txBody>
      </p:sp>
      <p:sp>
        <p:nvSpPr>
          <p:cNvPr id="21" name="Text 11"/>
          <p:cNvSpPr/>
          <p:nvPr/>
        </p:nvSpPr>
        <p:spPr>
          <a:xfrm>
            <a:off x="7791450" y="1060450"/>
            <a:ext cx="3238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763"/>
              </a:lnSpc>
            </a:pPr>
            <a:r>
              <a:rPr lang="en-US" sz="1200" b="1" kern="0" spc="30" dirty="0">
                <a:solidFill>
                  <a:srgbClr val="17235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商机</a:t>
            </a:r>
            <a:endParaRPr lang="en-US" sz="1200" dirty="0"/>
          </a:p>
        </p:txBody>
      </p:sp>
      <p:sp>
        <p:nvSpPr>
          <p:cNvPr id="22" name="Text 12"/>
          <p:cNvSpPr/>
          <p:nvPr/>
        </p:nvSpPr>
        <p:spPr>
          <a:xfrm>
            <a:off x="7639050" y="1860550"/>
            <a:ext cx="63500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763"/>
              </a:lnSpc>
            </a:pPr>
            <a:r>
              <a:rPr lang="en-US" sz="1200" b="1" kern="0" spc="30" dirty="0">
                <a:solidFill>
                  <a:srgbClr val="17235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目标客户</a:t>
            </a:r>
            <a:endParaRPr lang="en-US" sz="1200" dirty="0"/>
          </a:p>
        </p:txBody>
      </p:sp>
      <p:sp>
        <p:nvSpPr>
          <p:cNvPr id="23" name="Text 13"/>
          <p:cNvSpPr/>
          <p:nvPr/>
        </p:nvSpPr>
        <p:spPr>
          <a:xfrm>
            <a:off x="7797800" y="2711450"/>
            <a:ext cx="3238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763"/>
              </a:lnSpc>
            </a:pPr>
            <a:r>
              <a:rPr lang="en-US" sz="1200" b="1" kern="0" spc="30" dirty="0">
                <a:solidFill>
                  <a:srgbClr val="17235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线索</a:t>
            </a:r>
            <a:endParaRPr lang="en-US" sz="1200" dirty="0"/>
          </a:p>
        </p:txBody>
      </p:sp>
      <p:sp>
        <p:nvSpPr>
          <p:cNvPr id="24" name="Text 14"/>
          <p:cNvSpPr/>
          <p:nvPr/>
        </p:nvSpPr>
        <p:spPr>
          <a:xfrm>
            <a:off x="7486650" y="3956050"/>
            <a:ext cx="9461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763"/>
              </a:lnSpc>
            </a:pPr>
            <a:r>
              <a:rPr lang="en-US" sz="1200" b="1" kern="0" spc="30" dirty="0">
                <a:solidFill>
                  <a:srgbClr val="17235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活跃使用客户</a:t>
            </a:r>
            <a:endParaRPr lang="en-US" sz="1200" dirty="0"/>
          </a:p>
        </p:txBody>
      </p:sp>
      <p:sp>
        <p:nvSpPr>
          <p:cNvPr id="25" name="Text 15"/>
          <p:cNvSpPr/>
          <p:nvPr/>
        </p:nvSpPr>
        <p:spPr>
          <a:xfrm>
            <a:off x="7327900" y="4826000"/>
            <a:ext cx="12636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763"/>
              </a:lnSpc>
            </a:pPr>
            <a:r>
              <a:rPr lang="en-US" sz="1200" b="1" kern="0" spc="30" dirty="0">
                <a:solidFill>
                  <a:srgbClr val="17235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忠诚客户（续费）</a:t>
            </a:r>
            <a:endParaRPr lang="en-US" sz="1200" dirty="0"/>
          </a:p>
        </p:txBody>
      </p:sp>
      <p:sp>
        <p:nvSpPr>
          <p:cNvPr id="26" name="Text 16"/>
          <p:cNvSpPr/>
          <p:nvPr/>
        </p:nvSpPr>
        <p:spPr>
          <a:xfrm>
            <a:off x="7156450" y="5562600"/>
            <a:ext cx="160020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763"/>
              </a:lnSpc>
            </a:pPr>
            <a:r>
              <a:rPr lang="en-US" sz="1200" b="1" kern="0" spc="30" dirty="0">
                <a:solidFill>
                  <a:srgbClr val="17235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高NPS客户（转介绍）</a:t>
            </a:r>
            <a:endParaRPr lang="en-US" sz="1200" dirty="0"/>
          </a:p>
        </p:txBody>
      </p:sp>
      <p:sp>
        <p:nvSpPr>
          <p:cNvPr id="27" name="Text 17"/>
          <p:cNvSpPr/>
          <p:nvPr/>
        </p:nvSpPr>
        <p:spPr>
          <a:xfrm>
            <a:off x="7302500" y="1295400"/>
            <a:ext cx="1301750" cy="17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395"/>
              </a:lnSpc>
            </a:pPr>
            <a:r>
              <a:rPr lang="en-US" sz="950" kern="0" spc="24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business opportunity</a:t>
            </a:r>
            <a:endParaRPr lang="en-US" sz="950" dirty="0"/>
          </a:p>
        </p:txBody>
      </p:sp>
      <p:sp>
        <p:nvSpPr>
          <p:cNvPr id="28" name="Text 18"/>
          <p:cNvSpPr/>
          <p:nvPr/>
        </p:nvSpPr>
        <p:spPr>
          <a:xfrm>
            <a:off x="7816850" y="2946400"/>
            <a:ext cx="279400" cy="17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395"/>
              </a:lnSpc>
            </a:pPr>
            <a:r>
              <a:rPr lang="en-US" sz="950" kern="0" spc="24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Clue</a:t>
            </a:r>
            <a:endParaRPr lang="en-US" sz="950" dirty="0"/>
          </a:p>
        </p:txBody>
      </p:sp>
      <p:sp>
        <p:nvSpPr>
          <p:cNvPr id="29" name="Text 19"/>
          <p:cNvSpPr/>
          <p:nvPr/>
        </p:nvSpPr>
        <p:spPr>
          <a:xfrm>
            <a:off x="7416800" y="2095500"/>
            <a:ext cx="1079500" cy="17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395"/>
              </a:lnSpc>
            </a:pPr>
            <a:r>
              <a:rPr lang="en-US" sz="950" kern="0" spc="24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Target customers</a:t>
            </a:r>
            <a:endParaRPr lang="en-US" sz="950" dirty="0"/>
          </a:p>
        </p:txBody>
      </p:sp>
      <p:sp>
        <p:nvSpPr>
          <p:cNvPr id="30" name="Text 20"/>
          <p:cNvSpPr/>
          <p:nvPr/>
        </p:nvSpPr>
        <p:spPr>
          <a:xfrm>
            <a:off x="7423150" y="4191000"/>
            <a:ext cx="1073150" cy="17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395"/>
              </a:lnSpc>
            </a:pPr>
            <a:r>
              <a:rPr lang="en-US" sz="950" kern="0" spc="24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active customers</a:t>
            </a:r>
            <a:endParaRPr lang="en-US" sz="950" dirty="0"/>
          </a:p>
        </p:txBody>
      </p:sp>
      <p:sp>
        <p:nvSpPr>
          <p:cNvPr id="31" name="Text 21"/>
          <p:cNvSpPr/>
          <p:nvPr/>
        </p:nvSpPr>
        <p:spPr>
          <a:xfrm>
            <a:off x="7423150" y="5060950"/>
            <a:ext cx="1066800" cy="17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395"/>
              </a:lnSpc>
            </a:pPr>
            <a:r>
              <a:rPr lang="en-US" sz="950" kern="0" spc="24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loyal custtomers</a:t>
            </a:r>
            <a:endParaRPr lang="en-US" sz="950" dirty="0"/>
          </a:p>
        </p:txBody>
      </p:sp>
      <p:sp>
        <p:nvSpPr>
          <p:cNvPr id="32" name="Text 22"/>
          <p:cNvSpPr/>
          <p:nvPr/>
        </p:nvSpPr>
        <p:spPr>
          <a:xfrm>
            <a:off x="7334250" y="5797550"/>
            <a:ext cx="1250950" cy="17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395"/>
              </a:lnSpc>
            </a:pPr>
            <a:r>
              <a:rPr lang="en-US" sz="950" kern="0" spc="24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high NPS customers</a:t>
            </a:r>
            <a:endParaRPr lang="en-US" sz="9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>
            <a:extLst>
              <a:ext uri="{FF2B5EF4-FFF2-40B4-BE49-F238E27FC236}">
                <a16:creationId xmlns:a16="http://schemas.microsoft.com/office/drawing/2014/main" id="{3CDEB668-2684-854E-6D2A-B3EEEB5E16F0}"/>
              </a:ext>
            </a:extLst>
          </p:cNvPr>
          <p:cNvGrpSpPr/>
          <p:nvPr/>
        </p:nvGrpSpPr>
        <p:grpSpPr>
          <a:xfrm>
            <a:off x="761117" y="2228869"/>
            <a:ext cx="4326812" cy="4326812"/>
            <a:chOff x="834681" y="621406"/>
            <a:chExt cx="4179684" cy="4179684"/>
          </a:xfrm>
        </p:grpSpPr>
        <p:sp>
          <p:nvSpPr>
            <p:cNvPr id="7" name="图形 16">
              <a:extLst>
                <a:ext uri="{FF2B5EF4-FFF2-40B4-BE49-F238E27FC236}">
                  <a16:creationId xmlns:a16="http://schemas.microsoft.com/office/drawing/2014/main" id="{C6664A56-9DA6-94B0-3D53-70CC74D9D13E}"/>
                </a:ext>
              </a:extLst>
            </p:cNvPr>
            <p:cNvSpPr/>
            <p:nvPr/>
          </p:nvSpPr>
          <p:spPr>
            <a:xfrm>
              <a:off x="834681" y="621406"/>
              <a:ext cx="4179684" cy="4179684"/>
            </a:xfrm>
            <a:custGeom>
              <a:avLst/>
              <a:gdLst>
                <a:gd name="connsiteX0" fmla="*/ 1428638 w 1428638"/>
                <a:gd name="connsiteY0" fmla="*/ 714319 h 1428638"/>
                <a:gd name="connsiteX1" fmla="*/ 714319 w 1428638"/>
                <a:gd name="connsiteY1" fmla="*/ 1428638 h 1428638"/>
                <a:gd name="connsiteX2" fmla="*/ 0 w 1428638"/>
                <a:gd name="connsiteY2" fmla="*/ 714319 h 1428638"/>
                <a:gd name="connsiteX3" fmla="*/ 714319 w 1428638"/>
                <a:gd name="connsiteY3" fmla="*/ 0 h 1428638"/>
                <a:gd name="connsiteX4" fmla="*/ 1428638 w 1428638"/>
                <a:gd name="connsiteY4" fmla="*/ 714319 h 142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638" h="1428638">
                  <a:moveTo>
                    <a:pt x="1428638" y="714319"/>
                  </a:moveTo>
                  <a:cubicBezTo>
                    <a:pt x="1428638" y="1108827"/>
                    <a:pt x="1108827" y="1428638"/>
                    <a:pt x="714319" y="1428638"/>
                  </a:cubicBezTo>
                  <a:cubicBezTo>
                    <a:pt x="319812" y="1428638"/>
                    <a:pt x="0" y="1108827"/>
                    <a:pt x="0" y="714319"/>
                  </a:cubicBezTo>
                  <a:cubicBezTo>
                    <a:pt x="0" y="319812"/>
                    <a:pt x="319812" y="0"/>
                    <a:pt x="714319" y="0"/>
                  </a:cubicBezTo>
                  <a:cubicBezTo>
                    <a:pt x="1108827" y="0"/>
                    <a:pt x="1428638" y="319812"/>
                    <a:pt x="1428638" y="714319"/>
                  </a:cubicBezTo>
                  <a:close/>
                </a:path>
              </a:pathLst>
            </a:custGeom>
            <a:gradFill>
              <a:gsLst>
                <a:gs pos="0">
                  <a:srgbClr val="F3FAFA"/>
                </a:gs>
                <a:gs pos="100000">
                  <a:srgbClr val="FEFAF7"/>
                </a:gs>
              </a:gsLst>
              <a:lin ang="2700000" scaled="0"/>
            </a:gradFill>
            <a:ln w="6364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5" name="图形 16">
              <a:extLst>
                <a:ext uri="{FF2B5EF4-FFF2-40B4-BE49-F238E27FC236}">
                  <a16:creationId xmlns:a16="http://schemas.microsoft.com/office/drawing/2014/main" id="{DD39173A-5582-C6B6-B990-D1B21FF5F406}"/>
                </a:ext>
              </a:extLst>
            </p:cNvPr>
            <p:cNvSpPr/>
            <p:nvPr/>
          </p:nvSpPr>
          <p:spPr>
            <a:xfrm>
              <a:off x="1670765" y="1457490"/>
              <a:ext cx="2507516" cy="2507516"/>
            </a:xfrm>
            <a:custGeom>
              <a:avLst/>
              <a:gdLst>
                <a:gd name="connsiteX0" fmla="*/ 1428638 w 1428638"/>
                <a:gd name="connsiteY0" fmla="*/ 714319 h 1428638"/>
                <a:gd name="connsiteX1" fmla="*/ 714319 w 1428638"/>
                <a:gd name="connsiteY1" fmla="*/ 1428638 h 1428638"/>
                <a:gd name="connsiteX2" fmla="*/ 0 w 1428638"/>
                <a:gd name="connsiteY2" fmla="*/ 714319 h 1428638"/>
                <a:gd name="connsiteX3" fmla="*/ 714319 w 1428638"/>
                <a:gd name="connsiteY3" fmla="*/ 0 h 1428638"/>
                <a:gd name="connsiteX4" fmla="*/ 1428638 w 1428638"/>
                <a:gd name="connsiteY4" fmla="*/ 714319 h 142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638" h="1428638">
                  <a:moveTo>
                    <a:pt x="1428638" y="714319"/>
                  </a:moveTo>
                  <a:cubicBezTo>
                    <a:pt x="1428638" y="1108827"/>
                    <a:pt x="1108827" y="1428638"/>
                    <a:pt x="714319" y="1428638"/>
                  </a:cubicBezTo>
                  <a:cubicBezTo>
                    <a:pt x="319812" y="1428638"/>
                    <a:pt x="0" y="1108827"/>
                    <a:pt x="0" y="714319"/>
                  </a:cubicBezTo>
                  <a:cubicBezTo>
                    <a:pt x="0" y="319812"/>
                    <a:pt x="319812" y="0"/>
                    <a:pt x="714319" y="0"/>
                  </a:cubicBezTo>
                  <a:cubicBezTo>
                    <a:pt x="1108827" y="0"/>
                    <a:pt x="1428638" y="319812"/>
                    <a:pt x="1428638" y="714319"/>
                  </a:cubicBezTo>
                  <a:close/>
                </a:path>
              </a:pathLst>
            </a:custGeom>
            <a:gradFill>
              <a:gsLst>
                <a:gs pos="0">
                  <a:srgbClr val="E9F5F5"/>
                </a:gs>
                <a:gs pos="100000">
                  <a:srgbClr val="FAF4F0"/>
                </a:gs>
              </a:gsLst>
              <a:lin ang="2700000" scaled="0"/>
            </a:gradFill>
            <a:ln w="6364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4" name="图形 16">
              <a:extLst>
                <a:ext uri="{FF2B5EF4-FFF2-40B4-BE49-F238E27FC236}">
                  <a16:creationId xmlns:a16="http://schemas.microsoft.com/office/drawing/2014/main" id="{D3BBAAE6-85A3-64F0-C02A-E9F79F1AD129}"/>
                </a:ext>
              </a:extLst>
            </p:cNvPr>
            <p:cNvSpPr/>
            <p:nvPr/>
          </p:nvSpPr>
          <p:spPr>
            <a:xfrm>
              <a:off x="2051765" y="1838490"/>
              <a:ext cx="1745516" cy="1745516"/>
            </a:xfrm>
            <a:custGeom>
              <a:avLst/>
              <a:gdLst>
                <a:gd name="connsiteX0" fmla="*/ 1428638 w 1428638"/>
                <a:gd name="connsiteY0" fmla="*/ 714319 h 1428638"/>
                <a:gd name="connsiteX1" fmla="*/ 714319 w 1428638"/>
                <a:gd name="connsiteY1" fmla="*/ 1428638 h 1428638"/>
                <a:gd name="connsiteX2" fmla="*/ 0 w 1428638"/>
                <a:gd name="connsiteY2" fmla="*/ 714319 h 1428638"/>
                <a:gd name="connsiteX3" fmla="*/ 714319 w 1428638"/>
                <a:gd name="connsiteY3" fmla="*/ 0 h 1428638"/>
                <a:gd name="connsiteX4" fmla="*/ 1428638 w 1428638"/>
                <a:gd name="connsiteY4" fmla="*/ 714319 h 142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638" h="1428638">
                  <a:moveTo>
                    <a:pt x="1428638" y="714319"/>
                  </a:moveTo>
                  <a:cubicBezTo>
                    <a:pt x="1428638" y="1108827"/>
                    <a:pt x="1108827" y="1428638"/>
                    <a:pt x="714319" y="1428638"/>
                  </a:cubicBezTo>
                  <a:cubicBezTo>
                    <a:pt x="319812" y="1428638"/>
                    <a:pt x="0" y="1108827"/>
                    <a:pt x="0" y="714319"/>
                  </a:cubicBezTo>
                  <a:cubicBezTo>
                    <a:pt x="0" y="319812"/>
                    <a:pt x="319812" y="0"/>
                    <a:pt x="714319" y="0"/>
                  </a:cubicBezTo>
                  <a:cubicBezTo>
                    <a:pt x="1108827" y="0"/>
                    <a:pt x="1428638" y="319812"/>
                    <a:pt x="1428638" y="714319"/>
                  </a:cubicBezTo>
                  <a:close/>
                </a:path>
              </a:pathLst>
            </a:custGeom>
            <a:gradFill>
              <a:gsLst>
                <a:gs pos="0">
                  <a:srgbClr val="00D2BF"/>
                </a:gs>
                <a:gs pos="100000">
                  <a:srgbClr val="00B7BE"/>
                </a:gs>
              </a:gsLst>
              <a:lin ang="2700000" scaled="0"/>
            </a:gradFill>
            <a:ln w="6364" cap="flat">
              <a:solidFill>
                <a:srgbClr val="00B9BE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6" name="图形 16">
              <a:extLst>
                <a:ext uri="{FF2B5EF4-FFF2-40B4-BE49-F238E27FC236}">
                  <a16:creationId xmlns:a16="http://schemas.microsoft.com/office/drawing/2014/main" id="{0D7B4209-B0F6-5233-4737-84723F7478B2}"/>
                </a:ext>
              </a:extLst>
            </p:cNvPr>
            <p:cNvSpPr/>
            <p:nvPr/>
          </p:nvSpPr>
          <p:spPr>
            <a:xfrm>
              <a:off x="1756324" y="1543049"/>
              <a:ext cx="2336398" cy="2336398"/>
            </a:xfrm>
            <a:custGeom>
              <a:avLst/>
              <a:gdLst>
                <a:gd name="connsiteX0" fmla="*/ 1428638 w 1428638"/>
                <a:gd name="connsiteY0" fmla="*/ 714319 h 1428638"/>
                <a:gd name="connsiteX1" fmla="*/ 714319 w 1428638"/>
                <a:gd name="connsiteY1" fmla="*/ 1428638 h 1428638"/>
                <a:gd name="connsiteX2" fmla="*/ 0 w 1428638"/>
                <a:gd name="connsiteY2" fmla="*/ 714319 h 1428638"/>
                <a:gd name="connsiteX3" fmla="*/ 714319 w 1428638"/>
                <a:gd name="connsiteY3" fmla="*/ 0 h 1428638"/>
                <a:gd name="connsiteX4" fmla="*/ 1428638 w 1428638"/>
                <a:gd name="connsiteY4" fmla="*/ 714319 h 142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638" h="1428638">
                  <a:moveTo>
                    <a:pt x="1428638" y="714319"/>
                  </a:moveTo>
                  <a:cubicBezTo>
                    <a:pt x="1428638" y="1108827"/>
                    <a:pt x="1108827" y="1428638"/>
                    <a:pt x="714319" y="1428638"/>
                  </a:cubicBezTo>
                  <a:cubicBezTo>
                    <a:pt x="319812" y="1428638"/>
                    <a:pt x="0" y="1108827"/>
                    <a:pt x="0" y="714319"/>
                  </a:cubicBezTo>
                  <a:cubicBezTo>
                    <a:pt x="0" y="319812"/>
                    <a:pt x="319812" y="0"/>
                    <a:pt x="714319" y="0"/>
                  </a:cubicBezTo>
                  <a:cubicBezTo>
                    <a:pt x="1108827" y="0"/>
                    <a:pt x="1428638" y="319812"/>
                    <a:pt x="1428638" y="714319"/>
                  </a:cubicBezTo>
                  <a:close/>
                </a:path>
              </a:pathLst>
            </a:custGeom>
            <a:noFill/>
            <a:ln w="9525" cap="flat">
              <a:gradFill>
                <a:gsLst>
                  <a:gs pos="0">
                    <a:srgbClr val="00D3C0"/>
                  </a:gs>
                  <a:gs pos="100000">
                    <a:srgbClr val="FFBA8E"/>
                  </a:gs>
                </a:gsLst>
                <a:lin ang="0" scaled="0"/>
              </a:gradFill>
              <a:prstDash val="lgDash"/>
              <a:miter/>
            </a:ln>
          </p:spPr>
          <p:txBody>
            <a:bodyPr rtlCol="0" anchor="ctr"/>
            <a:lstStyle/>
            <a:p>
              <a:r>
                <a:rPr lang="en-US" dirty="0"/>
                <a:t> </a:t>
              </a: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E9C5398B-0737-E2D6-C683-67CAEA413772}"/>
                </a:ext>
              </a:extLst>
            </p:cNvPr>
            <p:cNvGrpSpPr/>
            <p:nvPr/>
          </p:nvGrpSpPr>
          <p:grpSpPr>
            <a:xfrm>
              <a:off x="2853680" y="1487766"/>
              <a:ext cx="141686" cy="141686"/>
              <a:chOff x="3484098" y="3963613"/>
              <a:chExt cx="186088" cy="186088"/>
            </a:xfrm>
          </p:grpSpPr>
          <p:sp>
            <p:nvSpPr>
              <p:cNvPr id="9" name="图形 16">
                <a:extLst>
                  <a:ext uri="{FF2B5EF4-FFF2-40B4-BE49-F238E27FC236}">
                    <a16:creationId xmlns:a16="http://schemas.microsoft.com/office/drawing/2014/main" id="{99604DA5-5DFA-71F6-F611-C9CACED1EB4E}"/>
                  </a:ext>
                </a:extLst>
              </p:cNvPr>
              <p:cNvSpPr/>
              <p:nvPr/>
            </p:nvSpPr>
            <p:spPr>
              <a:xfrm>
                <a:off x="3484098" y="3963613"/>
                <a:ext cx="186088" cy="186088"/>
              </a:xfrm>
              <a:custGeom>
                <a:avLst/>
                <a:gdLst>
                  <a:gd name="connsiteX0" fmla="*/ 1428638 w 1428638"/>
                  <a:gd name="connsiteY0" fmla="*/ 714319 h 1428638"/>
                  <a:gd name="connsiteX1" fmla="*/ 714319 w 1428638"/>
                  <a:gd name="connsiteY1" fmla="*/ 1428638 h 1428638"/>
                  <a:gd name="connsiteX2" fmla="*/ 0 w 1428638"/>
                  <a:gd name="connsiteY2" fmla="*/ 714319 h 1428638"/>
                  <a:gd name="connsiteX3" fmla="*/ 714319 w 1428638"/>
                  <a:gd name="connsiteY3" fmla="*/ 0 h 1428638"/>
                  <a:gd name="connsiteX4" fmla="*/ 1428638 w 1428638"/>
                  <a:gd name="connsiteY4" fmla="*/ 714319 h 1428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638" h="1428638">
                    <a:moveTo>
                      <a:pt x="1428638" y="714319"/>
                    </a:moveTo>
                    <a:cubicBezTo>
                      <a:pt x="1428638" y="1108827"/>
                      <a:pt x="1108827" y="1428638"/>
                      <a:pt x="714319" y="1428638"/>
                    </a:cubicBezTo>
                    <a:cubicBezTo>
                      <a:pt x="319812" y="1428638"/>
                      <a:pt x="0" y="1108827"/>
                      <a:pt x="0" y="714319"/>
                    </a:cubicBezTo>
                    <a:cubicBezTo>
                      <a:pt x="0" y="319812"/>
                      <a:pt x="319812" y="0"/>
                      <a:pt x="714319" y="0"/>
                    </a:cubicBezTo>
                    <a:cubicBezTo>
                      <a:pt x="1108827" y="0"/>
                      <a:pt x="1428638" y="319812"/>
                      <a:pt x="1428638" y="714319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D2BF">
                      <a:alpha val="20000"/>
                    </a:srgbClr>
                  </a:gs>
                  <a:gs pos="100000">
                    <a:srgbClr val="00B7BE">
                      <a:alpha val="20000"/>
                    </a:srgbClr>
                  </a:gs>
                </a:gsLst>
                <a:lin ang="2700000" scaled="0"/>
              </a:gradFill>
              <a:ln w="63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r>
                  <a:rPr lang="en-US" dirty="0"/>
                  <a:t> </a:t>
                </a:r>
              </a:p>
            </p:txBody>
          </p:sp>
          <p:sp>
            <p:nvSpPr>
              <p:cNvPr id="8" name="图形 16">
                <a:extLst>
                  <a:ext uri="{FF2B5EF4-FFF2-40B4-BE49-F238E27FC236}">
                    <a16:creationId xmlns:a16="http://schemas.microsoft.com/office/drawing/2014/main" id="{9576A2FA-CB86-D380-8F39-26AA0F9989F7}"/>
                  </a:ext>
                </a:extLst>
              </p:cNvPr>
              <p:cNvSpPr/>
              <p:nvPr/>
            </p:nvSpPr>
            <p:spPr>
              <a:xfrm>
                <a:off x="3527767" y="4007282"/>
                <a:ext cx="98750" cy="98750"/>
              </a:xfrm>
              <a:custGeom>
                <a:avLst/>
                <a:gdLst>
                  <a:gd name="connsiteX0" fmla="*/ 1428638 w 1428638"/>
                  <a:gd name="connsiteY0" fmla="*/ 714319 h 1428638"/>
                  <a:gd name="connsiteX1" fmla="*/ 714319 w 1428638"/>
                  <a:gd name="connsiteY1" fmla="*/ 1428638 h 1428638"/>
                  <a:gd name="connsiteX2" fmla="*/ 0 w 1428638"/>
                  <a:gd name="connsiteY2" fmla="*/ 714319 h 1428638"/>
                  <a:gd name="connsiteX3" fmla="*/ 714319 w 1428638"/>
                  <a:gd name="connsiteY3" fmla="*/ 0 h 1428638"/>
                  <a:gd name="connsiteX4" fmla="*/ 1428638 w 1428638"/>
                  <a:gd name="connsiteY4" fmla="*/ 714319 h 1428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638" h="1428638">
                    <a:moveTo>
                      <a:pt x="1428638" y="714319"/>
                    </a:moveTo>
                    <a:cubicBezTo>
                      <a:pt x="1428638" y="1108827"/>
                      <a:pt x="1108827" y="1428638"/>
                      <a:pt x="714319" y="1428638"/>
                    </a:cubicBezTo>
                    <a:cubicBezTo>
                      <a:pt x="319812" y="1428638"/>
                      <a:pt x="0" y="1108827"/>
                      <a:pt x="0" y="714319"/>
                    </a:cubicBezTo>
                    <a:cubicBezTo>
                      <a:pt x="0" y="319812"/>
                      <a:pt x="319812" y="0"/>
                      <a:pt x="714319" y="0"/>
                    </a:cubicBezTo>
                    <a:cubicBezTo>
                      <a:pt x="1108827" y="0"/>
                      <a:pt x="1428638" y="319812"/>
                      <a:pt x="1428638" y="714319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D2BF"/>
                  </a:gs>
                  <a:gs pos="100000">
                    <a:srgbClr val="00B7BE"/>
                  </a:gs>
                </a:gsLst>
                <a:lin ang="2700000" scaled="0"/>
              </a:gradFill>
              <a:ln w="63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r>
                  <a:rPr lang="en-US" dirty="0"/>
                  <a:t> </a:t>
                </a: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803CCF02-A224-EF9D-CE0E-865B161D7E93}"/>
                </a:ext>
              </a:extLst>
            </p:cNvPr>
            <p:cNvGrpSpPr/>
            <p:nvPr/>
          </p:nvGrpSpPr>
          <p:grpSpPr>
            <a:xfrm>
              <a:off x="2853680" y="3812171"/>
              <a:ext cx="141686" cy="141686"/>
              <a:chOff x="3484098" y="3963613"/>
              <a:chExt cx="186088" cy="186088"/>
            </a:xfrm>
          </p:grpSpPr>
          <p:sp>
            <p:nvSpPr>
              <p:cNvPr id="12" name="图形 16">
                <a:extLst>
                  <a:ext uri="{FF2B5EF4-FFF2-40B4-BE49-F238E27FC236}">
                    <a16:creationId xmlns:a16="http://schemas.microsoft.com/office/drawing/2014/main" id="{684902BC-0718-D5B9-5E3A-5042F2077B90}"/>
                  </a:ext>
                </a:extLst>
              </p:cNvPr>
              <p:cNvSpPr/>
              <p:nvPr/>
            </p:nvSpPr>
            <p:spPr>
              <a:xfrm>
                <a:off x="3484098" y="3963613"/>
                <a:ext cx="186088" cy="186088"/>
              </a:xfrm>
              <a:custGeom>
                <a:avLst/>
                <a:gdLst>
                  <a:gd name="connsiteX0" fmla="*/ 1428638 w 1428638"/>
                  <a:gd name="connsiteY0" fmla="*/ 714319 h 1428638"/>
                  <a:gd name="connsiteX1" fmla="*/ 714319 w 1428638"/>
                  <a:gd name="connsiteY1" fmla="*/ 1428638 h 1428638"/>
                  <a:gd name="connsiteX2" fmla="*/ 0 w 1428638"/>
                  <a:gd name="connsiteY2" fmla="*/ 714319 h 1428638"/>
                  <a:gd name="connsiteX3" fmla="*/ 714319 w 1428638"/>
                  <a:gd name="connsiteY3" fmla="*/ 0 h 1428638"/>
                  <a:gd name="connsiteX4" fmla="*/ 1428638 w 1428638"/>
                  <a:gd name="connsiteY4" fmla="*/ 714319 h 1428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638" h="1428638">
                    <a:moveTo>
                      <a:pt x="1428638" y="714319"/>
                    </a:moveTo>
                    <a:cubicBezTo>
                      <a:pt x="1428638" y="1108827"/>
                      <a:pt x="1108827" y="1428638"/>
                      <a:pt x="714319" y="1428638"/>
                    </a:cubicBezTo>
                    <a:cubicBezTo>
                      <a:pt x="319812" y="1428638"/>
                      <a:pt x="0" y="1108827"/>
                      <a:pt x="0" y="714319"/>
                    </a:cubicBezTo>
                    <a:cubicBezTo>
                      <a:pt x="0" y="319812"/>
                      <a:pt x="319812" y="0"/>
                      <a:pt x="714319" y="0"/>
                    </a:cubicBezTo>
                    <a:cubicBezTo>
                      <a:pt x="1108827" y="0"/>
                      <a:pt x="1428638" y="319812"/>
                      <a:pt x="1428638" y="714319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D2BF">
                      <a:alpha val="20000"/>
                    </a:srgbClr>
                  </a:gs>
                  <a:gs pos="100000">
                    <a:srgbClr val="00B7BE">
                      <a:alpha val="20000"/>
                    </a:srgbClr>
                  </a:gs>
                </a:gsLst>
                <a:lin ang="2700000" scaled="0"/>
              </a:gradFill>
              <a:ln w="63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r>
                  <a:rPr lang="en-US" dirty="0"/>
                  <a:t> </a:t>
                </a:r>
              </a:p>
            </p:txBody>
          </p:sp>
          <p:sp>
            <p:nvSpPr>
              <p:cNvPr id="13" name="图形 16">
                <a:extLst>
                  <a:ext uri="{FF2B5EF4-FFF2-40B4-BE49-F238E27FC236}">
                    <a16:creationId xmlns:a16="http://schemas.microsoft.com/office/drawing/2014/main" id="{B3C1294A-A065-C18F-0DF2-1036A847638F}"/>
                  </a:ext>
                </a:extLst>
              </p:cNvPr>
              <p:cNvSpPr/>
              <p:nvPr/>
            </p:nvSpPr>
            <p:spPr>
              <a:xfrm>
                <a:off x="3527767" y="4007282"/>
                <a:ext cx="98750" cy="98750"/>
              </a:xfrm>
              <a:custGeom>
                <a:avLst/>
                <a:gdLst>
                  <a:gd name="connsiteX0" fmla="*/ 1428638 w 1428638"/>
                  <a:gd name="connsiteY0" fmla="*/ 714319 h 1428638"/>
                  <a:gd name="connsiteX1" fmla="*/ 714319 w 1428638"/>
                  <a:gd name="connsiteY1" fmla="*/ 1428638 h 1428638"/>
                  <a:gd name="connsiteX2" fmla="*/ 0 w 1428638"/>
                  <a:gd name="connsiteY2" fmla="*/ 714319 h 1428638"/>
                  <a:gd name="connsiteX3" fmla="*/ 714319 w 1428638"/>
                  <a:gd name="connsiteY3" fmla="*/ 0 h 1428638"/>
                  <a:gd name="connsiteX4" fmla="*/ 1428638 w 1428638"/>
                  <a:gd name="connsiteY4" fmla="*/ 714319 h 1428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638" h="1428638">
                    <a:moveTo>
                      <a:pt x="1428638" y="714319"/>
                    </a:moveTo>
                    <a:cubicBezTo>
                      <a:pt x="1428638" y="1108827"/>
                      <a:pt x="1108827" y="1428638"/>
                      <a:pt x="714319" y="1428638"/>
                    </a:cubicBezTo>
                    <a:cubicBezTo>
                      <a:pt x="319812" y="1428638"/>
                      <a:pt x="0" y="1108827"/>
                      <a:pt x="0" y="714319"/>
                    </a:cubicBezTo>
                    <a:cubicBezTo>
                      <a:pt x="0" y="319812"/>
                      <a:pt x="319812" y="0"/>
                      <a:pt x="714319" y="0"/>
                    </a:cubicBezTo>
                    <a:cubicBezTo>
                      <a:pt x="1108827" y="0"/>
                      <a:pt x="1428638" y="319812"/>
                      <a:pt x="1428638" y="714319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D2BF"/>
                  </a:gs>
                  <a:gs pos="100000">
                    <a:srgbClr val="00B7BE"/>
                  </a:gs>
                </a:gsLst>
                <a:lin ang="2700000" scaled="0"/>
              </a:gradFill>
              <a:ln w="63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r>
                  <a:rPr lang="en-US" dirty="0"/>
                  <a:t> </a:t>
                </a: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821EF6A3-E956-CFA9-D14B-9BE09BC0B6C2}"/>
                </a:ext>
              </a:extLst>
            </p:cNvPr>
            <p:cNvGrpSpPr/>
            <p:nvPr/>
          </p:nvGrpSpPr>
          <p:grpSpPr>
            <a:xfrm>
              <a:off x="1689450" y="2659455"/>
              <a:ext cx="141686" cy="141686"/>
              <a:chOff x="3484098" y="3963613"/>
              <a:chExt cx="186088" cy="186088"/>
            </a:xfrm>
          </p:grpSpPr>
          <p:sp>
            <p:nvSpPr>
              <p:cNvPr id="15" name="图形 16">
                <a:extLst>
                  <a:ext uri="{FF2B5EF4-FFF2-40B4-BE49-F238E27FC236}">
                    <a16:creationId xmlns:a16="http://schemas.microsoft.com/office/drawing/2014/main" id="{E0A1622E-852F-C010-4C0F-F944E0D36E4C}"/>
                  </a:ext>
                </a:extLst>
              </p:cNvPr>
              <p:cNvSpPr/>
              <p:nvPr/>
            </p:nvSpPr>
            <p:spPr>
              <a:xfrm>
                <a:off x="3484098" y="3963613"/>
                <a:ext cx="186088" cy="186088"/>
              </a:xfrm>
              <a:custGeom>
                <a:avLst/>
                <a:gdLst>
                  <a:gd name="connsiteX0" fmla="*/ 1428638 w 1428638"/>
                  <a:gd name="connsiteY0" fmla="*/ 714319 h 1428638"/>
                  <a:gd name="connsiteX1" fmla="*/ 714319 w 1428638"/>
                  <a:gd name="connsiteY1" fmla="*/ 1428638 h 1428638"/>
                  <a:gd name="connsiteX2" fmla="*/ 0 w 1428638"/>
                  <a:gd name="connsiteY2" fmla="*/ 714319 h 1428638"/>
                  <a:gd name="connsiteX3" fmla="*/ 714319 w 1428638"/>
                  <a:gd name="connsiteY3" fmla="*/ 0 h 1428638"/>
                  <a:gd name="connsiteX4" fmla="*/ 1428638 w 1428638"/>
                  <a:gd name="connsiteY4" fmla="*/ 714319 h 1428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638" h="1428638">
                    <a:moveTo>
                      <a:pt x="1428638" y="714319"/>
                    </a:moveTo>
                    <a:cubicBezTo>
                      <a:pt x="1428638" y="1108827"/>
                      <a:pt x="1108827" y="1428638"/>
                      <a:pt x="714319" y="1428638"/>
                    </a:cubicBezTo>
                    <a:cubicBezTo>
                      <a:pt x="319812" y="1428638"/>
                      <a:pt x="0" y="1108827"/>
                      <a:pt x="0" y="714319"/>
                    </a:cubicBezTo>
                    <a:cubicBezTo>
                      <a:pt x="0" y="319812"/>
                      <a:pt x="319812" y="0"/>
                      <a:pt x="714319" y="0"/>
                    </a:cubicBezTo>
                    <a:cubicBezTo>
                      <a:pt x="1108827" y="0"/>
                      <a:pt x="1428638" y="319812"/>
                      <a:pt x="1428638" y="714319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D2BF">
                      <a:alpha val="20000"/>
                    </a:srgbClr>
                  </a:gs>
                  <a:gs pos="100000">
                    <a:srgbClr val="00B7BE">
                      <a:alpha val="20000"/>
                    </a:srgbClr>
                  </a:gs>
                </a:gsLst>
                <a:lin ang="2700000" scaled="0"/>
              </a:gradFill>
              <a:ln w="63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r>
                  <a:rPr lang="en-US" dirty="0"/>
                  <a:t> </a:t>
                </a:r>
              </a:p>
            </p:txBody>
          </p:sp>
          <p:sp>
            <p:nvSpPr>
              <p:cNvPr id="16" name="图形 16">
                <a:extLst>
                  <a:ext uri="{FF2B5EF4-FFF2-40B4-BE49-F238E27FC236}">
                    <a16:creationId xmlns:a16="http://schemas.microsoft.com/office/drawing/2014/main" id="{FEE25952-4D88-60A7-973E-021D529A0F0E}"/>
                  </a:ext>
                </a:extLst>
              </p:cNvPr>
              <p:cNvSpPr/>
              <p:nvPr/>
            </p:nvSpPr>
            <p:spPr>
              <a:xfrm>
                <a:off x="3527767" y="4007282"/>
                <a:ext cx="98750" cy="98750"/>
              </a:xfrm>
              <a:custGeom>
                <a:avLst/>
                <a:gdLst>
                  <a:gd name="connsiteX0" fmla="*/ 1428638 w 1428638"/>
                  <a:gd name="connsiteY0" fmla="*/ 714319 h 1428638"/>
                  <a:gd name="connsiteX1" fmla="*/ 714319 w 1428638"/>
                  <a:gd name="connsiteY1" fmla="*/ 1428638 h 1428638"/>
                  <a:gd name="connsiteX2" fmla="*/ 0 w 1428638"/>
                  <a:gd name="connsiteY2" fmla="*/ 714319 h 1428638"/>
                  <a:gd name="connsiteX3" fmla="*/ 714319 w 1428638"/>
                  <a:gd name="connsiteY3" fmla="*/ 0 h 1428638"/>
                  <a:gd name="connsiteX4" fmla="*/ 1428638 w 1428638"/>
                  <a:gd name="connsiteY4" fmla="*/ 714319 h 1428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638" h="1428638">
                    <a:moveTo>
                      <a:pt x="1428638" y="714319"/>
                    </a:moveTo>
                    <a:cubicBezTo>
                      <a:pt x="1428638" y="1108827"/>
                      <a:pt x="1108827" y="1428638"/>
                      <a:pt x="714319" y="1428638"/>
                    </a:cubicBezTo>
                    <a:cubicBezTo>
                      <a:pt x="319812" y="1428638"/>
                      <a:pt x="0" y="1108827"/>
                      <a:pt x="0" y="714319"/>
                    </a:cubicBezTo>
                    <a:cubicBezTo>
                      <a:pt x="0" y="319812"/>
                      <a:pt x="319812" y="0"/>
                      <a:pt x="714319" y="0"/>
                    </a:cubicBezTo>
                    <a:cubicBezTo>
                      <a:pt x="1108827" y="0"/>
                      <a:pt x="1428638" y="319812"/>
                      <a:pt x="1428638" y="714319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D2BF"/>
                  </a:gs>
                  <a:gs pos="100000">
                    <a:srgbClr val="00B7BE"/>
                  </a:gs>
                </a:gsLst>
                <a:lin ang="2700000" scaled="0"/>
              </a:gradFill>
              <a:ln w="63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r>
                  <a:rPr lang="en-US" dirty="0"/>
                  <a:t> </a:t>
                </a: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562369C6-49D4-AEC8-A2F3-750DAEB93A4D}"/>
                </a:ext>
              </a:extLst>
            </p:cNvPr>
            <p:cNvGrpSpPr/>
            <p:nvPr/>
          </p:nvGrpSpPr>
          <p:grpSpPr>
            <a:xfrm>
              <a:off x="4017545" y="2659455"/>
              <a:ext cx="141686" cy="141686"/>
              <a:chOff x="3484098" y="3963613"/>
              <a:chExt cx="186088" cy="186088"/>
            </a:xfrm>
          </p:grpSpPr>
          <p:sp>
            <p:nvSpPr>
              <p:cNvPr id="18" name="图形 16">
                <a:extLst>
                  <a:ext uri="{FF2B5EF4-FFF2-40B4-BE49-F238E27FC236}">
                    <a16:creationId xmlns:a16="http://schemas.microsoft.com/office/drawing/2014/main" id="{6F8D87CC-F4B7-2E5D-C95B-128153073537}"/>
                  </a:ext>
                </a:extLst>
              </p:cNvPr>
              <p:cNvSpPr/>
              <p:nvPr/>
            </p:nvSpPr>
            <p:spPr>
              <a:xfrm>
                <a:off x="3484098" y="3963613"/>
                <a:ext cx="186088" cy="186088"/>
              </a:xfrm>
              <a:custGeom>
                <a:avLst/>
                <a:gdLst>
                  <a:gd name="connsiteX0" fmla="*/ 1428638 w 1428638"/>
                  <a:gd name="connsiteY0" fmla="*/ 714319 h 1428638"/>
                  <a:gd name="connsiteX1" fmla="*/ 714319 w 1428638"/>
                  <a:gd name="connsiteY1" fmla="*/ 1428638 h 1428638"/>
                  <a:gd name="connsiteX2" fmla="*/ 0 w 1428638"/>
                  <a:gd name="connsiteY2" fmla="*/ 714319 h 1428638"/>
                  <a:gd name="connsiteX3" fmla="*/ 714319 w 1428638"/>
                  <a:gd name="connsiteY3" fmla="*/ 0 h 1428638"/>
                  <a:gd name="connsiteX4" fmla="*/ 1428638 w 1428638"/>
                  <a:gd name="connsiteY4" fmla="*/ 714319 h 1428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638" h="1428638">
                    <a:moveTo>
                      <a:pt x="1428638" y="714319"/>
                    </a:moveTo>
                    <a:cubicBezTo>
                      <a:pt x="1428638" y="1108827"/>
                      <a:pt x="1108827" y="1428638"/>
                      <a:pt x="714319" y="1428638"/>
                    </a:cubicBezTo>
                    <a:cubicBezTo>
                      <a:pt x="319812" y="1428638"/>
                      <a:pt x="0" y="1108827"/>
                      <a:pt x="0" y="714319"/>
                    </a:cubicBezTo>
                    <a:cubicBezTo>
                      <a:pt x="0" y="319812"/>
                      <a:pt x="319812" y="0"/>
                      <a:pt x="714319" y="0"/>
                    </a:cubicBezTo>
                    <a:cubicBezTo>
                      <a:pt x="1108827" y="0"/>
                      <a:pt x="1428638" y="319812"/>
                      <a:pt x="1428638" y="714319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D2BF">
                      <a:alpha val="20000"/>
                    </a:srgbClr>
                  </a:gs>
                  <a:gs pos="100000">
                    <a:srgbClr val="00B7BE">
                      <a:alpha val="20000"/>
                    </a:srgbClr>
                  </a:gs>
                </a:gsLst>
                <a:lin ang="2700000" scaled="0"/>
              </a:gradFill>
              <a:ln w="63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r>
                  <a:rPr lang="en-US" dirty="0"/>
                  <a:t> </a:t>
                </a:r>
              </a:p>
            </p:txBody>
          </p:sp>
          <p:sp>
            <p:nvSpPr>
              <p:cNvPr id="19" name="图形 16">
                <a:extLst>
                  <a:ext uri="{FF2B5EF4-FFF2-40B4-BE49-F238E27FC236}">
                    <a16:creationId xmlns:a16="http://schemas.microsoft.com/office/drawing/2014/main" id="{A380908A-1D03-347B-F566-72F1E0DB4741}"/>
                  </a:ext>
                </a:extLst>
              </p:cNvPr>
              <p:cNvSpPr/>
              <p:nvPr/>
            </p:nvSpPr>
            <p:spPr>
              <a:xfrm>
                <a:off x="3527767" y="4007282"/>
                <a:ext cx="98750" cy="98750"/>
              </a:xfrm>
              <a:custGeom>
                <a:avLst/>
                <a:gdLst>
                  <a:gd name="connsiteX0" fmla="*/ 1428638 w 1428638"/>
                  <a:gd name="connsiteY0" fmla="*/ 714319 h 1428638"/>
                  <a:gd name="connsiteX1" fmla="*/ 714319 w 1428638"/>
                  <a:gd name="connsiteY1" fmla="*/ 1428638 h 1428638"/>
                  <a:gd name="connsiteX2" fmla="*/ 0 w 1428638"/>
                  <a:gd name="connsiteY2" fmla="*/ 714319 h 1428638"/>
                  <a:gd name="connsiteX3" fmla="*/ 714319 w 1428638"/>
                  <a:gd name="connsiteY3" fmla="*/ 0 h 1428638"/>
                  <a:gd name="connsiteX4" fmla="*/ 1428638 w 1428638"/>
                  <a:gd name="connsiteY4" fmla="*/ 714319 h 1428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638" h="1428638">
                    <a:moveTo>
                      <a:pt x="1428638" y="714319"/>
                    </a:moveTo>
                    <a:cubicBezTo>
                      <a:pt x="1428638" y="1108827"/>
                      <a:pt x="1108827" y="1428638"/>
                      <a:pt x="714319" y="1428638"/>
                    </a:cubicBezTo>
                    <a:cubicBezTo>
                      <a:pt x="319812" y="1428638"/>
                      <a:pt x="0" y="1108827"/>
                      <a:pt x="0" y="714319"/>
                    </a:cubicBezTo>
                    <a:cubicBezTo>
                      <a:pt x="0" y="319812"/>
                      <a:pt x="319812" y="0"/>
                      <a:pt x="714319" y="0"/>
                    </a:cubicBezTo>
                    <a:cubicBezTo>
                      <a:pt x="1108827" y="0"/>
                      <a:pt x="1428638" y="319812"/>
                      <a:pt x="1428638" y="714319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D2BF"/>
                  </a:gs>
                  <a:gs pos="100000">
                    <a:srgbClr val="00B7BE"/>
                  </a:gs>
                </a:gsLst>
                <a:lin ang="2700000" scaled="0"/>
              </a:gradFill>
              <a:ln w="63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r>
                  <a:rPr lang="en-US" dirty="0"/>
                  <a:t> </a:t>
                </a: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14A1BA80-05E4-4B73-E644-4E9E25957E7C}"/>
                </a:ext>
              </a:extLst>
            </p:cNvPr>
            <p:cNvGrpSpPr/>
            <p:nvPr/>
          </p:nvGrpSpPr>
          <p:grpSpPr>
            <a:xfrm>
              <a:off x="3661508" y="1796155"/>
              <a:ext cx="141686" cy="141686"/>
              <a:chOff x="3484098" y="3963613"/>
              <a:chExt cx="186088" cy="186088"/>
            </a:xfrm>
          </p:grpSpPr>
          <p:sp>
            <p:nvSpPr>
              <p:cNvPr id="21" name="图形 16">
                <a:extLst>
                  <a:ext uri="{FF2B5EF4-FFF2-40B4-BE49-F238E27FC236}">
                    <a16:creationId xmlns:a16="http://schemas.microsoft.com/office/drawing/2014/main" id="{EFD42292-38D7-6CD4-CC10-73BEFC694370}"/>
                  </a:ext>
                </a:extLst>
              </p:cNvPr>
              <p:cNvSpPr/>
              <p:nvPr/>
            </p:nvSpPr>
            <p:spPr>
              <a:xfrm>
                <a:off x="3484098" y="3963613"/>
                <a:ext cx="186088" cy="186088"/>
              </a:xfrm>
              <a:custGeom>
                <a:avLst/>
                <a:gdLst>
                  <a:gd name="connsiteX0" fmla="*/ 1428638 w 1428638"/>
                  <a:gd name="connsiteY0" fmla="*/ 714319 h 1428638"/>
                  <a:gd name="connsiteX1" fmla="*/ 714319 w 1428638"/>
                  <a:gd name="connsiteY1" fmla="*/ 1428638 h 1428638"/>
                  <a:gd name="connsiteX2" fmla="*/ 0 w 1428638"/>
                  <a:gd name="connsiteY2" fmla="*/ 714319 h 1428638"/>
                  <a:gd name="connsiteX3" fmla="*/ 714319 w 1428638"/>
                  <a:gd name="connsiteY3" fmla="*/ 0 h 1428638"/>
                  <a:gd name="connsiteX4" fmla="*/ 1428638 w 1428638"/>
                  <a:gd name="connsiteY4" fmla="*/ 714319 h 1428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638" h="1428638">
                    <a:moveTo>
                      <a:pt x="1428638" y="714319"/>
                    </a:moveTo>
                    <a:cubicBezTo>
                      <a:pt x="1428638" y="1108827"/>
                      <a:pt x="1108827" y="1428638"/>
                      <a:pt x="714319" y="1428638"/>
                    </a:cubicBezTo>
                    <a:cubicBezTo>
                      <a:pt x="319812" y="1428638"/>
                      <a:pt x="0" y="1108827"/>
                      <a:pt x="0" y="714319"/>
                    </a:cubicBezTo>
                    <a:cubicBezTo>
                      <a:pt x="0" y="319812"/>
                      <a:pt x="319812" y="0"/>
                      <a:pt x="714319" y="0"/>
                    </a:cubicBezTo>
                    <a:cubicBezTo>
                      <a:pt x="1108827" y="0"/>
                      <a:pt x="1428638" y="319812"/>
                      <a:pt x="1428638" y="714319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D2BF">
                      <a:alpha val="20000"/>
                    </a:srgbClr>
                  </a:gs>
                  <a:gs pos="100000">
                    <a:srgbClr val="00B7BE">
                      <a:alpha val="20000"/>
                    </a:srgbClr>
                  </a:gs>
                </a:gsLst>
                <a:lin ang="2700000" scaled="0"/>
              </a:gradFill>
              <a:ln w="63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r>
                  <a:rPr lang="en-US" dirty="0"/>
                  <a:t> </a:t>
                </a:r>
              </a:p>
            </p:txBody>
          </p:sp>
          <p:sp>
            <p:nvSpPr>
              <p:cNvPr id="22" name="图形 16">
                <a:extLst>
                  <a:ext uri="{FF2B5EF4-FFF2-40B4-BE49-F238E27FC236}">
                    <a16:creationId xmlns:a16="http://schemas.microsoft.com/office/drawing/2014/main" id="{364DDDF4-2372-5100-7823-C0A1BFAC6080}"/>
                  </a:ext>
                </a:extLst>
              </p:cNvPr>
              <p:cNvSpPr/>
              <p:nvPr/>
            </p:nvSpPr>
            <p:spPr>
              <a:xfrm>
                <a:off x="3527767" y="4007282"/>
                <a:ext cx="98750" cy="98750"/>
              </a:xfrm>
              <a:custGeom>
                <a:avLst/>
                <a:gdLst>
                  <a:gd name="connsiteX0" fmla="*/ 1428638 w 1428638"/>
                  <a:gd name="connsiteY0" fmla="*/ 714319 h 1428638"/>
                  <a:gd name="connsiteX1" fmla="*/ 714319 w 1428638"/>
                  <a:gd name="connsiteY1" fmla="*/ 1428638 h 1428638"/>
                  <a:gd name="connsiteX2" fmla="*/ 0 w 1428638"/>
                  <a:gd name="connsiteY2" fmla="*/ 714319 h 1428638"/>
                  <a:gd name="connsiteX3" fmla="*/ 714319 w 1428638"/>
                  <a:gd name="connsiteY3" fmla="*/ 0 h 1428638"/>
                  <a:gd name="connsiteX4" fmla="*/ 1428638 w 1428638"/>
                  <a:gd name="connsiteY4" fmla="*/ 714319 h 1428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638" h="1428638">
                    <a:moveTo>
                      <a:pt x="1428638" y="714319"/>
                    </a:moveTo>
                    <a:cubicBezTo>
                      <a:pt x="1428638" y="1108827"/>
                      <a:pt x="1108827" y="1428638"/>
                      <a:pt x="714319" y="1428638"/>
                    </a:cubicBezTo>
                    <a:cubicBezTo>
                      <a:pt x="319812" y="1428638"/>
                      <a:pt x="0" y="1108827"/>
                      <a:pt x="0" y="714319"/>
                    </a:cubicBezTo>
                    <a:cubicBezTo>
                      <a:pt x="0" y="319812"/>
                      <a:pt x="319812" y="0"/>
                      <a:pt x="714319" y="0"/>
                    </a:cubicBezTo>
                    <a:cubicBezTo>
                      <a:pt x="1108827" y="0"/>
                      <a:pt x="1428638" y="319812"/>
                      <a:pt x="1428638" y="714319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D2BF"/>
                  </a:gs>
                  <a:gs pos="100000">
                    <a:srgbClr val="00B7BE"/>
                  </a:gs>
                </a:gsLst>
                <a:lin ang="2700000" scaled="0"/>
              </a:gradFill>
              <a:ln w="63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r>
                  <a:rPr lang="en-US" dirty="0"/>
                  <a:t> </a:t>
                </a: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51027478-89C5-63DC-A501-AC32F084C0C1}"/>
                </a:ext>
              </a:extLst>
            </p:cNvPr>
            <p:cNvGrpSpPr/>
            <p:nvPr/>
          </p:nvGrpSpPr>
          <p:grpSpPr>
            <a:xfrm>
              <a:off x="2032715" y="1796155"/>
              <a:ext cx="141686" cy="141686"/>
              <a:chOff x="3484098" y="3963613"/>
              <a:chExt cx="186088" cy="186088"/>
            </a:xfrm>
          </p:grpSpPr>
          <p:sp>
            <p:nvSpPr>
              <p:cNvPr id="24" name="图形 16">
                <a:extLst>
                  <a:ext uri="{FF2B5EF4-FFF2-40B4-BE49-F238E27FC236}">
                    <a16:creationId xmlns:a16="http://schemas.microsoft.com/office/drawing/2014/main" id="{45306790-16B0-0AE8-96D1-8734515376C2}"/>
                  </a:ext>
                </a:extLst>
              </p:cNvPr>
              <p:cNvSpPr/>
              <p:nvPr/>
            </p:nvSpPr>
            <p:spPr>
              <a:xfrm>
                <a:off x="3484098" y="3963613"/>
                <a:ext cx="186088" cy="186088"/>
              </a:xfrm>
              <a:custGeom>
                <a:avLst/>
                <a:gdLst>
                  <a:gd name="connsiteX0" fmla="*/ 1428638 w 1428638"/>
                  <a:gd name="connsiteY0" fmla="*/ 714319 h 1428638"/>
                  <a:gd name="connsiteX1" fmla="*/ 714319 w 1428638"/>
                  <a:gd name="connsiteY1" fmla="*/ 1428638 h 1428638"/>
                  <a:gd name="connsiteX2" fmla="*/ 0 w 1428638"/>
                  <a:gd name="connsiteY2" fmla="*/ 714319 h 1428638"/>
                  <a:gd name="connsiteX3" fmla="*/ 714319 w 1428638"/>
                  <a:gd name="connsiteY3" fmla="*/ 0 h 1428638"/>
                  <a:gd name="connsiteX4" fmla="*/ 1428638 w 1428638"/>
                  <a:gd name="connsiteY4" fmla="*/ 714319 h 1428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638" h="1428638">
                    <a:moveTo>
                      <a:pt x="1428638" y="714319"/>
                    </a:moveTo>
                    <a:cubicBezTo>
                      <a:pt x="1428638" y="1108827"/>
                      <a:pt x="1108827" y="1428638"/>
                      <a:pt x="714319" y="1428638"/>
                    </a:cubicBezTo>
                    <a:cubicBezTo>
                      <a:pt x="319812" y="1428638"/>
                      <a:pt x="0" y="1108827"/>
                      <a:pt x="0" y="714319"/>
                    </a:cubicBezTo>
                    <a:cubicBezTo>
                      <a:pt x="0" y="319812"/>
                      <a:pt x="319812" y="0"/>
                      <a:pt x="714319" y="0"/>
                    </a:cubicBezTo>
                    <a:cubicBezTo>
                      <a:pt x="1108827" y="0"/>
                      <a:pt x="1428638" y="319812"/>
                      <a:pt x="1428638" y="714319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D2BF">
                      <a:alpha val="20000"/>
                    </a:srgbClr>
                  </a:gs>
                  <a:gs pos="100000">
                    <a:srgbClr val="00B7BE">
                      <a:alpha val="20000"/>
                    </a:srgbClr>
                  </a:gs>
                </a:gsLst>
                <a:lin ang="2700000" scaled="0"/>
              </a:gradFill>
              <a:ln w="63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r>
                  <a:rPr lang="en-US" dirty="0"/>
                  <a:t> </a:t>
                </a:r>
              </a:p>
            </p:txBody>
          </p:sp>
          <p:sp>
            <p:nvSpPr>
              <p:cNvPr id="25" name="图形 16">
                <a:extLst>
                  <a:ext uri="{FF2B5EF4-FFF2-40B4-BE49-F238E27FC236}">
                    <a16:creationId xmlns:a16="http://schemas.microsoft.com/office/drawing/2014/main" id="{9900DF99-7828-A763-934E-CEE2FE215325}"/>
                  </a:ext>
                </a:extLst>
              </p:cNvPr>
              <p:cNvSpPr/>
              <p:nvPr/>
            </p:nvSpPr>
            <p:spPr>
              <a:xfrm>
                <a:off x="3527767" y="4007282"/>
                <a:ext cx="98750" cy="98750"/>
              </a:xfrm>
              <a:custGeom>
                <a:avLst/>
                <a:gdLst>
                  <a:gd name="connsiteX0" fmla="*/ 1428638 w 1428638"/>
                  <a:gd name="connsiteY0" fmla="*/ 714319 h 1428638"/>
                  <a:gd name="connsiteX1" fmla="*/ 714319 w 1428638"/>
                  <a:gd name="connsiteY1" fmla="*/ 1428638 h 1428638"/>
                  <a:gd name="connsiteX2" fmla="*/ 0 w 1428638"/>
                  <a:gd name="connsiteY2" fmla="*/ 714319 h 1428638"/>
                  <a:gd name="connsiteX3" fmla="*/ 714319 w 1428638"/>
                  <a:gd name="connsiteY3" fmla="*/ 0 h 1428638"/>
                  <a:gd name="connsiteX4" fmla="*/ 1428638 w 1428638"/>
                  <a:gd name="connsiteY4" fmla="*/ 714319 h 1428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638" h="1428638">
                    <a:moveTo>
                      <a:pt x="1428638" y="714319"/>
                    </a:moveTo>
                    <a:cubicBezTo>
                      <a:pt x="1428638" y="1108827"/>
                      <a:pt x="1108827" y="1428638"/>
                      <a:pt x="714319" y="1428638"/>
                    </a:cubicBezTo>
                    <a:cubicBezTo>
                      <a:pt x="319812" y="1428638"/>
                      <a:pt x="0" y="1108827"/>
                      <a:pt x="0" y="714319"/>
                    </a:cubicBezTo>
                    <a:cubicBezTo>
                      <a:pt x="0" y="319812"/>
                      <a:pt x="319812" y="0"/>
                      <a:pt x="714319" y="0"/>
                    </a:cubicBezTo>
                    <a:cubicBezTo>
                      <a:pt x="1108827" y="0"/>
                      <a:pt x="1428638" y="319812"/>
                      <a:pt x="1428638" y="714319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D2BF"/>
                  </a:gs>
                  <a:gs pos="100000">
                    <a:srgbClr val="00B7BE"/>
                  </a:gs>
                </a:gsLst>
                <a:lin ang="2700000" scaled="0"/>
              </a:gradFill>
              <a:ln w="63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r>
                  <a:rPr lang="en-US" dirty="0"/>
                  <a:t> </a:t>
                </a:r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6E60B19D-4492-6A3F-928E-D4460F17BC68}"/>
                </a:ext>
              </a:extLst>
            </p:cNvPr>
            <p:cNvGrpSpPr/>
            <p:nvPr/>
          </p:nvGrpSpPr>
          <p:grpSpPr>
            <a:xfrm>
              <a:off x="3661508" y="3476024"/>
              <a:ext cx="141686" cy="141686"/>
              <a:chOff x="3484098" y="3963613"/>
              <a:chExt cx="186088" cy="186088"/>
            </a:xfrm>
          </p:grpSpPr>
          <p:sp>
            <p:nvSpPr>
              <p:cNvPr id="27" name="图形 16">
                <a:extLst>
                  <a:ext uri="{FF2B5EF4-FFF2-40B4-BE49-F238E27FC236}">
                    <a16:creationId xmlns:a16="http://schemas.microsoft.com/office/drawing/2014/main" id="{BC9B8944-11B2-EF2C-EE35-46F070608F11}"/>
                  </a:ext>
                </a:extLst>
              </p:cNvPr>
              <p:cNvSpPr/>
              <p:nvPr/>
            </p:nvSpPr>
            <p:spPr>
              <a:xfrm>
                <a:off x="3484098" y="3963613"/>
                <a:ext cx="186088" cy="186088"/>
              </a:xfrm>
              <a:custGeom>
                <a:avLst/>
                <a:gdLst>
                  <a:gd name="connsiteX0" fmla="*/ 1428638 w 1428638"/>
                  <a:gd name="connsiteY0" fmla="*/ 714319 h 1428638"/>
                  <a:gd name="connsiteX1" fmla="*/ 714319 w 1428638"/>
                  <a:gd name="connsiteY1" fmla="*/ 1428638 h 1428638"/>
                  <a:gd name="connsiteX2" fmla="*/ 0 w 1428638"/>
                  <a:gd name="connsiteY2" fmla="*/ 714319 h 1428638"/>
                  <a:gd name="connsiteX3" fmla="*/ 714319 w 1428638"/>
                  <a:gd name="connsiteY3" fmla="*/ 0 h 1428638"/>
                  <a:gd name="connsiteX4" fmla="*/ 1428638 w 1428638"/>
                  <a:gd name="connsiteY4" fmla="*/ 714319 h 1428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638" h="1428638">
                    <a:moveTo>
                      <a:pt x="1428638" y="714319"/>
                    </a:moveTo>
                    <a:cubicBezTo>
                      <a:pt x="1428638" y="1108827"/>
                      <a:pt x="1108827" y="1428638"/>
                      <a:pt x="714319" y="1428638"/>
                    </a:cubicBezTo>
                    <a:cubicBezTo>
                      <a:pt x="319812" y="1428638"/>
                      <a:pt x="0" y="1108827"/>
                      <a:pt x="0" y="714319"/>
                    </a:cubicBezTo>
                    <a:cubicBezTo>
                      <a:pt x="0" y="319812"/>
                      <a:pt x="319812" y="0"/>
                      <a:pt x="714319" y="0"/>
                    </a:cubicBezTo>
                    <a:cubicBezTo>
                      <a:pt x="1108827" y="0"/>
                      <a:pt x="1428638" y="319812"/>
                      <a:pt x="1428638" y="714319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D2BF">
                      <a:alpha val="20000"/>
                    </a:srgbClr>
                  </a:gs>
                  <a:gs pos="100000">
                    <a:srgbClr val="00B7BE">
                      <a:alpha val="20000"/>
                    </a:srgbClr>
                  </a:gs>
                </a:gsLst>
                <a:lin ang="2700000" scaled="0"/>
              </a:gradFill>
              <a:ln w="63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r>
                  <a:rPr lang="en-US" dirty="0"/>
                  <a:t> </a:t>
                </a:r>
              </a:p>
            </p:txBody>
          </p:sp>
          <p:sp>
            <p:nvSpPr>
              <p:cNvPr id="28" name="图形 16">
                <a:extLst>
                  <a:ext uri="{FF2B5EF4-FFF2-40B4-BE49-F238E27FC236}">
                    <a16:creationId xmlns:a16="http://schemas.microsoft.com/office/drawing/2014/main" id="{B9415DC3-9065-83C6-66BF-03CB66569606}"/>
                  </a:ext>
                </a:extLst>
              </p:cNvPr>
              <p:cNvSpPr/>
              <p:nvPr/>
            </p:nvSpPr>
            <p:spPr>
              <a:xfrm>
                <a:off x="3527767" y="4007282"/>
                <a:ext cx="98750" cy="98750"/>
              </a:xfrm>
              <a:custGeom>
                <a:avLst/>
                <a:gdLst>
                  <a:gd name="connsiteX0" fmla="*/ 1428638 w 1428638"/>
                  <a:gd name="connsiteY0" fmla="*/ 714319 h 1428638"/>
                  <a:gd name="connsiteX1" fmla="*/ 714319 w 1428638"/>
                  <a:gd name="connsiteY1" fmla="*/ 1428638 h 1428638"/>
                  <a:gd name="connsiteX2" fmla="*/ 0 w 1428638"/>
                  <a:gd name="connsiteY2" fmla="*/ 714319 h 1428638"/>
                  <a:gd name="connsiteX3" fmla="*/ 714319 w 1428638"/>
                  <a:gd name="connsiteY3" fmla="*/ 0 h 1428638"/>
                  <a:gd name="connsiteX4" fmla="*/ 1428638 w 1428638"/>
                  <a:gd name="connsiteY4" fmla="*/ 714319 h 1428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638" h="1428638">
                    <a:moveTo>
                      <a:pt x="1428638" y="714319"/>
                    </a:moveTo>
                    <a:cubicBezTo>
                      <a:pt x="1428638" y="1108827"/>
                      <a:pt x="1108827" y="1428638"/>
                      <a:pt x="714319" y="1428638"/>
                    </a:cubicBezTo>
                    <a:cubicBezTo>
                      <a:pt x="319812" y="1428638"/>
                      <a:pt x="0" y="1108827"/>
                      <a:pt x="0" y="714319"/>
                    </a:cubicBezTo>
                    <a:cubicBezTo>
                      <a:pt x="0" y="319812"/>
                      <a:pt x="319812" y="0"/>
                      <a:pt x="714319" y="0"/>
                    </a:cubicBezTo>
                    <a:cubicBezTo>
                      <a:pt x="1108827" y="0"/>
                      <a:pt x="1428638" y="319812"/>
                      <a:pt x="1428638" y="714319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D2BF"/>
                  </a:gs>
                  <a:gs pos="100000">
                    <a:srgbClr val="00B7BE"/>
                  </a:gs>
                </a:gsLst>
                <a:lin ang="2700000" scaled="0"/>
              </a:gradFill>
              <a:ln w="63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r>
                  <a:rPr lang="en-US" dirty="0"/>
                  <a:t> </a:t>
                </a: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9110BBB5-6642-F7D0-09A7-215E555FDB7C}"/>
                </a:ext>
              </a:extLst>
            </p:cNvPr>
            <p:cNvGrpSpPr/>
            <p:nvPr/>
          </p:nvGrpSpPr>
          <p:grpSpPr>
            <a:xfrm>
              <a:off x="2032715" y="3476024"/>
              <a:ext cx="141686" cy="141686"/>
              <a:chOff x="3484098" y="3963613"/>
              <a:chExt cx="186088" cy="186088"/>
            </a:xfrm>
          </p:grpSpPr>
          <p:sp>
            <p:nvSpPr>
              <p:cNvPr id="30" name="图形 16">
                <a:extLst>
                  <a:ext uri="{FF2B5EF4-FFF2-40B4-BE49-F238E27FC236}">
                    <a16:creationId xmlns:a16="http://schemas.microsoft.com/office/drawing/2014/main" id="{4F8B0523-F962-A7B8-0D5E-888C0CA086E8}"/>
                  </a:ext>
                </a:extLst>
              </p:cNvPr>
              <p:cNvSpPr/>
              <p:nvPr/>
            </p:nvSpPr>
            <p:spPr>
              <a:xfrm>
                <a:off x="3484098" y="3963613"/>
                <a:ext cx="186088" cy="186088"/>
              </a:xfrm>
              <a:custGeom>
                <a:avLst/>
                <a:gdLst>
                  <a:gd name="connsiteX0" fmla="*/ 1428638 w 1428638"/>
                  <a:gd name="connsiteY0" fmla="*/ 714319 h 1428638"/>
                  <a:gd name="connsiteX1" fmla="*/ 714319 w 1428638"/>
                  <a:gd name="connsiteY1" fmla="*/ 1428638 h 1428638"/>
                  <a:gd name="connsiteX2" fmla="*/ 0 w 1428638"/>
                  <a:gd name="connsiteY2" fmla="*/ 714319 h 1428638"/>
                  <a:gd name="connsiteX3" fmla="*/ 714319 w 1428638"/>
                  <a:gd name="connsiteY3" fmla="*/ 0 h 1428638"/>
                  <a:gd name="connsiteX4" fmla="*/ 1428638 w 1428638"/>
                  <a:gd name="connsiteY4" fmla="*/ 714319 h 1428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638" h="1428638">
                    <a:moveTo>
                      <a:pt x="1428638" y="714319"/>
                    </a:moveTo>
                    <a:cubicBezTo>
                      <a:pt x="1428638" y="1108827"/>
                      <a:pt x="1108827" y="1428638"/>
                      <a:pt x="714319" y="1428638"/>
                    </a:cubicBezTo>
                    <a:cubicBezTo>
                      <a:pt x="319812" y="1428638"/>
                      <a:pt x="0" y="1108827"/>
                      <a:pt x="0" y="714319"/>
                    </a:cubicBezTo>
                    <a:cubicBezTo>
                      <a:pt x="0" y="319812"/>
                      <a:pt x="319812" y="0"/>
                      <a:pt x="714319" y="0"/>
                    </a:cubicBezTo>
                    <a:cubicBezTo>
                      <a:pt x="1108827" y="0"/>
                      <a:pt x="1428638" y="319812"/>
                      <a:pt x="1428638" y="714319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D2BF">
                      <a:alpha val="20000"/>
                    </a:srgbClr>
                  </a:gs>
                  <a:gs pos="100000">
                    <a:srgbClr val="00B7BE">
                      <a:alpha val="20000"/>
                    </a:srgbClr>
                  </a:gs>
                </a:gsLst>
                <a:lin ang="2700000" scaled="0"/>
              </a:gradFill>
              <a:ln w="63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r>
                  <a:rPr lang="en-US" dirty="0"/>
                  <a:t> </a:t>
                </a:r>
              </a:p>
            </p:txBody>
          </p:sp>
          <p:sp>
            <p:nvSpPr>
              <p:cNvPr id="31" name="图形 16">
                <a:extLst>
                  <a:ext uri="{FF2B5EF4-FFF2-40B4-BE49-F238E27FC236}">
                    <a16:creationId xmlns:a16="http://schemas.microsoft.com/office/drawing/2014/main" id="{6CD15AF1-5FFF-E2F2-464D-9063461707AA}"/>
                  </a:ext>
                </a:extLst>
              </p:cNvPr>
              <p:cNvSpPr/>
              <p:nvPr/>
            </p:nvSpPr>
            <p:spPr>
              <a:xfrm>
                <a:off x="3527767" y="4007282"/>
                <a:ext cx="98750" cy="98750"/>
              </a:xfrm>
              <a:custGeom>
                <a:avLst/>
                <a:gdLst>
                  <a:gd name="connsiteX0" fmla="*/ 1428638 w 1428638"/>
                  <a:gd name="connsiteY0" fmla="*/ 714319 h 1428638"/>
                  <a:gd name="connsiteX1" fmla="*/ 714319 w 1428638"/>
                  <a:gd name="connsiteY1" fmla="*/ 1428638 h 1428638"/>
                  <a:gd name="connsiteX2" fmla="*/ 0 w 1428638"/>
                  <a:gd name="connsiteY2" fmla="*/ 714319 h 1428638"/>
                  <a:gd name="connsiteX3" fmla="*/ 714319 w 1428638"/>
                  <a:gd name="connsiteY3" fmla="*/ 0 h 1428638"/>
                  <a:gd name="connsiteX4" fmla="*/ 1428638 w 1428638"/>
                  <a:gd name="connsiteY4" fmla="*/ 714319 h 1428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638" h="1428638">
                    <a:moveTo>
                      <a:pt x="1428638" y="714319"/>
                    </a:moveTo>
                    <a:cubicBezTo>
                      <a:pt x="1428638" y="1108827"/>
                      <a:pt x="1108827" y="1428638"/>
                      <a:pt x="714319" y="1428638"/>
                    </a:cubicBezTo>
                    <a:cubicBezTo>
                      <a:pt x="319812" y="1428638"/>
                      <a:pt x="0" y="1108827"/>
                      <a:pt x="0" y="714319"/>
                    </a:cubicBezTo>
                    <a:cubicBezTo>
                      <a:pt x="0" y="319812"/>
                      <a:pt x="319812" y="0"/>
                      <a:pt x="714319" y="0"/>
                    </a:cubicBezTo>
                    <a:cubicBezTo>
                      <a:pt x="1108827" y="0"/>
                      <a:pt x="1428638" y="319812"/>
                      <a:pt x="1428638" y="714319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D2BF"/>
                  </a:gs>
                  <a:gs pos="100000">
                    <a:srgbClr val="00B7BE"/>
                  </a:gs>
                </a:gsLst>
                <a:lin ang="2700000" scaled="0"/>
              </a:gradFill>
              <a:ln w="63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r>
                  <a:rPr lang="en-US" dirty="0"/>
                  <a:t> </a:t>
                </a:r>
              </a:p>
            </p:txBody>
          </p:sp>
        </p:grpSp>
        <p:pic>
          <p:nvPicPr>
            <p:cNvPr id="33" name="图形 32">
              <a:extLst>
                <a:ext uri="{FF2B5EF4-FFF2-40B4-BE49-F238E27FC236}">
                  <a16:creationId xmlns:a16="http://schemas.microsoft.com/office/drawing/2014/main" id="{ADD62905-49A7-C1EE-A1E9-5C4D63290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24415" y="3812171"/>
              <a:ext cx="602544" cy="655268"/>
            </a:xfrm>
            <a:prstGeom prst="rect">
              <a:avLst/>
            </a:prstGeom>
          </p:spPr>
        </p:pic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47C22221-E307-DA11-B135-9080650B5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1122087" y="974184"/>
              <a:ext cx="602544" cy="655268"/>
            </a:xfrm>
            <a:prstGeom prst="rect">
              <a:avLst/>
            </a:prstGeom>
          </p:spPr>
        </p:pic>
      </p:grp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7331634A-AE9A-A36A-1D02-D0353D157F66}"/>
              </a:ext>
            </a:extLst>
          </p:cNvPr>
          <p:cNvSpPr/>
          <p:nvPr/>
        </p:nvSpPr>
        <p:spPr>
          <a:xfrm rot="5400000">
            <a:off x="5399879" y="3149155"/>
            <a:ext cx="1679940" cy="28769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3810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2D7DF940-EA21-2351-8F49-5A4110F0903B}"/>
              </a:ext>
            </a:extLst>
          </p:cNvPr>
          <p:cNvSpPr/>
          <p:nvPr/>
        </p:nvSpPr>
        <p:spPr>
          <a:xfrm rot="5400000">
            <a:off x="5117975" y="5248081"/>
            <a:ext cx="2243745" cy="28769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3810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6C0A8D17-E00C-988E-F973-670EA872DA4C}"/>
              </a:ext>
            </a:extLst>
          </p:cNvPr>
          <p:cNvSpPr/>
          <p:nvPr/>
        </p:nvSpPr>
        <p:spPr>
          <a:xfrm>
            <a:off x="6927396" y="2411983"/>
            <a:ext cx="2129367" cy="4126216"/>
          </a:xfrm>
          <a:prstGeom prst="roundRect">
            <a:avLst>
              <a:gd name="adj" fmla="val 11100"/>
            </a:avLst>
          </a:prstGeom>
          <a:solidFill>
            <a:srgbClr val="F2F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A497C635-44C3-7C44-CD90-006AB1C8B08E}"/>
              </a:ext>
            </a:extLst>
          </p:cNvPr>
          <p:cNvSpPr/>
          <p:nvPr/>
        </p:nvSpPr>
        <p:spPr>
          <a:xfrm>
            <a:off x="7058746" y="2577230"/>
            <a:ext cx="1866668" cy="1555744"/>
          </a:xfrm>
          <a:prstGeom prst="roundRect">
            <a:avLst>
              <a:gd name="adj" fmla="val 39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7D3B6055-5276-AB95-80F0-1B5DA6ED8AA8}"/>
              </a:ext>
            </a:extLst>
          </p:cNvPr>
          <p:cNvSpPr/>
          <p:nvPr/>
        </p:nvSpPr>
        <p:spPr>
          <a:xfrm>
            <a:off x="7058746" y="4270057"/>
            <a:ext cx="1866668" cy="1374148"/>
          </a:xfrm>
          <a:prstGeom prst="roundRect">
            <a:avLst>
              <a:gd name="adj" fmla="val 39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B9526392-4F9C-AAD7-D295-6CE90CB6EA54}"/>
              </a:ext>
            </a:extLst>
          </p:cNvPr>
          <p:cNvSpPr/>
          <p:nvPr/>
        </p:nvSpPr>
        <p:spPr>
          <a:xfrm>
            <a:off x="7058746" y="5781288"/>
            <a:ext cx="1866668" cy="587450"/>
          </a:xfrm>
          <a:prstGeom prst="roundRect">
            <a:avLst>
              <a:gd name="adj" fmla="val 783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9DB2DA50-644B-0575-6B4B-A402D617C2F3}"/>
              </a:ext>
            </a:extLst>
          </p:cNvPr>
          <p:cNvSpPr/>
          <p:nvPr/>
        </p:nvSpPr>
        <p:spPr>
          <a:xfrm>
            <a:off x="9443157" y="2453034"/>
            <a:ext cx="984212" cy="1513993"/>
          </a:xfrm>
          <a:prstGeom prst="roundRect">
            <a:avLst>
              <a:gd name="adj" fmla="val 3989"/>
            </a:avLst>
          </a:prstGeom>
          <a:solidFill>
            <a:schemeClr val="bg1"/>
          </a:solidFill>
          <a:ln w="19050">
            <a:solidFill>
              <a:srgbClr val="EFF3F3"/>
            </a:solidFill>
          </a:ln>
          <a:effectLst>
            <a:outerShdw blurRad="419100" sx="102000" sy="102000" algn="ctr" rotWithShape="0">
              <a:srgbClr val="E9F5F5">
                <a:alpha val="5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63D95092-88BB-89C7-DD84-B7F19CEBA9C1}"/>
              </a:ext>
            </a:extLst>
          </p:cNvPr>
          <p:cNvSpPr/>
          <p:nvPr/>
        </p:nvSpPr>
        <p:spPr>
          <a:xfrm>
            <a:off x="9443157" y="4946904"/>
            <a:ext cx="984212" cy="1513993"/>
          </a:xfrm>
          <a:prstGeom prst="roundRect">
            <a:avLst>
              <a:gd name="adj" fmla="val 3989"/>
            </a:avLst>
          </a:prstGeom>
          <a:solidFill>
            <a:schemeClr val="bg1"/>
          </a:solidFill>
          <a:ln w="19050">
            <a:solidFill>
              <a:srgbClr val="EFF3F3"/>
            </a:solidFill>
          </a:ln>
          <a:effectLst>
            <a:outerShdw blurRad="419100" sx="102000" sy="102000" algn="ctr" rotWithShape="0">
              <a:srgbClr val="E9F5F5">
                <a:alpha val="5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4D390B11-EC18-3E68-A28F-D52F269525B6}"/>
              </a:ext>
            </a:extLst>
          </p:cNvPr>
          <p:cNvSpPr/>
          <p:nvPr/>
        </p:nvSpPr>
        <p:spPr>
          <a:xfrm flipH="1">
            <a:off x="9322647" y="4298905"/>
            <a:ext cx="52070" cy="52070"/>
          </a:xfrm>
          <a:prstGeom prst="ellipse">
            <a:avLst/>
          </a:prstGeom>
          <a:solidFill>
            <a:srgbClr val="039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3AAA3446-35E8-D8B1-88A0-90CF1FE29750}"/>
              </a:ext>
            </a:extLst>
          </p:cNvPr>
          <p:cNvSpPr/>
          <p:nvPr/>
        </p:nvSpPr>
        <p:spPr>
          <a:xfrm flipH="1">
            <a:off x="9322647" y="4541263"/>
            <a:ext cx="52070" cy="52070"/>
          </a:xfrm>
          <a:prstGeom prst="ellipse">
            <a:avLst/>
          </a:prstGeom>
          <a:solidFill>
            <a:srgbClr val="039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图形 46">
            <a:extLst>
              <a:ext uri="{FF2B5EF4-FFF2-40B4-BE49-F238E27FC236}">
                <a16:creationId xmlns:a16="http://schemas.microsoft.com/office/drawing/2014/main" id="{42A15174-6CC5-7A6B-5E72-8AAD8C83CE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38141" y="3959054"/>
            <a:ext cx="479502" cy="379606"/>
          </a:xfrm>
          <a:prstGeom prst="rect">
            <a:avLst/>
          </a:prstGeom>
        </p:spPr>
      </p:pic>
      <p:pic>
        <p:nvPicPr>
          <p:cNvPr id="48" name="图形 47">
            <a:extLst>
              <a:ext uri="{FF2B5EF4-FFF2-40B4-BE49-F238E27FC236}">
                <a16:creationId xmlns:a16="http://schemas.microsoft.com/office/drawing/2014/main" id="{196C7D1A-8F1C-10D8-8718-A4503D4836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9438141" y="4567298"/>
            <a:ext cx="479502" cy="379606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F897AAFA-B5E5-217D-EA95-B286586006C7}"/>
              </a:ext>
            </a:extLst>
          </p:cNvPr>
          <p:cNvSpPr txBox="1"/>
          <p:nvPr/>
        </p:nvSpPr>
        <p:spPr>
          <a:xfrm>
            <a:off x="579549" y="624625"/>
            <a:ext cx="267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9B8C"/>
                </a:solidFill>
                <a:latin typeface="+mj-ea"/>
                <a:ea typeface="+mj-ea"/>
              </a:rPr>
              <a:t>Concept extraction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7F23086B-6BD1-8B72-C324-C3CE9066D2B8}"/>
              </a:ext>
            </a:extLst>
          </p:cNvPr>
          <p:cNvSpPr txBox="1"/>
          <p:nvPr/>
        </p:nvSpPr>
        <p:spPr>
          <a:xfrm>
            <a:off x="579549" y="993957"/>
            <a:ext cx="95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9B8C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理念发散</a:t>
            </a:r>
            <a:endParaRPr lang="en-US" sz="1400" dirty="0">
              <a:solidFill>
                <a:srgbClr val="009B8C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5AF6D2C1-9F5D-2860-E348-D53C3FB27C3A}"/>
              </a:ext>
            </a:extLst>
          </p:cNvPr>
          <p:cNvSpPr txBox="1"/>
          <p:nvPr/>
        </p:nvSpPr>
        <p:spPr>
          <a:xfrm>
            <a:off x="579549" y="1393071"/>
            <a:ext cx="10037651" cy="53347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在理念发散阶段，以时间为单位并从日常管理流程出发，梳理其环节间关系并提炼品牌核心概念。人们每日都在处理各种事项，而新事件的出现完成它后便会迎接下个事件。随着时间的流逝，生活其实更像是一种「循环」 部分人可能是螺旋向上式的循环，又或是日复一日的死循环。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2562A15-CF88-D1C8-8DC4-86DF4578B3F8}"/>
              </a:ext>
            </a:extLst>
          </p:cNvPr>
          <p:cNvSpPr txBox="1"/>
          <p:nvPr/>
        </p:nvSpPr>
        <p:spPr>
          <a:xfrm>
            <a:off x="2033529" y="4234099"/>
            <a:ext cx="1784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线上医院体验闭环</a:t>
            </a:r>
            <a:endParaRPr lang="en-US" sz="14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8EF4FE8-08C7-8F67-7392-A4B892E7051B}"/>
              </a:ext>
            </a:extLst>
          </p:cNvPr>
          <p:cNvSpPr txBox="1"/>
          <p:nvPr/>
        </p:nvSpPr>
        <p:spPr>
          <a:xfrm>
            <a:off x="2033529" y="4497790"/>
            <a:ext cx="1784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alpha val="7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Online hospital</a:t>
            </a:r>
            <a:endParaRPr lang="en-US" sz="900" dirty="0">
              <a:solidFill>
                <a:schemeClr val="bg1">
                  <a:alpha val="70000"/>
                </a:scheme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3707A5F5-52DE-6392-BCBF-4F4A56DAEE91}"/>
              </a:ext>
            </a:extLst>
          </p:cNvPr>
          <p:cNvSpPr txBox="1"/>
          <p:nvPr/>
        </p:nvSpPr>
        <p:spPr>
          <a:xfrm>
            <a:off x="2406701" y="5758542"/>
            <a:ext cx="1036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在线问诊</a:t>
            </a:r>
            <a:endParaRPr lang="en-US" sz="10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74F74FA2-CD63-D2E0-4866-50D218D46339}"/>
              </a:ext>
            </a:extLst>
          </p:cNvPr>
          <p:cNvSpPr txBox="1"/>
          <p:nvPr/>
        </p:nvSpPr>
        <p:spPr>
          <a:xfrm>
            <a:off x="2406701" y="2771307"/>
            <a:ext cx="1036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界面入口</a:t>
            </a:r>
            <a:endParaRPr lang="en-US" sz="10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228FC5D9-6462-CA84-1986-6F5273BEE5DE}"/>
              </a:ext>
            </a:extLst>
          </p:cNvPr>
          <p:cNvSpPr txBox="1"/>
          <p:nvPr/>
        </p:nvSpPr>
        <p:spPr>
          <a:xfrm>
            <a:off x="3923205" y="3321859"/>
            <a:ext cx="898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在线问诊</a:t>
            </a:r>
            <a:endParaRPr lang="en-US" altLang="zh-CN" sz="10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r>
              <a:rPr lang="zh-CN" altLang="en-US" sz="10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入口</a:t>
            </a:r>
            <a:endParaRPr lang="en-US" sz="10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CA94EE81-51E6-F7E0-763C-5FA333098972}"/>
              </a:ext>
            </a:extLst>
          </p:cNvPr>
          <p:cNvSpPr txBox="1"/>
          <p:nvPr/>
        </p:nvSpPr>
        <p:spPr>
          <a:xfrm>
            <a:off x="4321536" y="4228870"/>
            <a:ext cx="84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诊室医生</a:t>
            </a:r>
            <a:endParaRPr lang="en-US" altLang="zh-CN" sz="10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r>
              <a:rPr lang="zh-CN" altLang="en-US" sz="10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挑选</a:t>
            </a:r>
            <a:endParaRPr lang="en-US" sz="10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C0DF8D7D-93FB-6366-074A-EF27F813FEFB}"/>
              </a:ext>
            </a:extLst>
          </p:cNvPr>
          <p:cNvSpPr txBox="1"/>
          <p:nvPr/>
        </p:nvSpPr>
        <p:spPr>
          <a:xfrm>
            <a:off x="3954763" y="5218392"/>
            <a:ext cx="849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添加病人</a:t>
            </a:r>
            <a:endParaRPr lang="en-US" altLang="zh-CN" sz="10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r>
              <a:rPr lang="zh-CN" altLang="en-US" sz="10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信息</a:t>
            </a:r>
            <a:endParaRPr lang="en-US" sz="10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D7C4A656-B77D-B5AB-6EDF-E930FBD9F69E}"/>
              </a:ext>
            </a:extLst>
          </p:cNvPr>
          <p:cNvSpPr txBox="1"/>
          <p:nvPr/>
        </p:nvSpPr>
        <p:spPr>
          <a:xfrm>
            <a:off x="1096370" y="5218392"/>
            <a:ext cx="8211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处方购药</a:t>
            </a:r>
            <a:endParaRPr lang="en-US" sz="10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08E4EC22-B021-F1C9-0D97-23B002E75992}"/>
              </a:ext>
            </a:extLst>
          </p:cNvPr>
          <p:cNvSpPr txBox="1"/>
          <p:nvPr/>
        </p:nvSpPr>
        <p:spPr>
          <a:xfrm>
            <a:off x="788110" y="4264876"/>
            <a:ext cx="8211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档案记录</a:t>
            </a:r>
            <a:endParaRPr lang="en-US" sz="10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D782263E-1399-1053-CABC-640F1533C868}"/>
              </a:ext>
            </a:extLst>
          </p:cNvPr>
          <p:cNvSpPr txBox="1"/>
          <p:nvPr/>
        </p:nvSpPr>
        <p:spPr>
          <a:xfrm>
            <a:off x="1115502" y="3379825"/>
            <a:ext cx="821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其他频道</a:t>
            </a:r>
            <a:endParaRPr lang="en-US" altLang="zh-CN" sz="10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algn="r"/>
            <a:r>
              <a:rPr lang="zh-CN" altLang="en-US" sz="10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内容入口</a:t>
            </a:r>
            <a:endParaRPr lang="en-US" sz="10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DC666590-1DC3-7DD7-F5A7-9E0B4A918DAB}"/>
              </a:ext>
            </a:extLst>
          </p:cNvPr>
          <p:cNvSpPr txBox="1"/>
          <p:nvPr/>
        </p:nvSpPr>
        <p:spPr>
          <a:xfrm>
            <a:off x="5635766" y="2105758"/>
            <a:ext cx="1208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心智层面</a:t>
            </a:r>
            <a:endParaRPr lang="en-US" sz="10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83591BE0-34FD-48E6-100E-AAFCDD077D50}"/>
              </a:ext>
            </a:extLst>
          </p:cNvPr>
          <p:cNvSpPr txBox="1"/>
          <p:nvPr/>
        </p:nvSpPr>
        <p:spPr>
          <a:xfrm>
            <a:off x="7384229" y="2105758"/>
            <a:ext cx="1215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架构层面</a:t>
            </a:r>
            <a:endParaRPr lang="en-US" sz="10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A09E9A11-241C-EF80-07E3-9CAAE4A5164F}"/>
              </a:ext>
            </a:extLst>
          </p:cNvPr>
          <p:cNvSpPr txBox="1"/>
          <p:nvPr/>
        </p:nvSpPr>
        <p:spPr>
          <a:xfrm>
            <a:off x="9265781" y="2105758"/>
            <a:ext cx="13037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表现层面</a:t>
            </a:r>
            <a:endParaRPr lang="en-US" sz="10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4791E665-F617-D025-EB01-5225DA8CB02B}"/>
              </a:ext>
            </a:extLst>
          </p:cNvPr>
          <p:cNvSpPr txBox="1"/>
          <p:nvPr/>
        </p:nvSpPr>
        <p:spPr>
          <a:xfrm>
            <a:off x="6049754" y="2959428"/>
            <a:ext cx="3801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内容承接</a:t>
            </a:r>
            <a:endParaRPr lang="en-US" sz="10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ED987076-52D2-0049-CBA7-191F33902D29}"/>
              </a:ext>
            </a:extLst>
          </p:cNvPr>
          <p:cNvSpPr txBox="1"/>
          <p:nvPr/>
        </p:nvSpPr>
        <p:spPr>
          <a:xfrm>
            <a:off x="6049754" y="4843440"/>
            <a:ext cx="3801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内容深入</a:t>
            </a:r>
            <a:endParaRPr lang="en-US" sz="10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0FDF2C23-E4F4-5524-B27B-7EE21513AA6B}"/>
              </a:ext>
            </a:extLst>
          </p:cNvPr>
          <p:cNvSpPr txBox="1"/>
          <p:nvPr/>
        </p:nvSpPr>
        <p:spPr>
          <a:xfrm>
            <a:off x="7200766" y="3211164"/>
            <a:ext cx="1582626" cy="246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rgbClr val="F26D17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核心内容模块</a:t>
            </a:r>
            <a:endParaRPr lang="en-US" sz="1000" dirty="0">
              <a:solidFill>
                <a:srgbClr val="F26D17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FE58DE57-4D6D-7890-228C-4D8C527F1AD0}"/>
              </a:ext>
            </a:extLst>
          </p:cNvPr>
          <p:cNvSpPr txBox="1"/>
          <p:nvPr/>
        </p:nvSpPr>
        <p:spPr>
          <a:xfrm>
            <a:off x="7200766" y="4823793"/>
            <a:ext cx="1582626" cy="246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rgbClr val="F26D17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进阶内容模块</a:t>
            </a:r>
            <a:endParaRPr lang="en-US" sz="1000" dirty="0">
              <a:solidFill>
                <a:srgbClr val="F26D17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8E5A0BFC-DE59-2E0C-78D6-2C308580E4BD}"/>
              </a:ext>
            </a:extLst>
          </p:cNvPr>
          <p:cNvSpPr txBox="1"/>
          <p:nvPr/>
        </p:nvSpPr>
        <p:spPr>
          <a:xfrm>
            <a:off x="7200766" y="5972371"/>
            <a:ext cx="1582626" cy="246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rgbClr val="F26D17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其他附加内容模块</a:t>
            </a:r>
            <a:endParaRPr lang="en-US" sz="1000" dirty="0">
              <a:solidFill>
                <a:srgbClr val="F26D17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0B0806D1-434E-0631-59E9-FE621EC437E0}"/>
              </a:ext>
            </a:extLst>
          </p:cNvPr>
          <p:cNvSpPr txBox="1"/>
          <p:nvPr/>
        </p:nvSpPr>
        <p:spPr>
          <a:xfrm>
            <a:off x="9528365" y="2579107"/>
            <a:ext cx="8990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029E8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传统内容</a:t>
            </a:r>
            <a:endParaRPr lang="en-US" sz="1000" dirty="0">
              <a:solidFill>
                <a:srgbClr val="029E8F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6341DF97-9FF7-54B7-81BF-C0BD4920D2EB}"/>
              </a:ext>
            </a:extLst>
          </p:cNvPr>
          <p:cNvSpPr txBox="1"/>
          <p:nvPr/>
        </p:nvSpPr>
        <p:spPr>
          <a:xfrm>
            <a:off x="9528365" y="2751865"/>
            <a:ext cx="948432" cy="495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" dirty="0">
                <a:latin typeface="+mn-ea"/>
                <a:cs typeface="OPPOSans M" panose="00020600040101010101" pitchFamily="18" charset="-122"/>
              </a:rPr>
              <a:t>Banner</a:t>
            </a:r>
          </a:p>
          <a:p>
            <a:pPr>
              <a:lnSpc>
                <a:spcPct val="150000"/>
              </a:lnSpc>
            </a:pPr>
            <a:r>
              <a:rPr lang="zh-CN" altLang="en-US" sz="600" dirty="0">
                <a:latin typeface="+mn-ea"/>
                <a:cs typeface="OPPOSans M" panose="00020600040101010101" pitchFamily="18" charset="-122"/>
              </a:rPr>
              <a:t>讯息</a:t>
            </a:r>
            <a:endParaRPr lang="en-US" altLang="zh-CN" sz="600" dirty="0">
              <a:latin typeface="+mn-ea"/>
              <a:cs typeface="OPPOSans M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600" dirty="0">
                <a:latin typeface="+mn-ea"/>
                <a:cs typeface="OPPOSans M" panose="00020600040101010101" pitchFamily="18" charset="-122"/>
              </a:rPr>
              <a:t>快捷功能等</a:t>
            </a:r>
            <a:endParaRPr lang="en-US" sz="600" dirty="0"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0257DE3-D0BF-DB3C-A308-2D0BE1EB992D}"/>
              </a:ext>
            </a:extLst>
          </p:cNvPr>
          <p:cNvSpPr txBox="1"/>
          <p:nvPr/>
        </p:nvSpPr>
        <p:spPr>
          <a:xfrm>
            <a:off x="9528365" y="3305805"/>
            <a:ext cx="8990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029E8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特色内容</a:t>
            </a:r>
            <a:endParaRPr lang="en-US" sz="1000" dirty="0">
              <a:solidFill>
                <a:srgbClr val="029E8F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836AF64E-2CFA-58B5-CE6E-474BA3A28AD5}"/>
              </a:ext>
            </a:extLst>
          </p:cNvPr>
          <p:cNvSpPr txBox="1"/>
          <p:nvPr/>
        </p:nvSpPr>
        <p:spPr>
          <a:xfrm>
            <a:off x="9528364" y="3478561"/>
            <a:ext cx="845567" cy="357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" dirty="0">
                <a:latin typeface="+mn-ea"/>
                <a:cs typeface="OPPOSans M" panose="00020600040101010101" pitchFamily="18" charset="-122"/>
              </a:rPr>
              <a:t>医学专业频道</a:t>
            </a:r>
            <a:endParaRPr lang="en-US" altLang="zh-CN" sz="600" dirty="0">
              <a:latin typeface="+mn-ea"/>
              <a:cs typeface="OPPOSans M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600" dirty="0">
                <a:latin typeface="+mn-ea"/>
                <a:cs typeface="OPPOSans M" panose="00020600040101010101" pitchFamily="18" charset="-122"/>
              </a:rPr>
              <a:t>视频讲解</a:t>
            </a:r>
            <a:endParaRPr lang="en-US" sz="600" dirty="0"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FA7FDD22-8B5F-CD18-998C-D7A18ECB7263}"/>
              </a:ext>
            </a:extLst>
          </p:cNvPr>
          <p:cNvSpPr txBox="1"/>
          <p:nvPr/>
        </p:nvSpPr>
        <p:spPr>
          <a:xfrm>
            <a:off x="9528365" y="5089361"/>
            <a:ext cx="8990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029E8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传统内容</a:t>
            </a:r>
            <a:endParaRPr lang="en-US" sz="1000" dirty="0">
              <a:solidFill>
                <a:srgbClr val="029E8F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323A3617-2612-BAF4-87BC-3434747082E0}"/>
              </a:ext>
            </a:extLst>
          </p:cNvPr>
          <p:cNvSpPr txBox="1"/>
          <p:nvPr/>
        </p:nvSpPr>
        <p:spPr>
          <a:xfrm>
            <a:off x="9528365" y="5262118"/>
            <a:ext cx="667268" cy="495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" dirty="0">
                <a:latin typeface="+mn-ea"/>
                <a:cs typeface="OPPOSans M" panose="00020600040101010101" pitchFamily="18" charset="-122"/>
              </a:rPr>
              <a:t>医学资讯</a:t>
            </a:r>
            <a:endParaRPr lang="en-US" altLang="zh-CN" sz="600" dirty="0">
              <a:latin typeface="+mn-ea"/>
              <a:cs typeface="OPPOSans M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600" dirty="0">
                <a:latin typeface="+mn-ea"/>
                <a:cs typeface="OPPOSans M" panose="00020600040101010101" pitchFamily="18" charset="-122"/>
              </a:rPr>
              <a:t>修室入口</a:t>
            </a:r>
            <a:endParaRPr lang="en-US" altLang="zh-CN" sz="600" dirty="0">
              <a:latin typeface="+mn-ea"/>
              <a:cs typeface="OPPOSans M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600" dirty="0">
                <a:latin typeface="+mn-ea"/>
                <a:cs typeface="OPPOSans M" panose="00020600040101010101" pitchFamily="18" charset="-122"/>
              </a:rPr>
              <a:t>商城</a:t>
            </a:r>
            <a:endParaRPr lang="en-US" altLang="zh-CN" sz="600" dirty="0"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A9DEAC0C-E776-E2AC-4977-0ED29B8472D2}"/>
              </a:ext>
            </a:extLst>
          </p:cNvPr>
          <p:cNvSpPr txBox="1"/>
          <p:nvPr/>
        </p:nvSpPr>
        <p:spPr>
          <a:xfrm>
            <a:off x="9528365" y="5873721"/>
            <a:ext cx="8990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029E8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特色内容</a:t>
            </a:r>
            <a:endParaRPr lang="en-US" sz="1000" dirty="0">
              <a:solidFill>
                <a:srgbClr val="029E8F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A70E7762-4F15-3A9F-27D0-934829B104A7}"/>
              </a:ext>
            </a:extLst>
          </p:cNvPr>
          <p:cNvSpPr txBox="1"/>
          <p:nvPr/>
        </p:nvSpPr>
        <p:spPr>
          <a:xfrm>
            <a:off x="9528365" y="6046478"/>
            <a:ext cx="667268" cy="357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" dirty="0">
                <a:latin typeface="+mn-ea"/>
                <a:cs typeface="OPPOSans M" panose="00020600040101010101" pitchFamily="18" charset="-122"/>
              </a:rPr>
              <a:t>引流活动</a:t>
            </a:r>
            <a:endParaRPr lang="en-US" altLang="zh-CN" sz="600" dirty="0">
              <a:latin typeface="+mn-ea"/>
              <a:cs typeface="OPPOSans M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600" dirty="0">
                <a:latin typeface="+mn-ea"/>
                <a:cs typeface="OPPOSans M" panose="00020600040101010101" pitchFamily="18" charset="-122"/>
              </a:rPr>
              <a:t>名医推荐</a:t>
            </a:r>
            <a:endParaRPr lang="en-US" sz="600" dirty="0">
              <a:latin typeface="+mn-ea"/>
              <a:cs typeface="OPPOSans 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99495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5" name="Image 7" descr="preencoded.png"/>
          <p:cNvSpPr/>
          <p:nvPr/>
        </p:nvSpPr>
        <p:spPr>
          <a:xfrm>
            <a:off x="-658812" y="2858239"/>
            <a:ext cx="3311525" cy="1643174"/>
          </a:xfrm>
          <a:custGeom>
            <a:avLst/>
            <a:gdLst>
              <a:gd name="connsiteX0" fmla="*/ 0 w 4967287"/>
              <a:gd name="connsiteY0" fmla="*/ 1232379 h 2464761"/>
              <a:gd name="connsiteX1" fmla="*/ 2483644 w 4967287"/>
              <a:gd name="connsiteY1" fmla="*/ 0 h 2464761"/>
              <a:gd name="connsiteX2" fmla="*/ 4967288 w 4967287"/>
              <a:gd name="connsiteY2" fmla="*/ 1232379 h 2464761"/>
              <a:gd name="connsiteX3" fmla="*/ 2483644 w 4967287"/>
              <a:gd name="connsiteY3" fmla="*/ 2464762 h 2464761"/>
              <a:gd name="connsiteX4" fmla="*/ 0 w 4967287"/>
              <a:gd name="connsiteY4" fmla="*/ 1232379 h 2464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67287" h="2464761">
                <a:moveTo>
                  <a:pt x="0" y="1232379"/>
                </a:moveTo>
                <a:lnTo>
                  <a:pt x="2483644" y="0"/>
                </a:lnTo>
                <a:lnTo>
                  <a:pt x="4967288" y="1232379"/>
                </a:lnTo>
                <a:lnTo>
                  <a:pt x="2483644" y="2464762"/>
                </a:lnTo>
                <a:lnTo>
                  <a:pt x="0" y="1232379"/>
                </a:lnTo>
                <a:close/>
              </a:path>
            </a:pathLst>
          </a:custGeom>
          <a:noFill/>
          <a:ln w="19050" cap="flat">
            <a:gradFill flip="none" rotWithShape="1">
              <a:gsLst>
                <a:gs pos="0">
                  <a:srgbClr val="172350"/>
                </a:gs>
                <a:gs pos="53000">
                  <a:srgbClr val="172350">
                    <a:alpha val="0"/>
                  </a:srgbClr>
                </a:gs>
              </a:gsLst>
              <a:lin ang="10800000" scaled="1"/>
              <a:tileRect/>
            </a:gradFill>
            <a:prstDash val="solid"/>
            <a:miter/>
          </a:ln>
        </p:spPr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200"/>
          </a:p>
        </p:txBody>
      </p:sp>
      <p:sp>
        <p:nvSpPr>
          <p:cNvPr id="91" name="Image 9" descr="preencoded.png"/>
          <p:cNvSpPr/>
          <p:nvPr/>
        </p:nvSpPr>
        <p:spPr>
          <a:xfrm>
            <a:off x="9361486" y="2858239"/>
            <a:ext cx="3311526" cy="1643174"/>
          </a:xfrm>
          <a:custGeom>
            <a:avLst/>
            <a:gdLst>
              <a:gd name="connsiteX0" fmla="*/ 0 w 4967289"/>
              <a:gd name="connsiteY0" fmla="*/ 1232379 h 2464761"/>
              <a:gd name="connsiteX1" fmla="*/ 2483646 w 4967289"/>
              <a:gd name="connsiteY1" fmla="*/ 0 h 2464761"/>
              <a:gd name="connsiteX2" fmla="*/ 4967290 w 4967289"/>
              <a:gd name="connsiteY2" fmla="*/ 1232379 h 2464761"/>
              <a:gd name="connsiteX3" fmla="*/ 2483646 w 4967289"/>
              <a:gd name="connsiteY3" fmla="*/ 2464762 h 2464761"/>
              <a:gd name="connsiteX4" fmla="*/ 0 w 4967289"/>
              <a:gd name="connsiteY4" fmla="*/ 1232379 h 2464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67289" h="2464761">
                <a:moveTo>
                  <a:pt x="0" y="1232379"/>
                </a:moveTo>
                <a:lnTo>
                  <a:pt x="2483646" y="0"/>
                </a:lnTo>
                <a:lnTo>
                  <a:pt x="4967290" y="1232379"/>
                </a:lnTo>
                <a:lnTo>
                  <a:pt x="2483646" y="2464762"/>
                </a:lnTo>
                <a:lnTo>
                  <a:pt x="0" y="1232379"/>
                </a:lnTo>
                <a:close/>
              </a:path>
            </a:pathLst>
          </a:custGeom>
          <a:noFill/>
          <a:ln w="19050" cap="flat">
            <a:gradFill>
              <a:gsLst>
                <a:gs pos="0">
                  <a:srgbClr val="172350"/>
                </a:gs>
                <a:gs pos="53000">
                  <a:srgbClr val="172350">
                    <a:alpha val="0"/>
                  </a:srgbClr>
                </a:gs>
              </a:gsLst>
              <a:lin ang="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97" name="任意形状 96">
            <a:extLst>
              <a:ext uri="{FF2B5EF4-FFF2-40B4-BE49-F238E27FC236}">
                <a16:creationId xmlns:a16="http://schemas.microsoft.com/office/drawing/2014/main" id="{A39EC1B9-B21A-A256-522A-3B5FA8447B9F}"/>
              </a:ext>
            </a:extLst>
          </p:cNvPr>
          <p:cNvSpPr/>
          <p:nvPr/>
        </p:nvSpPr>
        <p:spPr>
          <a:xfrm>
            <a:off x="2666789" y="2858239"/>
            <a:ext cx="3337131" cy="1653933"/>
          </a:xfrm>
          <a:custGeom>
            <a:avLst/>
            <a:gdLst>
              <a:gd name="connsiteX0" fmla="*/ 2502848 w 5005696"/>
              <a:gd name="connsiteY0" fmla="*/ 0 h 2480899"/>
              <a:gd name="connsiteX1" fmla="*/ 5005697 w 5005696"/>
              <a:gd name="connsiteY1" fmla="*/ 1240450 h 2480899"/>
              <a:gd name="connsiteX2" fmla="*/ 2502848 w 5005696"/>
              <a:gd name="connsiteY2" fmla="*/ 2480899 h 2480899"/>
              <a:gd name="connsiteX3" fmla="*/ 0 w 5005696"/>
              <a:gd name="connsiteY3" fmla="*/ 1240450 h 2480899"/>
              <a:gd name="connsiteX4" fmla="*/ 2502848 w 5005696"/>
              <a:gd name="connsiteY4" fmla="*/ 0 h 2480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5696" h="2480899">
                <a:moveTo>
                  <a:pt x="2502848" y="0"/>
                </a:moveTo>
                <a:lnTo>
                  <a:pt x="5005697" y="1240450"/>
                </a:lnTo>
                <a:lnTo>
                  <a:pt x="2502848" y="2480899"/>
                </a:lnTo>
                <a:lnTo>
                  <a:pt x="0" y="1240450"/>
                </a:lnTo>
                <a:lnTo>
                  <a:pt x="2502848" y="0"/>
                </a:lnTo>
                <a:close/>
              </a:path>
            </a:pathLst>
          </a:custGeom>
          <a:solidFill>
            <a:schemeClr val="bg1"/>
          </a:solidFill>
          <a:ln w="15875" cap="flat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AEBCD6"/>
                </a:gs>
              </a:gsLst>
              <a:lin ang="16200000" scaled="1"/>
              <a:tileRect/>
            </a:gradFill>
            <a:prstDash val="solid"/>
            <a:miter/>
          </a:ln>
          <a:effectLst>
            <a:outerShdw blurRad="1270000" dist="538574" dir="5400000" sx="93000" sy="93000" algn="ctr" rotWithShape="0">
              <a:srgbClr val="CBCFD8"/>
            </a:outerShdw>
          </a:effectLst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99" name="任意形状 98">
            <a:extLst>
              <a:ext uri="{FF2B5EF4-FFF2-40B4-BE49-F238E27FC236}">
                <a16:creationId xmlns:a16="http://schemas.microsoft.com/office/drawing/2014/main" id="{F8DF7D9A-24AE-05CE-FC4E-0327EA86A1AE}"/>
              </a:ext>
            </a:extLst>
          </p:cNvPr>
          <p:cNvSpPr/>
          <p:nvPr/>
        </p:nvSpPr>
        <p:spPr>
          <a:xfrm>
            <a:off x="6008703" y="2858239"/>
            <a:ext cx="3337131" cy="1653933"/>
          </a:xfrm>
          <a:custGeom>
            <a:avLst/>
            <a:gdLst>
              <a:gd name="connsiteX0" fmla="*/ 2502848 w 5005696"/>
              <a:gd name="connsiteY0" fmla="*/ 0 h 2480899"/>
              <a:gd name="connsiteX1" fmla="*/ 5005697 w 5005696"/>
              <a:gd name="connsiteY1" fmla="*/ 1240450 h 2480899"/>
              <a:gd name="connsiteX2" fmla="*/ 2502848 w 5005696"/>
              <a:gd name="connsiteY2" fmla="*/ 2480899 h 2480899"/>
              <a:gd name="connsiteX3" fmla="*/ 0 w 5005696"/>
              <a:gd name="connsiteY3" fmla="*/ 1240450 h 2480899"/>
              <a:gd name="connsiteX4" fmla="*/ 2502848 w 5005696"/>
              <a:gd name="connsiteY4" fmla="*/ 0 h 2480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5696" h="2480899">
                <a:moveTo>
                  <a:pt x="2502848" y="0"/>
                </a:moveTo>
                <a:lnTo>
                  <a:pt x="5005697" y="1240450"/>
                </a:lnTo>
                <a:lnTo>
                  <a:pt x="2502848" y="2480899"/>
                </a:lnTo>
                <a:lnTo>
                  <a:pt x="0" y="1240450"/>
                </a:lnTo>
                <a:lnTo>
                  <a:pt x="2502848" y="0"/>
                </a:lnTo>
                <a:close/>
              </a:path>
            </a:pathLst>
          </a:custGeom>
          <a:solidFill>
            <a:schemeClr val="bg1"/>
          </a:solidFill>
          <a:ln w="15875" cap="flat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AEBCD6"/>
                </a:gs>
              </a:gsLst>
              <a:lin ang="16200000" scaled="1"/>
              <a:tileRect/>
            </a:gradFill>
            <a:prstDash val="solid"/>
            <a:miter/>
          </a:ln>
          <a:effectLst>
            <a:outerShdw blurRad="1270000" dist="538574" dir="5400000" sx="93000" sy="93000" algn="ctr" rotWithShape="0">
              <a:srgbClr val="CBCFD8"/>
            </a:outerShdw>
          </a:effectLst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38" name="任意形状 37">
            <a:extLst>
              <a:ext uri="{FF2B5EF4-FFF2-40B4-BE49-F238E27FC236}">
                <a16:creationId xmlns:a16="http://schemas.microsoft.com/office/drawing/2014/main" id="{60B641F0-8D66-5F51-4D62-402BB67EF0B8}"/>
              </a:ext>
            </a:extLst>
          </p:cNvPr>
          <p:cNvSpPr/>
          <p:nvPr/>
        </p:nvSpPr>
        <p:spPr>
          <a:xfrm>
            <a:off x="996944" y="2032000"/>
            <a:ext cx="6345" cy="3416303"/>
          </a:xfrm>
          <a:custGeom>
            <a:avLst/>
            <a:gdLst>
              <a:gd name="connsiteX0" fmla="*/ 0 w 9518"/>
              <a:gd name="connsiteY0" fmla="*/ 0 h 5124454"/>
              <a:gd name="connsiteX1" fmla="*/ 0 w 9518"/>
              <a:gd name="connsiteY1" fmla="*/ 5124455 h 512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18" h="5124454">
                <a:moveTo>
                  <a:pt x="0" y="0"/>
                </a:moveTo>
                <a:lnTo>
                  <a:pt x="0" y="5124455"/>
                </a:lnTo>
              </a:path>
            </a:pathLst>
          </a:custGeom>
          <a:noFill/>
          <a:ln w="19038" cap="flat">
            <a:gradFill>
              <a:gsLst>
                <a:gs pos="0">
                  <a:srgbClr val="000000">
                    <a:alpha val="0"/>
                  </a:srgbClr>
                </a:gs>
                <a:gs pos="25000">
                  <a:srgbClr val="000000">
                    <a:alpha val="49804"/>
                  </a:srgbClr>
                </a:gs>
                <a:gs pos="50000">
                  <a:srgbClr val="000000"/>
                </a:gs>
                <a:gs pos="100000">
                  <a:srgbClr val="000000">
                    <a:alpha val="0"/>
                  </a:srgbClr>
                </a:gs>
              </a:gsLst>
              <a:lin ang="5400000" scaled="1"/>
            </a:gradFill>
            <a:custDash>
              <a:ds d="600000" sp="600000"/>
            </a:custDash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39" name="任意形状 38">
            <a:extLst>
              <a:ext uri="{FF2B5EF4-FFF2-40B4-BE49-F238E27FC236}">
                <a16:creationId xmlns:a16="http://schemas.microsoft.com/office/drawing/2014/main" id="{9803CF65-C2D4-CF42-D954-BFEF5EC08E2E}"/>
              </a:ext>
            </a:extLst>
          </p:cNvPr>
          <p:cNvSpPr/>
          <p:nvPr/>
        </p:nvSpPr>
        <p:spPr>
          <a:xfrm>
            <a:off x="2665938" y="2032000"/>
            <a:ext cx="6345" cy="3416303"/>
          </a:xfrm>
          <a:custGeom>
            <a:avLst/>
            <a:gdLst>
              <a:gd name="connsiteX0" fmla="*/ 0 w 9518"/>
              <a:gd name="connsiteY0" fmla="*/ 0 h 5124454"/>
              <a:gd name="connsiteX1" fmla="*/ 0 w 9518"/>
              <a:gd name="connsiteY1" fmla="*/ 5124455 h 512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18" h="5124454">
                <a:moveTo>
                  <a:pt x="0" y="0"/>
                </a:moveTo>
                <a:lnTo>
                  <a:pt x="0" y="5124455"/>
                </a:lnTo>
              </a:path>
            </a:pathLst>
          </a:custGeom>
          <a:noFill/>
          <a:ln w="19038" cap="flat">
            <a:gradFill>
              <a:gsLst>
                <a:gs pos="0">
                  <a:srgbClr val="000000">
                    <a:alpha val="0"/>
                  </a:srgbClr>
                </a:gs>
                <a:gs pos="25000">
                  <a:srgbClr val="000000">
                    <a:alpha val="49804"/>
                  </a:srgbClr>
                </a:gs>
                <a:gs pos="50000">
                  <a:srgbClr val="000000"/>
                </a:gs>
                <a:gs pos="100000">
                  <a:srgbClr val="000000">
                    <a:alpha val="0"/>
                  </a:srgbClr>
                </a:gs>
              </a:gsLst>
              <a:lin ang="5400000" scaled="1"/>
            </a:gradFill>
            <a:custDash>
              <a:ds d="600000" sp="600000"/>
            </a:custDash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0" name="任意形状 39">
            <a:extLst>
              <a:ext uri="{FF2B5EF4-FFF2-40B4-BE49-F238E27FC236}">
                <a16:creationId xmlns:a16="http://schemas.microsoft.com/office/drawing/2014/main" id="{E4EE0BC7-FA36-68AB-672A-3219B8D3270E}"/>
              </a:ext>
            </a:extLst>
          </p:cNvPr>
          <p:cNvSpPr/>
          <p:nvPr/>
        </p:nvSpPr>
        <p:spPr>
          <a:xfrm>
            <a:off x="4334932" y="2032000"/>
            <a:ext cx="6345" cy="3416303"/>
          </a:xfrm>
          <a:custGeom>
            <a:avLst/>
            <a:gdLst>
              <a:gd name="connsiteX0" fmla="*/ 0 w 9518"/>
              <a:gd name="connsiteY0" fmla="*/ 0 h 5124454"/>
              <a:gd name="connsiteX1" fmla="*/ 0 w 9518"/>
              <a:gd name="connsiteY1" fmla="*/ 5124455 h 512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18" h="5124454">
                <a:moveTo>
                  <a:pt x="0" y="0"/>
                </a:moveTo>
                <a:lnTo>
                  <a:pt x="0" y="5124455"/>
                </a:lnTo>
              </a:path>
            </a:pathLst>
          </a:custGeom>
          <a:noFill/>
          <a:ln w="19038" cap="flat">
            <a:gradFill>
              <a:gsLst>
                <a:gs pos="0">
                  <a:srgbClr val="000000">
                    <a:alpha val="0"/>
                  </a:srgbClr>
                </a:gs>
                <a:gs pos="25000">
                  <a:srgbClr val="000000">
                    <a:alpha val="49804"/>
                  </a:srgbClr>
                </a:gs>
                <a:gs pos="50000">
                  <a:srgbClr val="000000"/>
                </a:gs>
                <a:gs pos="100000">
                  <a:srgbClr val="000000">
                    <a:alpha val="0"/>
                  </a:srgbClr>
                </a:gs>
              </a:gsLst>
              <a:lin ang="5400000" scaled="1"/>
            </a:gradFill>
            <a:custDash>
              <a:ds d="600000" sp="600000"/>
            </a:custDash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1" name="任意形状 40">
            <a:extLst>
              <a:ext uri="{FF2B5EF4-FFF2-40B4-BE49-F238E27FC236}">
                <a16:creationId xmlns:a16="http://schemas.microsoft.com/office/drawing/2014/main" id="{A666EC40-6E1D-53F9-BE69-9F016F55FFEB}"/>
              </a:ext>
            </a:extLst>
          </p:cNvPr>
          <p:cNvSpPr/>
          <p:nvPr/>
        </p:nvSpPr>
        <p:spPr>
          <a:xfrm>
            <a:off x="6003926" y="2032000"/>
            <a:ext cx="6345" cy="3416303"/>
          </a:xfrm>
          <a:custGeom>
            <a:avLst/>
            <a:gdLst>
              <a:gd name="connsiteX0" fmla="*/ 0 w 9518"/>
              <a:gd name="connsiteY0" fmla="*/ 0 h 5124454"/>
              <a:gd name="connsiteX1" fmla="*/ 0 w 9518"/>
              <a:gd name="connsiteY1" fmla="*/ 5124455 h 512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18" h="5124454">
                <a:moveTo>
                  <a:pt x="0" y="0"/>
                </a:moveTo>
                <a:lnTo>
                  <a:pt x="0" y="5124455"/>
                </a:lnTo>
              </a:path>
            </a:pathLst>
          </a:custGeom>
          <a:noFill/>
          <a:ln w="19038" cap="flat">
            <a:gradFill>
              <a:gsLst>
                <a:gs pos="0">
                  <a:srgbClr val="000000">
                    <a:alpha val="0"/>
                  </a:srgbClr>
                </a:gs>
                <a:gs pos="25000">
                  <a:srgbClr val="000000">
                    <a:alpha val="49804"/>
                  </a:srgbClr>
                </a:gs>
                <a:gs pos="50000">
                  <a:srgbClr val="000000"/>
                </a:gs>
                <a:gs pos="100000">
                  <a:srgbClr val="000000">
                    <a:alpha val="0"/>
                  </a:srgbClr>
                </a:gs>
              </a:gsLst>
              <a:lin ang="5400000" scaled="1"/>
            </a:gradFill>
            <a:custDash>
              <a:ds d="600000" sp="600000"/>
            </a:custDash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2" name="任意形状 41">
            <a:extLst>
              <a:ext uri="{FF2B5EF4-FFF2-40B4-BE49-F238E27FC236}">
                <a16:creationId xmlns:a16="http://schemas.microsoft.com/office/drawing/2014/main" id="{383133C3-7DFC-50E0-591F-8C8403AE4A5B}"/>
              </a:ext>
            </a:extLst>
          </p:cNvPr>
          <p:cNvSpPr/>
          <p:nvPr/>
        </p:nvSpPr>
        <p:spPr>
          <a:xfrm>
            <a:off x="7672919" y="2032000"/>
            <a:ext cx="6345" cy="3416303"/>
          </a:xfrm>
          <a:custGeom>
            <a:avLst/>
            <a:gdLst>
              <a:gd name="connsiteX0" fmla="*/ 0 w 9518"/>
              <a:gd name="connsiteY0" fmla="*/ 0 h 5124454"/>
              <a:gd name="connsiteX1" fmla="*/ 0 w 9518"/>
              <a:gd name="connsiteY1" fmla="*/ 5124455 h 512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18" h="5124454">
                <a:moveTo>
                  <a:pt x="0" y="0"/>
                </a:moveTo>
                <a:lnTo>
                  <a:pt x="0" y="5124455"/>
                </a:lnTo>
              </a:path>
            </a:pathLst>
          </a:custGeom>
          <a:noFill/>
          <a:ln w="19038" cap="flat">
            <a:gradFill>
              <a:gsLst>
                <a:gs pos="0">
                  <a:srgbClr val="000000">
                    <a:alpha val="0"/>
                  </a:srgbClr>
                </a:gs>
                <a:gs pos="25000">
                  <a:srgbClr val="000000">
                    <a:alpha val="49804"/>
                  </a:srgbClr>
                </a:gs>
                <a:gs pos="50000">
                  <a:srgbClr val="000000"/>
                </a:gs>
                <a:gs pos="100000">
                  <a:srgbClr val="000000">
                    <a:alpha val="0"/>
                  </a:srgbClr>
                </a:gs>
              </a:gsLst>
              <a:lin ang="5400000" scaled="1"/>
            </a:gradFill>
            <a:custDash>
              <a:ds d="600000" sp="600000"/>
            </a:custDash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3" name="任意形状 42">
            <a:extLst>
              <a:ext uri="{FF2B5EF4-FFF2-40B4-BE49-F238E27FC236}">
                <a16:creationId xmlns:a16="http://schemas.microsoft.com/office/drawing/2014/main" id="{420F1B05-F928-79E5-7D43-F69DD63287F8}"/>
              </a:ext>
            </a:extLst>
          </p:cNvPr>
          <p:cNvSpPr/>
          <p:nvPr/>
        </p:nvSpPr>
        <p:spPr>
          <a:xfrm>
            <a:off x="9341913" y="2032000"/>
            <a:ext cx="6345" cy="3416303"/>
          </a:xfrm>
          <a:custGeom>
            <a:avLst/>
            <a:gdLst>
              <a:gd name="connsiteX0" fmla="*/ 0 w 9518"/>
              <a:gd name="connsiteY0" fmla="*/ 0 h 5124454"/>
              <a:gd name="connsiteX1" fmla="*/ 0 w 9518"/>
              <a:gd name="connsiteY1" fmla="*/ 5124455 h 512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18" h="5124454">
                <a:moveTo>
                  <a:pt x="0" y="0"/>
                </a:moveTo>
                <a:lnTo>
                  <a:pt x="0" y="5124455"/>
                </a:lnTo>
              </a:path>
            </a:pathLst>
          </a:custGeom>
          <a:noFill/>
          <a:ln w="19038" cap="flat">
            <a:gradFill>
              <a:gsLst>
                <a:gs pos="0">
                  <a:srgbClr val="000000">
                    <a:alpha val="0"/>
                  </a:srgbClr>
                </a:gs>
                <a:gs pos="25000">
                  <a:srgbClr val="000000">
                    <a:alpha val="49804"/>
                  </a:srgbClr>
                </a:gs>
                <a:gs pos="50000">
                  <a:srgbClr val="000000"/>
                </a:gs>
                <a:gs pos="100000">
                  <a:srgbClr val="000000">
                    <a:alpha val="0"/>
                  </a:srgbClr>
                </a:gs>
              </a:gsLst>
              <a:lin ang="5400000" scaled="1"/>
            </a:gradFill>
            <a:custDash>
              <a:ds d="600000" sp="600000"/>
            </a:custDash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4" name="任意形状 43">
            <a:extLst>
              <a:ext uri="{FF2B5EF4-FFF2-40B4-BE49-F238E27FC236}">
                <a16:creationId xmlns:a16="http://schemas.microsoft.com/office/drawing/2014/main" id="{4360B64B-0BEC-FB12-3EEA-AC4DF13B4FD6}"/>
              </a:ext>
            </a:extLst>
          </p:cNvPr>
          <p:cNvSpPr/>
          <p:nvPr/>
        </p:nvSpPr>
        <p:spPr>
          <a:xfrm>
            <a:off x="11010906" y="2032000"/>
            <a:ext cx="6345" cy="3416303"/>
          </a:xfrm>
          <a:custGeom>
            <a:avLst/>
            <a:gdLst>
              <a:gd name="connsiteX0" fmla="*/ 0 w 9518"/>
              <a:gd name="connsiteY0" fmla="*/ 0 h 5124454"/>
              <a:gd name="connsiteX1" fmla="*/ 0 w 9518"/>
              <a:gd name="connsiteY1" fmla="*/ 5124455 h 512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18" h="5124454">
                <a:moveTo>
                  <a:pt x="0" y="0"/>
                </a:moveTo>
                <a:lnTo>
                  <a:pt x="0" y="5124455"/>
                </a:lnTo>
              </a:path>
            </a:pathLst>
          </a:custGeom>
          <a:noFill/>
          <a:ln w="19038" cap="flat">
            <a:gradFill>
              <a:gsLst>
                <a:gs pos="0">
                  <a:srgbClr val="000000">
                    <a:alpha val="0"/>
                  </a:srgbClr>
                </a:gs>
                <a:gs pos="25000">
                  <a:srgbClr val="000000">
                    <a:alpha val="49804"/>
                  </a:srgbClr>
                </a:gs>
                <a:gs pos="50000">
                  <a:srgbClr val="000000"/>
                </a:gs>
                <a:gs pos="100000">
                  <a:srgbClr val="000000">
                    <a:alpha val="0"/>
                  </a:srgbClr>
                </a:gs>
              </a:gsLst>
              <a:lin ang="5400000" scaled="1"/>
            </a:gradFill>
            <a:custDash>
              <a:ds d="600000" sp="600000"/>
            </a:custDash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00" name="圆角矩形 99">
            <a:extLst>
              <a:ext uri="{FF2B5EF4-FFF2-40B4-BE49-F238E27FC236}">
                <a16:creationId xmlns:a16="http://schemas.microsoft.com/office/drawing/2014/main" id="{5F2507D4-E75E-9107-1646-872E398D8674}"/>
              </a:ext>
            </a:extLst>
          </p:cNvPr>
          <p:cNvSpPr/>
          <p:nvPr/>
        </p:nvSpPr>
        <p:spPr>
          <a:xfrm>
            <a:off x="7452120" y="3816746"/>
            <a:ext cx="439485" cy="27276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CA4FF"/>
              </a:gs>
              <a:gs pos="50000">
                <a:srgbClr val="6287FF"/>
              </a:gs>
              <a:gs pos="100000">
                <a:srgbClr val="486AFF"/>
              </a:gs>
            </a:gsLst>
            <a:lin ang="8100000" scaled="0"/>
          </a:gradFill>
          <a:ln w="25400" cap="flat">
            <a:solidFill>
              <a:srgbClr val="2D4EFF"/>
            </a:solidFill>
            <a:prstDash val="solid"/>
            <a:miter/>
          </a:ln>
          <a:effectLst>
            <a:outerShdw blurRad="1200150" dist="430609" dir="5400000" algn="ctr" rotWithShape="0">
              <a:srgbClr val="2E50FF">
                <a:alpha val="29000"/>
              </a:srgbClr>
            </a:outerShdw>
          </a:effectLst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01" name="圆角矩形 100">
            <a:extLst>
              <a:ext uri="{FF2B5EF4-FFF2-40B4-BE49-F238E27FC236}">
                <a16:creationId xmlns:a16="http://schemas.microsoft.com/office/drawing/2014/main" id="{FED0575D-E5DA-CC49-3ACF-9CC8BD19DB3E}"/>
              </a:ext>
            </a:extLst>
          </p:cNvPr>
          <p:cNvSpPr/>
          <p:nvPr/>
        </p:nvSpPr>
        <p:spPr>
          <a:xfrm>
            <a:off x="9121114" y="3816746"/>
            <a:ext cx="439485" cy="27276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CA4FF"/>
              </a:gs>
              <a:gs pos="50000">
                <a:srgbClr val="6287FF"/>
              </a:gs>
              <a:gs pos="100000">
                <a:srgbClr val="486AFF"/>
              </a:gs>
            </a:gsLst>
            <a:lin ang="8100000" scaled="0"/>
          </a:gradFill>
          <a:ln w="25400" cap="flat">
            <a:solidFill>
              <a:srgbClr val="2D4EFF"/>
            </a:solidFill>
            <a:prstDash val="solid"/>
            <a:miter/>
          </a:ln>
          <a:effectLst>
            <a:outerShdw blurRad="1200150" dist="430609" dir="5400000" algn="ctr" rotWithShape="0">
              <a:srgbClr val="2E50FF">
                <a:alpha val="29000"/>
              </a:srgbClr>
            </a:outerShdw>
          </a:effectLst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02" name="圆角矩形 101">
            <a:extLst>
              <a:ext uri="{FF2B5EF4-FFF2-40B4-BE49-F238E27FC236}">
                <a16:creationId xmlns:a16="http://schemas.microsoft.com/office/drawing/2014/main" id="{689E1222-27F4-3B38-64C2-85504F602931}"/>
              </a:ext>
            </a:extLst>
          </p:cNvPr>
          <p:cNvSpPr/>
          <p:nvPr/>
        </p:nvSpPr>
        <p:spPr>
          <a:xfrm>
            <a:off x="5788623" y="3816746"/>
            <a:ext cx="439485" cy="27276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CA4FF"/>
              </a:gs>
              <a:gs pos="50000">
                <a:srgbClr val="6287FF"/>
              </a:gs>
              <a:gs pos="100000">
                <a:srgbClr val="486AFF"/>
              </a:gs>
            </a:gsLst>
            <a:lin ang="8100000" scaled="0"/>
          </a:gradFill>
          <a:ln w="25400" cap="flat">
            <a:solidFill>
              <a:srgbClr val="2D4EFF"/>
            </a:solidFill>
            <a:prstDash val="solid"/>
            <a:miter/>
          </a:ln>
          <a:effectLst>
            <a:outerShdw blurRad="1200150" dist="430609" dir="5400000" algn="ctr" rotWithShape="0">
              <a:srgbClr val="2E50FF">
                <a:alpha val="29000"/>
              </a:srgbClr>
            </a:outerShdw>
          </a:effectLst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03" name="圆角矩形 102">
            <a:extLst>
              <a:ext uri="{FF2B5EF4-FFF2-40B4-BE49-F238E27FC236}">
                <a16:creationId xmlns:a16="http://schemas.microsoft.com/office/drawing/2014/main" id="{B638F5E9-A07F-0F71-C7A0-D5CDEC6DAC47}"/>
              </a:ext>
            </a:extLst>
          </p:cNvPr>
          <p:cNvSpPr/>
          <p:nvPr/>
        </p:nvSpPr>
        <p:spPr>
          <a:xfrm>
            <a:off x="2434000" y="3816746"/>
            <a:ext cx="439485" cy="27276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CA4FF"/>
              </a:gs>
              <a:gs pos="50000">
                <a:srgbClr val="6287FF"/>
              </a:gs>
              <a:gs pos="100000">
                <a:srgbClr val="486AFF"/>
              </a:gs>
            </a:gsLst>
            <a:lin ang="8100000" scaled="0"/>
          </a:gradFill>
          <a:ln w="25400" cap="flat">
            <a:solidFill>
              <a:srgbClr val="2D4EFF"/>
            </a:solidFill>
            <a:prstDash val="solid"/>
            <a:miter/>
          </a:ln>
          <a:effectLst>
            <a:outerShdw blurRad="1200150" dist="430609" dir="5400000" algn="ctr" rotWithShape="0">
              <a:srgbClr val="2E50FF">
                <a:alpha val="29000"/>
              </a:srgbClr>
            </a:outerShdw>
          </a:effectLst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04" name="圆角矩形 103">
            <a:extLst>
              <a:ext uri="{FF2B5EF4-FFF2-40B4-BE49-F238E27FC236}">
                <a16:creationId xmlns:a16="http://schemas.microsoft.com/office/drawing/2014/main" id="{E644320A-48C9-B6E5-420C-D2A4BF26918E}"/>
              </a:ext>
            </a:extLst>
          </p:cNvPr>
          <p:cNvSpPr/>
          <p:nvPr/>
        </p:nvSpPr>
        <p:spPr>
          <a:xfrm>
            <a:off x="4111046" y="3816746"/>
            <a:ext cx="439485" cy="27276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CA4FF"/>
              </a:gs>
              <a:gs pos="50000">
                <a:srgbClr val="6287FF"/>
              </a:gs>
              <a:gs pos="100000">
                <a:srgbClr val="486AFF"/>
              </a:gs>
            </a:gsLst>
            <a:lin ang="8100000" scaled="0"/>
          </a:gradFill>
          <a:ln w="25400" cap="flat">
            <a:solidFill>
              <a:srgbClr val="2D4EFF"/>
            </a:solidFill>
            <a:prstDash val="solid"/>
            <a:miter/>
          </a:ln>
          <a:effectLst>
            <a:outerShdw blurRad="1200150" dist="430609" dir="5400000" algn="ctr" rotWithShape="0">
              <a:srgbClr val="2E50FF">
                <a:alpha val="29000"/>
              </a:srgbClr>
            </a:outerShdw>
          </a:effectLst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8" name="Text 0"/>
          <p:cNvSpPr/>
          <p:nvPr/>
        </p:nvSpPr>
        <p:spPr>
          <a:xfrm>
            <a:off x="622300" y="635000"/>
            <a:ext cx="2495550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1850" dirty="0">
                <a:solidFill>
                  <a:srgbClr val="2D4EFF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Concept Extraction</a:t>
            </a:r>
            <a:endParaRPr lang="en-US" sz="1850" dirty="0"/>
          </a:p>
        </p:txBody>
      </p:sp>
      <p:sp>
        <p:nvSpPr>
          <p:cNvPr id="19" name="Text 1"/>
          <p:cNvSpPr/>
          <p:nvPr/>
        </p:nvSpPr>
        <p:spPr>
          <a:xfrm>
            <a:off x="622300" y="1022350"/>
            <a:ext cx="1968500" cy="234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US" sz="1400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设计思路与项目推进流程</a:t>
            </a:r>
            <a:endParaRPr lang="en-US" sz="1400" dirty="0"/>
          </a:p>
        </p:txBody>
      </p:sp>
      <p:sp>
        <p:nvSpPr>
          <p:cNvPr id="20" name="Text 2"/>
          <p:cNvSpPr/>
          <p:nvPr/>
        </p:nvSpPr>
        <p:spPr>
          <a:xfrm>
            <a:off x="4502150" y="641350"/>
            <a:ext cx="701040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61"/>
              </a:lnSpc>
            </a:pPr>
            <a:r>
              <a:rPr lang="en-US" sz="1300" dirty="0">
                <a:solidFill>
                  <a:srgbClr val="AAADAE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尝试以时间属性为出发点去构建品牌色彩体系，那什么样的色彩能更好的表达时间呢?时间其实就像是两个极端面的循环，例如季节变化春夏秋冬或是每日的昼夜更替等。同样地，色彩也可建立与其相似的循环体系。</a:t>
            </a:r>
            <a:endParaRPr lang="en-US" sz="1300" dirty="0"/>
          </a:p>
        </p:txBody>
      </p:sp>
      <p:sp>
        <p:nvSpPr>
          <p:cNvPr id="21" name="Text 3"/>
          <p:cNvSpPr/>
          <p:nvPr/>
        </p:nvSpPr>
        <p:spPr>
          <a:xfrm>
            <a:off x="1187450" y="3556000"/>
            <a:ext cx="1117600" cy="24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00"/>
              </a:lnSpc>
            </a:pPr>
            <a:r>
              <a:rPr lang="en-US" sz="1450" dirty="0">
                <a:solidFill>
                  <a:srgbClr val="2D4EFF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了解</a:t>
            </a:r>
            <a:r>
              <a:rPr lang="en-US" sz="1450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业务目标</a:t>
            </a:r>
            <a:endParaRPr lang="en-US" sz="1450" dirty="0"/>
          </a:p>
        </p:txBody>
      </p:sp>
      <p:sp>
        <p:nvSpPr>
          <p:cNvPr id="22" name="Text 4"/>
          <p:cNvSpPr/>
          <p:nvPr/>
        </p:nvSpPr>
        <p:spPr>
          <a:xfrm>
            <a:off x="2451100" y="4883150"/>
            <a:ext cx="4953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100"/>
              </a:lnSpc>
            </a:pPr>
            <a:r>
              <a:rPr lang="en-US" sz="950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探究背景</a:t>
            </a:r>
            <a:endParaRPr lang="en-US" sz="950" dirty="0"/>
          </a:p>
        </p:txBody>
      </p:sp>
      <p:sp>
        <p:nvSpPr>
          <p:cNvPr id="23" name="Text 5"/>
          <p:cNvSpPr/>
          <p:nvPr/>
        </p:nvSpPr>
        <p:spPr>
          <a:xfrm>
            <a:off x="4089400" y="4883150"/>
            <a:ext cx="4953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100"/>
              </a:lnSpc>
            </a:pPr>
            <a:r>
              <a:rPr lang="en-US" sz="950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确定方向</a:t>
            </a:r>
            <a:endParaRPr lang="en-US" sz="950" dirty="0"/>
          </a:p>
        </p:txBody>
      </p:sp>
      <p:sp>
        <p:nvSpPr>
          <p:cNvPr id="24" name="Text 6"/>
          <p:cNvSpPr/>
          <p:nvPr/>
        </p:nvSpPr>
        <p:spPr>
          <a:xfrm>
            <a:off x="5759450" y="4883150"/>
            <a:ext cx="4953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100"/>
              </a:lnSpc>
            </a:pPr>
            <a:r>
              <a:rPr lang="en-US" sz="950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确定目标</a:t>
            </a:r>
            <a:endParaRPr lang="en-US" sz="950" dirty="0"/>
          </a:p>
        </p:txBody>
      </p:sp>
      <p:sp>
        <p:nvSpPr>
          <p:cNvPr id="25" name="Text 7"/>
          <p:cNvSpPr/>
          <p:nvPr/>
        </p:nvSpPr>
        <p:spPr>
          <a:xfrm>
            <a:off x="7429500" y="4883150"/>
            <a:ext cx="4953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100"/>
              </a:lnSpc>
            </a:pPr>
            <a:r>
              <a:rPr lang="en-US" sz="950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解决方案</a:t>
            </a:r>
            <a:endParaRPr lang="en-US" sz="950" dirty="0"/>
          </a:p>
        </p:txBody>
      </p:sp>
      <p:sp>
        <p:nvSpPr>
          <p:cNvPr id="26" name="Text 8"/>
          <p:cNvSpPr/>
          <p:nvPr/>
        </p:nvSpPr>
        <p:spPr>
          <a:xfrm>
            <a:off x="9099550" y="4883150"/>
            <a:ext cx="4953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100"/>
              </a:lnSpc>
            </a:pPr>
            <a:r>
              <a:rPr lang="en-US" sz="950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反馈验证</a:t>
            </a:r>
            <a:endParaRPr lang="en-US" sz="950" dirty="0"/>
          </a:p>
        </p:txBody>
      </p:sp>
      <p:sp>
        <p:nvSpPr>
          <p:cNvPr id="27" name="Text 9"/>
          <p:cNvSpPr/>
          <p:nvPr/>
        </p:nvSpPr>
        <p:spPr>
          <a:xfrm>
            <a:off x="3028950" y="3556000"/>
            <a:ext cx="1117600" cy="24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00"/>
              </a:lnSpc>
            </a:pPr>
            <a:r>
              <a:rPr lang="en-US" sz="1450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业务目标</a:t>
            </a:r>
            <a:r>
              <a:rPr lang="en-US" sz="1450" dirty="0">
                <a:solidFill>
                  <a:srgbClr val="2D4EFF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拆解</a:t>
            </a:r>
            <a:endParaRPr lang="en-US" sz="1450" dirty="0"/>
          </a:p>
        </p:txBody>
      </p:sp>
      <p:sp>
        <p:nvSpPr>
          <p:cNvPr id="28" name="Text 10"/>
          <p:cNvSpPr/>
          <p:nvPr/>
        </p:nvSpPr>
        <p:spPr>
          <a:xfrm>
            <a:off x="4552950" y="3556000"/>
            <a:ext cx="1117600" cy="24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00"/>
              </a:lnSpc>
            </a:pPr>
            <a:r>
              <a:rPr lang="en-US" sz="1450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提取</a:t>
            </a:r>
            <a:r>
              <a:rPr lang="en-US" sz="1450" dirty="0">
                <a:solidFill>
                  <a:srgbClr val="2D4EFF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体验</a:t>
            </a:r>
            <a:r>
              <a:rPr lang="en-US" sz="1450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目标</a:t>
            </a:r>
            <a:endParaRPr lang="en-US" sz="1450" dirty="0"/>
          </a:p>
        </p:txBody>
      </p:sp>
      <p:sp>
        <p:nvSpPr>
          <p:cNvPr id="29" name="Text 11"/>
          <p:cNvSpPr/>
          <p:nvPr/>
        </p:nvSpPr>
        <p:spPr>
          <a:xfrm>
            <a:off x="6388100" y="3556000"/>
            <a:ext cx="1117600" cy="24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00"/>
              </a:lnSpc>
            </a:pPr>
            <a:r>
              <a:rPr lang="en-US" sz="1450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提出视觉</a:t>
            </a:r>
            <a:r>
              <a:rPr lang="en-US" sz="1450" dirty="0">
                <a:solidFill>
                  <a:srgbClr val="2D4EFF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策略</a:t>
            </a:r>
            <a:endParaRPr lang="en-US" sz="1450" dirty="0"/>
          </a:p>
        </p:txBody>
      </p:sp>
      <p:sp>
        <p:nvSpPr>
          <p:cNvPr id="30" name="Text 12"/>
          <p:cNvSpPr/>
          <p:nvPr/>
        </p:nvSpPr>
        <p:spPr>
          <a:xfrm>
            <a:off x="7823200" y="3556000"/>
            <a:ext cx="1117600" cy="24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00"/>
              </a:lnSpc>
            </a:pPr>
            <a:r>
              <a:rPr lang="en-US" sz="1450" dirty="0">
                <a:solidFill>
                  <a:srgbClr val="2D4EFF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输出</a:t>
            </a:r>
            <a:r>
              <a:rPr lang="en-US" sz="1450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解决方案</a:t>
            </a:r>
            <a:endParaRPr lang="en-US" sz="1450" dirty="0"/>
          </a:p>
        </p:txBody>
      </p:sp>
      <p:sp>
        <p:nvSpPr>
          <p:cNvPr id="31" name="Text 13"/>
          <p:cNvSpPr/>
          <p:nvPr/>
        </p:nvSpPr>
        <p:spPr>
          <a:xfrm>
            <a:off x="9709150" y="3556000"/>
            <a:ext cx="1301750" cy="24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00"/>
              </a:lnSpc>
            </a:pPr>
            <a:r>
              <a:rPr lang="en-US" sz="1450" dirty="0">
                <a:solidFill>
                  <a:srgbClr val="2D4EFF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数据验证</a:t>
            </a:r>
            <a:r>
              <a:rPr lang="en-US" sz="1450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且迭代</a:t>
            </a:r>
            <a:endParaRPr lang="en-US" sz="1450" dirty="0"/>
          </a:p>
        </p:txBody>
      </p:sp>
      <p:sp>
        <p:nvSpPr>
          <p:cNvPr id="32" name="Text 14"/>
          <p:cNvSpPr/>
          <p:nvPr/>
        </p:nvSpPr>
        <p:spPr>
          <a:xfrm>
            <a:off x="2546350" y="3895667"/>
            <a:ext cx="2476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050"/>
              </a:lnSpc>
            </a:pPr>
            <a:r>
              <a:rPr lang="en-US" sz="906" b="1" kern="0" spc="36" dirty="0">
                <a:solidFill>
                  <a:srgbClr val="FFFFFF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聚焦</a:t>
            </a:r>
            <a:endParaRPr lang="en-US" sz="906" dirty="0"/>
          </a:p>
        </p:txBody>
      </p:sp>
      <p:sp>
        <p:nvSpPr>
          <p:cNvPr id="33" name="Text 15"/>
          <p:cNvSpPr/>
          <p:nvPr/>
        </p:nvSpPr>
        <p:spPr>
          <a:xfrm>
            <a:off x="9226550" y="3895667"/>
            <a:ext cx="2476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050"/>
              </a:lnSpc>
            </a:pPr>
            <a:r>
              <a:rPr lang="en-US" sz="906" b="1" kern="0" spc="36" dirty="0">
                <a:solidFill>
                  <a:srgbClr val="FFFFFF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聚焦</a:t>
            </a:r>
            <a:endParaRPr lang="en-US" sz="906" dirty="0"/>
          </a:p>
        </p:txBody>
      </p:sp>
      <p:sp>
        <p:nvSpPr>
          <p:cNvPr id="34" name="Text 16"/>
          <p:cNvSpPr/>
          <p:nvPr/>
        </p:nvSpPr>
        <p:spPr>
          <a:xfrm>
            <a:off x="5884875" y="3895667"/>
            <a:ext cx="2476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050"/>
              </a:lnSpc>
            </a:pPr>
            <a:r>
              <a:rPr lang="en-US" sz="906" b="1" kern="0" spc="36" dirty="0">
                <a:solidFill>
                  <a:srgbClr val="FFFFFF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聚焦</a:t>
            </a:r>
            <a:endParaRPr lang="en-US" sz="906" dirty="0"/>
          </a:p>
        </p:txBody>
      </p:sp>
      <p:sp>
        <p:nvSpPr>
          <p:cNvPr id="35" name="Text 17"/>
          <p:cNvSpPr/>
          <p:nvPr/>
        </p:nvSpPr>
        <p:spPr>
          <a:xfrm>
            <a:off x="4211529" y="3895667"/>
            <a:ext cx="2476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050"/>
              </a:lnSpc>
            </a:pPr>
            <a:r>
              <a:rPr lang="en-US" sz="906" b="1" kern="0" spc="36" dirty="0">
                <a:solidFill>
                  <a:srgbClr val="FFFFFF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发散</a:t>
            </a:r>
            <a:endParaRPr lang="en-US" sz="906" dirty="0"/>
          </a:p>
        </p:txBody>
      </p:sp>
      <p:sp>
        <p:nvSpPr>
          <p:cNvPr id="36" name="Text 18"/>
          <p:cNvSpPr/>
          <p:nvPr/>
        </p:nvSpPr>
        <p:spPr>
          <a:xfrm>
            <a:off x="7560292" y="3895667"/>
            <a:ext cx="2476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050"/>
              </a:lnSpc>
            </a:pPr>
            <a:r>
              <a:rPr lang="en-US" sz="906" b="1" kern="0" spc="36" dirty="0">
                <a:solidFill>
                  <a:srgbClr val="FFFFFF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发散</a:t>
            </a:r>
            <a:endParaRPr lang="en-US" sz="906" dirty="0"/>
          </a:p>
        </p:txBody>
      </p:sp>
      <p:sp>
        <p:nvSpPr>
          <p:cNvPr id="86" name="Text 0">
            <a:extLst>
              <a:ext uri="{FF2B5EF4-FFF2-40B4-BE49-F238E27FC236}">
                <a16:creationId xmlns:a16="http://schemas.microsoft.com/office/drawing/2014/main" id="{F6B1B63C-5034-13E7-36C3-2111FC8C9AF8}"/>
              </a:ext>
            </a:extLst>
          </p:cNvPr>
          <p:cNvSpPr/>
          <p:nvPr/>
        </p:nvSpPr>
        <p:spPr>
          <a:xfrm>
            <a:off x="622300" y="6108700"/>
            <a:ext cx="33655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81"/>
              </a:lnSpc>
            </a:pPr>
            <a:r>
              <a:rPr lang="en-US" sz="600" kern="0" spc="15" dirty="0">
                <a:solidFill>
                  <a:srgbClr val="141721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By Yu</a:t>
            </a:r>
            <a:endParaRPr lang="en-US" sz="600" dirty="0"/>
          </a:p>
        </p:txBody>
      </p:sp>
      <p:sp>
        <p:nvSpPr>
          <p:cNvPr id="87" name="Text 1">
            <a:extLst>
              <a:ext uri="{FF2B5EF4-FFF2-40B4-BE49-F238E27FC236}">
                <a16:creationId xmlns:a16="http://schemas.microsoft.com/office/drawing/2014/main" id="{BAD7D559-0F7C-B665-FEB7-D82EDE796D14}"/>
              </a:ext>
            </a:extLst>
          </p:cNvPr>
          <p:cNvSpPr/>
          <p:nvPr/>
        </p:nvSpPr>
        <p:spPr>
          <a:xfrm>
            <a:off x="1073150" y="6108700"/>
            <a:ext cx="4318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81"/>
              </a:lnSpc>
            </a:pPr>
            <a:r>
              <a:rPr lang="en-US" sz="600" kern="0" spc="15" dirty="0">
                <a:solidFill>
                  <a:srgbClr val="141721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2021-2022</a:t>
            </a:r>
            <a:endParaRPr lang="en-US" sz="600" dirty="0"/>
          </a:p>
        </p:txBody>
      </p:sp>
      <p:sp>
        <p:nvSpPr>
          <p:cNvPr id="88" name="Text 2">
            <a:extLst>
              <a:ext uri="{FF2B5EF4-FFF2-40B4-BE49-F238E27FC236}">
                <a16:creationId xmlns:a16="http://schemas.microsoft.com/office/drawing/2014/main" id="{3BB9E09A-670F-AF60-1C40-52B75439E5D3}"/>
              </a:ext>
            </a:extLst>
          </p:cNvPr>
          <p:cNvSpPr/>
          <p:nvPr/>
        </p:nvSpPr>
        <p:spPr>
          <a:xfrm>
            <a:off x="2070100" y="6096000"/>
            <a:ext cx="3429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81"/>
              </a:lnSpc>
            </a:pPr>
            <a:r>
              <a:rPr lang="en-US" sz="600" kern="0" spc="15" dirty="0" err="1">
                <a:solidFill>
                  <a:srgbClr val="141721">
                    <a:alpha val="54000"/>
                  </a:srgbClr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Behance</a:t>
            </a:r>
            <a:endParaRPr lang="en-US" sz="600" dirty="0">
              <a:solidFill>
                <a:schemeClr val="tx1">
                  <a:alpha val="54000"/>
                </a:schemeClr>
              </a:solidFill>
            </a:endParaRPr>
          </a:p>
        </p:txBody>
      </p:sp>
      <p:sp>
        <p:nvSpPr>
          <p:cNvPr id="89" name="Text 3">
            <a:extLst>
              <a:ext uri="{FF2B5EF4-FFF2-40B4-BE49-F238E27FC236}">
                <a16:creationId xmlns:a16="http://schemas.microsoft.com/office/drawing/2014/main" id="{7DCB5C87-6B4F-80A0-4872-1EDFE66DC0B3}"/>
              </a:ext>
            </a:extLst>
          </p:cNvPr>
          <p:cNvSpPr/>
          <p:nvPr/>
        </p:nvSpPr>
        <p:spPr>
          <a:xfrm>
            <a:off x="2660650" y="6096000"/>
            <a:ext cx="3556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81"/>
              </a:lnSpc>
            </a:pPr>
            <a:r>
              <a:rPr lang="en-US" sz="600" kern="0" spc="15" dirty="0">
                <a:solidFill>
                  <a:srgbClr val="141721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Dribbble</a:t>
            </a:r>
            <a:endParaRPr lang="en-US" sz="600" dirty="0"/>
          </a:p>
        </p:txBody>
      </p:sp>
      <p:sp>
        <p:nvSpPr>
          <p:cNvPr id="90" name="Text 4">
            <a:extLst>
              <a:ext uri="{FF2B5EF4-FFF2-40B4-BE49-F238E27FC236}">
                <a16:creationId xmlns:a16="http://schemas.microsoft.com/office/drawing/2014/main" id="{DFE90114-00AE-2B03-D8A7-09263BBAD013}"/>
              </a:ext>
            </a:extLst>
          </p:cNvPr>
          <p:cNvSpPr/>
          <p:nvPr/>
        </p:nvSpPr>
        <p:spPr>
          <a:xfrm>
            <a:off x="3232150" y="6096000"/>
            <a:ext cx="2540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81"/>
              </a:lnSpc>
            </a:pPr>
            <a:r>
              <a:rPr lang="en-US" sz="600" kern="0" spc="15" dirty="0">
                <a:solidFill>
                  <a:srgbClr val="141721">
                    <a:alpha val="54000"/>
                  </a:srgbClr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Vimeo</a:t>
            </a:r>
            <a:endParaRPr lang="en-US" sz="600" dirty="0">
              <a:solidFill>
                <a:schemeClr val="tx1">
                  <a:alpha val="54000"/>
                </a:schemeClr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4" name="椭圆 133">
            <a:extLst>
              <a:ext uri="{FF2B5EF4-FFF2-40B4-BE49-F238E27FC236}">
                <a16:creationId xmlns:a16="http://schemas.microsoft.com/office/drawing/2014/main" id="{295D88EF-9DAB-AA1D-CC9D-1EBA98F22F77}"/>
              </a:ext>
            </a:extLst>
          </p:cNvPr>
          <p:cNvSpPr/>
          <p:nvPr/>
        </p:nvSpPr>
        <p:spPr>
          <a:xfrm>
            <a:off x="4980461" y="2837516"/>
            <a:ext cx="1947389" cy="1947389"/>
          </a:xfrm>
          <a:prstGeom prst="ellipse">
            <a:avLst/>
          </a:prstGeom>
          <a:gradFill>
            <a:gsLst>
              <a:gs pos="0">
                <a:srgbClr val="7CA4FF"/>
              </a:gs>
              <a:gs pos="50000">
                <a:srgbClr val="6287FF"/>
              </a:gs>
              <a:gs pos="100000">
                <a:srgbClr val="486AFF"/>
              </a:gs>
            </a:gsLst>
            <a:lin ang="8100000" scaled="0"/>
          </a:gradFill>
          <a:ln w="38100" cap="flat">
            <a:solidFill>
              <a:srgbClr val="2D4EFF"/>
            </a:solidFill>
            <a:prstDash val="solid"/>
            <a:miter/>
          </a:ln>
          <a:effectLst>
            <a:outerShdw blurRad="1155551" dist="430609" dir="5400000" algn="ctr" rotWithShape="0">
              <a:srgbClr val="2D4EFF">
                <a:alpha val="20000"/>
              </a:srgbClr>
            </a:outerShdw>
          </a:effectLst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35" name="圆角矩形 134">
            <a:extLst>
              <a:ext uri="{FF2B5EF4-FFF2-40B4-BE49-F238E27FC236}">
                <a16:creationId xmlns:a16="http://schemas.microsoft.com/office/drawing/2014/main" id="{CEBD5BB6-1AF9-9E84-28C8-75D6B68B1587}"/>
              </a:ext>
            </a:extLst>
          </p:cNvPr>
          <p:cNvSpPr/>
          <p:nvPr/>
        </p:nvSpPr>
        <p:spPr>
          <a:xfrm>
            <a:off x="5313472" y="3632200"/>
            <a:ext cx="1281003" cy="393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CA4FF"/>
              </a:gs>
              <a:gs pos="51000">
                <a:srgbClr val="6287FF"/>
              </a:gs>
              <a:gs pos="100000">
                <a:srgbClr val="486AFF"/>
              </a:gs>
            </a:gsLst>
            <a:lin ang="8100000" scaled="0"/>
          </a:gradFill>
          <a:ln w="22225" cap="flat">
            <a:solidFill>
              <a:schemeClr val="bg1"/>
            </a:solidFill>
            <a:prstDash val="solid"/>
            <a:miter/>
          </a:ln>
          <a:effectLst>
            <a:outerShdw blurRad="1155551" dist="430609" dir="5400000" sx="109000" sy="109000" algn="ctr" rotWithShape="0">
              <a:srgbClr val="2D4EFF"/>
            </a:outerShdw>
          </a:effectLst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07" name="Image 8" descr="preencoded.png"/>
          <p:cNvSpPr/>
          <p:nvPr/>
        </p:nvSpPr>
        <p:spPr>
          <a:xfrm>
            <a:off x="1475840" y="1054096"/>
            <a:ext cx="8935513" cy="4908558"/>
          </a:xfrm>
          <a:custGeom>
            <a:avLst/>
            <a:gdLst>
              <a:gd name="connsiteX0" fmla="*/ 0 w 13403269"/>
              <a:gd name="connsiteY0" fmla="*/ 0 h 7362837"/>
              <a:gd name="connsiteX1" fmla="*/ 0 w 13403269"/>
              <a:gd name="connsiteY1" fmla="*/ 7362838 h 7362837"/>
              <a:gd name="connsiteX2" fmla="*/ 2227532 w 13403269"/>
              <a:gd name="connsiteY2" fmla="*/ 0 h 7362837"/>
              <a:gd name="connsiteX3" fmla="*/ 2227532 w 13403269"/>
              <a:gd name="connsiteY3" fmla="*/ 7362838 h 7362837"/>
              <a:gd name="connsiteX4" fmla="*/ 8310408 w 13403269"/>
              <a:gd name="connsiteY4" fmla="*/ 0 h 7362837"/>
              <a:gd name="connsiteX5" fmla="*/ 8310408 w 13403269"/>
              <a:gd name="connsiteY5" fmla="*/ 7362838 h 7362837"/>
              <a:gd name="connsiteX6" fmla="*/ 11161458 w 13403269"/>
              <a:gd name="connsiteY6" fmla="*/ 0 h 7362837"/>
              <a:gd name="connsiteX7" fmla="*/ 11161458 w 13403269"/>
              <a:gd name="connsiteY7" fmla="*/ 7362838 h 7362837"/>
              <a:gd name="connsiteX8" fmla="*/ 13403270 w 13403269"/>
              <a:gd name="connsiteY8" fmla="*/ 0 h 7362837"/>
              <a:gd name="connsiteX9" fmla="*/ 13403270 w 13403269"/>
              <a:gd name="connsiteY9" fmla="*/ 7362838 h 736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03269" h="7362837">
                <a:moveTo>
                  <a:pt x="0" y="0"/>
                </a:moveTo>
                <a:lnTo>
                  <a:pt x="0" y="7362838"/>
                </a:lnTo>
                <a:moveTo>
                  <a:pt x="2227532" y="0"/>
                </a:moveTo>
                <a:lnTo>
                  <a:pt x="2227532" y="7362838"/>
                </a:lnTo>
                <a:moveTo>
                  <a:pt x="8310408" y="0"/>
                </a:moveTo>
                <a:lnTo>
                  <a:pt x="8310408" y="7362838"/>
                </a:lnTo>
                <a:moveTo>
                  <a:pt x="11161458" y="0"/>
                </a:moveTo>
                <a:lnTo>
                  <a:pt x="11161458" y="7362838"/>
                </a:lnTo>
                <a:moveTo>
                  <a:pt x="13403270" y="0"/>
                </a:moveTo>
                <a:lnTo>
                  <a:pt x="13403270" y="7362838"/>
                </a:lnTo>
              </a:path>
            </a:pathLst>
          </a:custGeom>
          <a:noFill/>
          <a:ln w="15063" cap="flat">
            <a:gradFill>
              <a:gsLst>
                <a:gs pos="0">
                  <a:srgbClr val="172350">
                    <a:alpha val="0"/>
                  </a:srgbClr>
                </a:gs>
                <a:gs pos="25000">
                  <a:srgbClr val="172350">
                    <a:alpha val="49804"/>
                  </a:srgbClr>
                </a:gs>
                <a:gs pos="50000">
                  <a:srgbClr val="172350"/>
                </a:gs>
                <a:gs pos="100000">
                  <a:srgbClr val="172350">
                    <a:alpha val="0"/>
                  </a:srgbClr>
                </a:gs>
              </a:gsLst>
              <a:lin ang="5400000" scaled="1"/>
            </a:gradFill>
            <a:custDash>
              <a:ds d="474750" sp="474750"/>
            </a:custDash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08" name="Image 10" descr="preencoded.png"/>
          <p:cNvSpPr/>
          <p:nvPr/>
        </p:nvSpPr>
        <p:spPr>
          <a:xfrm>
            <a:off x="3981450" y="2349500"/>
            <a:ext cx="3943350" cy="400050"/>
          </a:xfrm>
          <a:custGeom>
            <a:avLst/>
            <a:gdLst>
              <a:gd name="connsiteX0" fmla="*/ 5915025 w 5915025"/>
              <a:gd name="connsiteY0" fmla="*/ 600075 h 600075"/>
              <a:gd name="connsiteX1" fmla="*/ 5915025 w 5915025"/>
              <a:gd name="connsiteY1" fmla="*/ 0 h 600075"/>
              <a:gd name="connsiteX2" fmla="*/ 4933950 w 5915025"/>
              <a:gd name="connsiteY2" fmla="*/ 0 h 600075"/>
              <a:gd name="connsiteX3" fmla="*/ 0 w 5915025"/>
              <a:gd name="connsiteY3" fmla="*/ 600075 h 600075"/>
              <a:gd name="connsiteX4" fmla="*/ 0 w 5915025"/>
              <a:gd name="connsiteY4" fmla="*/ 0 h 600075"/>
              <a:gd name="connsiteX5" fmla="*/ 957263 w 5915025"/>
              <a:gd name="connsiteY5" fmla="*/ 0 h 600075"/>
              <a:gd name="connsiteX6" fmla="*/ 1962150 w 5915025"/>
              <a:gd name="connsiteY6" fmla="*/ 0 h 600075"/>
              <a:gd name="connsiteX7" fmla="*/ 3895725 w 5915025"/>
              <a:gd name="connsiteY7" fmla="*/ 0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15025" h="600075">
                <a:moveTo>
                  <a:pt x="5915025" y="600075"/>
                </a:moveTo>
                <a:lnTo>
                  <a:pt x="5915025" y="0"/>
                </a:lnTo>
                <a:lnTo>
                  <a:pt x="4933950" y="0"/>
                </a:lnTo>
                <a:moveTo>
                  <a:pt x="0" y="600075"/>
                </a:moveTo>
                <a:lnTo>
                  <a:pt x="0" y="0"/>
                </a:lnTo>
                <a:lnTo>
                  <a:pt x="957263" y="0"/>
                </a:lnTo>
                <a:moveTo>
                  <a:pt x="1962150" y="0"/>
                </a:moveTo>
                <a:lnTo>
                  <a:pt x="3895725" y="0"/>
                </a:lnTo>
              </a:path>
            </a:pathLst>
          </a:custGeom>
          <a:noFill/>
          <a:ln w="9525" cap="flat">
            <a:gradFill>
              <a:gsLst>
                <a:gs pos="0">
                  <a:srgbClr val="172350"/>
                </a:gs>
                <a:gs pos="50000">
                  <a:srgbClr val="172350">
                    <a:alpha val="49804"/>
                  </a:srgbClr>
                </a:gs>
                <a:gs pos="100000">
                  <a:srgbClr val="172350">
                    <a:alpha val="0"/>
                  </a:srgbClr>
                </a:gs>
              </a:gsLst>
              <a:lin ang="5479081" scaled="1"/>
            </a:gradFill>
            <a:custDash>
              <a:ds d="600000" sp="600000"/>
            </a:custDash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09" name="Image 11" descr="preencoded.png"/>
          <p:cNvSpPr/>
          <p:nvPr/>
        </p:nvSpPr>
        <p:spPr>
          <a:xfrm>
            <a:off x="5937250" y="2349500"/>
            <a:ext cx="6350" cy="349250"/>
          </a:xfrm>
          <a:custGeom>
            <a:avLst/>
            <a:gdLst>
              <a:gd name="connsiteX0" fmla="*/ 0 w 9525"/>
              <a:gd name="connsiteY0" fmla="*/ 0 h 523875"/>
              <a:gd name="connsiteX1" fmla="*/ 0 w 9525"/>
              <a:gd name="connsiteY1" fmla="*/ 523875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523875">
                <a:moveTo>
                  <a:pt x="0" y="0"/>
                </a:moveTo>
                <a:lnTo>
                  <a:pt x="0" y="523875"/>
                </a:lnTo>
              </a:path>
            </a:pathLst>
          </a:custGeom>
          <a:noFill/>
          <a:ln w="9525" cap="flat">
            <a:gradFill>
              <a:gsLst>
                <a:gs pos="0">
                  <a:srgbClr val="172350"/>
                </a:gs>
                <a:gs pos="50000">
                  <a:srgbClr val="172350">
                    <a:alpha val="49804"/>
                  </a:srgbClr>
                </a:gs>
                <a:gs pos="100000">
                  <a:srgbClr val="172350">
                    <a:alpha val="0"/>
                  </a:srgbClr>
                </a:gs>
              </a:gsLst>
              <a:lin ang="10525005" scaled="1"/>
            </a:gradFill>
            <a:custDash>
              <a:ds d="600000" sp="600000"/>
            </a:custDash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10" name="Image 13" descr="preencoded.png"/>
          <p:cNvSpPr/>
          <p:nvPr/>
        </p:nvSpPr>
        <p:spPr>
          <a:xfrm>
            <a:off x="4581525" y="2327275"/>
            <a:ext cx="44450" cy="44450"/>
          </a:xfrm>
          <a:custGeom>
            <a:avLst/>
            <a:gdLst>
              <a:gd name="connsiteX0" fmla="*/ 66675 w 66675"/>
              <a:gd name="connsiteY0" fmla="*/ 33338 h 66675"/>
              <a:gd name="connsiteX1" fmla="*/ 33338 w 66675"/>
              <a:gd name="connsiteY1" fmla="*/ 66675 h 66675"/>
              <a:gd name="connsiteX2" fmla="*/ 0 w 66675"/>
              <a:gd name="connsiteY2" fmla="*/ 33338 h 66675"/>
              <a:gd name="connsiteX3" fmla="*/ 33338 w 66675"/>
              <a:gd name="connsiteY3" fmla="*/ 0 h 66675"/>
              <a:gd name="connsiteX4" fmla="*/ 66675 w 66675"/>
              <a:gd name="connsiteY4" fmla="*/ 33338 h 6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75" h="66675">
                <a:moveTo>
                  <a:pt x="66675" y="33338"/>
                </a:moveTo>
                <a:cubicBezTo>
                  <a:pt x="66675" y="51749"/>
                  <a:pt x="51749" y="66675"/>
                  <a:pt x="33338" y="66675"/>
                </a:cubicBezTo>
                <a:cubicBezTo>
                  <a:pt x="14926" y="66675"/>
                  <a:pt x="0" y="51749"/>
                  <a:pt x="0" y="33338"/>
                </a:cubicBezTo>
                <a:cubicBezTo>
                  <a:pt x="0" y="14926"/>
                  <a:pt x="14926" y="0"/>
                  <a:pt x="33338" y="0"/>
                </a:cubicBezTo>
                <a:cubicBezTo>
                  <a:pt x="51749" y="0"/>
                  <a:pt x="66675" y="14926"/>
                  <a:pt x="66675" y="33338"/>
                </a:cubicBezTo>
                <a:close/>
              </a:path>
            </a:pathLst>
          </a:custGeom>
          <a:solidFill>
            <a:srgbClr val="FFFFFF"/>
          </a:solidFill>
          <a:ln w="28575" cap="flat">
            <a:solidFill>
              <a:srgbClr val="17235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11" name="Image 14" descr="preencoded.png"/>
          <p:cNvSpPr/>
          <p:nvPr/>
        </p:nvSpPr>
        <p:spPr>
          <a:xfrm>
            <a:off x="5267325" y="2327275"/>
            <a:ext cx="44450" cy="44450"/>
          </a:xfrm>
          <a:custGeom>
            <a:avLst/>
            <a:gdLst>
              <a:gd name="connsiteX0" fmla="*/ 66675 w 66675"/>
              <a:gd name="connsiteY0" fmla="*/ 33338 h 66675"/>
              <a:gd name="connsiteX1" fmla="*/ 33338 w 66675"/>
              <a:gd name="connsiteY1" fmla="*/ 66675 h 66675"/>
              <a:gd name="connsiteX2" fmla="*/ 0 w 66675"/>
              <a:gd name="connsiteY2" fmla="*/ 33338 h 66675"/>
              <a:gd name="connsiteX3" fmla="*/ 33338 w 66675"/>
              <a:gd name="connsiteY3" fmla="*/ 0 h 66675"/>
              <a:gd name="connsiteX4" fmla="*/ 66675 w 66675"/>
              <a:gd name="connsiteY4" fmla="*/ 33338 h 6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75" h="66675">
                <a:moveTo>
                  <a:pt x="66675" y="33338"/>
                </a:moveTo>
                <a:cubicBezTo>
                  <a:pt x="66675" y="51749"/>
                  <a:pt x="51749" y="66675"/>
                  <a:pt x="33338" y="66675"/>
                </a:cubicBezTo>
                <a:cubicBezTo>
                  <a:pt x="14926" y="66675"/>
                  <a:pt x="0" y="51749"/>
                  <a:pt x="0" y="33338"/>
                </a:cubicBezTo>
                <a:cubicBezTo>
                  <a:pt x="0" y="14926"/>
                  <a:pt x="14926" y="0"/>
                  <a:pt x="33338" y="0"/>
                </a:cubicBezTo>
                <a:cubicBezTo>
                  <a:pt x="51749" y="0"/>
                  <a:pt x="66675" y="14926"/>
                  <a:pt x="66675" y="33338"/>
                </a:cubicBezTo>
                <a:close/>
              </a:path>
            </a:pathLst>
          </a:custGeom>
          <a:solidFill>
            <a:srgbClr val="FFFFFF"/>
          </a:solidFill>
          <a:ln w="28575" cap="flat">
            <a:solidFill>
              <a:srgbClr val="17235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12" name="Image 15" descr="preencoded.png"/>
          <p:cNvSpPr/>
          <p:nvPr/>
        </p:nvSpPr>
        <p:spPr>
          <a:xfrm>
            <a:off x="6550025" y="2327275"/>
            <a:ext cx="44450" cy="44450"/>
          </a:xfrm>
          <a:custGeom>
            <a:avLst/>
            <a:gdLst>
              <a:gd name="connsiteX0" fmla="*/ 66675 w 66675"/>
              <a:gd name="connsiteY0" fmla="*/ 33338 h 66675"/>
              <a:gd name="connsiteX1" fmla="*/ 33338 w 66675"/>
              <a:gd name="connsiteY1" fmla="*/ 66675 h 66675"/>
              <a:gd name="connsiteX2" fmla="*/ 0 w 66675"/>
              <a:gd name="connsiteY2" fmla="*/ 33338 h 66675"/>
              <a:gd name="connsiteX3" fmla="*/ 33338 w 66675"/>
              <a:gd name="connsiteY3" fmla="*/ 0 h 66675"/>
              <a:gd name="connsiteX4" fmla="*/ 66675 w 66675"/>
              <a:gd name="connsiteY4" fmla="*/ 33338 h 6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75" h="66675">
                <a:moveTo>
                  <a:pt x="66675" y="33338"/>
                </a:moveTo>
                <a:cubicBezTo>
                  <a:pt x="66675" y="51749"/>
                  <a:pt x="51749" y="66675"/>
                  <a:pt x="33338" y="66675"/>
                </a:cubicBezTo>
                <a:cubicBezTo>
                  <a:pt x="14926" y="66675"/>
                  <a:pt x="0" y="51749"/>
                  <a:pt x="0" y="33338"/>
                </a:cubicBezTo>
                <a:cubicBezTo>
                  <a:pt x="0" y="14926"/>
                  <a:pt x="14926" y="0"/>
                  <a:pt x="33338" y="0"/>
                </a:cubicBezTo>
                <a:cubicBezTo>
                  <a:pt x="51749" y="0"/>
                  <a:pt x="66675" y="14926"/>
                  <a:pt x="66675" y="33338"/>
                </a:cubicBezTo>
                <a:close/>
              </a:path>
            </a:pathLst>
          </a:custGeom>
          <a:solidFill>
            <a:srgbClr val="FFFFFF"/>
          </a:solidFill>
          <a:ln w="28575" cap="flat">
            <a:solidFill>
              <a:srgbClr val="17235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13" name="Image 16" descr="preencoded.png"/>
          <p:cNvSpPr/>
          <p:nvPr/>
        </p:nvSpPr>
        <p:spPr>
          <a:xfrm>
            <a:off x="5915025" y="2676525"/>
            <a:ext cx="44450" cy="44450"/>
          </a:xfrm>
          <a:custGeom>
            <a:avLst/>
            <a:gdLst>
              <a:gd name="connsiteX0" fmla="*/ 66675 w 66675"/>
              <a:gd name="connsiteY0" fmla="*/ 33338 h 66675"/>
              <a:gd name="connsiteX1" fmla="*/ 33338 w 66675"/>
              <a:gd name="connsiteY1" fmla="*/ 66675 h 66675"/>
              <a:gd name="connsiteX2" fmla="*/ 0 w 66675"/>
              <a:gd name="connsiteY2" fmla="*/ 33338 h 66675"/>
              <a:gd name="connsiteX3" fmla="*/ 33338 w 66675"/>
              <a:gd name="connsiteY3" fmla="*/ 0 h 66675"/>
              <a:gd name="connsiteX4" fmla="*/ 66675 w 66675"/>
              <a:gd name="connsiteY4" fmla="*/ 33338 h 6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75" h="66675">
                <a:moveTo>
                  <a:pt x="66675" y="33338"/>
                </a:moveTo>
                <a:cubicBezTo>
                  <a:pt x="66675" y="51749"/>
                  <a:pt x="51749" y="66675"/>
                  <a:pt x="33338" y="66675"/>
                </a:cubicBezTo>
                <a:cubicBezTo>
                  <a:pt x="14926" y="66675"/>
                  <a:pt x="0" y="51749"/>
                  <a:pt x="0" y="33338"/>
                </a:cubicBezTo>
                <a:cubicBezTo>
                  <a:pt x="0" y="14926"/>
                  <a:pt x="14926" y="0"/>
                  <a:pt x="33338" y="0"/>
                </a:cubicBezTo>
                <a:cubicBezTo>
                  <a:pt x="51749" y="0"/>
                  <a:pt x="66675" y="14926"/>
                  <a:pt x="66675" y="33338"/>
                </a:cubicBezTo>
                <a:close/>
              </a:path>
            </a:pathLst>
          </a:custGeom>
          <a:solidFill>
            <a:srgbClr val="FFFFFF"/>
          </a:solidFill>
          <a:ln w="28575" cap="flat">
            <a:solidFill>
              <a:srgbClr val="17235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14" name="Image 17" descr="preencoded.png"/>
          <p:cNvSpPr/>
          <p:nvPr/>
        </p:nvSpPr>
        <p:spPr>
          <a:xfrm>
            <a:off x="7273925" y="2327275"/>
            <a:ext cx="44450" cy="44450"/>
          </a:xfrm>
          <a:custGeom>
            <a:avLst/>
            <a:gdLst>
              <a:gd name="connsiteX0" fmla="*/ 66675 w 66675"/>
              <a:gd name="connsiteY0" fmla="*/ 33338 h 66675"/>
              <a:gd name="connsiteX1" fmla="*/ 33338 w 66675"/>
              <a:gd name="connsiteY1" fmla="*/ 66675 h 66675"/>
              <a:gd name="connsiteX2" fmla="*/ 0 w 66675"/>
              <a:gd name="connsiteY2" fmla="*/ 33338 h 66675"/>
              <a:gd name="connsiteX3" fmla="*/ 33338 w 66675"/>
              <a:gd name="connsiteY3" fmla="*/ 0 h 66675"/>
              <a:gd name="connsiteX4" fmla="*/ 66675 w 66675"/>
              <a:gd name="connsiteY4" fmla="*/ 33338 h 6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75" h="66675">
                <a:moveTo>
                  <a:pt x="66675" y="33338"/>
                </a:moveTo>
                <a:cubicBezTo>
                  <a:pt x="66675" y="51749"/>
                  <a:pt x="51749" y="66675"/>
                  <a:pt x="33338" y="66675"/>
                </a:cubicBezTo>
                <a:cubicBezTo>
                  <a:pt x="14926" y="66675"/>
                  <a:pt x="0" y="51749"/>
                  <a:pt x="0" y="33338"/>
                </a:cubicBezTo>
                <a:cubicBezTo>
                  <a:pt x="0" y="14926"/>
                  <a:pt x="14926" y="0"/>
                  <a:pt x="33338" y="0"/>
                </a:cubicBezTo>
                <a:cubicBezTo>
                  <a:pt x="51749" y="0"/>
                  <a:pt x="66675" y="14926"/>
                  <a:pt x="66675" y="33338"/>
                </a:cubicBezTo>
                <a:close/>
              </a:path>
            </a:pathLst>
          </a:custGeom>
          <a:solidFill>
            <a:srgbClr val="FFFFFF"/>
          </a:solidFill>
          <a:ln w="28575" cap="flat">
            <a:solidFill>
              <a:srgbClr val="17235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15" name="Image 18" descr="preencoded.png"/>
          <p:cNvSpPr/>
          <p:nvPr/>
        </p:nvSpPr>
        <p:spPr>
          <a:xfrm>
            <a:off x="7607297" y="3841750"/>
            <a:ext cx="2787653" cy="6350"/>
          </a:xfrm>
          <a:custGeom>
            <a:avLst/>
            <a:gdLst>
              <a:gd name="connsiteX0" fmla="*/ 0 w 4181480"/>
              <a:gd name="connsiteY0" fmla="*/ 0 h 9525"/>
              <a:gd name="connsiteX1" fmla="*/ 1931378 w 4181480"/>
              <a:gd name="connsiteY1" fmla="*/ 0 h 9525"/>
              <a:gd name="connsiteX2" fmla="*/ 2464172 w 4181480"/>
              <a:gd name="connsiteY2" fmla="*/ 0 h 9525"/>
              <a:gd name="connsiteX3" fmla="*/ 3382290 w 4181480"/>
              <a:gd name="connsiteY3" fmla="*/ 0 h 9525"/>
              <a:gd name="connsiteX4" fmla="*/ 4181481 w 4181480"/>
              <a:gd name="connsiteY4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1480" h="9525">
                <a:moveTo>
                  <a:pt x="0" y="0"/>
                </a:moveTo>
                <a:lnTo>
                  <a:pt x="1931378" y="0"/>
                </a:lnTo>
                <a:lnTo>
                  <a:pt x="2464172" y="0"/>
                </a:lnTo>
                <a:moveTo>
                  <a:pt x="3382290" y="0"/>
                </a:moveTo>
                <a:lnTo>
                  <a:pt x="4181481" y="0"/>
                </a:lnTo>
              </a:path>
            </a:pathLst>
          </a:custGeom>
          <a:noFill/>
          <a:ln w="9503" cap="flat">
            <a:gradFill>
              <a:gsLst>
                <a:gs pos="0">
                  <a:srgbClr val="172350"/>
                </a:gs>
                <a:gs pos="50000">
                  <a:srgbClr val="172350">
                    <a:alpha val="49804"/>
                  </a:srgbClr>
                </a:gs>
                <a:gs pos="100000">
                  <a:srgbClr val="172350">
                    <a:alpha val="0"/>
                  </a:srgbClr>
                </a:gs>
              </a:gsLst>
              <a:lin ang="5403437" scaled="1"/>
            </a:gradFill>
            <a:custDash>
              <a:ds d="600000" sp="600000"/>
            </a:custDash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06" name="Image 19" descr="preencoded.png"/>
          <p:cNvSpPr/>
          <p:nvPr/>
        </p:nvSpPr>
        <p:spPr>
          <a:xfrm>
            <a:off x="11455400" y="6115050"/>
            <a:ext cx="101600" cy="101600"/>
          </a:xfrm>
          <a:custGeom>
            <a:avLst/>
            <a:gdLst>
              <a:gd name="connsiteX0" fmla="*/ 152400 w 152400"/>
              <a:gd name="connsiteY0" fmla="*/ 76200 h 152400"/>
              <a:gd name="connsiteX1" fmla="*/ 76200 w 152400"/>
              <a:gd name="connsiteY1" fmla="*/ 152400 h 152400"/>
              <a:gd name="connsiteX2" fmla="*/ 0 w 152400"/>
              <a:gd name="connsiteY2" fmla="*/ 76200 h 152400"/>
              <a:gd name="connsiteX3" fmla="*/ 76200 w 152400"/>
              <a:gd name="connsiteY3" fmla="*/ 0 h 152400"/>
              <a:gd name="connsiteX4" fmla="*/ 152400 w 152400"/>
              <a:gd name="connsiteY4" fmla="*/ 762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52400" y="76200"/>
                </a:moveTo>
                <a:cubicBezTo>
                  <a:pt x="152400" y="118284"/>
                  <a:pt x="118284" y="152400"/>
                  <a:pt x="76200" y="152400"/>
                </a:cubicBezTo>
                <a:cubicBezTo>
                  <a:pt x="34116" y="152400"/>
                  <a:pt x="0" y="118284"/>
                  <a:pt x="0" y="76200"/>
                </a:cubicBezTo>
                <a:cubicBezTo>
                  <a:pt x="0" y="34116"/>
                  <a:pt x="34116" y="0"/>
                  <a:pt x="76200" y="0"/>
                </a:cubicBezTo>
                <a:cubicBezTo>
                  <a:pt x="118284" y="0"/>
                  <a:pt x="152400" y="34116"/>
                  <a:pt x="152400" y="76200"/>
                </a:cubicBezTo>
                <a:close/>
              </a:path>
            </a:pathLst>
          </a:custGeom>
          <a:solidFill>
            <a:srgbClr val="2151F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D81C4F81-44A8-D5BD-2B4A-475EFF208E85}"/>
              </a:ext>
            </a:extLst>
          </p:cNvPr>
          <p:cNvGrpSpPr/>
          <p:nvPr/>
        </p:nvGrpSpPr>
        <p:grpSpPr>
          <a:xfrm>
            <a:off x="6899735" y="1727425"/>
            <a:ext cx="3600511" cy="4169884"/>
            <a:chOff x="10349601" y="2591137"/>
            <a:chExt cx="5400767" cy="6254826"/>
          </a:xfrm>
        </p:grpSpPr>
        <p:sp>
          <p:nvSpPr>
            <p:cNvPr id="122" name="图形 120">
              <a:extLst>
                <a:ext uri="{FF2B5EF4-FFF2-40B4-BE49-F238E27FC236}">
                  <a16:creationId xmlns:a16="http://schemas.microsoft.com/office/drawing/2014/main" id="{70742222-9DD6-B2E1-CA73-EF0A39F47E3D}"/>
                </a:ext>
              </a:extLst>
            </p:cNvPr>
            <p:cNvSpPr/>
            <p:nvPr/>
          </p:nvSpPr>
          <p:spPr>
            <a:xfrm>
              <a:off x="12609736" y="2591137"/>
              <a:ext cx="3140632" cy="6254826"/>
            </a:xfrm>
            <a:custGeom>
              <a:avLst/>
              <a:gdLst>
                <a:gd name="connsiteX0" fmla="*/ 2261723 w 3140632"/>
                <a:gd name="connsiteY0" fmla="*/ 0 h 6254826"/>
                <a:gd name="connsiteX1" fmla="*/ 3140633 w 3140632"/>
                <a:gd name="connsiteY1" fmla="*/ 3123867 h 6254826"/>
                <a:gd name="connsiteX2" fmla="*/ 2257365 w 3140632"/>
                <a:gd name="connsiteY2" fmla="*/ 6254826 h 6254826"/>
                <a:gd name="connsiteX3" fmla="*/ 0 w 3140632"/>
                <a:gd name="connsiteY3" fmla="*/ 4998182 h 6254826"/>
                <a:gd name="connsiteX4" fmla="*/ 666630 w 3140632"/>
                <a:gd name="connsiteY4" fmla="*/ 3128624 h 6254826"/>
                <a:gd name="connsiteX5" fmla="*/ 0 w 3140632"/>
                <a:gd name="connsiteY5" fmla="*/ 1259068 h 6254826"/>
                <a:gd name="connsiteX6" fmla="*/ 2261723 w 3140632"/>
                <a:gd name="connsiteY6" fmla="*/ 0 h 625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0632" h="6254826">
                  <a:moveTo>
                    <a:pt x="2261723" y="0"/>
                  </a:moveTo>
                  <a:cubicBezTo>
                    <a:pt x="2819231" y="909343"/>
                    <a:pt x="3140633" y="1979075"/>
                    <a:pt x="3140633" y="3123867"/>
                  </a:cubicBezTo>
                  <a:cubicBezTo>
                    <a:pt x="3140633" y="4271637"/>
                    <a:pt x="2817556" y="5343950"/>
                    <a:pt x="2257365" y="6254826"/>
                  </a:cubicBezTo>
                  <a:lnTo>
                    <a:pt x="0" y="4998182"/>
                  </a:lnTo>
                  <a:cubicBezTo>
                    <a:pt x="416659" y="4488901"/>
                    <a:pt x="666630" y="3837956"/>
                    <a:pt x="666630" y="3128624"/>
                  </a:cubicBezTo>
                  <a:cubicBezTo>
                    <a:pt x="666630" y="2419293"/>
                    <a:pt x="416659" y="1768348"/>
                    <a:pt x="0" y="1259068"/>
                  </a:cubicBezTo>
                  <a:lnTo>
                    <a:pt x="2261723" y="0"/>
                  </a:lnTo>
                  <a:close/>
                </a:path>
              </a:pathLst>
            </a:custGeom>
            <a:solidFill>
              <a:srgbClr val="2D4EFF">
                <a:alpha val="10000"/>
              </a:srgbClr>
            </a:solidFill>
            <a:ln w="9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128" name="图形 123">
              <a:extLst>
                <a:ext uri="{FF2B5EF4-FFF2-40B4-BE49-F238E27FC236}">
                  <a16:creationId xmlns:a16="http://schemas.microsoft.com/office/drawing/2014/main" id="{D62A64E0-D8FB-A37B-B96C-39B570F2C78F}"/>
                </a:ext>
              </a:extLst>
            </p:cNvPr>
            <p:cNvSpPr/>
            <p:nvPr/>
          </p:nvSpPr>
          <p:spPr>
            <a:xfrm>
              <a:off x="10975109" y="3895277"/>
              <a:ext cx="2201884" cy="3646547"/>
            </a:xfrm>
            <a:custGeom>
              <a:avLst/>
              <a:gdLst>
                <a:gd name="connsiteX0" fmla="*/ 0 w 2201884"/>
                <a:gd name="connsiteY0" fmla="*/ 2787421 h 3646547"/>
                <a:gd name="connsiteX1" fmla="*/ 1543278 w 2201884"/>
                <a:gd name="connsiteY1" fmla="*/ 3646548 h 3646547"/>
                <a:gd name="connsiteX2" fmla="*/ 2201884 w 2201884"/>
                <a:gd name="connsiteY2" fmla="*/ 1823272 h 3646547"/>
                <a:gd name="connsiteX3" fmla="*/ 1543278 w 2201884"/>
                <a:gd name="connsiteY3" fmla="*/ 0 h 3646547"/>
                <a:gd name="connsiteX4" fmla="*/ 0 w 2201884"/>
                <a:gd name="connsiteY4" fmla="*/ 859123 h 3646547"/>
                <a:gd name="connsiteX5" fmla="*/ 430235 w 2201884"/>
                <a:gd name="connsiteY5" fmla="*/ 1823272 h 3646547"/>
                <a:gd name="connsiteX6" fmla="*/ 0 w 2201884"/>
                <a:gd name="connsiteY6" fmla="*/ 2787421 h 364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1884" h="3646547">
                  <a:moveTo>
                    <a:pt x="0" y="2787421"/>
                  </a:moveTo>
                  <a:lnTo>
                    <a:pt x="1543278" y="3646548"/>
                  </a:lnTo>
                  <a:cubicBezTo>
                    <a:pt x="1954539" y="3152172"/>
                    <a:pt x="2201884" y="2516607"/>
                    <a:pt x="2201884" y="1823272"/>
                  </a:cubicBezTo>
                  <a:cubicBezTo>
                    <a:pt x="2201884" y="1129938"/>
                    <a:pt x="1954539" y="494370"/>
                    <a:pt x="1543278" y="0"/>
                  </a:cubicBezTo>
                  <a:lnTo>
                    <a:pt x="0" y="859123"/>
                  </a:lnTo>
                  <a:cubicBezTo>
                    <a:pt x="264109" y="1096277"/>
                    <a:pt x="430235" y="1440377"/>
                    <a:pt x="430235" y="1823272"/>
                  </a:cubicBezTo>
                  <a:cubicBezTo>
                    <a:pt x="430235" y="2206168"/>
                    <a:pt x="264109" y="2550268"/>
                    <a:pt x="0" y="2787421"/>
                  </a:cubicBezTo>
                  <a:close/>
                </a:path>
              </a:pathLst>
            </a:custGeom>
            <a:solidFill>
              <a:srgbClr val="2D4EFF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127" name="图形 125">
              <a:extLst>
                <a:ext uri="{FF2B5EF4-FFF2-40B4-BE49-F238E27FC236}">
                  <a16:creationId xmlns:a16="http://schemas.microsoft.com/office/drawing/2014/main" id="{82FBB7B9-950E-8BA1-7A0C-40357BB8F694}"/>
                </a:ext>
              </a:extLst>
            </p:cNvPr>
            <p:cNvSpPr/>
            <p:nvPr/>
          </p:nvSpPr>
          <p:spPr>
            <a:xfrm>
              <a:off x="10349601" y="4789244"/>
              <a:ext cx="947057" cy="1855145"/>
            </a:xfrm>
            <a:custGeom>
              <a:avLst/>
              <a:gdLst>
                <a:gd name="connsiteX0" fmla="*/ 562846 w 947057"/>
                <a:gd name="connsiteY0" fmla="*/ 0 h 1855145"/>
                <a:gd name="connsiteX1" fmla="*/ 3911 w 947057"/>
                <a:gd name="connsiteY1" fmla="*/ 314263 h 1855145"/>
                <a:gd name="connsiteX2" fmla="*/ 154876 w 947057"/>
                <a:gd name="connsiteY2" fmla="*/ 924542 h 1855145"/>
                <a:gd name="connsiteX3" fmla="*/ 0 w 947057"/>
                <a:gd name="connsiteY3" fmla="*/ 1542144 h 1855145"/>
                <a:gd name="connsiteX4" fmla="*/ 556688 w 947057"/>
                <a:gd name="connsiteY4" fmla="*/ 1855145 h 1855145"/>
                <a:gd name="connsiteX5" fmla="*/ 947058 w 947057"/>
                <a:gd name="connsiteY5" fmla="*/ 924542 h 1855145"/>
                <a:gd name="connsiteX6" fmla="*/ 562846 w 947057"/>
                <a:gd name="connsiteY6" fmla="*/ 0 h 185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7057" h="1855145">
                  <a:moveTo>
                    <a:pt x="562846" y="0"/>
                  </a:moveTo>
                  <a:lnTo>
                    <a:pt x="3911" y="314263"/>
                  </a:lnTo>
                  <a:cubicBezTo>
                    <a:pt x="100250" y="496109"/>
                    <a:pt x="154876" y="703882"/>
                    <a:pt x="154876" y="924542"/>
                  </a:cubicBezTo>
                  <a:cubicBezTo>
                    <a:pt x="154876" y="1148171"/>
                    <a:pt x="98770" y="1358569"/>
                    <a:pt x="0" y="1542144"/>
                  </a:cubicBezTo>
                  <a:lnTo>
                    <a:pt x="556688" y="1855145"/>
                  </a:lnTo>
                  <a:cubicBezTo>
                    <a:pt x="797417" y="1619668"/>
                    <a:pt x="947058" y="1289751"/>
                    <a:pt x="947058" y="924542"/>
                  </a:cubicBezTo>
                  <a:cubicBezTo>
                    <a:pt x="947058" y="562455"/>
                    <a:pt x="799966" y="235066"/>
                    <a:pt x="562846" y="0"/>
                  </a:cubicBezTo>
                  <a:close/>
                </a:path>
              </a:pathLst>
            </a:custGeom>
            <a:solidFill>
              <a:srgbClr val="2D4EFF">
                <a:alpha val="30000"/>
              </a:srgbClr>
            </a:solidFill>
            <a:ln w="9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8306F31E-2AA8-BA66-E1BD-E932E10EF62E}"/>
              </a:ext>
            </a:extLst>
          </p:cNvPr>
          <p:cNvGrpSpPr/>
          <p:nvPr/>
        </p:nvGrpSpPr>
        <p:grpSpPr>
          <a:xfrm flipH="1">
            <a:off x="1397368" y="1727425"/>
            <a:ext cx="3600511" cy="4169884"/>
            <a:chOff x="10349601" y="2591137"/>
            <a:chExt cx="5400767" cy="6254826"/>
          </a:xfrm>
        </p:grpSpPr>
        <p:sp>
          <p:nvSpPr>
            <p:cNvPr id="131" name="图形 120">
              <a:extLst>
                <a:ext uri="{FF2B5EF4-FFF2-40B4-BE49-F238E27FC236}">
                  <a16:creationId xmlns:a16="http://schemas.microsoft.com/office/drawing/2014/main" id="{A70C58AD-8086-7BE2-916F-61C70A73185D}"/>
                </a:ext>
              </a:extLst>
            </p:cNvPr>
            <p:cNvSpPr/>
            <p:nvPr/>
          </p:nvSpPr>
          <p:spPr>
            <a:xfrm>
              <a:off x="12609736" y="2591137"/>
              <a:ext cx="3140632" cy="6254826"/>
            </a:xfrm>
            <a:custGeom>
              <a:avLst/>
              <a:gdLst>
                <a:gd name="connsiteX0" fmla="*/ 2261723 w 3140632"/>
                <a:gd name="connsiteY0" fmla="*/ 0 h 6254826"/>
                <a:gd name="connsiteX1" fmla="*/ 3140633 w 3140632"/>
                <a:gd name="connsiteY1" fmla="*/ 3123867 h 6254826"/>
                <a:gd name="connsiteX2" fmla="*/ 2257365 w 3140632"/>
                <a:gd name="connsiteY2" fmla="*/ 6254826 h 6254826"/>
                <a:gd name="connsiteX3" fmla="*/ 0 w 3140632"/>
                <a:gd name="connsiteY3" fmla="*/ 4998182 h 6254826"/>
                <a:gd name="connsiteX4" fmla="*/ 666630 w 3140632"/>
                <a:gd name="connsiteY4" fmla="*/ 3128624 h 6254826"/>
                <a:gd name="connsiteX5" fmla="*/ 0 w 3140632"/>
                <a:gd name="connsiteY5" fmla="*/ 1259068 h 6254826"/>
                <a:gd name="connsiteX6" fmla="*/ 2261723 w 3140632"/>
                <a:gd name="connsiteY6" fmla="*/ 0 h 625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0632" h="6254826">
                  <a:moveTo>
                    <a:pt x="2261723" y="0"/>
                  </a:moveTo>
                  <a:cubicBezTo>
                    <a:pt x="2819231" y="909343"/>
                    <a:pt x="3140633" y="1979075"/>
                    <a:pt x="3140633" y="3123867"/>
                  </a:cubicBezTo>
                  <a:cubicBezTo>
                    <a:pt x="3140633" y="4271637"/>
                    <a:pt x="2817556" y="5343950"/>
                    <a:pt x="2257365" y="6254826"/>
                  </a:cubicBezTo>
                  <a:lnTo>
                    <a:pt x="0" y="4998182"/>
                  </a:lnTo>
                  <a:cubicBezTo>
                    <a:pt x="416659" y="4488901"/>
                    <a:pt x="666630" y="3837956"/>
                    <a:pt x="666630" y="3128624"/>
                  </a:cubicBezTo>
                  <a:cubicBezTo>
                    <a:pt x="666630" y="2419293"/>
                    <a:pt x="416659" y="1768348"/>
                    <a:pt x="0" y="1259068"/>
                  </a:cubicBezTo>
                  <a:lnTo>
                    <a:pt x="2261723" y="0"/>
                  </a:lnTo>
                  <a:close/>
                </a:path>
              </a:pathLst>
            </a:custGeom>
            <a:solidFill>
              <a:srgbClr val="2D4EFF">
                <a:alpha val="10000"/>
              </a:srgbClr>
            </a:solidFill>
            <a:ln w="9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132" name="图形 123">
              <a:extLst>
                <a:ext uri="{FF2B5EF4-FFF2-40B4-BE49-F238E27FC236}">
                  <a16:creationId xmlns:a16="http://schemas.microsoft.com/office/drawing/2014/main" id="{ADA9D0C5-AAA2-9185-8020-AC8D4DC95523}"/>
                </a:ext>
              </a:extLst>
            </p:cNvPr>
            <p:cNvSpPr/>
            <p:nvPr/>
          </p:nvSpPr>
          <p:spPr>
            <a:xfrm>
              <a:off x="10975109" y="3895277"/>
              <a:ext cx="2201884" cy="3646547"/>
            </a:xfrm>
            <a:custGeom>
              <a:avLst/>
              <a:gdLst>
                <a:gd name="connsiteX0" fmla="*/ 0 w 2201884"/>
                <a:gd name="connsiteY0" fmla="*/ 2787421 h 3646547"/>
                <a:gd name="connsiteX1" fmla="*/ 1543278 w 2201884"/>
                <a:gd name="connsiteY1" fmla="*/ 3646548 h 3646547"/>
                <a:gd name="connsiteX2" fmla="*/ 2201884 w 2201884"/>
                <a:gd name="connsiteY2" fmla="*/ 1823272 h 3646547"/>
                <a:gd name="connsiteX3" fmla="*/ 1543278 w 2201884"/>
                <a:gd name="connsiteY3" fmla="*/ 0 h 3646547"/>
                <a:gd name="connsiteX4" fmla="*/ 0 w 2201884"/>
                <a:gd name="connsiteY4" fmla="*/ 859123 h 3646547"/>
                <a:gd name="connsiteX5" fmla="*/ 430235 w 2201884"/>
                <a:gd name="connsiteY5" fmla="*/ 1823272 h 3646547"/>
                <a:gd name="connsiteX6" fmla="*/ 0 w 2201884"/>
                <a:gd name="connsiteY6" fmla="*/ 2787421 h 364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1884" h="3646547">
                  <a:moveTo>
                    <a:pt x="0" y="2787421"/>
                  </a:moveTo>
                  <a:lnTo>
                    <a:pt x="1543278" y="3646548"/>
                  </a:lnTo>
                  <a:cubicBezTo>
                    <a:pt x="1954539" y="3152172"/>
                    <a:pt x="2201884" y="2516607"/>
                    <a:pt x="2201884" y="1823272"/>
                  </a:cubicBezTo>
                  <a:cubicBezTo>
                    <a:pt x="2201884" y="1129938"/>
                    <a:pt x="1954539" y="494370"/>
                    <a:pt x="1543278" y="0"/>
                  </a:cubicBezTo>
                  <a:lnTo>
                    <a:pt x="0" y="859123"/>
                  </a:lnTo>
                  <a:cubicBezTo>
                    <a:pt x="264109" y="1096277"/>
                    <a:pt x="430235" y="1440377"/>
                    <a:pt x="430235" y="1823272"/>
                  </a:cubicBezTo>
                  <a:cubicBezTo>
                    <a:pt x="430235" y="2206168"/>
                    <a:pt x="264109" y="2550268"/>
                    <a:pt x="0" y="2787421"/>
                  </a:cubicBezTo>
                  <a:close/>
                </a:path>
              </a:pathLst>
            </a:custGeom>
            <a:solidFill>
              <a:srgbClr val="2D4EFF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133" name="图形 125">
              <a:extLst>
                <a:ext uri="{FF2B5EF4-FFF2-40B4-BE49-F238E27FC236}">
                  <a16:creationId xmlns:a16="http://schemas.microsoft.com/office/drawing/2014/main" id="{07417C78-19BE-D606-81E2-F3F76148319D}"/>
                </a:ext>
              </a:extLst>
            </p:cNvPr>
            <p:cNvSpPr/>
            <p:nvPr/>
          </p:nvSpPr>
          <p:spPr>
            <a:xfrm>
              <a:off x="10349601" y="4789244"/>
              <a:ext cx="947057" cy="1855145"/>
            </a:xfrm>
            <a:custGeom>
              <a:avLst/>
              <a:gdLst>
                <a:gd name="connsiteX0" fmla="*/ 562846 w 947057"/>
                <a:gd name="connsiteY0" fmla="*/ 0 h 1855145"/>
                <a:gd name="connsiteX1" fmla="*/ 3911 w 947057"/>
                <a:gd name="connsiteY1" fmla="*/ 314263 h 1855145"/>
                <a:gd name="connsiteX2" fmla="*/ 154876 w 947057"/>
                <a:gd name="connsiteY2" fmla="*/ 924542 h 1855145"/>
                <a:gd name="connsiteX3" fmla="*/ 0 w 947057"/>
                <a:gd name="connsiteY3" fmla="*/ 1542144 h 1855145"/>
                <a:gd name="connsiteX4" fmla="*/ 556688 w 947057"/>
                <a:gd name="connsiteY4" fmla="*/ 1855145 h 1855145"/>
                <a:gd name="connsiteX5" fmla="*/ 947058 w 947057"/>
                <a:gd name="connsiteY5" fmla="*/ 924542 h 1855145"/>
                <a:gd name="connsiteX6" fmla="*/ 562846 w 947057"/>
                <a:gd name="connsiteY6" fmla="*/ 0 h 185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7057" h="1855145">
                  <a:moveTo>
                    <a:pt x="562846" y="0"/>
                  </a:moveTo>
                  <a:lnTo>
                    <a:pt x="3911" y="314263"/>
                  </a:lnTo>
                  <a:cubicBezTo>
                    <a:pt x="100250" y="496109"/>
                    <a:pt x="154876" y="703882"/>
                    <a:pt x="154876" y="924542"/>
                  </a:cubicBezTo>
                  <a:cubicBezTo>
                    <a:pt x="154876" y="1148171"/>
                    <a:pt x="98770" y="1358569"/>
                    <a:pt x="0" y="1542144"/>
                  </a:cubicBezTo>
                  <a:lnTo>
                    <a:pt x="556688" y="1855145"/>
                  </a:lnTo>
                  <a:cubicBezTo>
                    <a:pt x="797417" y="1619668"/>
                    <a:pt x="947058" y="1289751"/>
                    <a:pt x="947058" y="924542"/>
                  </a:cubicBezTo>
                  <a:cubicBezTo>
                    <a:pt x="947058" y="562455"/>
                    <a:pt x="799966" y="235066"/>
                    <a:pt x="562846" y="0"/>
                  </a:cubicBezTo>
                  <a:close/>
                </a:path>
              </a:pathLst>
            </a:custGeom>
            <a:solidFill>
              <a:srgbClr val="2D4EFF">
                <a:alpha val="30000"/>
              </a:srgbClr>
            </a:solidFill>
            <a:ln w="9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</p:grpSp>
      <p:sp>
        <p:nvSpPr>
          <p:cNvPr id="22" name="Text 0"/>
          <p:cNvSpPr/>
          <p:nvPr/>
        </p:nvSpPr>
        <p:spPr>
          <a:xfrm>
            <a:off x="2025650" y="2705100"/>
            <a:ext cx="4953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00"/>
              </a:lnSpc>
            </a:pPr>
            <a:r>
              <a:rPr lang="en-US" sz="950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正向影响</a:t>
            </a:r>
            <a:endParaRPr lang="en-US" sz="950" dirty="0"/>
          </a:p>
        </p:txBody>
      </p:sp>
      <p:sp>
        <p:nvSpPr>
          <p:cNvPr id="23" name="Text 1"/>
          <p:cNvSpPr/>
          <p:nvPr/>
        </p:nvSpPr>
        <p:spPr>
          <a:xfrm>
            <a:off x="1968500" y="1104900"/>
            <a:ext cx="4953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00"/>
              </a:lnSpc>
            </a:pPr>
            <a:r>
              <a:rPr lang="en-US" sz="950" dirty="0">
                <a:solidFill>
                  <a:srgbClr val="1A2DFF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认知阶段</a:t>
            </a:r>
            <a:endParaRPr lang="en-US" sz="950" dirty="0"/>
          </a:p>
        </p:txBody>
      </p:sp>
      <p:sp>
        <p:nvSpPr>
          <p:cNvPr id="24" name="Text 2"/>
          <p:cNvSpPr/>
          <p:nvPr/>
        </p:nvSpPr>
        <p:spPr>
          <a:xfrm>
            <a:off x="7670800" y="1104900"/>
            <a:ext cx="4953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00"/>
              </a:lnSpc>
            </a:pPr>
            <a:r>
              <a:rPr lang="en-US" sz="950" dirty="0">
                <a:solidFill>
                  <a:srgbClr val="1A2DFF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探索阶段</a:t>
            </a:r>
            <a:endParaRPr lang="en-US" sz="950" dirty="0"/>
          </a:p>
        </p:txBody>
      </p:sp>
      <p:sp>
        <p:nvSpPr>
          <p:cNvPr id="25" name="Text 3"/>
          <p:cNvSpPr/>
          <p:nvPr/>
        </p:nvSpPr>
        <p:spPr>
          <a:xfrm>
            <a:off x="1847850" y="1308100"/>
            <a:ext cx="7366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00"/>
              </a:lnSpc>
            </a:pPr>
            <a:r>
              <a:rPr lang="en-US" sz="950" dirty="0">
                <a:solidFill>
                  <a:srgbClr val="9194A4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产生创作动机</a:t>
            </a:r>
            <a:endParaRPr lang="en-US" sz="950" dirty="0"/>
          </a:p>
        </p:txBody>
      </p:sp>
      <p:sp>
        <p:nvSpPr>
          <p:cNvPr id="26" name="Text 4"/>
          <p:cNvSpPr/>
          <p:nvPr/>
        </p:nvSpPr>
        <p:spPr>
          <a:xfrm>
            <a:off x="7550150" y="1308100"/>
            <a:ext cx="7366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00"/>
              </a:lnSpc>
            </a:pPr>
            <a:r>
              <a:rPr lang="en-US" sz="950" dirty="0">
                <a:solidFill>
                  <a:srgbClr val="9194A4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尝试内容创造</a:t>
            </a:r>
            <a:endParaRPr lang="en-US" sz="950" dirty="0"/>
          </a:p>
        </p:txBody>
      </p:sp>
      <p:sp>
        <p:nvSpPr>
          <p:cNvPr id="27" name="Text 5"/>
          <p:cNvSpPr/>
          <p:nvPr/>
        </p:nvSpPr>
        <p:spPr>
          <a:xfrm>
            <a:off x="1962150" y="3219450"/>
            <a:ext cx="6159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00"/>
              </a:lnSpc>
            </a:pPr>
            <a:r>
              <a:rPr lang="en-US" sz="950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高生命周期</a:t>
            </a:r>
            <a:endParaRPr lang="en-US" sz="950" dirty="0"/>
          </a:p>
        </p:txBody>
      </p:sp>
      <p:sp>
        <p:nvSpPr>
          <p:cNvPr id="28" name="Text 6"/>
          <p:cNvSpPr/>
          <p:nvPr/>
        </p:nvSpPr>
        <p:spPr>
          <a:xfrm>
            <a:off x="2025650" y="3733800"/>
            <a:ext cx="4953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00"/>
              </a:lnSpc>
            </a:pPr>
            <a:r>
              <a:rPr lang="en-US" sz="950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正面反馈</a:t>
            </a:r>
            <a:endParaRPr lang="en-US" sz="950" dirty="0"/>
          </a:p>
        </p:txBody>
      </p:sp>
      <p:sp>
        <p:nvSpPr>
          <p:cNvPr id="29" name="Text 7"/>
          <p:cNvSpPr/>
          <p:nvPr/>
        </p:nvSpPr>
        <p:spPr>
          <a:xfrm>
            <a:off x="2025650" y="4248150"/>
            <a:ext cx="4953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00"/>
              </a:lnSpc>
            </a:pPr>
            <a:r>
              <a:rPr lang="en-US" sz="950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产品建议</a:t>
            </a:r>
            <a:endParaRPr lang="en-US" sz="950" dirty="0"/>
          </a:p>
        </p:txBody>
      </p:sp>
      <p:sp>
        <p:nvSpPr>
          <p:cNvPr id="30" name="Text 8"/>
          <p:cNvSpPr/>
          <p:nvPr/>
        </p:nvSpPr>
        <p:spPr>
          <a:xfrm>
            <a:off x="2025650" y="4762500"/>
            <a:ext cx="4953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00"/>
              </a:lnSpc>
            </a:pPr>
            <a:r>
              <a:rPr lang="en-US" sz="950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高续签率</a:t>
            </a:r>
            <a:endParaRPr lang="en-US" sz="950" dirty="0"/>
          </a:p>
        </p:txBody>
      </p:sp>
      <p:sp>
        <p:nvSpPr>
          <p:cNvPr id="31" name="Text 9"/>
          <p:cNvSpPr/>
          <p:nvPr/>
        </p:nvSpPr>
        <p:spPr>
          <a:xfrm>
            <a:off x="3657600" y="3365500"/>
            <a:ext cx="4953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00"/>
              </a:lnSpc>
            </a:pPr>
            <a:r>
              <a:rPr lang="en-US" sz="950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生命周期</a:t>
            </a:r>
            <a:endParaRPr lang="en-US" sz="950" dirty="0"/>
          </a:p>
        </p:txBody>
      </p:sp>
      <p:sp>
        <p:nvSpPr>
          <p:cNvPr id="32" name="Text 10"/>
          <p:cNvSpPr/>
          <p:nvPr/>
        </p:nvSpPr>
        <p:spPr>
          <a:xfrm>
            <a:off x="3657600" y="3759200"/>
            <a:ext cx="4953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00"/>
              </a:lnSpc>
            </a:pPr>
            <a:r>
              <a:rPr lang="en-US" sz="950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用户反馈</a:t>
            </a:r>
            <a:endParaRPr lang="en-US" sz="950" dirty="0"/>
          </a:p>
        </p:txBody>
      </p:sp>
      <p:sp>
        <p:nvSpPr>
          <p:cNvPr id="33" name="Text 11"/>
          <p:cNvSpPr/>
          <p:nvPr/>
        </p:nvSpPr>
        <p:spPr>
          <a:xfrm>
            <a:off x="4527550" y="3733800"/>
            <a:ext cx="2540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00"/>
              </a:lnSpc>
            </a:pPr>
            <a:r>
              <a:rPr lang="en-US" sz="950" dirty="0">
                <a:solidFill>
                  <a:srgbClr val="2D4EFF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转化</a:t>
            </a:r>
            <a:endParaRPr lang="en-US" sz="950" dirty="0"/>
          </a:p>
        </p:txBody>
      </p:sp>
      <p:sp>
        <p:nvSpPr>
          <p:cNvPr id="34" name="Text 12"/>
          <p:cNvSpPr/>
          <p:nvPr/>
        </p:nvSpPr>
        <p:spPr>
          <a:xfrm>
            <a:off x="3270250" y="3733800"/>
            <a:ext cx="2540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00"/>
              </a:lnSpc>
            </a:pPr>
            <a:r>
              <a:rPr lang="en-US" sz="950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迭代</a:t>
            </a:r>
            <a:endParaRPr lang="en-US" sz="950" dirty="0"/>
          </a:p>
        </p:txBody>
      </p:sp>
      <p:sp>
        <p:nvSpPr>
          <p:cNvPr id="35" name="Text 13"/>
          <p:cNvSpPr/>
          <p:nvPr/>
        </p:nvSpPr>
        <p:spPr>
          <a:xfrm>
            <a:off x="3657600" y="4108450"/>
            <a:ext cx="6159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00"/>
              </a:lnSpc>
            </a:pPr>
            <a:r>
              <a:rPr lang="en-US" sz="950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商业续签率</a:t>
            </a:r>
            <a:endParaRPr lang="en-US" sz="950" dirty="0"/>
          </a:p>
        </p:txBody>
      </p:sp>
      <p:sp>
        <p:nvSpPr>
          <p:cNvPr id="36" name="Text 14"/>
          <p:cNvSpPr/>
          <p:nvPr/>
        </p:nvSpPr>
        <p:spPr>
          <a:xfrm>
            <a:off x="7861300" y="3403600"/>
            <a:ext cx="4953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00"/>
              </a:lnSpc>
            </a:pPr>
            <a:r>
              <a:rPr lang="en-US" sz="950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探索问题</a:t>
            </a:r>
            <a:endParaRPr lang="en-US" sz="950" dirty="0"/>
          </a:p>
        </p:txBody>
      </p:sp>
      <p:sp>
        <p:nvSpPr>
          <p:cNvPr id="37" name="Text 15"/>
          <p:cNvSpPr/>
          <p:nvPr/>
        </p:nvSpPr>
        <p:spPr>
          <a:xfrm>
            <a:off x="9271000" y="3244850"/>
            <a:ext cx="6159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100"/>
              </a:lnSpc>
            </a:pPr>
            <a:r>
              <a:rPr lang="en-US" sz="950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低生命周期</a:t>
            </a:r>
            <a:endParaRPr lang="en-US" sz="950" dirty="0"/>
          </a:p>
        </p:txBody>
      </p:sp>
      <p:sp>
        <p:nvSpPr>
          <p:cNvPr id="38" name="Text 16"/>
          <p:cNvSpPr/>
          <p:nvPr/>
        </p:nvSpPr>
        <p:spPr>
          <a:xfrm>
            <a:off x="9328150" y="3759200"/>
            <a:ext cx="4953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100"/>
              </a:lnSpc>
            </a:pPr>
            <a:r>
              <a:rPr lang="en-US" sz="950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负面反馈</a:t>
            </a:r>
            <a:endParaRPr lang="en-US" sz="950" dirty="0"/>
          </a:p>
        </p:txBody>
      </p:sp>
      <p:sp>
        <p:nvSpPr>
          <p:cNvPr id="39" name="Text 17"/>
          <p:cNvSpPr/>
          <p:nvPr/>
        </p:nvSpPr>
        <p:spPr>
          <a:xfrm>
            <a:off x="9328150" y="4273550"/>
            <a:ext cx="4953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100"/>
              </a:lnSpc>
            </a:pPr>
            <a:r>
              <a:rPr lang="en-US" sz="950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问题归因</a:t>
            </a:r>
            <a:endParaRPr lang="en-US" sz="950" dirty="0"/>
          </a:p>
        </p:txBody>
      </p:sp>
      <p:sp>
        <p:nvSpPr>
          <p:cNvPr id="40" name="Text 18"/>
          <p:cNvSpPr/>
          <p:nvPr/>
        </p:nvSpPr>
        <p:spPr>
          <a:xfrm>
            <a:off x="7861300" y="4025900"/>
            <a:ext cx="4953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00"/>
              </a:lnSpc>
            </a:pPr>
            <a:r>
              <a:rPr lang="en-US" sz="950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问题定位</a:t>
            </a:r>
            <a:endParaRPr lang="en-US" sz="950" dirty="0"/>
          </a:p>
        </p:txBody>
      </p:sp>
      <p:sp>
        <p:nvSpPr>
          <p:cNvPr id="41" name="Text 19"/>
          <p:cNvSpPr/>
          <p:nvPr/>
        </p:nvSpPr>
        <p:spPr>
          <a:xfrm>
            <a:off x="7112000" y="3759200"/>
            <a:ext cx="2540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00"/>
              </a:lnSpc>
            </a:pPr>
            <a:r>
              <a:rPr lang="en-US" sz="950" dirty="0">
                <a:solidFill>
                  <a:srgbClr val="2D4EFF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沉淀</a:t>
            </a:r>
            <a:endParaRPr lang="en-US" sz="950" dirty="0"/>
          </a:p>
        </p:txBody>
      </p:sp>
      <p:sp>
        <p:nvSpPr>
          <p:cNvPr id="42" name="Text 20"/>
          <p:cNvSpPr/>
          <p:nvPr/>
        </p:nvSpPr>
        <p:spPr>
          <a:xfrm>
            <a:off x="5626100" y="3733800"/>
            <a:ext cx="6477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50"/>
              </a:lnSpc>
            </a:pPr>
            <a:r>
              <a:rPr lang="en-US" sz="1250" dirty="0">
                <a:solidFill>
                  <a:srgbClr val="FFFFFF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软性评估</a:t>
            </a:r>
            <a:endParaRPr lang="en-US" sz="1250" dirty="0"/>
          </a:p>
        </p:txBody>
      </p:sp>
      <p:sp>
        <p:nvSpPr>
          <p:cNvPr id="43" name="Text 21"/>
          <p:cNvSpPr/>
          <p:nvPr/>
        </p:nvSpPr>
        <p:spPr>
          <a:xfrm>
            <a:off x="5321300" y="3200400"/>
            <a:ext cx="3683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00"/>
              </a:lnSpc>
            </a:pPr>
            <a:r>
              <a:rPr lang="en-US" sz="700" dirty="0">
                <a:solidFill>
                  <a:srgbClr val="FFFFFF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了解社区</a:t>
            </a:r>
            <a:endParaRPr lang="en-US" sz="700" dirty="0"/>
          </a:p>
        </p:txBody>
      </p:sp>
      <p:sp>
        <p:nvSpPr>
          <p:cNvPr id="44" name="Text 22"/>
          <p:cNvSpPr/>
          <p:nvPr/>
        </p:nvSpPr>
        <p:spPr>
          <a:xfrm>
            <a:off x="4679950" y="2286000"/>
            <a:ext cx="52070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950"/>
              </a:lnSpc>
            </a:pPr>
            <a:r>
              <a:rPr lang="en-US" sz="800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创作者动力</a:t>
            </a:r>
            <a:endParaRPr lang="en-US" sz="800" dirty="0"/>
          </a:p>
        </p:txBody>
      </p:sp>
      <p:sp>
        <p:nvSpPr>
          <p:cNvPr id="45" name="Text 23"/>
          <p:cNvSpPr/>
          <p:nvPr/>
        </p:nvSpPr>
        <p:spPr>
          <a:xfrm>
            <a:off x="6667500" y="2279650"/>
            <a:ext cx="52070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950"/>
              </a:lnSpc>
            </a:pPr>
            <a:r>
              <a:rPr lang="en-US" sz="800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消费者需求</a:t>
            </a:r>
            <a:endParaRPr lang="en-US" sz="800" dirty="0"/>
          </a:p>
        </p:txBody>
      </p:sp>
      <p:sp>
        <p:nvSpPr>
          <p:cNvPr id="46" name="Text 24"/>
          <p:cNvSpPr/>
          <p:nvPr/>
        </p:nvSpPr>
        <p:spPr>
          <a:xfrm>
            <a:off x="5753100" y="3200400"/>
            <a:ext cx="3683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00"/>
              </a:lnSpc>
            </a:pPr>
            <a:r>
              <a:rPr lang="en-US" sz="700" dirty="0">
                <a:solidFill>
                  <a:srgbClr val="FFFFFF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发现内容</a:t>
            </a:r>
            <a:endParaRPr lang="en-US" sz="700" dirty="0"/>
          </a:p>
        </p:txBody>
      </p:sp>
      <p:sp>
        <p:nvSpPr>
          <p:cNvPr id="47" name="Text 25"/>
          <p:cNvSpPr/>
          <p:nvPr/>
        </p:nvSpPr>
        <p:spPr>
          <a:xfrm>
            <a:off x="5511800" y="3397250"/>
            <a:ext cx="3683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00"/>
              </a:lnSpc>
            </a:pPr>
            <a:r>
              <a:rPr lang="en-US" sz="700" dirty="0">
                <a:solidFill>
                  <a:srgbClr val="FFFFFF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关系价值</a:t>
            </a:r>
            <a:endParaRPr lang="en-US" sz="700" dirty="0"/>
          </a:p>
        </p:txBody>
      </p:sp>
      <p:sp>
        <p:nvSpPr>
          <p:cNvPr id="48" name="Text 26"/>
          <p:cNvSpPr/>
          <p:nvPr/>
        </p:nvSpPr>
        <p:spPr>
          <a:xfrm>
            <a:off x="5626100" y="4191000"/>
            <a:ext cx="5461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00"/>
              </a:lnSpc>
            </a:pPr>
            <a:r>
              <a:rPr lang="en-US" sz="700" dirty="0">
                <a:solidFill>
                  <a:srgbClr val="FFFFFF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产生传作动机</a:t>
            </a:r>
            <a:endParaRPr lang="en-US" sz="700" dirty="0"/>
          </a:p>
        </p:txBody>
      </p:sp>
      <p:sp>
        <p:nvSpPr>
          <p:cNvPr id="49" name="Text 27"/>
          <p:cNvSpPr/>
          <p:nvPr/>
        </p:nvSpPr>
        <p:spPr>
          <a:xfrm>
            <a:off x="5626100" y="4375150"/>
            <a:ext cx="5461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00"/>
              </a:lnSpc>
            </a:pPr>
            <a:r>
              <a:rPr lang="en-US" sz="700" dirty="0">
                <a:solidFill>
                  <a:srgbClr val="FFFFFF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尝试内容创作</a:t>
            </a:r>
            <a:endParaRPr lang="en-US" sz="700" dirty="0"/>
          </a:p>
        </p:txBody>
      </p:sp>
      <p:sp>
        <p:nvSpPr>
          <p:cNvPr id="50" name="Text 28"/>
          <p:cNvSpPr/>
          <p:nvPr/>
        </p:nvSpPr>
        <p:spPr>
          <a:xfrm>
            <a:off x="6007100" y="3397250"/>
            <a:ext cx="3683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00"/>
              </a:lnSpc>
            </a:pPr>
            <a:r>
              <a:rPr lang="en-US" sz="700" dirty="0">
                <a:solidFill>
                  <a:srgbClr val="FFFFFF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社区心智</a:t>
            </a:r>
            <a:endParaRPr lang="en-US" sz="700" dirty="0"/>
          </a:p>
        </p:txBody>
      </p:sp>
      <p:sp>
        <p:nvSpPr>
          <p:cNvPr id="51" name="Text 29"/>
          <p:cNvSpPr/>
          <p:nvPr/>
        </p:nvSpPr>
        <p:spPr>
          <a:xfrm>
            <a:off x="6210300" y="3200400"/>
            <a:ext cx="3683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00"/>
              </a:lnSpc>
            </a:pPr>
            <a:r>
              <a:rPr lang="en-US" sz="700" dirty="0">
                <a:solidFill>
                  <a:srgbClr val="FFFFFF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内容互动</a:t>
            </a:r>
            <a:endParaRPr lang="en-US" sz="700" dirty="0"/>
          </a:p>
        </p:txBody>
      </p:sp>
      <p:sp>
        <p:nvSpPr>
          <p:cNvPr id="52" name="Text 30"/>
          <p:cNvSpPr/>
          <p:nvPr/>
        </p:nvSpPr>
        <p:spPr>
          <a:xfrm>
            <a:off x="4673600" y="1104900"/>
            <a:ext cx="4953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00"/>
              </a:lnSpc>
            </a:pPr>
            <a:r>
              <a:rPr lang="en-US" sz="950" dirty="0">
                <a:solidFill>
                  <a:srgbClr val="1A2DFF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探索阶段</a:t>
            </a:r>
            <a:endParaRPr lang="en-US" sz="950" dirty="0"/>
          </a:p>
        </p:txBody>
      </p:sp>
      <p:sp>
        <p:nvSpPr>
          <p:cNvPr id="53" name="Text 31"/>
          <p:cNvSpPr/>
          <p:nvPr/>
        </p:nvSpPr>
        <p:spPr>
          <a:xfrm>
            <a:off x="7670800" y="1104900"/>
            <a:ext cx="4953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00"/>
              </a:lnSpc>
            </a:pPr>
            <a:r>
              <a:rPr lang="en-US" sz="950" dirty="0">
                <a:solidFill>
                  <a:srgbClr val="1A2DFF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探索阶段</a:t>
            </a:r>
            <a:endParaRPr lang="en-US" sz="950" dirty="0"/>
          </a:p>
        </p:txBody>
      </p:sp>
      <p:sp>
        <p:nvSpPr>
          <p:cNvPr id="54" name="Text 32"/>
          <p:cNvSpPr/>
          <p:nvPr/>
        </p:nvSpPr>
        <p:spPr>
          <a:xfrm>
            <a:off x="9518650" y="1104900"/>
            <a:ext cx="4953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00"/>
              </a:lnSpc>
            </a:pPr>
            <a:r>
              <a:rPr lang="en-US" sz="950" dirty="0">
                <a:solidFill>
                  <a:srgbClr val="1A2DFF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探索阶段</a:t>
            </a:r>
            <a:endParaRPr lang="en-US" sz="950" dirty="0"/>
          </a:p>
        </p:txBody>
      </p:sp>
      <p:sp>
        <p:nvSpPr>
          <p:cNvPr id="55" name="Text 33"/>
          <p:cNvSpPr/>
          <p:nvPr/>
        </p:nvSpPr>
        <p:spPr>
          <a:xfrm>
            <a:off x="4552950" y="1308100"/>
            <a:ext cx="7366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00"/>
              </a:lnSpc>
            </a:pPr>
            <a:r>
              <a:rPr lang="en-US" sz="950" dirty="0">
                <a:solidFill>
                  <a:srgbClr val="9194A4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尝试内容创造</a:t>
            </a:r>
            <a:endParaRPr lang="en-US" sz="950" dirty="0"/>
          </a:p>
        </p:txBody>
      </p:sp>
      <p:sp>
        <p:nvSpPr>
          <p:cNvPr id="56" name="Text 34"/>
          <p:cNvSpPr/>
          <p:nvPr/>
        </p:nvSpPr>
        <p:spPr>
          <a:xfrm>
            <a:off x="7550150" y="1308100"/>
            <a:ext cx="7366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00"/>
              </a:lnSpc>
            </a:pPr>
            <a:r>
              <a:rPr lang="en-US" sz="950" dirty="0">
                <a:solidFill>
                  <a:srgbClr val="9194A4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尝试内容创造</a:t>
            </a:r>
            <a:endParaRPr lang="en-US" sz="950" dirty="0"/>
          </a:p>
        </p:txBody>
      </p:sp>
      <p:sp>
        <p:nvSpPr>
          <p:cNvPr id="57" name="Text 35"/>
          <p:cNvSpPr/>
          <p:nvPr/>
        </p:nvSpPr>
        <p:spPr>
          <a:xfrm>
            <a:off x="9398000" y="1308100"/>
            <a:ext cx="7366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00"/>
              </a:lnSpc>
            </a:pPr>
            <a:r>
              <a:rPr lang="en-US" sz="950" dirty="0">
                <a:solidFill>
                  <a:srgbClr val="9194A4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尝试内容创造</a:t>
            </a:r>
            <a:endParaRPr lang="en-US" sz="950" dirty="0"/>
          </a:p>
        </p:txBody>
      </p:sp>
      <p:sp>
        <p:nvSpPr>
          <p:cNvPr id="58" name="Text 36"/>
          <p:cNvSpPr/>
          <p:nvPr/>
        </p:nvSpPr>
        <p:spPr>
          <a:xfrm>
            <a:off x="10242550" y="6064250"/>
            <a:ext cx="184150" cy="196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28"/>
              </a:lnSpc>
            </a:pPr>
            <a:r>
              <a:rPr lang="en-US" sz="987" dirty="0">
                <a:solidFill>
                  <a:srgbClr val="28292C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Fb</a:t>
            </a:r>
            <a:endParaRPr lang="en-US" sz="987" dirty="0"/>
          </a:p>
        </p:txBody>
      </p:sp>
      <p:sp>
        <p:nvSpPr>
          <p:cNvPr id="59" name="Text 37"/>
          <p:cNvSpPr/>
          <p:nvPr/>
        </p:nvSpPr>
        <p:spPr>
          <a:xfrm>
            <a:off x="10636250" y="6064250"/>
            <a:ext cx="146050" cy="196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28"/>
              </a:lnSpc>
            </a:pPr>
            <a:r>
              <a:rPr lang="en-US" sz="987" dirty="0">
                <a:solidFill>
                  <a:srgbClr val="28292C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In</a:t>
            </a:r>
            <a:endParaRPr lang="en-US" sz="987" dirty="0"/>
          </a:p>
        </p:txBody>
      </p:sp>
      <p:sp>
        <p:nvSpPr>
          <p:cNvPr id="60" name="Text 38"/>
          <p:cNvSpPr/>
          <p:nvPr/>
        </p:nvSpPr>
        <p:spPr>
          <a:xfrm>
            <a:off x="10991850" y="6064250"/>
            <a:ext cx="209550" cy="196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28"/>
              </a:lnSpc>
            </a:pPr>
            <a:r>
              <a:rPr lang="en-US" sz="987" dirty="0" err="1">
                <a:solidFill>
                  <a:srgbClr val="28292C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Iw</a:t>
            </a:r>
            <a:endParaRPr lang="en-US" sz="987" dirty="0"/>
          </a:p>
        </p:txBody>
      </p:sp>
      <p:sp>
        <p:nvSpPr>
          <p:cNvPr id="101" name="Text 0">
            <a:extLst>
              <a:ext uri="{FF2B5EF4-FFF2-40B4-BE49-F238E27FC236}">
                <a16:creationId xmlns:a16="http://schemas.microsoft.com/office/drawing/2014/main" id="{78BA1AD8-A672-F2C7-3D20-05DE3E8F38C8}"/>
              </a:ext>
            </a:extLst>
          </p:cNvPr>
          <p:cNvSpPr/>
          <p:nvPr/>
        </p:nvSpPr>
        <p:spPr>
          <a:xfrm>
            <a:off x="622300" y="6108700"/>
            <a:ext cx="33655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81"/>
              </a:lnSpc>
            </a:pPr>
            <a:r>
              <a:rPr lang="en-US" sz="600" kern="0" spc="15" dirty="0">
                <a:solidFill>
                  <a:srgbClr val="141721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By Yu</a:t>
            </a:r>
            <a:endParaRPr lang="en-US" sz="600" dirty="0"/>
          </a:p>
        </p:txBody>
      </p:sp>
      <p:sp>
        <p:nvSpPr>
          <p:cNvPr id="102" name="Text 1">
            <a:extLst>
              <a:ext uri="{FF2B5EF4-FFF2-40B4-BE49-F238E27FC236}">
                <a16:creationId xmlns:a16="http://schemas.microsoft.com/office/drawing/2014/main" id="{11C7E395-22CE-8818-DD29-5E27E1F83D04}"/>
              </a:ext>
            </a:extLst>
          </p:cNvPr>
          <p:cNvSpPr/>
          <p:nvPr/>
        </p:nvSpPr>
        <p:spPr>
          <a:xfrm>
            <a:off x="1073150" y="6108700"/>
            <a:ext cx="4318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81"/>
              </a:lnSpc>
            </a:pPr>
            <a:r>
              <a:rPr lang="en-US" sz="600" kern="0" spc="15" dirty="0">
                <a:solidFill>
                  <a:srgbClr val="141721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2021-2022</a:t>
            </a:r>
            <a:endParaRPr lang="en-US" sz="600" dirty="0"/>
          </a:p>
        </p:txBody>
      </p:sp>
      <p:sp>
        <p:nvSpPr>
          <p:cNvPr id="103" name="Text 2">
            <a:extLst>
              <a:ext uri="{FF2B5EF4-FFF2-40B4-BE49-F238E27FC236}">
                <a16:creationId xmlns:a16="http://schemas.microsoft.com/office/drawing/2014/main" id="{5D62D4E3-E965-2021-A46B-992C3E09BCE3}"/>
              </a:ext>
            </a:extLst>
          </p:cNvPr>
          <p:cNvSpPr/>
          <p:nvPr/>
        </p:nvSpPr>
        <p:spPr>
          <a:xfrm>
            <a:off x="2070100" y="6096000"/>
            <a:ext cx="3429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81"/>
              </a:lnSpc>
            </a:pPr>
            <a:r>
              <a:rPr lang="en-US" sz="600" kern="0" spc="15" dirty="0" err="1">
                <a:solidFill>
                  <a:srgbClr val="141721">
                    <a:alpha val="54000"/>
                  </a:srgbClr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Behance</a:t>
            </a:r>
            <a:endParaRPr lang="en-US" sz="600" dirty="0">
              <a:solidFill>
                <a:schemeClr val="tx1">
                  <a:alpha val="54000"/>
                </a:schemeClr>
              </a:solidFill>
            </a:endParaRPr>
          </a:p>
        </p:txBody>
      </p:sp>
      <p:sp>
        <p:nvSpPr>
          <p:cNvPr id="104" name="Text 3">
            <a:extLst>
              <a:ext uri="{FF2B5EF4-FFF2-40B4-BE49-F238E27FC236}">
                <a16:creationId xmlns:a16="http://schemas.microsoft.com/office/drawing/2014/main" id="{FFBEEBAB-782F-7F04-FB70-31B7C44420F5}"/>
              </a:ext>
            </a:extLst>
          </p:cNvPr>
          <p:cNvSpPr/>
          <p:nvPr/>
        </p:nvSpPr>
        <p:spPr>
          <a:xfrm>
            <a:off x="2660650" y="6096000"/>
            <a:ext cx="3556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81"/>
              </a:lnSpc>
            </a:pPr>
            <a:r>
              <a:rPr lang="en-US" sz="600" kern="0" spc="15" dirty="0">
                <a:solidFill>
                  <a:srgbClr val="141721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Dribbble</a:t>
            </a:r>
            <a:endParaRPr lang="en-US" sz="600" dirty="0"/>
          </a:p>
        </p:txBody>
      </p:sp>
      <p:sp>
        <p:nvSpPr>
          <p:cNvPr id="105" name="Text 4">
            <a:extLst>
              <a:ext uri="{FF2B5EF4-FFF2-40B4-BE49-F238E27FC236}">
                <a16:creationId xmlns:a16="http://schemas.microsoft.com/office/drawing/2014/main" id="{5A0D67DB-BCFE-000F-407D-AC5361B5141F}"/>
              </a:ext>
            </a:extLst>
          </p:cNvPr>
          <p:cNvSpPr/>
          <p:nvPr/>
        </p:nvSpPr>
        <p:spPr>
          <a:xfrm>
            <a:off x="3232150" y="6096000"/>
            <a:ext cx="2540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81"/>
              </a:lnSpc>
            </a:pPr>
            <a:r>
              <a:rPr lang="en-US" sz="600" kern="0" spc="15" dirty="0">
                <a:solidFill>
                  <a:srgbClr val="141721">
                    <a:alpha val="54000"/>
                  </a:srgbClr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Vimeo</a:t>
            </a:r>
            <a:endParaRPr lang="en-US" sz="600" dirty="0">
              <a:solidFill>
                <a:schemeClr val="tx1">
                  <a:alpha val="54000"/>
                </a:schemeClr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9" name="Image 1" descr="preencoded.png"/>
          <p:cNvSpPr/>
          <p:nvPr/>
        </p:nvSpPr>
        <p:spPr>
          <a:xfrm>
            <a:off x="1765300" y="2482843"/>
            <a:ext cx="3867150" cy="3117863"/>
          </a:xfrm>
          <a:custGeom>
            <a:avLst/>
            <a:gdLst>
              <a:gd name="connsiteX0" fmla="*/ 0 w 5800725"/>
              <a:gd name="connsiteY0" fmla="*/ 0 h 4676794"/>
              <a:gd name="connsiteX1" fmla="*/ 5800725 w 5800725"/>
              <a:gd name="connsiteY1" fmla="*/ 0 h 4676794"/>
              <a:gd name="connsiteX2" fmla="*/ 4464977 w 5800725"/>
              <a:gd name="connsiteY2" fmla="*/ 4676795 h 4676794"/>
              <a:gd name="connsiteX3" fmla="*/ 1335748 w 5800725"/>
              <a:gd name="connsiteY3" fmla="*/ 4676795 h 4676794"/>
              <a:gd name="connsiteX4" fmla="*/ 0 w 5800725"/>
              <a:gd name="connsiteY4" fmla="*/ 0 h 4676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00725" h="4676794">
                <a:moveTo>
                  <a:pt x="0" y="0"/>
                </a:moveTo>
                <a:lnTo>
                  <a:pt x="5800725" y="0"/>
                </a:lnTo>
                <a:lnTo>
                  <a:pt x="4464977" y="4676795"/>
                </a:lnTo>
                <a:lnTo>
                  <a:pt x="1335748" y="467679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E3E8FF">
                  <a:alpha val="0"/>
                </a:srgbClr>
              </a:gs>
              <a:gs pos="41406">
                <a:srgbClr val="CFD7FF">
                  <a:alpha val="49804"/>
                </a:srgbClr>
              </a:gs>
              <a:gs pos="82813">
                <a:srgbClr val="BCC7FF"/>
              </a:gs>
              <a:gs pos="100000">
                <a:srgbClr val="E3E8FF">
                  <a:alpha val="0"/>
                </a:srgbClr>
              </a:gs>
            </a:gsLst>
            <a:lin ang="5400149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95450" y="1168400"/>
            <a:ext cx="177800" cy="101600"/>
          </a:xfrm>
          <a:prstGeom prst="rect">
            <a:avLst/>
          </a:prstGeom>
        </p:spPr>
      </p:pic>
      <p:sp>
        <p:nvSpPr>
          <p:cNvPr id="90" name="Image 9" descr="preencoded.png"/>
          <p:cNvSpPr/>
          <p:nvPr/>
        </p:nvSpPr>
        <p:spPr>
          <a:xfrm>
            <a:off x="2565400" y="4914900"/>
            <a:ext cx="2273300" cy="584200"/>
          </a:xfrm>
          <a:custGeom>
            <a:avLst/>
            <a:gdLst>
              <a:gd name="connsiteX0" fmla="*/ 3409950 w 3409950"/>
              <a:gd name="connsiteY0" fmla="*/ 438150 h 876300"/>
              <a:gd name="connsiteX1" fmla="*/ 3279734 w 3409950"/>
              <a:gd name="connsiteY1" fmla="*/ 604300 h 876300"/>
              <a:gd name="connsiteX2" fmla="*/ 2914907 w 3409950"/>
              <a:gd name="connsiteY2" fmla="*/ 745488 h 876300"/>
              <a:gd name="connsiteX3" fmla="*/ 1704975 w 3409950"/>
              <a:gd name="connsiteY3" fmla="*/ 876300 h 876300"/>
              <a:gd name="connsiteX4" fmla="*/ 495047 w 3409950"/>
              <a:gd name="connsiteY4" fmla="*/ 745488 h 876300"/>
              <a:gd name="connsiteX5" fmla="*/ 130212 w 3409950"/>
              <a:gd name="connsiteY5" fmla="*/ 604300 h 876300"/>
              <a:gd name="connsiteX6" fmla="*/ 0 w 3409950"/>
              <a:gd name="connsiteY6" fmla="*/ 438150 h 876300"/>
              <a:gd name="connsiteX7" fmla="*/ 130212 w 3409950"/>
              <a:gd name="connsiteY7" fmla="*/ 272000 h 876300"/>
              <a:gd name="connsiteX8" fmla="*/ 495047 w 3409950"/>
              <a:gd name="connsiteY8" fmla="*/ 130812 h 876300"/>
              <a:gd name="connsiteX9" fmla="*/ 1704975 w 3409950"/>
              <a:gd name="connsiteY9" fmla="*/ 0 h 876300"/>
              <a:gd name="connsiteX10" fmla="*/ 2914907 w 3409950"/>
              <a:gd name="connsiteY10" fmla="*/ 130812 h 876300"/>
              <a:gd name="connsiteX11" fmla="*/ 3279734 w 3409950"/>
              <a:gd name="connsiteY11" fmla="*/ 272000 h 876300"/>
              <a:gd name="connsiteX12" fmla="*/ 3409950 w 3409950"/>
              <a:gd name="connsiteY12" fmla="*/ 43815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09950" h="876300">
                <a:moveTo>
                  <a:pt x="3409950" y="438150"/>
                </a:moveTo>
                <a:cubicBezTo>
                  <a:pt x="3409950" y="494717"/>
                  <a:pt x="3365878" y="551124"/>
                  <a:pt x="3279734" y="604300"/>
                </a:cubicBezTo>
                <a:cubicBezTo>
                  <a:pt x="3194123" y="657152"/>
                  <a:pt x="3069612" y="705092"/>
                  <a:pt x="2914907" y="745488"/>
                </a:cubicBezTo>
                <a:cubicBezTo>
                  <a:pt x="2605631" y="826242"/>
                  <a:pt x="2177853" y="876300"/>
                  <a:pt x="1704975" y="876300"/>
                </a:cubicBezTo>
                <a:cubicBezTo>
                  <a:pt x="1232097" y="876300"/>
                  <a:pt x="804321" y="826242"/>
                  <a:pt x="495047" y="745488"/>
                </a:cubicBezTo>
                <a:cubicBezTo>
                  <a:pt x="340339" y="705092"/>
                  <a:pt x="215824" y="657152"/>
                  <a:pt x="130212" y="604300"/>
                </a:cubicBezTo>
                <a:cubicBezTo>
                  <a:pt x="44075" y="551124"/>
                  <a:pt x="0" y="494717"/>
                  <a:pt x="0" y="438150"/>
                </a:cubicBezTo>
                <a:cubicBezTo>
                  <a:pt x="0" y="381583"/>
                  <a:pt x="44075" y="325176"/>
                  <a:pt x="130212" y="272000"/>
                </a:cubicBezTo>
                <a:cubicBezTo>
                  <a:pt x="215824" y="219148"/>
                  <a:pt x="340339" y="171208"/>
                  <a:pt x="495047" y="130812"/>
                </a:cubicBezTo>
                <a:cubicBezTo>
                  <a:pt x="804321" y="50057"/>
                  <a:pt x="1232097" y="0"/>
                  <a:pt x="1704975" y="0"/>
                </a:cubicBezTo>
                <a:cubicBezTo>
                  <a:pt x="2177853" y="0"/>
                  <a:pt x="2605631" y="50057"/>
                  <a:pt x="2914907" y="130812"/>
                </a:cubicBezTo>
                <a:cubicBezTo>
                  <a:pt x="3069612" y="171208"/>
                  <a:pt x="3194123" y="219148"/>
                  <a:pt x="3279734" y="272000"/>
                </a:cubicBezTo>
                <a:cubicBezTo>
                  <a:pt x="3365878" y="325176"/>
                  <a:pt x="3409950" y="381583"/>
                  <a:pt x="3409950" y="43815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0">
                <a:srgbClr val="CED7FF">
                  <a:alpha val="49804"/>
                </a:srgbClr>
              </a:gs>
              <a:gs pos="100000">
                <a:srgbClr val="9EB0FF"/>
              </a:gs>
            </a:gsLst>
            <a:lin ang="5400000" scaled="1"/>
          </a:gradFill>
          <a:ln w="19050" cap="flat">
            <a:gradFill>
              <a:gsLst>
                <a:gs pos="0">
                  <a:srgbClr val="486AFF">
                    <a:alpha val="0"/>
                  </a:srgbClr>
                </a:gs>
                <a:gs pos="50000">
                  <a:srgbClr val="486AFF">
                    <a:alpha val="49804"/>
                  </a:srgbClr>
                </a:gs>
                <a:gs pos="100000">
                  <a:srgbClr val="486AFF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91" name="Image 10" descr="preencoded.png"/>
          <p:cNvSpPr/>
          <p:nvPr/>
        </p:nvSpPr>
        <p:spPr>
          <a:xfrm>
            <a:off x="2482850" y="4464050"/>
            <a:ext cx="2438400" cy="584200"/>
          </a:xfrm>
          <a:custGeom>
            <a:avLst/>
            <a:gdLst>
              <a:gd name="connsiteX0" fmla="*/ 3657600 w 3657600"/>
              <a:gd name="connsiteY0" fmla="*/ 438150 h 876300"/>
              <a:gd name="connsiteX1" fmla="*/ 3517907 w 3657600"/>
              <a:gd name="connsiteY1" fmla="*/ 604151 h 876300"/>
              <a:gd name="connsiteX2" fmla="*/ 3126438 w 3657600"/>
              <a:gd name="connsiteY2" fmla="*/ 745449 h 876300"/>
              <a:gd name="connsiteX3" fmla="*/ 1828800 w 3657600"/>
              <a:gd name="connsiteY3" fmla="*/ 876300 h 876300"/>
              <a:gd name="connsiteX4" fmla="*/ 531162 w 3657600"/>
              <a:gd name="connsiteY4" fmla="*/ 745449 h 876300"/>
              <a:gd name="connsiteX5" fmla="*/ 139693 w 3657600"/>
              <a:gd name="connsiteY5" fmla="*/ 604151 h 876300"/>
              <a:gd name="connsiteX6" fmla="*/ 0 w 3657600"/>
              <a:gd name="connsiteY6" fmla="*/ 438150 h 876300"/>
              <a:gd name="connsiteX7" fmla="*/ 139693 w 3657600"/>
              <a:gd name="connsiteY7" fmla="*/ 272149 h 876300"/>
              <a:gd name="connsiteX8" fmla="*/ 531162 w 3657600"/>
              <a:gd name="connsiteY8" fmla="*/ 130851 h 876300"/>
              <a:gd name="connsiteX9" fmla="*/ 1828800 w 3657600"/>
              <a:gd name="connsiteY9" fmla="*/ 0 h 876300"/>
              <a:gd name="connsiteX10" fmla="*/ 3126438 w 3657600"/>
              <a:gd name="connsiteY10" fmla="*/ 130851 h 876300"/>
              <a:gd name="connsiteX11" fmla="*/ 3517907 w 3657600"/>
              <a:gd name="connsiteY11" fmla="*/ 272149 h 876300"/>
              <a:gd name="connsiteX12" fmla="*/ 3657600 w 3657600"/>
              <a:gd name="connsiteY12" fmla="*/ 43815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57600" h="876300">
                <a:moveTo>
                  <a:pt x="3657600" y="438150"/>
                </a:moveTo>
                <a:cubicBezTo>
                  <a:pt x="3657600" y="494391"/>
                  <a:pt x="3610518" y="550827"/>
                  <a:pt x="3517907" y="604151"/>
                </a:cubicBezTo>
                <a:cubicBezTo>
                  <a:pt x="3426000" y="657065"/>
                  <a:pt x="3292383" y="705039"/>
                  <a:pt x="3126438" y="745449"/>
                </a:cubicBezTo>
                <a:cubicBezTo>
                  <a:pt x="2794702" y="826236"/>
                  <a:pt x="2335911" y="876300"/>
                  <a:pt x="1828800" y="876300"/>
                </a:cubicBezTo>
                <a:cubicBezTo>
                  <a:pt x="1321689" y="876300"/>
                  <a:pt x="862901" y="826236"/>
                  <a:pt x="531162" y="745449"/>
                </a:cubicBezTo>
                <a:cubicBezTo>
                  <a:pt x="365217" y="705039"/>
                  <a:pt x="231597" y="657065"/>
                  <a:pt x="139693" y="604151"/>
                </a:cubicBezTo>
                <a:cubicBezTo>
                  <a:pt x="47077" y="550827"/>
                  <a:pt x="0" y="494391"/>
                  <a:pt x="0" y="438150"/>
                </a:cubicBezTo>
                <a:cubicBezTo>
                  <a:pt x="0" y="381909"/>
                  <a:pt x="47077" y="325473"/>
                  <a:pt x="139693" y="272149"/>
                </a:cubicBezTo>
                <a:cubicBezTo>
                  <a:pt x="231597" y="219235"/>
                  <a:pt x="365217" y="171261"/>
                  <a:pt x="531162" y="130851"/>
                </a:cubicBezTo>
                <a:cubicBezTo>
                  <a:pt x="862901" y="50064"/>
                  <a:pt x="1321689" y="0"/>
                  <a:pt x="1828800" y="0"/>
                </a:cubicBezTo>
                <a:cubicBezTo>
                  <a:pt x="2335911" y="0"/>
                  <a:pt x="2794702" y="50064"/>
                  <a:pt x="3126438" y="130851"/>
                </a:cubicBezTo>
                <a:cubicBezTo>
                  <a:pt x="3292383" y="171261"/>
                  <a:pt x="3426000" y="219235"/>
                  <a:pt x="3517907" y="272149"/>
                </a:cubicBezTo>
                <a:cubicBezTo>
                  <a:pt x="3610518" y="325473"/>
                  <a:pt x="3657600" y="381909"/>
                  <a:pt x="3657600" y="43815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0">
                <a:srgbClr val="CED7FF">
                  <a:alpha val="49804"/>
                </a:srgbClr>
              </a:gs>
              <a:gs pos="100000">
                <a:srgbClr val="9EB0FF"/>
              </a:gs>
            </a:gsLst>
            <a:lin ang="5400000" scaled="1"/>
          </a:gradFill>
          <a:ln w="19050" cap="flat">
            <a:gradFill>
              <a:gsLst>
                <a:gs pos="0">
                  <a:srgbClr val="486AFF">
                    <a:alpha val="0"/>
                  </a:srgbClr>
                </a:gs>
                <a:gs pos="50000">
                  <a:srgbClr val="486AFF">
                    <a:alpha val="49804"/>
                  </a:srgbClr>
                </a:gs>
                <a:gs pos="100000">
                  <a:srgbClr val="486AFF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92" name="Image 11" descr="preencoded.png"/>
          <p:cNvSpPr/>
          <p:nvPr/>
        </p:nvSpPr>
        <p:spPr>
          <a:xfrm>
            <a:off x="2355850" y="3987800"/>
            <a:ext cx="2692400" cy="584200"/>
          </a:xfrm>
          <a:custGeom>
            <a:avLst/>
            <a:gdLst>
              <a:gd name="connsiteX0" fmla="*/ 4038600 w 4038600"/>
              <a:gd name="connsiteY0" fmla="*/ 438150 h 876300"/>
              <a:gd name="connsiteX1" fmla="*/ 3999919 w 4038600"/>
              <a:gd name="connsiteY1" fmla="*/ 521896 h 876300"/>
              <a:gd name="connsiteX2" fmla="*/ 3884286 w 4038600"/>
              <a:gd name="connsiteY2" fmla="*/ 603960 h 876300"/>
              <a:gd name="connsiteX3" fmla="*/ 3451841 w 4038600"/>
              <a:gd name="connsiteY3" fmla="*/ 745403 h 876300"/>
              <a:gd name="connsiteX4" fmla="*/ 2019300 w 4038600"/>
              <a:gd name="connsiteY4" fmla="*/ 876300 h 876300"/>
              <a:gd name="connsiteX5" fmla="*/ 586756 w 4038600"/>
              <a:gd name="connsiteY5" fmla="*/ 745403 h 876300"/>
              <a:gd name="connsiteX6" fmla="*/ 154315 w 4038600"/>
              <a:gd name="connsiteY6" fmla="*/ 603960 h 876300"/>
              <a:gd name="connsiteX7" fmla="*/ 38678 w 4038600"/>
              <a:gd name="connsiteY7" fmla="*/ 521896 h 876300"/>
              <a:gd name="connsiteX8" fmla="*/ 0 w 4038600"/>
              <a:gd name="connsiteY8" fmla="*/ 438150 h 876300"/>
              <a:gd name="connsiteX9" fmla="*/ 38678 w 4038600"/>
              <a:gd name="connsiteY9" fmla="*/ 354404 h 876300"/>
              <a:gd name="connsiteX10" fmla="*/ 154315 w 4038600"/>
              <a:gd name="connsiteY10" fmla="*/ 272340 h 876300"/>
              <a:gd name="connsiteX11" fmla="*/ 586756 w 4038600"/>
              <a:gd name="connsiteY11" fmla="*/ 130897 h 876300"/>
              <a:gd name="connsiteX12" fmla="*/ 2019300 w 4038600"/>
              <a:gd name="connsiteY12" fmla="*/ 0 h 876300"/>
              <a:gd name="connsiteX13" fmla="*/ 3451841 w 4038600"/>
              <a:gd name="connsiteY13" fmla="*/ 130897 h 876300"/>
              <a:gd name="connsiteX14" fmla="*/ 3884286 w 4038600"/>
              <a:gd name="connsiteY14" fmla="*/ 272340 h 876300"/>
              <a:gd name="connsiteX15" fmla="*/ 3999919 w 4038600"/>
              <a:gd name="connsiteY15" fmla="*/ 354404 h 876300"/>
              <a:gd name="connsiteX16" fmla="*/ 4038600 w 4038600"/>
              <a:gd name="connsiteY16" fmla="*/ 43815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038600" h="876300">
                <a:moveTo>
                  <a:pt x="4038600" y="438150"/>
                </a:moveTo>
                <a:cubicBezTo>
                  <a:pt x="4038600" y="465927"/>
                  <a:pt x="4025884" y="493897"/>
                  <a:pt x="3999919" y="521896"/>
                </a:cubicBezTo>
                <a:cubicBezTo>
                  <a:pt x="3973916" y="549943"/>
                  <a:pt x="3935092" y="577455"/>
                  <a:pt x="3884286" y="603960"/>
                </a:cubicBezTo>
                <a:cubicBezTo>
                  <a:pt x="3782692" y="656959"/>
                  <a:pt x="3635064" y="704973"/>
                  <a:pt x="3451841" y="745403"/>
                </a:cubicBezTo>
                <a:cubicBezTo>
                  <a:pt x="3085557" y="826228"/>
                  <a:pt x="2579065" y="876300"/>
                  <a:pt x="2019300" y="876300"/>
                </a:cubicBezTo>
                <a:cubicBezTo>
                  <a:pt x="1459535" y="876300"/>
                  <a:pt x="953052" y="826228"/>
                  <a:pt x="586756" y="745403"/>
                </a:cubicBezTo>
                <a:cubicBezTo>
                  <a:pt x="403533" y="704973"/>
                  <a:pt x="255905" y="656959"/>
                  <a:pt x="154315" y="603960"/>
                </a:cubicBezTo>
                <a:cubicBezTo>
                  <a:pt x="103510" y="577455"/>
                  <a:pt x="64688" y="549943"/>
                  <a:pt x="38678" y="521896"/>
                </a:cubicBezTo>
                <a:cubicBezTo>
                  <a:pt x="12713" y="493897"/>
                  <a:pt x="0" y="465927"/>
                  <a:pt x="0" y="438150"/>
                </a:cubicBezTo>
                <a:cubicBezTo>
                  <a:pt x="0" y="410373"/>
                  <a:pt x="12713" y="382403"/>
                  <a:pt x="38678" y="354404"/>
                </a:cubicBezTo>
                <a:cubicBezTo>
                  <a:pt x="64688" y="326357"/>
                  <a:pt x="103510" y="298845"/>
                  <a:pt x="154315" y="272340"/>
                </a:cubicBezTo>
                <a:cubicBezTo>
                  <a:pt x="255905" y="219341"/>
                  <a:pt x="403533" y="171327"/>
                  <a:pt x="586756" y="130897"/>
                </a:cubicBezTo>
                <a:cubicBezTo>
                  <a:pt x="953052" y="50072"/>
                  <a:pt x="1459535" y="0"/>
                  <a:pt x="2019300" y="0"/>
                </a:cubicBezTo>
                <a:cubicBezTo>
                  <a:pt x="2579065" y="0"/>
                  <a:pt x="3085557" y="50072"/>
                  <a:pt x="3451841" y="130897"/>
                </a:cubicBezTo>
                <a:cubicBezTo>
                  <a:pt x="3635064" y="171327"/>
                  <a:pt x="3782692" y="219341"/>
                  <a:pt x="3884286" y="272340"/>
                </a:cubicBezTo>
                <a:cubicBezTo>
                  <a:pt x="3935092" y="298845"/>
                  <a:pt x="3973916" y="326357"/>
                  <a:pt x="3999919" y="354404"/>
                </a:cubicBezTo>
                <a:cubicBezTo>
                  <a:pt x="4025884" y="382403"/>
                  <a:pt x="4038600" y="410373"/>
                  <a:pt x="4038600" y="43815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0">
                <a:srgbClr val="CED7FF">
                  <a:alpha val="49804"/>
                </a:srgbClr>
              </a:gs>
              <a:gs pos="100000">
                <a:srgbClr val="9EB0FF"/>
              </a:gs>
            </a:gsLst>
            <a:lin ang="5400000" scaled="1"/>
          </a:gradFill>
          <a:ln w="19050" cap="flat">
            <a:gradFill>
              <a:gsLst>
                <a:gs pos="0">
                  <a:srgbClr val="486AFF">
                    <a:alpha val="0"/>
                  </a:srgbClr>
                </a:gs>
                <a:gs pos="50000">
                  <a:srgbClr val="486AFF">
                    <a:alpha val="49804"/>
                  </a:srgbClr>
                </a:gs>
                <a:gs pos="100000">
                  <a:srgbClr val="486AFF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93" name="Image 12" descr="preencoded.png"/>
          <p:cNvSpPr/>
          <p:nvPr/>
        </p:nvSpPr>
        <p:spPr>
          <a:xfrm>
            <a:off x="2209800" y="3543300"/>
            <a:ext cx="2984500" cy="584200"/>
          </a:xfrm>
          <a:custGeom>
            <a:avLst/>
            <a:gdLst>
              <a:gd name="connsiteX0" fmla="*/ 4476750 w 4476750"/>
              <a:gd name="connsiteY0" fmla="*/ 438150 h 876300"/>
              <a:gd name="connsiteX1" fmla="*/ 4433964 w 4476750"/>
              <a:gd name="connsiteY1" fmla="*/ 521546 h 876300"/>
              <a:gd name="connsiteX2" fmla="*/ 4305567 w 4476750"/>
              <a:gd name="connsiteY2" fmla="*/ 603788 h 876300"/>
              <a:gd name="connsiteX3" fmla="*/ 3826021 w 4476750"/>
              <a:gd name="connsiteY3" fmla="*/ 745363 h 876300"/>
              <a:gd name="connsiteX4" fmla="*/ 2238375 w 4476750"/>
              <a:gd name="connsiteY4" fmla="*/ 876300 h 876300"/>
              <a:gd name="connsiteX5" fmla="*/ 650730 w 4476750"/>
              <a:gd name="connsiteY5" fmla="*/ 745363 h 876300"/>
              <a:gd name="connsiteX6" fmla="*/ 171183 w 4476750"/>
              <a:gd name="connsiteY6" fmla="*/ 603788 h 876300"/>
              <a:gd name="connsiteX7" fmla="*/ 42788 w 4476750"/>
              <a:gd name="connsiteY7" fmla="*/ 521546 h 876300"/>
              <a:gd name="connsiteX8" fmla="*/ 0 w 4476750"/>
              <a:gd name="connsiteY8" fmla="*/ 438150 h 876300"/>
              <a:gd name="connsiteX9" fmla="*/ 42788 w 4476750"/>
              <a:gd name="connsiteY9" fmla="*/ 354754 h 876300"/>
              <a:gd name="connsiteX10" fmla="*/ 171183 w 4476750"/>
              <a:gd name="connsiteY10" fmla="*/ 272512 h 876300"/>
              <a:gd name="connsiteX11" fmla="*/ 650730 w 4476750"/>
              <a:gd name="connsiteY11" fmla="*/ 130937 h 876300"/>
              <a:gd name="connsiteX12" fmla="*/ 2238375 w 4476750"/>
              <a:gd name="connsiteY12" fmla="*/ 0 h 876300"/>
              <a:gd name="connsiteX13" fmla="*/ 3826021 w 4476750"/>
              <a:gd name="connsiteY13" fmla="*/ 130937 h 876300"/>
              <a:gd name="connsiteX14" fmla="*/ 4305567 w 4476750"/>
              <a:gd name="connsiteY14" fmla="*/ 272512 h 876300"/>
              <a:gd name="connsiteX15" fmla="*/ 4433964 w 4476750"/>
              <a:gd name="connsiteY15" fmla="*/ 354754 h 876300"/>
              <a:gd name="connsiteX16" fmla="*/ 4476750 w 4476750"/>
              <a:gd name="connsiteY16" fmla="*/ 43815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76750" h="876300">
                <a:moveTo>
                  <a:pt x="4476750" y="438150"/>
                </a:moveTo>
                <a:cubicBezTo>
                  <a:pt x="4476750" y="465576"/>
                  <a:pt x="4462834" y="493446"/>
                  <a:pt x="4433964" y="521546"/>
                </a:cubicBezTo>
                <a:cubicBezTo>
                  <a:pt x="4405075" y="549661"/>
                  <a:pt x="4361955" y="577237"/>
                  <a:pt x="4305567" y="603788"/>
                </a:cubicBezTo>
                <a:cubicBezTo>
                  <a:pt x="4192838" y="656867"/>
                  <a:pt x="4029104" y="704918"/>
                  <a:pt x="3826021" y="745363"/>
                </a:cubicBezTo>
                <a:cubicBezTo>
                  <a:pt x="3420009" y="826220"/>
                  <a:pt x="2858691" y="876300"/>
                  <a:pt x="2238375" y="876300"/>
                </a:cubicBezTo>
                <a:cubicBezTo>
                  <a:pt x="1618069" y="876300"/>
                  <a:pt x="1056742" y="826220"/>
                  <a:pt x="650730" y="745363"/>
                </a:cubicBezTo>
                <a:cubicBezTo>
                  <a:pt x="447645" y="704918"/>
                  <a:pt x="283915" y="656867"/>
                  <a:pt x="171183" y="603788"/>
                </a:cubicBezTo>
                <a:cubicBezTo>
                  <a:pt x="114793" y="577237"/>
                  <a:pt x="71676" y="549661"/>
                  <a:pt x="42788" y="521546"/>
                </a:cubicBezTo>
                <a:cubicBezTo>
                  <a:pt x="13914" y="493446"/>
                  <a:pt x="0" y="465576"/>
                  <a:pt x="0" y="438150"/>
                </a:cubicBezTo>
                <a:cubicBezTo>
                  <a:pt x="0" y="410724"/>
                  <a:pt x="13914" y="382855"/>
                  <a:pt x="42788" y="354754"/>
                </a:cubicBezTo>
                <a:cubicBezTo>
                  <a:pt x="71676" y="326639"/>
                  <a:pt x="114793" y="299063"/>
                  <a:pt x="171183" y="272512"/>
                </a:cubicBezTo>
                <a:cubicBezTo>
                  <a:pt x="283915" y="219433"/>
                  <a:pt x="447645" y="171382"/>
                  <a:pt x="650730" y="130937"/>
                </a:cubicBezTo>
                <a:cubicBezTo>
                  <a:pt x="1056742" y="50079"/>
                  <a:pt x="1618069" y="0"/>
                  <a:pt x="2238375" y="0"/>
                </a:cubicBezTo>
                <a:cubicBezTo>
                  <a:pt x="2858691" y="0"/>
                  <a:pt x="3420009" y="50079"/>
                  <a:pt x="3826021" y="130937"/>
                </a:cubicBezTo>
                <a:cubicBezTo>
                  <a:pt x="4029104" y="171382"/>
                  <a:pt x="4192838" y="219433"/>
                  <a:pt x="4305567" y="272512"/>
                </a:cubicBezTo>
                <a:cubicBezTo>
                  <a:pt x="4361955" y="299063"/>
                  <a:pt x="4405075" y="326639"/>
                  <a:pt x="4433964" y="354754"/>
                </a:cubicBezTo>
                <a:cubicBezTo>
                  <a:pt x="4462834" y="382855"/>
                  <a:pt x="4476750" y="410724"/>
                  <a:pt x="4476750" y="43815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0">
                <a:srgbClr val="CED7FF">
                  <a:alpha val="49804"/>
                </a:srgbClr>
              </a:gs>
              <a:gs pos="100000">
                <a:srgbClr val="9EB0FF"/>
              </a:gs>
            </a:gsLst>
            <a:lin ang="5400000" scaled="1"/>
          </a:gradFill>
          <a:ln w="19050" cap="flat">
            <a:gradFill>
              <a:gsLst>
                <a:gs pos="0">
                  <a:srgbClr val="486AFF">
                    <a:alpha val="0"/>
                  </a:srgbClr>
                </a:gs>
                <a:gs pos="50000">
                  <a:srgbClr val="486AFF">
                    <a:alpha val="49804"/>
                  </a:srgbClr>
                </a:gs>
                <a:gs pos="100000">
                  <a:srgbClr val="486AFF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94" name="Image 13" descr="preencoded.png"/>
          <p:cNvSpPr/>
          <p:nvPr/>
        </p:nvSpPr>
        <p:spPr>
          <a:xfrm>
            <a:off x="2019300" y="3035300"/>
            <a:ext cx="3365500" cy="584200"/>
          </a:xfrm>
          <a:custGeom>
            <a:avLst/>
            <a:gdLst>
              <a:gd name="connsiteX0" fmla="*/ 5048250 w 5048250"/>
              <a:gd name="connsiteY0" fmla="*/ 438150 h 876300"/>
              <a:gd name="connsiteX1" fmla="*/ 5000073 w 5048250"/>
              <a:gd name="connsiteY1" fmla="*/ 521163 h 876300"/>
              <a:gd name="connsiteX2" fmla="*/ 4854998 w 5048250"/>
              <a:gd name="connsiteY2" fmla="*/ 603616 h 876300"/>
              <a:gd name="connsiteX3" fmla="*/ 4314025 w 5048250"/>
              <a:gd name="connsiteY3" fmla="*/ 745325 h 876300"/>
              <a:gd name="connsiteX4" fmla="*/ 2524125 w 5048250"/>
              <a:gd name="connsiteY4" fmla="*/ 876300 h 876300"/>
              <a:gd name="connsiteX5" fmla="*/ 734221 w 5048250"/>
              <a:gd name="connsiteY5" fmla="*/ 745325 h 876300"/>
              <a:gd name="connsiteX6" fmla="*/ 193254 w 5048250"/>
              <a:gd name="connsiteY6" fmla="*/ 603616 h 876300"/>
              <a:gd name="connsiteX7" fmla="*/ 48175 w 5048250"/>
              <a:gd name="connsiteY7" fmla="*/ 521163 h 876300"/>
              <a:gd name="connsiteX8" fmla="*/ 0 w 5048250"/>
              <a:gd name="connsiteY8" fmla="*/ 438150 h 876300"/>
              <a:gd name="connsiteX9" fmla="*/ 48175 w 5048250"/>
              <a:gd name="connsiteY9" fmla="*/ 355137 h 876300"/>
              <a:gd name="connsiteX10" fmla="*/ 193254 w 5048250"/>
              <a:gd name="connsiteY10" fmla="*/ 272684 h 876300"/>
              <a:gd name="connsiteX11" fmla="*/ 734221 w 5048250"/>
              <a:gd name="connsiteY11" fmla="*/ 130975 h 876300"/>
              <a:gd name="connsiteX12" fmla="*/ 2524125 w 5048250"/>
              <a:gd name="connsiteY12" fmla="*/ 0 h 876300"/>
              <a:gd name="connsiteX13" fmla="*/ 4314025 w 5048250"/>
              <a:gd name="connsiteY13" fmla="*/ 130975 h 876300"/>
              <a:gd name="connsiteX14" fmla="*/ 4854998 w 5048250"/>
              <a:gd name="connsiteY14" fmla="*/ 272684 h 876300"/>
              <a:gd name="connsiteX15" fmla="*/ 5000073 w 5048250"/>
              <a:gd name="connsiteY15" fmla="*/ 355137 h 876300"/>
              <a:gd name="connsiteX16" fmla="*/ 5048250 w 5048250"/>
              <a:gd name="connsiteY16" fmla="*/ 43815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048250" h="876300">
                <a:moveTo>
                  <a:pt x="5048250" y="438150"/>
                </a:moveTo>
                <a:cubicBezTo>
                  <a:pt x="5048250" y="465129"/>
                  <a:pt x="5032801" y="492903"/>
                  <a:pt x="5000073" y="521163"/>
                </a:cubicBezTo>
                <a:cubicBezTo>
                  <a:pt x="4967412" y="549370"/>
                  <a:pt x="4918672" y="577018"/>
                  <a:pt x="4854998" y="603616"/>
                </a:cubicBezTo>
                <a:cubicBezTo>
                  <a:pt x="4727734" y="656779"/>
                  <a:pt x="4543006" y="704865"/>
                  <a:pt x="4314025" y="745325"/>
                </a:cubicBezTo>
                <a:cubicBezTo>
                  <a:pt x="3856225" y="826215"/>
                  <a:pt x="3223393" y="876300"/>
                  <a:pt x="2524125" y="876300"/>
                </a:cubicBezTo>
                <a:cubicBezTo>
                  <a:pt x="1824857" y="876300"/>
                  <a:pt x="1192025" y="826215"/>
                  <a:pt x="734221" y="745325"/>
                </a:cubicBezTo>
                <a:cubicBezTo>
                  <a:pt x="505242" y="704865"/>
                  <a:pt x="320514" y="656779"/>
                  <a:pt x="193254" y="603616"/>
                </a:cubicBezTo>
                <a:cubicBezTo>
                  <a:pt x="129583" y="577018"/>
                  <a:pt x="80842" y="549370"/>
                  <a:pt x="48175" y="521163"/>
                </a:cubicBezTo>
                <a:cubicBezTo>
                  <a:pt x="15446" y="492903"/>
                  <a:pt x="0" y="465129"/>
                  <a:pt x="0" y="438150"/>
                </a:cubicBezTo>
                <a:cubicBezTo>
                  <a:pt x="0" y="411171"/>
                  <a:pt x="15446" y="383397"/>
                  <a:pt x="48175" y="355137"/>
                </a:cubicBezTo>
                <a:cubicBezTo>
                  <a:pt x="80842" y="326930"/>
                  <a:pt x="129583" y="299282"/>
                  <a:pt x="193254" y="272684"/>
                </a:cubicBezTo>
                <a:cubicBezTo>
                  <a:pt x="320514" y="219521"/>
                  <a:pt x="505242" y="171435"/>
                  <a:pt x="734221" y="130975"/>
                </a:cubicBezTo>
                <a:cubicBezTo>
                  <a:pt x="1192025" y="50085"/>
                  <a:pt x="1824857" y="0"/>
                  <a:pt x="2524125" y="0"/>
                </a:cubicBezTo>
                <a:cubicBezTo>
                  <a:pt x="3223393" y="0"/>
                  <a:pt x="3856225" y="50085"/>
                  <a:pt x="4314025" y="130975"/>
                </a:cubicBezTo>
                <a:cubicBezTo>
                  <a:pt x="4543006" y="171435"/>
                  <a:pt x="4727734" y="219521"/>
                  <a:pt x="4854998" y="272684"/>
                </a:cubicBezTo>
                <a:cubicBezTo>
                  <a:pt x="4918672" y="299282"/>
                  <a:pt x="4967412" y="326930"/>
                  <a:pt x="5000073" y="355137"/>
                </a:cubicBezTo>
                <a:cubicBezTo>
                  <a:pt x="5032801" y="383397"/>
                  <a:pt x="5048250" y="411171"/>
                  <a:pt x="5048250" y="43815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0">
                <a:srgbClr val="CED7FF">
                  <a:alpha val="49804"/>
                </a:srgbClr>
              </a:gs>
              <a:gs pos="100000">
                <a:srgbClr val="9EB0FF"/>
              </a:gs>
            </a:gsLst>
            <a:lin ang="5400000" scaled="1"/>
          </a:gradFill>
          <a:ln w="19050" cap="flat">
            <a:gradFill>
              <a:gsLst>
                <a:gs pos="0">
                  <a:srgbClr val="486AFF">
                    <a:alpha val="0"/>
                  </a:srgbClr>
                </a:gs>
                <a:gs pos="50000">
                  <a:srgbClr val="486AFF">
                    <a:alpha val="49804"/>
                  </a:srgbClr>
                </a:gs>
                <a:gs pos="100000">
                  <a:srgbClr val="486AFF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95" name="Image 14" descr="preencoded.png"/>
          <p:cNvSpPr/>
          <p:nvPr/>
        </p:nvSpPr>
        <p:spPr>
          <a:xfrm>
            <a:off x="2152650" y="2482850"/>
            <a:ext cx="3092450" cy="3124200"/>
          </a:xfrm>
          <a:custGeom>
            <a:avLst/>
            <a:gdLst>
              <a:gd name="connsiteX0" fmla="*/ 0 w 4638675"/>
              <a:gd name="connsiteY0" fmla="*/ 0 h 4686300"/>
              <a:gd name="connsiteX1" fmla="*/ 4638675 w 4638675"/>
              <a:gd name="connsiteY1" fmla="*/ 0 h 4686300"/>
              <a:gd name="connsiteX2" fmla="*/ 3400425 w 4638675"/>
              <a:gd name="connsiteY2" fmla="*/ 4686300 h 4686300"/>
              <a:gd name="connsiteX3" fmla="*/ 1238250 w 4638675"/>
              <a:gd name="connsiteY3" fmla="*/ 4686300 h 4686300"/>
              <a:gd name="connsiteX4" fmla="*/ 0 w 4638675"/>
              <a:gd name="connsiteY4" fmla="*/ 0 h 468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38675" h="4686300">
                <a:moveTo>
                  <a:pt x="0" y="0"/>
                </a:moveTo>
                <a:lnTo>
                  <a:pt x="4638675" y="0"/>
                </a:lnTo>
                <a:lnTo>
                  <a:pt x="3400425" y="4686300"/>
                </a:lnTo>
                <a:lnTo>
                  <a:pt x="1238250" y="46863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E3E8FF">
                  <a:alpha val="0"/>
                </a:srgbClr>
              </a:gs>
              <a:gs pos="41406">
                <a:srgbClr val="CFD7FF">
                  <a:alpha val="49804"/>
                </a:srgbClr>
              </a:gs>
              <a:gs pos="82813">
                <a:srgbClr val="BCC7FF"/>
              </a:gs>
              <a:gs pos="100000">
                <a:srgbClr val="E3E8FF">
                  <a:alpha val="0"/>
                </a:srgbClr>
              </a:gs>
            </a:gsLst>
            <a:lin ang="5400191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96" name="Image 15" descr="preencoded.png"/>
          <p:cNvSpPr/>
          <p:nvPr/>
        </p:nvSpPr>
        <p:spPr>
          <a:xfrm>
            <a:off x="1714500" y="2349500"/>
            <a:ext cx="3975100" cy="850900"/>
          </a:xfrm>
          <a:custGeom>
            <a:avLst/>
            <a:gdLst>
              <a:gd name="connsiteX0" fmla="*/ 5962650 w 5962650"/>
              <a:gd name="connsiteY0" fmla="*/ 638175 h 1276350"/>
              <a:gd name="connsiteX1" fmla="*/ 5904490 w 5962650"/>
              <a:gd name="connsiteY1" fmla="*/ 762168 h 1276350"/>
              <a:gd name="connsiteX2" fmla="*/ 5732803 w 5962650"/>
              <a:gd name="connsiteY2" fmla="*/ 881811 h 1276350"/>
              <a:gd name="connsiteX3" fmla="*/ 5094161 w 5962650"/>
              <a:gd name="connsiteY3" fmla="*/ 1086860 h 1276350"/>
              <a:gd name="connsiteX4" fmla="*/ 2981325 w 5962650"/>
              <a:gd name="connsiteY4" fmla="*/ 1276350 h 1276350"/>
              <a:gd name="connsiteX5" fmla="*/ 868490 w 5962650"/>
              <a:gd name="connsiteY5" fmla="*/ 1086860 h 1276350"/>
              <a:gd name="connsiteX6" fmla="*/ 229852 w 5962650"/>
              <a:gd name="connsiteY6" fmla="*/ 881811 h 1276350"/>
              <a:gd name="connsiteX7" fmla="*/ 58162 w 5962650"/>
              <a:gd name="connsiteY7" fmla="*/ 762168 h 1276350"/>
              <a:gd name="connsiteX8" fmla="*/ 0 w 5962650"/>
              <a:gd name="connsiteY8" fmla="*/ 638175 h 1276350"/>
              <a:gd name="connsiteX9" fmla="*/ 58162 w 5962650"/>
              <a:gd name="connsiteY9" fmla="*/ 514182 h 1276350"/>
              <a:gd name="connsiteX10" fmla="*/ 229852 w 5962650"/>
              <a:gd name="connsiteY10" fmla="*/ 394539 h 1276350"/>
              <a:gd name="connsiteX11" fmla="*/ 868490 w 5962650"/>
              <a:gd name="connsiteY11" fmla="*/ 189491 h 1276350"/>
              <a:gd name="connsiteX12" fmla="*/ 2981325 w 5962650"/>
              <a:gd name="connsiteY12" fmla="*/ 0 h 1276350"/>
              <a:gd name="connsiteX13" fmla="*/ 5094161 w 5962650"/>
              <a:gd name="connsiteY13" fmla="*/ 189491 h 1276350"/>
              <a:gd name="connsiteX14" fmla="*/ 5732803 w 5962650"/>
              <a:gd name="connsiteY14" fmla="*/ 394539 h 1276350"/>
              <a:gd name="connsiteX15" fmla="*/ 5904490 w 5962650"/>
              <a:gd name="connsiteY15" fmla="*/ 514182 h 1276350"/>
              <a:gd name="connsiteX16" fmla="*/ 5962650 w 5962650"/>
              <a:gd name="connsiteY16" fmla="*/ 638175 h 127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62650" h="1276350">
                <a:moveTo>
                  <a:pt x="5962650" y="638175"/>
                </a:moveTo>
                <a:cubicBezTo>
                  <a:pt x="5962650" y="679699"/>
                  <a:pt x="5943267" y="721132"/>
                  <a:pt x="5904490" y="762168"/>
                </a:cubicBezTo>
                <a:cubicBezTo>
                  <a:pt x="5865676" y="803247"/>
                  <a:pt x="5807954" y="843331"/>
                  <a:pt x="5732803" y="881811"/>
                </a:cubicBezTo>
                <a:cubicBezTo>
                  <a:pt x="5582517" y="958758"/>
                  <a:pt x="5364433" y="1028329"/>
                  <a:pt x="5094161" y="1086860"/>
                </a:cubicBezTo>
                <a:cubicBezTo>
                  <a:pt x="4553760" y="1203884"/>
                  <a:pt x="3806762" y="1276350"/>
                  <a:pt x="2981325" y="1276350"/>
                </a:cubicBezTo>
                <a:cubicBezTo>
                  <a:pt x="2155889" y="1276350"/>
                  <a:pt x="1408890" y="1203884"/>
                  <a:pt x="868490" y="1086860"/>
                </a:cubicBezTo>
                <a:cubicBezTo>
                  <a:pt x="598214" y="1028329"/>
                  <a:pt x="380132" y="958758"/>
                  <a:pt x="229852" y="881811"/>
                </a:cubicBezTo>
                <a:cubicBezTo>
                  <a:pt x="154698" y="843331"/>
                  <a:pt x="96978" y="803247"/>
                  <a:pt x="58162" y="762168"/>
                </a:cubicBezTo>
                <a:cubicBezTo>
                  <a:pt x="19387" y="721132"/>
                  <a:pt x="0" y="679699"/>
                  <a:pt x="0" y="638175"/>
                </a:cubicBezTo>
                <a:cubicBezTo>
                  <a:pt x="0" y="596651"/>
                  <a:pt x="19387" y="555218"/>
                  <a:pt x="58162" y="514182"/>
                </a:cubicBezTo>
                <a:cubicBezTo>
                  <a:pt x="96978" y="473103"/>
                  <a:pt x="154698" y="433019"/>
                  <a:pt x="229852" y="394539"/>
                </a:cubicBezTo>
                <a:cubicBezTo>
                  <a:pt x="380132" y="317595"/>
                  <a:pt x="598214" y="248022"/>
                  <a:pt x="868490" y="189491"/>
                </a:cubicBezTo>
                <a:cubicBezTo>
                  <a:pt x="1408890" y="72462"/>
                  <a:pt x="2155889" y="0"/>
                  <a:pt x="2981325" y="0"/>
                </a:cubicBezTo>
                <a:cubicBezTo>
                  <a:pt x="3806762" y="0"/>
                  <a:pt x="4553760" y="72462"/>
                  <a:pt x="5094161" y="189491"/>
                </a:cubicBezTo>
                <a:cubicBezTo>
                  <a:pt x="5364433" y="248022"/>
                  <a:pt x="5582517" y="317595"/>
                  <a:pt x="5732803" y="394539"/>
                </a:cubicBezTo>
                <a:cubicBezTo>
                  <a:pt x="5807954" y="433019"/>
                  <a:pt x="5865676" y="473103"/>
                  <a:pt x="5904490" y="514182"/>
                </a:cubicBezTo>
                <a:cubicBezTo>
                  <a:pt x="5943267" y="555218"/>
                  <a:pt x="5962650" y="596651"/>
                  <a:pt x="5962650" y="638175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0">
                <a:srgbClr val="CED7FF">
                  <a:alpha val="49804"/>
                </a:srgbClr>
              </a:gs>
              <a:gs pos="100000">
                <a:srgbClr val="9EB0FF"/>
              </a:gs>
            </a:gsLst>
            <a:lin ang="5400000" scaled="1"/>
          </a:gradFill>
          <a:ln w="19050" cap="flat">
            <a:gradFill>
              <a:gsLst>
                <a:gs pos="0">
                  <a:srgbClr val="486AFF">
                    <a:alpha val="0"/>
                  </a:srgbClr>
                </a:gs>
                <a:gs pos="50000">
                  <a:srgbClr val="486AFF">
                    <a:alpha val="49804"/>
                  </a:srgbClr>
                </a:gs>
                <a:gs pos="100000">
                  <a:srgbClr val="486AFF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97" name="Image 16" descr="preencoded.png"/>
          <p:cNvSpPr/>
          <p:nvPr/>
        </p:nvSpPr>
        <p:spPr>
          <a:xfrm>
            <a:off x="1943100" y="2159000"/>
            <a:ext cx="1162050" cy="336550"/>
          </a:xfrm>
          <a:custGeom>
            <a:avLst/>
            <a:gdLst>
              <a:gd name="connsiteX0" fmla="*/ 1743075 w 1743075"/>
              <a:gd name="connsiteY0" fmla="*/ 252413 h 504825"/>
              <a:gd name="connsiteX1" fmla="*/ 1677886 w 1743075"/>
              <a:gd name="connsiteY1" fmla="*/ 346578 h 504825"/>
              <a:gd name="connsiteX2" fmla="*/ 1491825 w 1743075"/>
              <a:gd name="connsiteY2" fmla="*/ 428500 h 504825"/>
              <a:gd name="connsiteX3" fmla="*/ 871538 w 1743075"/>
              <a:gd name="connsiteY3" fmla="*/ 504825 h 504825"/>
              <a:gd name="connsiteX4" fmla="*/ 251247 w 1743075"/>
              <a:gd name="connsiteY4" fmla="*/ 428500 h 504825"/>
              <a:gd name="connsiteX5" fmla="*/ 65191 w 1743075"/>
              <a:gd name="connsiteY5" fmla="*/ 346578 h 504825"/>
              <a:gd name="connsiteX6" fmla="*/ 0 w 1743075"/>
              <a:gd name="connsiteY6" fmla="*/ 252413 h 504825"/>
              <a:gd name="connsiteX7" fmla="*/ 65191 w 1743075"/>
              <a:gd name="connsiteY7" fmla="*/ 158247 h 504825"/>
              <a:gd name="connsiteX8" fmla="*/ 251247 w 1743075"/>
              <a:gd name="connsiteY8" fmla="*/ 76325 h 504825"/>
              <a:gd name="connsiteX9" fmla="*/ 871538 w 1743075"/>
              <a:gd name="connsiteY9" fmla="*/ 0 h 504825"/>
              <a:gd name="connsiteX10" fmla="*/ 1491825 w 1743075"/>
              <a:gd name="connsiteY10" fmla="*/ 76325 h 504825"/>
              <a:gd name="connsiteX11" fmla="*/ 1677886 w 1743075"/>
              <a:gd name="connsiteY11" fmla="*/ 158247 h 504825"/>
              <a:gd name="connsiteX12" fmla="*/ 1743075 w 1743075"/>
              <a:gd name="connsiteY12" fmla="*/ 252413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43075" h="504825">
                <a:moveTo>
                  <a:pt x="1743075" y="252413"/>
                </a:moveTo>
                <a:cubicBezTo>
                  <a:pt x="1743075" y="283921"/>
                  <a:pt x="1721549" y="315886"/>
                  <a:pt x="1677886" y="346578"/>
                </a:cubicBezTo>
                <a:cubicBezTo>
                  <a:pt x="1634481" y="377085"/>
                  <a:pt x="1571063" y="404945"/>
                  <a:pt x="1491825" y="428500"/>
                </a:cubicBezTo>
                <a:cubicBezTo>
                  <a:pt x="1333490" y="475574"/>
                  <a:pt x="1114187" y="504825"/>
                  <a:pt x="871538" y="504825"/>
                </a:cubicBezTo>
                <a:cubicBezTo>
                  <a:pt x="628892" y="504825"/>
                  <a:pt x="409584" y="475574"/>
                  <a:pt x="251247" y="428500"/>
                </a:cubicBezTo>
                <a:cubicBezTo>
                  <a:pt x="172017" y="404945"/>
                  <a:pt x="108593" y="377085"/>
                  <a:pt x="65191" y="346578"/>
                </a:cubicBezTo>
                <a:cubicBezTo>
                  <a:pt x="21526" y="315886"/>
                  <a:pt x="0" y="283921"/>
                  <a:pt x="0" y="252413"/>
                </a:cubicBezTo>
                <a:cubicBezTo>
                  <a:pt x="0" y="220904"/>
                  <a:pt x="21526" y="188939"/>
                  <a:pt x="65191" y="158247"/>
                </a:cubicBezTo>
                <a:cubicBezTo>
                  <a:pt x="108593" y="127740"/>
                  <a:pt x="172017" y="99880"/>
                  <a:pt x="251247" y="76325"/>
                </a:cubicBezTo>
                <a:cubicBezTo>
                  <a:pt x="409584" y="29252"/>
                  <a:pt x="628892" y="0"/>
                  <a:pt x="871538" y="0"/>
                </a:cubicBezTo>
                <a:cubicBezTo>
                  <a:pt x="1114187" y="0"/>
                  <a:pt x="1333490" y="29252"/>
                  <a:pt x="1491825" y="76325"/>
                </a:cubicBezTo>
                <a:cubicBezTo>
                  <a:pt x="1571063" y="99880"/>
                  <a:pt x="1634481" y="127740"/>
                  <a:pt x="1677886" y="158247"/>
                </a:cubicBezTo>
                <a:cubicBezTo>
                  <a:pt x="1721549" y="188939"/>
                  <a:pt x="1743075" y="220904"/>
                  <a:pt x="1743075" y="252413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0">
                <a:srgbClr val="CED7FF">
                  <a:alpha val="49804"/>
                </a:srgbClr>
              </a:gs>
              <a:gs pos="100000">
                <a:srgbClr val="9EB0FF"/>
              </a:gs>
            </a:gsLst>
            <a:lin ang="5400000" scaled="1"/>
          </a:gradFill>
          <a:ln w="19050" cap="flat">
            <a:gradFill>
              <a:gsLst>
                <a:gs pos="0">
                  <a:srgbClr val="486AFF">
                    <a:alpha val="0"/>
                  </a:srgbClr>
                </a:gs>
                <a:gs pos="50000">
                  <a:srgbClr val="486AFF">
                    <a:alpha val="49804"/>
                  </a:srgbClr>
                </a:gs>
                <a:gs pos="100000">
                  <a:srgbClr val="486AFF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98" name="Image 17" descr="preencoded.png"/>
          <p:cNvSpPr/>
          <p:nvPr/>
        </p:nvSpPr>
        <p:spPr>
          <a:xfrm>
            <a:off x="1885950" y="2597150"/>
            <a:ext cx="1162050" cy="336550"/>
          </a:xfrm>
          <a:custGeom>
            <a:avLst/>
            <a:gdLst>
              <a:gd name="connsiteX0" fmla="*/ 1743075 w 1743075"/>
              <a:gd name="connsiteY0" fmla="*/ 252413 h 504825"/>
              <a:gd name="connsiteX1" fmla="*/ 1677886 w 1743075"/>
              <a:gd name="connsiteY1" fmla="*/ 346578 h 504825"/>
              <a:gd name="connsiteX2" fmla="*/ 1491825 w 1743075"/>
              <a:gd name="connsiteY2" fmla="*/ 428500 h 504825"/>
              <a:gd name="connsiteX3" fmla="*/ 871538 w 1743075"/>
              <a:gd name="connsiteY3" fmla="*/ 504825 h 504825"/>
              <a:gd name="connsiteX4" fmla="*/ 251247 w 1743075"/>
              <a:gd name="connsiteY4" fmla="*/ 428500 h 504825"/>
              <a:gd name="connsiteX5" fmla="*/ 65191 w 1743075"/>
              <a:gd name="connsiteY5" fmla="*/ 346578 h 504825"/>
              <a:gd name="connsiteX6" fmla="*/ 0 w 1743075"/>
              <a:gd name="connsiteY6" fmla="*/ 252413 h 504825"/>
              <a:gd name="connsiteX7" fmla="*/ 65191 w 1743075"/>
              <a:gd name="connsiteY7" fmla="*/ 158247 h 504825"/>
              <a:gd name="connsiteX8" fmla="*/ 251247 w 1743075"/>
              <a:gd name="connsiteY8" fmla="*/ 76325 h 504825"/>
              <a:gd name="connsiteX9" fmla="*/ 871538 w 1743075"/>
              <a:gd name="connsiteY9" fmla="*/ 0 h 504825"/>
              <a:gd name="connsiteX10" fmla="*/ 1491825 w 1743075"/>
              <a:gd name="connsiteY10" fmla="*/ 76325 h 504825"/>
              <a:gd name="connsiteX11" fmla="*/ 1677886 w 1743075"/>
              <a:gd name="connsiteY11" fmla="*/ 158247 h 504825"/>
              <a:gd name="connsiteX12" fmla="*/ 1743075 w 1743075"/>
              <a:gd name="connsiteY12" fmla="*/ 252413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43075" h="504825">
                <a:moveTo>
                  <a:pt x="1743075" y="252413"/>
                </a:moveTo>
                <a:cubicBezTo>
                  <a:pt x="1743075" y="283921"/>
                  <a:pt x="1721549" y="315886"/>
                  <a:pt x="1677886" y="346578"/>
                </a:cubicBezTo>
                <a:cubicBezTo>
                  <a:pt x="1634481" y="377085"/>
                  <a:pt x="1571063" y="404945"/>
                  <a:pt x="1491825" y="428500"/>
                </a:cubicBezTo>
                <a:cubicBezTo>
                  <a:pt x="1333490" y="475574"/>
                  <a:pt x="1114187" y="504825"/>
                  <a:pt x="871538" y="504825"/>
                </a:cubicBezTo>
                <a:cubicBezTo>
                  <a:pt x="628892" y="504825"/>
                  <a:pt x="409584" y="475574"/>
                  <a:pt x="251247" y="428500"/>
                </a:cubicBezTo>
                <a:cubicBezTo>
                  <a:pt x="172017" y="404945"/>
                  <a:pt x="108593" y="377085"/>
                  <a:pt x="65191" y="346578"/>
                </a:cubicBezTo>
                <a:cubicBezTo>
                  <a:pt x="21526" y="315886"/>
                  <a:pt x="0" y="283921"/>
                  <a:pt x="0" y="252413"/>
                </a:cubicBezTo>
                <a:cubicBezTo>
                  <a:pt x="0" y="220904"/>
                  <a:pt x="21526" y="188939"/>
                  <a:pt x="65191" y="158247"/>
                </a:cubicBezTo>
                <a:cubicBezTo>
                  <a:pt x="108593" y="127740"/>
                  <a:pt x="172017" y="99880"/>
                  <a:pt x="251247" y="76325"/>
                </a:cubicBezTo>
                <a:cubicBezTo>
                  <a:pt x="409584" y="29252"/>
                  <a:pt x="628892" y="0"/>
                  <a:pt x="871538" y="0"/>
                </a:cubicBezTo>
                <a:cubicBezTo>
                  <a:pt x="1114187" y="0"/>
                  <a:pt x="1333490" y="29252"/>
                  <a:pt x="1491825" y="76325"/>
                </a:cubicBezTo>
                <a:cubicBezTo>
                  <a:pt x="1571063" y="99880"/>
                  <a:pt x="1634481" y="127740"/>
                  <a:pt x="1677886" y="158247"/>
                </a:cubicBezTo>
                <a:cubicBezTo>
                  <a:pt x="1721549" y="188939"/>
                  <a:pt x="1743075" y="220904"/>
                  <a:pt x="1743075" y="252413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0">
                <a:srgbClr val="CED7FF">
                  <a:alpha val="49804"/>
                </a:srgbClr>
              </a:gs>
              <a:gs pos="100000">
                <a:srgbClr val="9EB0FF"/>
              </a:gs>
            </a:gsLst>
            <a:lin ang="5400000" scaled="1"/>
          </a:gradFill>
          <a:ln w="19050" cap="flat">
            <a:gradFill>
              <a:gsLst>
                <a:gs pos="0">
                  <a:srgbClr val="486AFF">
                    <a:alpha val="0"/>
                  </a:srgbClr>
                </a:gs>
                <a:gs pos="50000">
                  <a:srgbClr val="486AFF">
                    <a:alpha val="49804"/>
                  </a:srgbClr>
                </a:gs>
                <a:gs pos="100000">
                  <a:srgbClr val="486AFF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99" name="Image 18" descr="preencoded.png"/>
          <p:cNvSpPr/>
          <p:nvPr/>
        </p:nvSpPr>
        <p:spPr>
          <a:xfrm>
            <a:off x="3117850" y="2768600"/>
            <a:ext cx="1162050" cy="336550"/>
          </a:xfrm>
          <a:custGeom>
            <a:avLst/>
            <a:gdLst>
              <a:gd name="connsiteX0" fmla="*/ 1743075 w 1743075"/>
              <a:gd name="connsiteY0" fmla="*/ 252413 h 504825"/>
              <a:gd name="connsiteX1" fmla="*/ 1677886 w 1743075"/>
              <a:gd name="connsiteY1" fmla="*/ 346578 h 504825"/>
              <a:gd name="connsiteX2" fmla="*/ 1491825 w 1743075"/>
              <a:gd name="connsiteY2" fmla="*/ 428500 h 504825"/>
              <a:gd name="connsiteX3" fmla="*/ 871538 w 1743075"/>
              <a:gd name="connsiteY3" fmla="*/ 504825 h 504825"/>
              <a:gd name="connsiteX4" fmla="*/ 251247 w 1743075"/>
              <a:gd name="connsiteY4" fmla="*/ 428500 h 504825"/>
              <a:gd name="connsiteX5" fmla="*/ 65191 w 1743075"/>
              <a:gd name="connsiteY5" fmla="*/ 346578 h 504825"/>
              <a:gd name="connsiteX6" fmla="*/ 0 w 1743075"/>
              <a:gd name="connsiteY6" fmla="*/ 252413 h 504825"/>
              <a:gd name="connsiteX7" fmla="*/ 65191 w 1743075"/>
              <a:gd name="connsiteY7" fmla="*/ 158247 h 504825"/>
              <a:gd name="connsiteX8" fmla="*/ 251247 w 1743075"/>
              <a:gd name="connsiteY8" fmla="*/ 76325 h 504825"/>
              <a:gd name="connsiteX9" fmla="*/ 871538 w 1743075"/>
              <a:gd name="connsiteY9" fmla="*/ 0 h 504825"/>
              <a:gd name="connsiteX10" fmla="*/ 1491825 w 1743075"/>
              <a:gd name="connsiteY10" fmla="*/ 76325 h 504825"/>
              <a:gd name="connsiteX11" fmla="*/ 1677886 w 1743075"/>
              <a:gd name="connsiteY11" fmla="*/ 158247 h 504825"/>
              <a:gd name="connsiteX12" fmla="*/ 1743075 w 1743075"/>
              <a:gd name="connsiteY12" fmla="*/ 252413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43075" h="504825">
                <a:moveTo>
                  <a:pt x="1743075" y="252413"/>
                </a:moveTo>
                <a:cubicBezTo>
                  <a:pt x="1743075" y="283921"/>
                  <a:pt x="1721549" y="315886"/>
                  <a:pt x="1677886" y="346578"/>
                </a:cubicBezTo>
                <a:cubicBezTo>
                  <a:pt x="1634481" y="377085"/>
                  <a:pt x="1571063" y="404945"/>
                  <a:pt x="1491825" y="428500"/>
                </a:cubicBezTo>
                <a:cubicBezTo>
                  <a:pt x="1333490" y="475574"/>
                  <a:pt x="1114187" y="504825"/>
                  <a:pt x="871538" y="504825"/>
                </a:cubicBezTo>
                <a:cubicBezTo>
                  <a:pt x="628892" y="504825"/>
                  <a:pt x="409584" y="475574"/>
                  <a:pt x="251247" y="428500"/>
                </a:cubicBezTo>
                <a:cubicBezTo>
                  <a:pt x="172017" y="404945"/>
                  <a:pt x="108593" y="377085"/>
                  <a:pt x="65191" y="346578"/>
                </a:cubicBezTo>
                <a:cubicBezTo>
                  <a:pt x="21526" y="315886"/>
                  <a:pt x="0" y="283921"/>
                  <a:pt x="0" y="252413"/>
                </a:cubicBezTo>
                <a:cubicBezTo>
                  <a:pt x="0" y="220904"/>
                  <a:pt x="21526" y="188939"/>
                  <a:pt x="65191" y="158247"/>
                </a:cubicBezTo>
                <a:cubicBezTo>
                  <a:pt x="108593" y="127740"/>
                  <a:pt x="172017" y="99880"/>
                  <a:pt x="251247" y="76325"/>
                </a:cubicBezTo>
                <a:cubicBezTo>
                  <a:pt x="409584" y="29252"/>
                  <a:pt x="628892" y="0"/>
                  <a:pt x="871538" y="0"/>
                </a:cubicBezTo>
                <a:cubicBezTo>
                  <a:pt x="1114187" y="0"/>
                  <a:pt x="1333490" y="29252"/>
                  <a:pt x="1491825" y="76325"/>
                </a:cubicBezTo>
                <a:cubicBezTo>
                  <a:pt x="1571063" y="99880"/>
                  <a:pt x="1634481" y="127740"/>
                  <a:pt x="1677886" y="158247"/>
                </a:cubicBezTo>
                <a:cubicBezTo>
                  <a:pt x="1721549" y="188939"/>
                  <a:pt x="1743075" y="220904"/>
                  <a:pt x="1743075" y="252413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0">
                <a:srgbClr val="CED7FF">
                  <a:alpha val="49804"/>
                </a:srgbClr>
              </a:gs>
              <a:gs pos="100000">
                <a:srgbClr val="9EB0FF"/>
              </a:gs>
            </a:gsLst>
            <a:lin ang="5400000" scaled="1"/>
          </a:gradFill>
          <a:ln w="19050" cap="flat">
            <a:gradFill>
              <a:gsLst>
                <a:gs pos="0">
                  <a:srgbClr val="486AFF">
                    <a:alpha val="0"/>
                  </a:srgbClr>
                </a:gs>
                <a:gs pos="50000">
                  <a:srgbClr val="486AFF">
                    <a:alpha val="49804"/>
                  </a:srgbClr>
                </a:gs>
                <a:gs pos="100000">
                  <a:srgbClr val="486AFF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00" name="Image 19" descr="preencoded.png"/>
          <p:cNvSpPr/>
          <p:nvPr/>
        </p:nvSpPr>
        <p:spPr>
          <a:xfrm>
            <a:off x="4330700" y="2616200"/>
            <a:ext cx="1162050" cy="336550"/>
          </a:xfrm>
          <a:custGeom>
            <a:avLst/>
            <a:gdLst>
              <a:gd name="connsiteX0" fmla="*/ 1743075 w 1743075"/>
              <a:gd name="connsiteY0" fmla="*/ 252413 h 504825"/>
              <a:gd name="connsiteX1" fmla="*/ 1677886 w 1743075"/>
              <a:gd name="connsiteY1" fmla="*/ 346578 h 504825"/>
              <a:gd name="connsiteX2" fmla="*/ 1491825 w 1743075"/>
              <a:gd name="connsiteY2" fmla="*/ 428500 h 504825"/>
              <a:gd name="connsiteX3" fmla="*/ 871538 w 1743075"/>
              <a:gd name="connsiteY3" fmla="*/ 504825 h 504825"/>
              <a:gd name="connsiteX4" fmla="*/ 251247 w 1743075"/>
              <a:gd name="connsiteY4" fmla="*/ 428500 h 504825"/>
              <a:gd name="connsiteX5" fmla="*/ 65191 w 1743075"/>
              <a:gd name="connsiteY5" fmla="*/ 346578 h 504825"/>
              <a:gd name="connsiteX6" fmla="*/ 0 w 1743075"/>
              <a:gd name="connsiteY6" fmla="*/ 252413 h 504825"/>
              <a:gd name="connsiteX7" fmla="*/ 65191 w 1743075"/>
              <a:gd name="connsiteY7" fmla="*/ 158247 h 504825"/>
              <a:gd name="connsiteX8" fmla="*/ 251247 w 1743075"/>
              <a:gd name="connsiteY8" fmla="*/ 76325 h 504825"/>
              <a:gd name="connsiteX9" fmla="*/ 871538 w 1743075"/>
              <a:gd name="connsiteY9" fmla="*/ 0 h 504825"/>
              <a:gd name="connsiteX10" fmla="*/ 1491825 w 1743075"/>
              <a:gd name="connsiteY10" fmla="*/ 76325 h 504825"/>
              <a:gd name="connsiteX11" fmla="*/ 1677886 w 1743075"/>
              <a:gd name="connsiteY11" fmla="*/ 158247 h 504825"/>
              <a:gd name="connsiteX12" fmla="*/ 1743075 w 1743075"/>
              <a:gd name="connsiteY12" fmla="*/ 252413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43075" h="504825">
                <a:moveTo>
                  <a:pt x="1743075" y="252413"/>
                </a:moveTo>
                <a:cubicBezTo>
                  <a:pt x="1743075" y="283921"/>
                  <a:pt x="1721549" y="315886"/>
                  <a:pt x="1677886" y="346578"/>
                </a:cubicBezTo>
                <a:cubicBezTo>
                  <a:pt x="1634481" y="377085"/>
                  <a:pt x="1571063" y="404945"/>
                  <a:pt x="1491825" y="428500"/>
                </a:cubicBezTo>
                <a:cubicBezTo>
                  <a:pt x="1333490" y="475574"/>
                  <a:pt x="1114187" y="504825"/>
                  <a:pt x="871538" y="504825"/>
                </a:cubicBezTo>
                <a:cubicBezTo>
                  <a:pt x="628892" y="504825"/>
                  <a:pt x="409584" y="475574"/>
                  <a:pt x="251247" y="428500"/>
                </a:cubicBezTo>
                <a:cubicBezTo>
                  <a:pt x="172017" y="404945"/>
                  <a:pt x="108593" y="377085"/>
                  <a:pt x="65191" y="346578"/>
                </a:cubicBezTo>
                <a:cubicBezTo>
                  <a:pt x="21526" y="315886"/>
                  <a:pt x="0" y="283921"/>
                  <a:pt x="0" y="252413"/>
                </a:cubicBezTo>
                <a:cubicBezTo>
                  <a:pt x="0" y="220904"/>
                  <a:pt x="21526" y="188939"/>
                  <a:pt x="65191" y="158247"/>
                </a:cubicBezTo>
                <a:cubicBezTo>
                  <a:pt x="108593" y="127740"/>
                  <a:pt x="172017" y="99880"/>
                  <a:pt x="251247" y="76325"/>
                </a:cubicBezTo>
                <a:cubicBezTo>
                  <a:pt x="409584" y="29252"/>
                  <a:pt x="628892" y="0"/>
                  <a:pt x="871538" y="0"/>
                </a:cubicBezTo>
                <a:cubicBezTo>
                  <a:pt x="1114187" y="0"/>
                  <a:pt x="1333490" y="29252"/>
                  <a:pt x="1491825" y="76325"/>
                </a:cubicBezTo>
                <a:cubicBezTo>
                  <a:pt x="1571063" y="99880"/>
                  <a:pt x="1634481" y="127740"/>
                  <a:pt x="1677886" y="158247"/>
                </a:cubicBezTo>
                <a:cubicBezTo>
                  <a:pt x="1721549" y="188939"/>
                  <a:pt x="1743075" y="220904"/>
                  <a:pt x="1743075" y="252413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0">
                <a:srgbClr val="CED7FF">
                  <a:alpha val="49804"/>
                </a:srgbClr>
              </a:gs>
              <a:gs pos="100000">
                <a:srgbClr val="9EB0FF"/>
              </a:gs>
            </a:gsLst>
            <a:lin ang="5400000" scaled="1"/>
          </a:gradFill>
          <a:ln w="19050" cap="flat">
            <a:gradFill>
              <a:gsLst>
                <a:gs pos="0">
                  <a:srgbClr val="486AFF">
                    <a:alpha val="0"/>
                  </a:srgbClr>
                </a:gs>
                <a:gs pos="50000">
                  <a:srgbClr val="486AFF">
                    <a:alpha val="49804"/>
                  </a:srgbClr>
                </a:gs>
                <a:gs pos="100000">
                  <a:srgbClr val="486AFF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01" name="Image 20" descr="preencoded.png"/>
          <p:cNvSpPr/>
          <p:nvPr/>
        </p:nvSpPr>
        <p:spPr>
          <a:xfrm>
            <a:off x="4343400" y="2171700"/>
            <a:ext cx="1162050" cy="336550"/>
          </a:xfrm>
          <a:custGeom>
            <a:avLst/>
            <a:gdLst>
              <a:gd name="connsiteX0" fmla="*/ 1743075 w 1743075"/>
              <a:gd name="connsiteY0" fmla="*/ 252413 h 504825"/>
              <a:gd name="connsiteX1" fmla="*/ 1677886 w 1743075"/>
              <a:gd name="connsiteY1" fmla="*/ 346578 h 504825"/>
              <a:gd name="connsiteX2" fmla="*/ 1491825 w 1743075"/>
              <a:gd name="connsiteY2" fmla="*/ 428500 h 504825"/>
              <a:gd name="connsiteX3" fmla="*/ 871538 w 1743075"/>
              <a:gd name="connsiteY3" fmla="*/ 504825 h 504825"/>
              <a:gd name="connsiteX4" fmla="*/ 251247 w 1743075"/>
              <a:gd name="connsiteY4" fmla="*/ 428500 h 504825"/>
              <a:gd name="connsiteX5" fmla="*/ 65191 w 1743075"/>
              <a:gd name="connsiteY5" fmla="*/ 346578 h 504825"/>
              <a:gd name="connsiteX6" fmla="*/ 0 w 1743075"/>
              <a:gd name="connsiteY6" fmla="*/ 252413 h 504825"/>
              <a:gd name="connsiteX7" fmla="*/ 65191 w 1743075"/>
              <a:gd name="connsiteY7" fmla="*/ 158247 h 504825"/>
              <a:gd name="connsiteX8" fmla="*/ 251247 w 1743075"/>
              <a:gd name="connsiteY8" fmla="*/ 76325 h 504825"/>
              <a:gd name="connsiteX9" fmla="*/ 871538 w 1743075"/>
              <a:gd name="connsiteY9" fmla="*/ 0 h 504825"/>
              <a:gd name="connsiteX10" fmla="*/ 1491825 w 1743075"/>
              <a:gd name="connsiteY10" fmla="*/ 76325 h 504825"/>
              <a:gd name="connsiteX11" fmla="*/ 1677886 w 1743075"/>
              <a:gd name="connsiteY11" fmla="*/ 158247 h 504825"/>
              <a:gd name="connsiteX12" fmla="*/ 1743075 w 1743075"/>
              <a:gd name="connsiteY12" fmla="*/ 252413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43075" h="504825">
                <a:moveTo>
                  <a:pt x="1743075" y="252413"/>
                </a:moveTo>
                <a:cubicBezTo>
                  <a:pt x="1743075" y="283921"/>
                  <a:pt x="1721549" y="315886"/>
                  <a:pt x="1677886" y="346578"/>
                </a:cubicBezTo>
                <a:cubicBezTo>
                  <a:pt x="1634481" y="377085"/>
                  <a:pt x="1571063" y="404945"/>
                  <a:pt x="1491825" y="428500"/>
                </a:cubicBezTo>
                <a:cubicBezTo>
                  <a:pt x="1333490" y="475574"/>
                  <a:pt x="1114187" y="504825"/>
                  <a:pt x="871538" y="504825"/>
                </a:cubicBezTo>
                <a:cubicBezTo>
                  <a:pt x="628892" y="504825"/>
                  <a:pt x="409584" y="475574"/>
                  <a:pt x="251247" y="428500"/>
                </a:cubicBezTo>
                <a:cubicBezTo>
                  <a:pt x="172017" y="404945"/>
                  <a:pt x="108593" y="377085"/>
                  <a:pt x="65191" y="346578"/>
                </a:cubicBezTo>
                <a:cubicBezTo>
                  <a:pt x="21526" y="315886"/>
                  <a:pt x="0" y="283921"/>
                  <a:pt x="0" y="252413"/>
                </a:cubicBezTo>
                <a:cubicBezTo>
                  <a:pt x="0" y="220904"/>
                  <a:pt x="21526" y="188939"/>
                  <a:pt x="65191" y="158247"/>
                </a:cubicBezTo>
                <a:cubicBezTo>
                  <a:pt x="108593" y="127740"/>
                  <a:pt x="172017" y="99880"/>
                  <a:pt x="251247" y="76325"/>
                </a:cubicBezTo>
                <a:cubicBezTo>
                  <a:pt x="409584" y="29252"/>
                  <a:pt x="628892" y="0"/>
                  <a:pt x="871538" y="0"/>
                </a:cubicBezTo>
                <a:cubicBezTo>
                  <a:pt x="1114187" y="0"/>
                  <a:pt x="1333490" y="29252"/>
                  <a:pt x="1491825" y="76325"/>
                </a:cubicBezTo>
                <a:cubicBezTo>
                  <a:pt x="1571063" y="99880"/>
                  <a:pt x="1634481" y="127740"/>
                  <a:pt x="1677886" y="158247"/>
                </a:cubicBezTo>
                <a:cubicBezTo>
                  <a:pt x="1721549" y="188939"/>
                  <a:pt x="1743075" y="220904"/>
                  <a:pt x="1743075" y="252413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0">
                <a:srgbClr val="CED7FF">
                  <a:alpha val="49804"/>
                </a:srgbClr>
              </a:gs>
              <a:gs pos="100000">
                <a:srgbClr val="9EB0FF"/>
              </a:gs>
            </a:gsLst>
            <a:lin ang="5400000" scaled="1"/>
          </a:gradFill>
          <a:ln w="19050" cap="flat">
            <a:gradFill>
              <a:gsLst>
                <a:gs pos="0">
                  <a:srgbClr val="486AFF">
                    <a:alpha val="0"/>
                  </a:srgbClr>
                </a:gs>
                <a:gs pos="50000">
                  <a:srgbClr val="486AFF">
                    <a:alpha val="49804"/>
                  </a:srgbClr>
                </a:gs>
                <a:gs pos="100000">
                  <a:srgbClr val="486AFF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02" name="Image 21" descr="preencoded.png"/>
          <p:cNvSpPr/>
          <p:nvPr/>
        </p:nvSpPr>
        <p:spPr>
          <a:xfrm>
            <a:off x="3143250" y="2019300"/>
            <a:ext cx="1162050" cy="336550"/>
          </a:xfrm>
          <a:custGeom>
            <a:avLst/>
            <a:gdLst>
              <a:gd name="connsiteX0" fmla="*/ 1743075 w 1743075"/>
              <a:gd name="connsiteY0" fmla="*/ 252413 h 504825"/>
              <a:gd name="connsiteX1" fmla="*/ 1677886 w 1743075"/>
              <a:gd name="connsiteY1" fmla="*/ 346578 h 504825"/>
              <a:gd name="connsiteX2" fmla="*/ 1491825 w 1743075"/>
              <a:gd name="connsiteY2" fmla="*/ 428500 h 504825"/>
              <a:gd name="connsiteX3" fmla="*/ 871538 w 1743075"/>
              <a:gd name="connsiteY3" fmla="*/ 504825 h 504825"/>
              <a:gd name="connsiteX4" fmla="*/ 251247 w 1743075"/>
              <a:gd name="connsiteY4" fmla="*/ 428500 h 504825"/>
              <a:gd name="connsiteX5" fmla="*/ 65191 w 1743075"/>
              <a:gd name="connsiteY5" fmla="*/ 346578 h 504825"/>
              <a:gd name="connsiteX6" fmla="*/ 0 w 1743075"/>
              <a:gd name="connsiteY6" fmla="*/ 252413 h 504825"/>
              <a:gd name="connsiteX7" fmla="*/ 65191 w 1743075"/>
              <a:gd name="connsiteY7" fmla="*/ 158247 h 504825"/>
              <a:gd name="connsiteX8" fmla="*/ 251247 w 1743075"/>
              <a:gd name="connsiteY8" fmla="*/ 76325 h 504825"/>
              <a:gd name="connsiteX9" fmla="*/ 871538 w 1743075"/>
              <a:gd name="connsiteY9" fmla="*/ 0 h 504825"/>
              <a:gd name="connsiteX10" fmla="*/ 1491825 w 1743075"/>
              <a:gd name="connsiteY10" fmla="*/ 76325 h 504825"/>
              <a:gd name="connsiteX11" fmla="*/ 1677886 w 1743075"/>
              <a:gd name="connsiteY11" fmla="*/ 158247 h 504825"/>
              <a:gd name="connsiteX12" fmla="*/ 1743075 w 1743075"/>
              <a:gd name="connsiteY12" fmla="*/ 252413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43075" h="504825">
                <a:moveTo>
                  <a:pt x="1743075" y="252413"/>
                </a:moveTo>
                <a:cubicBezTo>
                  <a:pt x="1743075" y="283921"/>
                  <a:pt x="1721549" y="315886"/>
                  <a:pt x="1677886" y="346578"/>
                </a:cubicBezTo>
                <a:cubicBezTo>
                  <a:pt x="1634481" y="377085"/>
                  <a:pt x="1571063" y="404945"/>
                  <a:pt x="1491825" y="428500"/>
                </a:cubicBezTo>
                <a:cubicBezTo>
                  <a:pt x="1333490" y="475574"/>
                  <a:pt x="1114187" y="504825"/>
                  <a:pt x="871538" y="504825"/>
                </a:cubicBezTo>
                <a:cubicBezTo>
                  <a:pt x="628892" y="504825"/>
                  <a:pt x="409584" y="475574"/>
                  <a:pt x="251247" y="428500"/>
                </a:cubicBezTo>
                <a:cubicBezTo>
                  <a:pt x="172017" y="404945"/>
                  <a:pt x="108593" y="377085"/>
                  <a:pt x="65191" y="346578"/>
                </a:cubicBezTo>
                <a:cubicBezTo>
                  <a:pt x="21526" y="315886"/>
                  <a:pt x="0" y="283921"/>
                  <a:pt x="0" y="252413"/>
                </a:cubicBezTo>
                <a:cubicBezTo>
                  <a:pt x="0" y="220904"/>
                  <a:pt x="21526" y="188939"/>
                  <a:pt x="65191" y="158247"/>
                </a:cubicBezTo>
                <a:cubicBezTo>
                  <a:pt x="108593" y="127740"/>
                  <a:pt x="172017" y="99880"/>
                  <a:pt x="251247" y="76325"/>
                </a:cubicBezTo>
                <a:cubicBezTo>
                  <a:pt x="409584" y="29252"/>
                  <a:pt x="628892" y="0"/>
                  <a:pt x="871538" y="0"/>
                </a:cubicBezTo>
                <a:cubicBezTo>
                  <a:pt x="1114187" y="0"/>
                  <a:pt x="1333490" y="29252"/>
                  <a:pt x="1491825" y="76325"/>
                </a:cubicBezTo>
                <a:cubicBezTo>
                  <a:pt x="1571063" y="99880"/>
                  <a:pt x="1634481" y="127740"/>
                  <a:pt x="1677886" y="158247"/>
                </a:cubicBezTo>
                <a:cubicBezTo>
                  <a:pt x="1721549" y="188939"/>
                  <a:pt x="1743075" y="220904"/>
                  <a:pt x="1743075" y="252413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0">
                <a:srgbClr val="CED7FF">
                  <a:alpha val="49804"/>
                </a:srgbClr>
              </a:gs>
              <a:gs pos="100000">
                <a:srgbClr val="9EB0FF"/>
              </a:gs>
            </a:gsLst>
            <a:lin ang="5400000" scaled="1"/>
          </a:gradFill>
          <a:ln w="19050" cap="flat">
            <a:gradFill>
              <a:gsLst>
                <a:gs pos="0">
                  <a:srgbClr val="486AFF">
                    <a:alpha val="0"/>
                  </a:srgbClr>
                </a:gs>
                <a:gs pos="50000">
                  <a:srgbClr val="486AFF">
                    <a:alpha val="49804"/>
                  </a:srgbClr>
                </a:gs>
                <a:gs pos="100000">
                  <a:srgbClr val="486AFF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03" name="Image 22" descr="preencoded.png"/>
          <p:cNvSpPr/>
          <p:nvPr/>
        </p:nvSpPr>
        <p:spPr>
          <a:xfrm>
            <a:off x="3084182" y="2387873"/>
            <a:ext cx="1248435" cy="386803"/>
          </a:xfrm>
          <a:custGeom>
            <a:avLst/>
            <a:gdLst>
              <a:gd name="connsiteX0" fmla="*/ 0 w 1872652"/>
              <a:gd name="connsiteY0" fmla="*/ 0 h 580205"/>
              <a:gd name="connsiteX1" fmla="*/ 1872652 w 1872652"/>
              <a:gd name="connsiteY1" fmla="*/ 580206 h 58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72652" h="580205">
                <a:moveTo>
                  <a:pt x="0" y="0"/>
                </a:moveTo>
                <a:lnTo>
                  <a:pt x="1872652" y="580206"/>
                </a:lnTo>
              </a:path>
            </a:pathLst>
          </a:custGeom>
          <a:noFill/>
          <a:ln w="18860" cap="flat">
            <a:solidFill>
              <a:srgbClr val="2D4EFF"/>
            </a:solidFill>
            <a:custDash>
              <a:ds d="600000" sp="600000"/>
            </a:custDash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04" name="Image 23" descr="preencoded.png"/>
          <p:cNvSpPr/>
          <p:nvPr/>
        </p:nvSpPr>
        <p:spPr>
          <a:xfrm>
            <a:off x="3039863" y="2387701"/>
            <a:ext cx="1337091" cy="387151"/>
          </a:xfrm>
          <a:custGeom>
            <a:avLst/>
            <a:gdLst>
              <a:gd name="connsiteX0" fmla="*/ 2005638 w 2005637"/>
              <a:gd name="connsiteY0" fmla="*/ 0 h 580727"/>
              <a:gd name="connsiteX1" fmla="*/ 0 w 2005637"/>
              <a:gd name="connsiteY1" fmla="*/ 580728 h 580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5637" h="580727">
                <a:moveTo>
                  <a:pt x="2005638" y="0"/>
                </a:moveTo>
                <a:lnTo>
                  <a:pt x="0" y="580728"/>
                </a:lnTo>
              </a:path>
            </a:pathLst>
          </a:custGeom>
          <a:noFill/>
          <a:ln w="18872" cap="flat">
            <a:solidFill>
              <a:srgbClr val="2D4EFF"/>
            </a:solidFill>
            <a:custDash>
              <a:ds d="600000" sp="600000"/>
            </a:custDash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05" name="Image 24" descr="preencoded.png"/>
          <p:cNvSpPr/>
          <p:nvPr/>
        </p:nvSpPr>
        <p:spPr>
          <a:xfrm>
            <a:off x="3663732" y="2367215"/>
            <a:ext cx="76522" cy="396315"/>
          </a:xfrm>
          <a:custGeom>
            <a:avLst/>
            <a:gdLst>
              <a:gd name="connsiteX0" fmla="*/ 114783 w 114783"/>
              <a:gd name="connsiteY0" fmla="*/ 0 h 594473"/>
              <a:gd name="connsiteX1" fmla="*/ 0 w 114783"/>
              <a:gd name="connsiteY1" fmla="*/ 594473 h 59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783" h="594473">
                <a:moveTo>
                  <a:pt x="114783" y="0"/>
                </a:moveTo>
                <a:lnTo>
                  <a:pt x="0" y="594473"/>
                </a:lnTo>
              </a:path>
            </a:pathLst>
          </a:custGeom>
          <a:noFill/>
          <a:ln w="17780" cap="flat">
            <a:solidFill>
              <a:srgbClr val="2D4EFF"/>
            </a:solidFill>
            <a:custDash>
              <a:ds d="600000" sp="600000"/>
            </a:custDash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06" name="Image 25" descr="preencoded.png"/>
          <p:cNvSpPr/>
          <p:nvPr/>
        </p:nvSpPr>
        <p:spPr>
          <a:xfrm>
            <a:off x="1016000" y="3403557"/>
            <a:ext cx="120650" cy="689604"/>
          </a:xfrm>
          <a:custGeom>
            <a:avLst/>
            <a:gdLst>
              <a:gd name="connsiteX0" fmla="*/ 0 w 180975"/>
              <a:gd name="connsiteY0" fmla="*/ 0 h 1034406"/>
              <a:gd name="connsiteX1" fmla="*/ 180975 w 180975"/>
              <a:gd name="connsiteY1" fmla="*/ 0 h 1034406"/>
              <a:gd name="connsiteX2" fmla="*/ 180975 w 180975"/>
              <a:gd name="connsiteY2" fmla="*/ 944322 h 1034406"/>
              <a:gd name="connsiteX3" fmla="*/ 90488 w 180975"/>
              <a:gd name="connsiteY3" fmla="*/ 1034406 h 1034406"/>
              <a:gd name="connsiteX4" fmla="*/ 0 w 180975"/>
              <a:gd name="connsiteY4" fmla="*/ 944322 h 1034406"/>
              <a:gd name="connsiteX5" fmla="*/ 0 w 180975"/>
              <a:gd name="connsiteY5" fmla="*/ 0 h 1034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975" h="1034406">
                <a:moveTo>
                  <a:pt x="0" y="0"/>
                </a:moveTo>
                <a:lnTo>
                  <a:pt x="180975" y="0"/>
                </a:lnTo>
                <a:lnTo>
                  <a:pt x="180975" y="944322"/>
                </a:lnTo>
                <a:lnTo>
                  <a:pt x="90488" y="1034406"/>
                </a:lnTo>
                <a:lnTo>
                  <a:pt x="0" y="94432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0">
                <a:srgbClr val="CED7FF">
                  <a:alpha val="49804"/>
                </a:srgbClr>
              </a:gs>
              <a:gs pos="100000">
                <a:srgbClr val="9EB0FF"/>
              </a:gs>
            </a:gsLst>
            <a:lin ang="5400000" scaled="1"/>
          </a:gradFill>
          <a:ln w="19050" cap="flat">
            <a:gradFill>
              <a:gsLst>
                <a:gs pos="0">
                  <a:srgbClr val="486AFF">
                    <a:alpha val="0"/>
                  </a:srgbClr>
                </a:gs>
                <a:gs pos="50000">
                  <a:srgbClr val="486AFF">
                    <a:alpha val="49804"/>
                  </a:srgbClr>
                </a:gs>
                <a:gs pos="100000">
                  <a:srgbClr val="486AFF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07" name="Image 26" descr="preencoded.png"/>
          <p:cNvSpPr/>
          <p:nvPr/>
        </p:nvSpPr>
        <p:spPr>
          <a:xfrm>
            <a:off x="6013450" y="3721100"/>
            <a:ext cx="518069" cy="266700"/>
          </a:xfrm>
          <a:custGeom>
            <a:avLst/>
            <a:gdLst>
              <a:gd name="connsiteX0" fmla="*/ 0 w 777104"/>
              <a:gd name="connsiteY0" fmla="*/ 0 h 400050"/>
              <a:gd name="connsiteX1" fmla="*/ 577080 w 777104"/>
              <a:gd name="connsiteY1" fmla="*/ 0 h 400050"/>
              <a:gd name="connsiteX2" fmla="*/ 777105 w 777104"/>
              <a:gd name="connsiteY2" fmla="*/ 200025 h 400050"/>
              <a:gd name="connsiteX3" fmla="*/ 577080 w 777104"/>
              <a:gd name="connsiteY3" fmla="*/ 400050 h 400050"/>
              <a:gd name="connsiteX4" fmla="*/ 0 w 777104"/>
              <a:gd name="connsiteY4" fmla="*/ 400050 h 400050"/>
              <a:gd name="connsiteX5" fmla="*/ 0 w 777104"/>
              <a:gd name="connsiteY5" fmla="*/ 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104" h="400050">
                <a:moveTo>
                  <a:pt x="0" y="0"/>
                </a:moveTo>
                <a:lnTo>
                  <a:pt x="577080" y="0"/>
                </a:lnTo>
                <a:lnTo>
                  <a:pt x="777105" y="200025"/>
                </a:lnTo>
                <a:lnTo>
                  <a:pt x="577080" y="400050"/>
                </a:lnTo>
                <a:lnTo>
                  <a:pt x="0" y="4000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0">
                <a:srgbClr val="CED7FF">
                  <a:alpha val="49804"/>
                </a:srgbClr>
              </a:gs>
              <a:gs pos="100000">
                <a:srgbClr val="9EB0FF"/>
              </a:gs>
            </a:gsLst>
            <a:lin ang="0" scaled="1"/>
          </a:gradFill>
          <a:ln w="19050" cap="flat">
            <a:gradFill>
              <a:gsLst>
                <a:gs pos="0">
                  <a:srgbClr val="486AFF">
                    <a:alpha val="0"/>
                  </a:srgbClr>
                </a:gs>
                <a:gs pos="50000">
                  <a:srgbClr val="486AFF">
                    <a:alpha val="49804"/>
                  </a:srgbClr>
                </a:gs>
                <a:gs pos="100000">
                  <a:srgbClr val="486AFF"/>
                </a:gs>
              </a:gsLst>
              <a:lin ang="20585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08" name="Image 27" descr="preencoded.png"/>
          <p:cNvSpPr/>
          <p:nvPr/>
        </p:nvSpPr>
        <p:spPr>
          <a:xfrm>
            <a:off x="6762750" y="4159209"/>
            <a:ext cx="4057650" cy="1422483"/>
          </a:xfrm>
          <a:custGeom>
            <a:avLst/>
            <a:gdLst>
              <a:gd name="connsiteX0" fmla="*/ 6086475 w 6086475"/>
              <a:gd name="connsiteY0" fmla="*/ 1066863 h 2133725"/>
              <a:gd name="connsiteX1" fmla="*/ 5849989 w 6086475"/>
              <a:gd name="connsiteY1" fmla="*/ 1478558 h 2133725"/>
              <a:gd name="connsiteX2" fmla="*/ 5198688 w 6086475"/>
              <a:gd name="connsiteY2" fmla="*/ 1819015 h 2133725"/>
              <a:gd name="connsiteX3" fmla="*/ 3043238 w 6086475"/>
              <a:gd name="connsiteY3" fmla="*/ 2133725 h 2133725"/>
              <a:gd name="connsiteX4" fmla="*/ 887788 w 6086475"/>
              <a:gd name="connsiteY4" fmla="*/ 1819015 h 2133725"/>
              <a:gd name="connsiteX5" fmla="*/ 236491 w 6086475"/>
              <a:gd name="connsiteY5" fmla="*/ 1478558 h 2133725"/>
              <a:gd name="connsiteX6" fmla="*/ 0 w 6086475"/>
              <a:gd name="connsiteY6" fmla="*/ 1066863 h 2133725"/>
              <a:gd name="connsiteX7" fmla="*/ 236491 w 6086475"/>
              <a:gd name="connsiteY7" fmla="*/ 655171 h 2133725"/>
              <a:gd name="connsiteX8" fmla="*/ 887788 w 6086475"/>
              <a:gd name="connsiteY8" fmla="*/ 314710 h 2133725"/>
              <a:gd name="connsiteX9" fmla="*/ 3043238 w 6086475"/>
              <a:gd name="connsiteY9" fmla="*/ 0 h 2133725"/>
              <a:gd name="connsiteX10" fmla="*/ 5198688 w 6086475"/>
              <a:gd name="connsiteY10" fmla="*/ 314710 h 2133725"/>
              <a:gd name="connsiteX11" fmla="*/ 5849989 w 6086475"/>
              <a:gd name="connsiteY11" fmla="*/ 655171 h 2133725"/>
              <a:gd name="connsiteX12" fmla="*/ 6086475 w 6086475"/>
              <a:gd name="connsiteY12" fmla="*/ 1066863 h 2133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86475" h="2133725">
                <a:moveTo>
                  <a:pt x="6086475" y="1066863"/>
                </a:moveTo>
                <a:cubicBezTo>
                  <a:pt x="6086475" y="1211567"/>
                  <a:pt x="6003322" y="1350734"/>
                  <a:pt x="5849989" y="1478558"/>
                </a:cubicBezTo>
                <a:cubicBezTo>
                  <a:pt x="5696693" y="1606335"/>
                  <a:pt x="5474313" y="1721831"/>
                  <a:pt x="5198688" y="1819015"/>
                </a:cubicBezTo>
                <a:cubicBezTo>
                  <a:pt x="4647515" y="2013345"/>
                  <a:pt x="3885448" y="2133725"/>
                  <a:pt x="3043238" y="2133725"/>
                </a:cubicBezTo>
                <a:cubicBezTo>
                  <a:pt x="2201028" y="2133725"/>
                  <a:pt x="1438961" y="2013345"/>
                  <a:pt x="887788" y="1819015"/>
                </a:cubicBezTo>
                <a:cubicBezTo>
                  <a:pt x="612158" y="1721831"/>
                  <a:pt x="389778" y="1606335"/>
                  <a:pt x="236491" y="1478558"/>
                </a:cubicBezTo>
                <a:cubicBezTo>
                  <a:pt x="83152" y="1350734"/>
                  <a:pt x="0" y="1211567"/>
                  <a:pt x="0" y="1066863"/>
                </a:cubicBezTo>
                <a:cubicBezTo>
                  <a:pt x="0" y="922157"/>
                  <a:pt x="83152" y="782994"/>
                  <a:pt x="236491" y="655171"/>
                </a:cubicBezTo>
                <a:cubicBezTo>
                  <a:pt x="389778" y="527391"/>
                  <a:pt x="612158" y="411892"/>
                  <a:pt x="887788" y="314710"/>
                </a:cubicBezTo>
                <a:cubicBezTo>
                  <a:pt x="1438961" y="120376"/>
                  <a:pt x="2201028" y="0"/>
                  <a:pt x="3043238" y="0"/>
                </a:cubicBezTo>
                <a:cubicBezTo>
                  <a:pt x="3885448" y="0"/>
                  <a:pt x="4647515" y="120376"/>
                  <a:pt x="5198688" y="314710"/>
                </a:cubicBezTo>
                <a:cubicBezTo>
                  <a:pt x="5474313" y="411892"/>
                  <a:pt x="5696693" y="527391"/>
                  <a:pt x="5849989" y="655171"/>
                </a:cubicBezTo>
                <a:cubicBezTo>
                  <a:pt x="6003322" y="782994"/>
                  <a:pt x="6086475" y="922157"/>
                  <a:pt x="6086475" y="1066863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0">
                <a:srgbClr val="DDF4FF">
                  <a:alpha val="49804"/>
                </a:srgbClr>
              </a:gs>
              <a:gs pos="100000">
                <a:srgbClr val="BCE9FF"/>
              </a:gs>
            </a:gsLst>
            <a:lin ang="5400000" scaled="1"/>
          </a:gradFill>
          <a:ln w="19050" cap="flat">
            <a:gradFill>
              <a:gsLst>
                <a:gs pos="0">
                  <a:srgbClr val="02A4EF">
                    <a:alpha val="0"/>
                  </a:srgbClr>
                </a:gs>
                <a:gs pos="50000">
                  <a:srgbClr val="02A4EF">
                    <a:alpha val="49804"/>
                  </a:srgbClr>
                </a:gs>
                <a:gs pos="100000">
                  <a:srgbClr val="02A4EF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10" name="任意形状 109">
            <a:extLst>
              <a:ext uri="{FF2B5EF4-FFF2-40B4-BE49-F238E27FC236}">
                <a16:creationId xmlns:a16="http://schemas.microsoft.com/office/drawing/2014/main" id="{B0D26F9B-4364-264F-0A74-E0B2996A8B13}"/>
              </a:ext>
            </a:extLst>
          </p:cNvPr>
          <p:cNvSpPr/>
          <p:nvPr/>
        </p:nvSpPr>
        <p:spPr>
          <a:xfrm>
            <a:off x="7004050" y="3174985"/>
            <a:ext cx="3575050" cy="1320830"/>
          </a:xfrm>
          <a:custGeom>
            <a:avLst/>
            <a:gdLst>
              <a:gd name="connsiteX0" fmla="*/ 2681288 w 5362575"/>
              <a:gd name="connsiteY0" fmla="*/ 1981245 h 1981245"/>
              <a:gd name="connsiteX1" fmla="*/ 5362575 w 5362575"/>
              <a:gd name="connsiteY1" fmla="*/ 990623 h 1981245"/>
              <a:gd name="connsiteX2" fmla="*/ 2681288 w 5362575"/>
              <a:gd name="connsiteY2" fmla="*/ 0 h 1981245"/>
              <a:gd name="connsiteX3" fmla="*/ 0 w 5362575"/>
              <a:gd name="connsiteY3" fmla="*/ 990623 h 1981245"/>
              <a:gd name="connsiteX4" fmla="*/ 2681288 w 5362575"/>
              <a:gd name="connsiteY4" fmla="*/ 1981245 h 1981245"/>
              <a:gd name="connsiteX5" fmla="*/ 2681288 w 5362575"/>
              <a:gd name="connsiteY5" fmla="*/ 1251313 h 1981245"/>
              <a:gd name="connsiteX6" fmla="*/ 3543300 w 5362575"/>
              <a:gd name="connsiteY6" fmla="*/ 938485 h 1981245"/>
              <a:gd name="connsiteX7" fmla="*/ 2681288 w 5362575"/>
              <a:gd name="connsiteY7" fmla="*/ 625656 h 1981245"/>
              <a:gd name="connsiteX8" fmla="*/ 1819275 w 5362575"/>
              <a:gd name="connsiteY8" fmla="*/ 938485 h 1981245"/>
              <a:gd name="connsiteX9" fmla="*/ 2681288 w 5362575"/>
              <a:gd name="connsiteY9" fmla="*/ 1251313 h 1981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2575" h="1981245">
                <a:moveTo>
                  <a:pt x="2681288" y="1981245"/>
                </a:moveTo>
                <a:cubicBezTo>
                  <a:pt x="4162120" y="1981245"/>
                  <a:pt x="5362575" y="1537731"/>
                  <a:pt x="5362575" y="990623"/>
                </a:cubicBezTo>
                <a:cubicBezTo>
                  <a:pt x="5362575" y="443516"/>
                  <a:pt x="4162120" y="0"/>
                  <a:pt x="2681288" y="0"/>
                </a:cubicBezTo>
                <a:cubicBezTo>
                  <a:pt x="1200455" y="0"/>
                  <a:pt x="0" y="443516"/>
                  <a:pt x="0" y="990623"/>
                </a:cubicBezTo>
                <a:cubicBezTo>
                  <a:pt x="0" y="1537731"/>
                  <a:pt x="1200455" y="1981245"/>
                  <a:pt x="2681288" y="1981245"/>
                </a:cubicBezTo>
                <a:close/>
                <a:moveTo>
                  <a:pt x="2681288" y="1251313"/>
                </a:moveTo>
                <a:cubicBezTo>
                  <a:pt x="3157366" y="1251313"/>
                  <a:pt x="3543300" y="1111251"/>
                  <a:pt x="3543300" y="938485"/>
                </a:cubicBezTo>
                <a:cubicBezTo>
                  <a:pt x="3543300" y="765714"/>
                  <a:pt x="3157366" y="625656"/>
                  <a:pt x="2681288" y="625656"/>
                </a:cubicBezTo>
                <a:cubicBezTo>
                  <a:pt x="2205209" y="625656"/>
                  <a:pt x="1819275" y="765714"/>
                  <a:pt x="1819275" y="938485"/>
                </a:cubicBezTo>
                <a:cubicBezTo>
                  <a:pt x="1819275" y="1111251"/>
                  <a:pt x="2205209" y="1251313"/>
                  <a:pt x="2681288" y="1251313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0">
                <a:srgbClr val="DDF4FF">
                  <a:alpha val="49804"/>
                </a:srgbClr>
              </a:gs>
              <a:gs pos="100000">
                <a:srgbClr val="BCE9FF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11" name="任意形状 110">
            <a:extLst>
              <a:ext uri="{FF2B5EF4-FFF2-40B4-BE49-F238E27FC236}">
                <a16:creationId xmlns:a16="http://schemas.microsoft.com/office/drawing/2014/main" id="{16D172B6-745C-CEEB-CDF3-BC88D90823C3}"/>
              </a:ext>
            </a:extLst>
          </p:cNvPr>
          <p:cNvSpPr/>
          <p:nvPr/>
        </p:nvSpPr>
        <p:spPr>
          <a:xfrm>
            <a:off x="6991350" y="3162346"/>
            <a:ext cx="3600450" cy="1346109"/>
          </a:xfrm>
          <a:custGeom>
            <a:avLst/>
            <a:gdLst>
              <a:gd name="connsiteX0" fmla="*/ 5362575 w 5400675"/>
              <a:gd name="connsiteY0" fmla="*/ 1009582 h 2019163"/>
              <a:gd name="connsiteX1" fmla="*/ 5158350 w 5400675"/>
              <a:gd name="connsiteY1" fmla="*/ 1380928 h 2019163"/>
              <a:gd name="connsiteX2" fmla="*/ 4589669 w 5400675"/>
              <a:gd name="connsiteY2" fmla="*/ 1692287 h 2019163"/>
              <a:gd name="connsiteX3" fmla="*/ 2700338 w 5400675"/>
              <a:gd name="connsiteY3" fmla="*/ 1981245 h 2019163"/>
              <a:gd name="connsiteX4" fmla="*/ 2700338 w 5400675"/>
              <a:gd name="connsiteY4" fmla="*/ 2019164 h 2019163"/>
              <a:gd name="connsiteX5" fmla="*/ 4602928 w 5400675"/>
              <a:gd name="connsiteY5" fmla="*/ 1727836 h 2019163"/>
              <a:gd name="connsiteX6" fmla="*/ 5183486 w 5400675"/>
              <a:gd name="connsiteY6" fmla="*/ 1409424 h 2019163"/>
              <a:gd name="connsiteX7" fmla="*/ 5400675 w 5400675"/>
              <a:gd name="connsiteY7" fmla="*/ 1009582 h 2019163"/>
              <a:gd name="connsiteX8" fmla="*/ 5362575 w 5400675"/>
              <a:gd name="connsiteY8" fmla="*/ 1009582 h 2019163"/>
              <a:gd name="connsiteX9" fmla="*/ 2700338 w 5400675"/>
              <a:gd name="connsiteY9" fmla="*/ 37919 h 2019163"/>
              <a:gd name="connsiteX10" fmla="*/ 4589669 w 5400675"/>
              <a:gd name="connsiteY10" fmla="*/ 326880 h 2019163"/>
              <a:gd name="connsiteX11" fmla="*/ 5158350 w 5400675"/>
              <a:gd name="connsiteY11" fmla="*/ 638236 h 2019163"/>
              <a:gd name="connsiteX12" fmla="*/ 5362575 w 5400675"/>
              <a:gd name="connsiteY12" fmla="*/ 1009582 h 2019163"/>
              <a:gd name="connsiteX13" fmla="*/ 5400675 w 5400675"/>
              <a:gd name="connsiteY13" fmla="*/ 1009582 h 2019163"/>
              <a:gd name="connsiteX14" fmla="*/ 5183486 w 5400675"/>
              <a:gd name="connsiteY14" fmla="*/ 609737 h 2019163"/>
              <a:gd name="connsiteX15" fmla="*/ 4602928 w 5400675"/>
              <a:gd name="connsiteY15" fmla="*/ 291332 h 2019163"/>
              <a:gd name="connsiteX16" fmla="*/ 2700338 w 5400675"/>
              <a:gd name="connsiteY16" fmla="*/ 0 h 2019163"/>
              <a:gd name="connsiteX17" fmla="*/ 2700338 w 5400675"/>
              <a:gd name="connsiteY17" fmla="*/ 37919 h 2019163"/>
              <a:gd name="connsiteX18" fmla="*/ 38100 w 5400675"/>
              <a:gd name="connsiteY18" fmla="*/ 1009582 h 2019163"/>
              <a:gd name="connsiteX19" fmla="*/ 242326 w 5400675"/>
              <a:gd name="connsiteY19" fmla="*/ 638236 h 2019163"/>
              <a:gd name="connsiteX20" fmla="*/ 811011 w 5400675"/>
              <a:gd name="connsiteY20" fmla="*/ 326880 h 2019163"/>
              <a:gd name="connsiteX21" fmla="*/ 2700338 w 5400675"/>
              <a:gd name="connsiteY21" fmla="*/ 37919 h 2019163"/>
              <a:gd name="connsiteX22" fmla="*/ 2700338 w 5400675"/>
              <a:gd name="connsiteY22" fmla="*/ 0 h 2019163"/>
              <a:gd name="connsiteX23" fmla="*/ 797751 w 5400675"/>
              <a:gd name="connsiteY23" fmla="*/ 291332 h 2019163"/>
              <a:gd name="connsiteX24" fmla="*/ 217193 w 5400675"/>
              <a:gd name="connsiteY24" fmla="*/ 609737 h 2019163"/>
              <a:gd name="connsiteX25" fmla="*/ 0 w 5400675"/>
              <a:gd name="connsiteY25" fmla="*/ 1009582 h 2019163"/>
              <a:gd name="connsiteX26" fmla="*/ 38100 w 5400675"/>
              <a:gd name="connsiteY26" fmla="*/ 1009582 h 2019163"/>
              <a:gd name="connsiteX27" fmla="*/ 2700338 w 5400675"/>
              <a:gd name="connsiteY27" fmla="*/ 1981245 h 2019163"/>
              <a:gd name="connsiteX28" fmla="*/ 811011 w 5400675"/>
              <a:gd name="connsiteY28" fmla="*/ 1692287 h 2019163"/>
              <a:gd name="connsiteX29" fmla="*/ 242326 w 5400675"/>
              <a:gd name="connsiteY29" fmla="*/ 1380928 h 2019163"/>
              <a:gd name="connsiteX30" fmla="*/ 38100 w 5400675"/>
              <a:gd name="connsiteY30" fmla="*/ 1009582 h 2019163"/>
              <a:gd name="connsiteX31" fmla="*/ 0 w 5400675"/>
              <a:gd name="connsiteY31" fmla="*/ 1009582 h 2019163"/>
              <a:gd name="connsiteX32" fmla="*/ 217193 w 5400675"/>
              <a:gd name="connsiteY32" fmla="*/ 1409424 h 2019163"/>
              <a:gd name="connsiteX33" fmla="*/ 797751 w 5400675"/>
              <a:gd name="connsiteY33" fmla="*/ 1727836 h 2019163"/>
              <a:gd name="connsiteX34" fmla="*/ 2700338 w 5400675"/>
              <a:gd name="connsiteY34" fmla="*/ 2019164 h 2019163"/>
              <a:gd name="connsiteX35" fmla="*/ 2700338 w 5400675"/>
              <a:gd name="connsiteY35" fmla="*/ 1981245 h 2019163"/>
              <a:gd name="connsiteX36" fmla="*/ 3543300 w 5400675"/>
              <a:gd name="connsiteY36" fmla="*/ 957444 h 2019163"/>
              <a:gd name="connsiteX37" fmla="*/ 3482169 w 5400675"/>
              <a:gd name="connsiteY37" fmla="*/ 1064848 h 2019163"/>
              <a:gd name="connsiteX38" fmla="*/ 3303346 w 5400675"/>
              <a:gd name="connsiteY38" fmla="*/ 1160839 h 2019163"/>
              <a:gd name="connsiteX39" fmla="*/ 2700338 w 5400675"/>
              <a:gd name="connsiteY39" fmla="*/ 1251313 h 2019163"/>
              <a:gd name="connsiteX40" fmla="*/ 2700338 w 5400675"/>
              <a:gd name="connsiteY40" fmla="*/ 1289231 h 2019163"/>
              <a:gd name="connsiteX41" fmla="*/ 3316396 w 5400675"/>
              <a:gd name="connsiteY41" fmla="*/ 1196464 h 2019163"/>
              <a:gd name="connsiteX42" fmla="*/ 3507048 w 5400675"/>
              <a:gd name="connsiteY42" fmla="*/ 1093572 h 2019163"/>
              <a:gd name="connsiteX43" fmla="*/ 3581400 w 5400675"/>
              <a:gd name="connsiteY43" fmla="*/ 957444 h 2019163"/>
              <a:gd name="connsiteX44" fmla="*/ 3543300 w 5400675"/>
              <a:gd name="connsiteY44" fmla="*/ 957444 h 2019163"/>
              <a:gd name="connsiteX45" fmla="*/ 2700338 w 5400675"/>
              <a:gd name="connsiteY45" fmla="*/ 663575 h 2019163"/>
              <a:gd name="connsiteX46" fmla="*/ 3303346 w 5400675"/>
              <a:gd name="connsiteY46" fmla="*/ 754054 h 2019163"/>
              <a:gd name="connsiteX47" fmla="*/ 3482169 w 5400675"/>
              <a:gd name="connsiteY47" fmla="*/ 850037 h 2019163"/>
              <a:gd name="connsiteX48" fmla="*/ 3543300 w 5400675"/>
              <a:gd name="connsiteY48" fmla="*/ 957444 h 2019163"/>
              <a:gd name="connsiteX49" fmla="*/ 3581400 w 5400675"/>
              <a:gd name="connsiteY49" fmla="*/ 957444 h 2019163"/>
              <a:gd name="connsiteX50" fmla="*/ 3507048 w 5400675"/>
              <a:gd name="connsiteY50" fmla="*/ 821317 h 2019163"/>
              <a:gd name="connsiteX51" fmla="*/ 3316396 w 5400675"/>
              <a:gd name="connsiteY51" fmla="*/ 718429 h 2019163"/>
              <a:gd name="connsiteX52" fmla="*/ 2700338 w 5400675"/>
              <a:gd name="connsiteY52" fmla="*/ 625656 h 2019163"/>
              <a:gd name="connsiteX53" fmla="*/ 2700338 w 5400675"/>
              <a:gd name="connsiteY53" fmla="*/ 663575 h 2019163"/>
              <a:gd name="connsiteX54" fmla="*/ 1857375 w 5400675"/>
              <a:gd name="connsiteY54" fmla="*/ 957444 h 2019163"/>
              <a:gd name="connsiteX55" fmla="*/ 1918507 w 5400675"/>
              <a:gd name="connsiteY55" fmla="*/ 850037 h 2019163"/>
              <a:gd name="connsiteX56" fmla="*/ 2097329 w 5400675"/>
              <a:gd name="connsiteY56" fmla="*/ 754054 h 2019163"/>
              <a:gd name="connsiteX57" fmla="*/ 2700338 w 5400675"/>
              <a:gd name="connsiteY57" fmla="*/ 663575 h 2019163"/>
              <a:gd name="connsiteX58" fmla="*/ 2700338 w 5400675"/>
              <a:gd name="connsiteY58" fmla="*/ 625656 h 2019163"/>
              <a:gd name="connsiteX59" fmla="*/ 2084280 w 5400675"/>
              <a:gd name="connsiteY59" fmla="*/ 718429 h 2019163"/>
              <a:gd name="connsiteX60" fmla="*/ 1893627 w 5400675"/>
              <a:gd name="connsiteY60" fmla="*/ 821317 h 2019163"/>
              <a:gd name="connsiteX61" fmla="*/ 1819275 w 5400675"/>
              <a:gd name="connsiteY61" fmla="*/ 957444 h 2019163"/>
              <a:gd name="connsiteX62" fmla="*/ 1857375 w 5400675"/>
              <a:gd name="connsiteY62" fmla="*/ 957444 h 2019163"/>
              <a:gd name="connsiteX63" fmla="*/ 2700338 w 5400675"/>
              <a:gd name="connsiteY63" fmla="*/ 1251313 h 2019163"/>
              <a:gd name="connsiteX64" fmla="*/ 2097329 w 5400675"/>
              <a:gd name="connsiteY64" fmla="*/ 1160839 h 2019163"/>
              <a:gd name="connsiteX65" fmla="*/ 1918507 w 5400675"/>
              <a:gd name="connsiteY65" fmla="*/ 1064848 h 2019163"/>
              <a:gd name="connsiteX66" fmla="*/ 1857375 w 5400675"/>
              <a:gd name="connsiteY66" fmla="*/ 957444 h 2019163"/>
              <a:gd name="connsiteX67" fmla="*/ 1819275 w 5400675"/>
              <a:gd name="connsiteY67" fmla="*/ 957444 h 2019163"/>
              <a:gd name="connsiteX68" fmla="*/ 1893627 w 5400675"/>
              <a:gd name="connsiteY68" fmla="*/ 1093572 h 2019163"/>
              <a:gd name="connsiteX69" fmla="*/ 2084280 w 5400675"/>
              <a:gd name="connsiteY69" fmla="*/ 1196464 h 2019163"/>
              <a:gd name="connsiteX70" fmla="*/ 2700338 w 5400675"/>
              <a:gd name="connsiteY70" fmla="*/ 1289231 h 2019163"/>
              <a:gd name="connsiteX71" fmla="*/ 2700338 w 5400675"/>
              <a:gd name="connsiteY71" fmla="*/ 1251313 h 201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400675" h="2019163">
                <a:moveTo>
                  <a:pt x="5362575" y="1009582"/>
                </a:moveTo>
                <a:cubicBezTo>
                  <a:pt x="5362575" y="1138913"/>
                  <a:pt x="5291700" y="1264452"/>
                  <a:pt x="5158350" y="1380928"/>
                </a:cubicBezTo>
                <a:cubicBezTo>
                  <a:pt x="5025038" y="1497376"/>
                  <a:pt x="4831033" y="1603112"/>
                  <a:pt x="4589669" y="1692287"/>
                </a:cubicBezTo>
                <a:cubicBezTo>
                  <a:pt x="4107066" y="1870580"/>
                  <a:pt x="3439097" y="1981245"/>
                  <a:pt x="2700338" y="1981245"/>
                </a:cubicBezTo>
                <a:lnTo>
                  <a:pt x="2700338" y="2019164"/>
                </a:lnTo>
                <a:cubicBezTo>
                  <a:pt x="3442411" y="2019164"/>
                  <a:pt x="4115086" y="1908072"/>
                  <a:pt x="4602928" y="1727836"/>
                </a:cubicBezTo>
                <a:cubicBezTo>
                  <a:pt x="4846768" y="1637741"/>
                  <a:pt x="5045431" y="1530014"/>
                  <a:pt x="5183486" y="1409424"/>
                </a:cubicBezTo>
                <a:cubicBezTo>
                  <a:pt x="5321494" y="1288871"/>
                  <a:pt x="5400675" y="1153805"/>
                  <a:pt x="5400675" y="1009582"/>
                </a:cubicBezTo>
                <a:lnTo>
                  <a:pt x="5362575" y="1009582"/>
                </a:lnTo>
                <a:close/>
                <a:moveTo>
                  <a:pt x="2700338" y="37919"/>
                </a:moveTo>
                <a:cubicBezTo>
                  <a:pt x="3439097" y="37919"/>
                  <a:pt x="4107066" y="148581"/>
                  <a:pt x="4589669" y="326880"/>
                </a:cubicBezTo>
                <a:cubicBezTo>
                  <a:pt x="4831033" y="416057"/>
                  <a:pt x="5025038" y="521789"/>
                  <a:pt x="5158350" y="638236"/>
                </a:cubicBezTo>
                <a:cubicBezTo>
                  <a:pt x="5291700" y="754714"/>
                  <a:pt x="5362575" y="880251"/>
                  <a:pt x="5362575" y="1009582"/>
                </a:cubicBezTo>
                <a:lnTo>
                  <a:pt x="5400675" y="1009582"/>
                </a:lnTo>
                <a:cubicBezTo>
                  <a:pt x="5400675" y="865360"/>
                  <a:pt x="5321494" y="730293"/>
                  <a:pt x="5183486" y="609737"/>
                </a:cubicBezTo>
                <a:cubicBezTo>
                  <a:pt x="5045431" y="489152"/>
                  <a:pt x="4846768" y="381423"/>
                  <a:pt x="4602928" y="291332"/>
                </a:cubicBezTo>
                <a:cubicBezTo>
                  <a:pt x="4115086" y="111096"/>
                  <a:pt x="3442411" y="0"/>
                  <a:pt x="2700338" y="0"/>
                </a:cubicBezTo>
                <a:lnTo>
                  <a:pt x="2700338" y="37919"/>
                </a:lnTo>
                <a:close/>
                <a:moveTo>
                  <a:pt x="38100" y="1009582"/>
                </a:moveTo>
                <a:cubicBezTo>
                  <a:pt x="38100" y="880251"/>
                  <a:pt x="108978" y="754714"/>
                  <a:pt x="242326" y="638236"/>
                </a:cubicBezTo>
                <a:cubicBezTo>
                  <a:pt x="375637" y="521789"/>
                  <a:pt x="569640" y="416057"/>
                  <a:pt x="811011" y="326880"/>
                </a:cubicBezTo>
                <a:cubicBezTo>
                  <a:pt x="1293609" y="148581"/>
                  <a:pt x="1961579" y="37919"/>
                  <a:pt x="2700338" y="37919"/>
                </a:cubicBezTo>
                <a:lnTo>
                  <a:pt x="2700338" y="0"/>
                </a:lnTo>
                <a:cubicBezTo>
                  <a:pt x="1958264" y="0"/>
                  <a:pt x="1285589" y="111096"/>
                  <a:pt x="797751" y="291332"/>
                </a:cubicBezTo>
                <a:cubicBezTo>
                  <a:pt x="553904" y="381423"/>
                  <a:pt x="355242" y="489152"/>
                  <a:pt x="217193" y="609737"/>
                </a:cubicBezTo>
                <a:cubicBezTo>
                  <a:pt x="79178" y="730293"/>
                  <a:pt x="0" y="865360"/>
                  <a:pt x="0" y="1009582"/>
                </a:cubicBezTo>
                <a:lnTo>
                  <a:pt x="38100" y="1009582"/>
                </a:lnTo>
                <a:close/>
                <a:moveTo>
                  <a:pt x="2700338" y="1981245"/>
                </a:moveTo>
                <a:cubicBezTo>
                  <a:pt x="1961579" y="1981245"/>
                  <a:pt x="1293609" y="1870580"/>
                  <a:pt x="811011" y="1692287"/>
                </a:cubicBezTo>
                <a:cubicBezTo>
                  <a:pt x="569640" y="1603112"/>
                  <a:pt x="375637" y="1497376"/>
                  <a:pt x="242326" y="1380928"/>
                </a:cubicBezTo>
                <a:cubicBezTo>
                  <a:pt x="108978" y="1264452"/>
                  <a:pt x="38100" y="1138913"/>
                  <a:pt x="38100" y="1009582"/>
                </a:cubicBezTo>
                <a:lnTo>
                  <a:pt x="0" y="1009582"/>
                </a:lnTo>
                <a:cubicBezTo>
                  <a:pt x="0" y="1153805"/>
                  <a:pt x="79178" y="1288871"/>
                  <a:pt x="217193" y="1409424"/>
                </a:cubicBezTo>
                <a:cubicBezTo>
                  <a:pt x="355242" y="1530014"/>
                  <a:pt x="553904" y="1637741"/>
                  <a:pt x="797751" y="1727836"/>
                </a:cubicBezTo>
                <a:cubicBezTo>
                  <a:pt x="1285589" y="1908072"/>
                  <a:pt x="1958264" y="2019164"/>
                  <a:pt x="2700338" y="2019164"/>
                </a:cubicBezTo>
                <a:lnTo>
                  <a:pt x="2700338" y="1981245"/>
                </a:lnTo>
                <a:close/>
                <a:moveTo>
                  <a:pt x="3543300" y="957444"/>
                </a:moveTo>
                <a:cubicBezTo>
                  <a:pt x="3543300" y="993049"/>
                  <a:pt x="3523479" y="1029413"/>
                  <a:pt x="3482169" y="1064848"/>
                </a:cubicBezTo>
                <a:cubicBezTo>
                  <a:pt x="3440926" y="1100245"/>
                  <a:pt x="3380127" y="1132969"/>
                  <a:pt x="3303346" y="1160839"/>
                </a:cubicBezTo>
                <a:cubicBezTo>
                  <a:pt x="3149937" y="1216504"/>
                  <a:pt x="2936748" y="1251313"/>
                  <a:pt x="2700338" y="1251313"/>
                </a:cubicBezTo>
                <a:lnTo>
                  <a:pt x="2700338" y="1289231"/>
                </a:lnTo>
                <a:cubicBezTo>
                  <a:pt x="2940006" y="1289231"/>
                  <a:pt x="3157814" y="1254005"/>
                  <a:pt x="3316396" y="1196464"/>
                </a:cubicBezTo>
                <a:cubicBezTo>
                  <a:pt x="3395615" y="1167712"/>
                  <a:pt x="3461052" y="1133035"/>
                  <a:pt x="3507048" y="1093572"/>
                </a:cubicBezTo>
                <a:cubicBezTo>
                  <a:pt x="3552987" y="1054155"/>
                  <a:pt x="3581400" y="1008217"/>
                  <a:pt x="3581400" y="957444"/>
                </a:cubicBezTo>
                <a:lnTo>
                  <a:pt x="3543300" y="957444"/>
                </a:lnTo>
                <a:close/>
                <a:moveTo>
                  <a:pt x="2700338" y="663575"/>
                </a:moveTo>
                <a:cubicBezTo>
                  <a:pt x="2936748" y="663575"/>
                  <a:pt x="3149937" y="698381"/>
                  <a:pt x="3303346" y="754054"/>
                </a:cubicBezTo>
                <a:cubicBezTo>
                  <a:pt x="3380127" y="781917"/>
                  <a:pt x="3440926" y="814647"/>
                  <a:pt x="3482169" y="850037"/>
                </a:cubicBezTo>
                <a:cubicBezTo>
                  <a:pt x="3523479" y="885476"/>
                  <a:pt x="3543300" y="921835"/>
                  <a:pt x="3543300" y="957444"/>
                </a:cubicBezTo>
                <a:lnTo>
                  <a:pt x="3581400" y="957444"/>
                </a:lnTo>
                <a:cubicBezTo>
                  <a:pt x="3581400" y="906668"/>
                  <a:pt x="3552987" y="860731"/>
                  <a:pt x="3507048" y="821317"/>
                </a:cubicBezTo>
                <a:cubicBezTo>
                  <a:pt x="3461052" y="781854"/>
                  <a:pt x="3395615" y="747176"/>
                  <a:pt x="3316396" y="718429"/>
                </a:cubicBezTo>
                <a:cubicBezTo>
                  <a:pt x="3157814" y="660879"/>
                  <a:pt x="2940006" y="625656"/>
                  <a:pt x="2700338" y="625656"/>
                </a:cubicBezTo>
                <a:lnTo>
                  <a:pt x="2700338" y="663575"/>
                </a:lnTo>
                <a:close/>
                <a:moveTo>
                  <a:pt x="1857375" y="957444"/>
                </a:moveTo>
                <a:cubicBezTo>
                  <a:pt x="1857375" y="921835"/>
                  <a:pt x="1877197" y="885476"/>
                  <a:pt x="1918507" y="850037"/>
                </a:cubicBezTo>
                <a:cubicBezTo>
                  <a:pt x="1959750" y="814647"/>
                  <a:pt x="2020548" y="781917"/>
                  <a:pt x="2097329" y="754054"/>
                </a:cubicBezTo>
                <a:cubicBezTo>
                  <a:pt x="2250739" y="698381"/>
                  <a:pt x="2463927" y="663575"/>
                  <a:pt x="2700338" y="663575"/>
                </a:cubicBezTo>
                <a:lnTo>
                  <a:pt x="2700338" y="625656"/>
                </a:lnTo>
                <a:cubicBezTo>
                  <a:pt x="2460670" y="625656"/>
                  <a:pt x="2242861" y="660879"/>
                  <a:pt x="2084280" y="718429"/>
                </a:cubicBezTo>
                <a:cubicBezTo>
                  <a:pt x="2005060" y="747176"/>
                  <a:pt x="1939623" y="781854"/>
                  <a:pt x="1893627" y="821317"/>
                </a:cubicBezTo>
                <a:cubicBezTo>
                  <a:pt x="1847688" y="860731"/>
                  <a:pt x="1819275" y="906668"/>
                  <a:pt x="1819275" y="957444"/>
                </a:cubicBezTo>
                <a:lnTo>
                  <a:pt x="1857375" y="957444"/>
                </a:lnTo>
                <a:close/>
                <a:moveTo>
                  <a:pt x="2700338" y="1251313"/>
                </a:moveTo>
                <a:cubicBezTo>
                  <a:pt x="2463927" y="1251313"/>
                  <a:pt x="2250739" y="1216504"/>
                  <a:pt x="2097329" y="1160839"/>
                </a:cubicBezTo>
                <a:cubicBezTo>
                  <a:pt x="2020548" y="1132969"/>
                  <a:pt x="1959750" y="1100245"/>
                  <a:pt x="1918507" y="1064848"/>
                </a:cubicBezTo>
                <a:cubicBezTo>
                  <a:pt x="1877197" y="1029413"/>
                  <a:pt x="1857375" y="993049"/>
                  <a:pt x="1857375" y="957444"/>
                </a:cubicBezTo>
                <a:lnTo>
                  <a:pt x="1819275" y="957444"/>
                </a:lnTo>
                <a:cubicBezTo>
                  <a:pt x="1819275" y="1008217"/>
                  <a:pt x="1847688" y="1054155"/>
                  <a:pt x="1893627" y="1093572"/>
                </a:cubicBezTo>
                <a:cubicBezTo>
                  <a:pt x="1939623" y="1133035"/>
                  <a:pt x="2005060" y="1167712"/>
                  <a:pt x="2084280" y="1196464"/>
                </a:cubicBezTo>
                <a:cubicBezTo>
                  <a:pt x="2242861" y="1254005"/>
                  <a:pt x="2460670" y="1289231"/>
                  <a:pt x="2700338" y="1289231"/>
                </a:cubicBezTo>
                <a:lnTo>
                  <a:pt x="2700338" y="1251313"/>
                </a:lnTo>
                <a:close/>
              </a:path>
            </a:pathLst>
          </a:custGeom>
          <a:gradFill>
            <a:gsLst>
              <a:gs pos="0">
                <a:srgbClr val="02A4EF">
                  <a:alpha val="0"/>
                </a:srgbClr>
              </a:gs>
              <a:gs pos="50000">
                <a:srgbClr val="02A4EF">
                  <a:alpha val="49804"/>
                </a:srgbClr>
              </a:gs>
              <a:gs pos="100000">
                <a:srgbClr val="02A4EF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12" name="Image 29" descr="preencoded.png"/>
          <p:cNvSpPr/>
          <p:nvPr/>
        </p:nvSpPr>
        <p:spPr>
          <a:xfrm>
            <a:off x="4329157" y="3171881"/>
            <a:ext cx="572655" cy="2130383"/>
          </a:xfrm>
          <a:custGeom>
            <a:avLst/>
            <a:gdLst>
              <a:gd name="connsiteX0" fmla="*/ 44876 w 858982"/>
              <a:gd name="connsiteY0" fmla="*/ 3190952 h 3195574"/>
              <a:gd name="connsiteX1" fmla="*/ 57809 w 858982"/>
              <a:gd name="connsiteY1" fmla="*/ 3194226 h 3195574"/>
              <a:gd name="connsiteX2" fmla="*/ 130663 w 858982"/>
              <a:gd name="connsiteY2" fmla="*/ 3150412 h 3195574"/>
              <a:gd name="connsiteX3" fmla="*/ 133921 w 858982"/>
              <a:gd name="connsiteY3" fmla="*/ 3137402 h 3195574"/>
              <a:gd name="connsiteX4" fmla="*/ 120988 w 858982"/>
              <a:gd name="connsiteY4" fmla="*/ 3134128 h 3195574"/>
              <a:gd name="connsiteX5" fmla="*/ 56228 w 858982"/>
              <a:gd name="connsiteY5" fmla="*/ 3173073 h 3195574"/>
              <a:gd name="connsiteX6" fmla="*/ 17527 w 858982"/>
              <a:gd name="connsiteY6" fmla="*/ 3107899 h 3195574"/>
              <a:gd name="connsiteX7" fmla="*/ 4594 w 858982"/>
              <a:gd name="connsiteY7" fmla="*/ 3104625 h 3195574"/>
              <a:gd name="connsiteX8" fmla="*/ 1337 w 858982"/>
              <a:gd name="connsiteY8" fmla="*/ 3117635 h 3195574"/>
              <a:gd name="connsiteX9" fmla="*/ 44876 w 858982"/>
              <a:gd name="connsiteY9" fmla="*/ 3190952 h 3195574"/>
              <a:gd name="connsiteX10" fmla="*/ 840693 w 858982"/>
              <a:gd name="connsiteY10" fmla="*/ 0 h 3195574"/>
              <a:gd name="connsiteX11" fmla="*/ 43826 w 858982"/>
              <a:gd name="connsiteY11" fmla="*/ 3183768 h 3195574"/>
              <a:gd name="connsiteX12" fmla="*/ 62116 w 858982"/>
              <a:gd name="connsiteY12" fmla="*/ 3188399 h 3195574"/>
              <a:gd name="connsiteX13" fmla="*/ 858982 w 858982"/>
              <a:gd name="connsiteY13" fmla="*/ 4635 h 3195574"/>
              <a:gd name="connsiteX14" fmla="*/ 840693 w 858982"/>
              <a:gd name="connsiteY14" fmla="*/ 0 h 319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58982" h="3195574">
                <a:moveTo>
                  <a:pt x="44876" y="3190952"/>
                </a:moveTo>
                <a:cubicBezTo>
                  <a:pt x="47548" y="3195450"/>
                  <a:pt x="53338" y="3196921"/>
                  <a:pt x="57809" y="3194226"/>
                </a:cubicBezTo>
                <a:lnTo>
                  <a:pt x="130663" y="3150412"/>
                </a:lnTo>
                <a:cubicBezTo>
                  <a:pt x="135134" y="3147727"/>
                  <a:pt x="136593" y="3141900"/>
                  <a:pt x="133921" y="3137402"/>
                </a:cubicBezTo>
                <a:cubicBezTo>
                  <a:pt x="131249" y="3132904"/>
                  <a:pt x="125459" y="3131433"/>
                  <a:pt x="120988" y="3134128"/>
                </a:cubicBezTo>
                <a:lnTo>
                  <a:pt x="56228" y="3173073"/>
                </a:lnTo>
                <a:lnTo>
                  <a:pt x="17527" y="3107899"/>
                </a:lnTo>
                <a:cubicBezTo>
                  <a:pt x="14855" y="3103401"/>
                  <a:pt x="9065" y="3101939"/>
                  <a:pt x="4594" y="3104625"/>
                </a:cubicBezTo>
                <a:cubicBezTo>
                  <a:pt x="123" y="3107311"/>
                  <a:pt x="-1335" y="3113137"/>
                  <a:pt x="1337" y="3117635"/>
                </a:cubicBezTo>
                <a:lnTo>
                  <a:pt x="44876" y="3190952"/>
                </a:lnTo>
                <a:close/>
                <a:moveTo>
                  <a:pt x="840693" y="0"/>
                </a:moveTo>
                <a:lnTo>
                  <a:pt x="43826" y="3183768"/>
                </a:lnTo>
                <a:lnTo>
                  <a:pt x="62116" y="3188399"/>
                </a:lnTo>
                <a:lnTo>
                  <a:pt x="858982" y="4635"/>
                </a:lnTo>
                <a:lnTo>
                  <a:pt x="840693" y="0"/>
                </a:lnTo>
                <a:close/>
              </a:path>
            </a:pathLst>
          </a:custGeom>
          <a:gradFill>
            <a:gsLst>
              <a:gs pos="0">
                <a:srgbClr val="2D4EFF">
                  <a:alpha val="0"/>
                </a:srgbClr>
              </a:gs>
              <a:gs pos="50000">
                <a:srgbClr val="2D4EFF">
                  <a:alpha val="49804"/>
                </a:srgbClr>
              </a:gs>
              <a:gs pos="100000">
                <a:srgbClr val="2D4EFF"/>
              </a:gs>
            </a:gsLst>
            <a:lin ang="6205862" scaled="1"/>
          </a:gradFill>
          <a:ln w="94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13" name="Image 30" descr="preencoded.png"/>
          <p:cNvSpPr/>
          <p:nvPr/>
        </p:nvSpPr>
        <p:spPr>
          <a:xfrm>
            <a:off x="2489589" y="3171881"/>
            <a:ext cx="572654" cy="2130383"/>
          </a:xfrm>
          <a:custGeom>
            <a:avLst/>
            <a:gdLst>
              <a:gd name="connsiteX0" fmla="*/ 814106 w 858981"/>
              <a:gd name="connsiteY0" fmla="*/ 3190952 h 3195574"/>
              <a:gd name="connsiteX1" fmla="*/ 801173 w 858981"/>
              <a:gd name="connsiteY1" fmla="*/ 3194226 h 3195574"/>
              <a:gd name="connsiteX2" fmla="*/ 728319 w 858981"/>
              <a:gd name="connsiteY2" fmla="*/ 3150412 h 3195574"/>
              <a:gd name="connsiteX3" fmla="*/ 725062 w 858981"/>
              <a:gd name="connsiteY3" fmla="*/ 3137402 h 3195574"/>
              <a:gd name="connsiteX4" fmla="*/ 737995 w 858981"/>
              <a:gd name="connsiteY4" fmla="*/ 3134128 h 3195574"/>
              <a:gd name="connsiteX5" fmla="*/ 802754 w 858981"/>
              <a:gd name="connsiteY5" fmla="*/ 3173073 h 3195574"/>
              <a:gd name="connsiteX6" fmla="*/ 841455 w 858981"/>
              <a:gd name="connsiteY6" fmla="*/ 3107899 h 3195574"/>
              <a:gd name="connsiteX7" fmla="*/ 854388 w 858981"/>
              <a:gd name="connsiteY7" fmla="*/ 3104625 h 3195574"/>
              <a:gd name="connsiteX8" fmla="*/ 857645 w 858981"/>
              <a:gd name="connsiteY8" fmla="*/ 3117635 h 3195574"/>
              <a:gd name="connsiteX9" fmla="*/ 814106 w 858981"/>
              <a:gd name="connsiteY9" fmla="*/ 3190952 h 3195574"/>
              <a:gd name="connsiteX10" fmla="*/ 18290 w 858981"/>
              <a:gd name="connsiteY10" fmla="*/ 0 h 3195574"/>
              <a:gd name="connsiteX11" fmla="*/ 815156 w 858981"/>
              <a:gd name="connsiteY11" fmla="*/ 3183768 h 3195574"/>
              <a:gd name="connsiteX12" fmla="*/ 796866 w 858981"/>
              <a:gd name="connsiteY12" fmla="*/ 3188399 h 3195574"/>
              <a:gd name="connsiteX13" fmla="*/ 0 w 858981"/>
              <a:gd name="connsiteY13" fmla="*/ 4635 h 3195574"/>
              <a:gd name="connsiteX14" fmla="*/ 18290 w 858981"/>
              <a:gd name="connsiteY14" fmla="*/ 0 h 319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58981" h="3195574">
                <a:moveTo>
                  <a:pt x="814106" y="3190952"/>
                </a:moveTo>
                <a:cubicBezTo>
                  <a:pt x="811435" y="3195450"/>
                  <a:pt x="805644" y="3196921"/>
                  <a:pt x="801173" y="3194226"/>
                </a:cubicBezTo>
                <a:lnTo>
                  <a:pt x="728319" y="3150412"/>
                </a:lnTo>
                <a:cubicBezTo>
                  <a:pt x="723848" y="3147727"/>
                  <a:pt x="722389" y="3141900"/>
                  <a:pt x="725062" y="3137402"/>
                </a:cubicBezTo>
                <a:cubicBezTo>
                  <a:pt x="727733" y="3132904"/>
                  <a:pt x="733524" y="3131433"/>
                  <a:pt x="737995" y="3134128"/>
                </a:cubicBezTo>
                <a:lnTo>
                  <a:pt x="802754" y="3173073"/>
                </a:lnTo>
                <a:lnTo>
                  <a:pt x="841455" y="3107899"/>
                </a:lnTo>
                <a:cubicBezTo>
                  <a:pt x="844128" y="3103401"/>
                  <a:pt x="849917" y="3101939"/>
                  <a:pt x="854388" y="3104625"/>
                </a:cubicBezTo>
                <a:cubicBezTo>
                  <a:pt x="858859" y="3107311"/>
                  <a:pt x="860317" y="3113137"/>
                  <a:pt x="857645" y="3117635"/>
                </a:cubicBezTo>
                <a:lnTo>
                  <a:pt x="814106" y="3190952"/>
                </a:lnTo>
                <a:close/>
                <a:moveTo>
                  <a:pt x="18290" y="0"/>
                </a:moveTo>
                <a:lnTo>
                  <a:pt x="815156" y="3183768"/>
                </a:lnTo>
                <a:lnTo>
                  <a:pt x="796866" y="3188399"/>
                </a:lnTo>
                <a:lnTo>
                  <a:pt x="0" y="4635"/>
                </a:lnTo>
                <a:lnTo>
                  <a:pt x="18290" y="0"/>
                </a:lnTo>
                <a:close/>
              </a:path>
            </a:pathLst>
          </a:custGeom>
          <a:gradFill>
            <a:gsLst>
              <a:gs pos="0">
                <a:srgbClr val="2D4EFF">
                  <a:alpha val="0"/>
                </a:srgbClr>
              </a:gs>
              <a:gs pos="50000">
                <a:srgbClr val="2D4EFF">
                  <a:alpha val="49804"/>
                </a:srgbClr>
              </a:gs>
              <a:gs pos="100000">
                <a:srgbClr val="2D4EFF"/>
              </a:gs>
            </a:gsLst>
            <a:lin ang="4594138" scaled="1"/>
          </a:gradFill>
          <a:ln w="94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15" name="任意形状 114">
            <a:extLst>
              <a:ext uri="{FF2B5EF4-FFF2-40B4-BE49-F238E27FC236}">
                <a16:creationId xmlns:a16="http://schemas.microsoft.com/office/drawing/2014/main" id="{9726A8AD-EB16-3D3A-B59B-8A5E1BF4F46F}"/>
              </a:ext>
            </a:extLst>
          </p:cNvPr>
          <p:cNvSpPr/>
          <p:nvPr/>
        </p:nvSpPr>
        <p:spPr>
          <a:xfrm>
            <a:off x="7200900" y="2108184"/>
            <a:ext cx="3181350" cy="1174783"/>
          </a:xfrm>
          <a:custGeom>
            <a:avLst/>
            <a:gdLst>
              <a:gd name="connsiteX0" fmla="*/ 2386013 w 4772025"/>
              <a:gd name="connsiteY0" fmla="*/ 1762176 h 1762175"/>
              <a:gd name="connsiteX1" fmla="*/ 4772025 w 4772025"/>
              <a:gd name="connsiteY1" fmla="*/ 881088 h 1762175"/>
              <a:gd name="connsiteX2" fmla="*/ 2386013 w 4772025"/>
              <a:gd name="connsiteY2" fmla="*/ 0 h 1762175"/>
              <a:gd name="connsiteX3" fmla="*/ 0 w 4772025"/>
              <a:gd name="connsiteY3" fmla="*/ 881088 h 1762175"/>
              <a:gd name="connsiteX4" fmla="*/ 2386013 w 4772025"/>
              <a:gd name="connsiteY4" fmla="*/ 1762176 h 1762175"/>
              <a:gd name="connsiteX5" fmla="*/ 2386013 w 4772025"/>
              <a:gd name="connsiteY5" fmla="*/ 1231628 h 1762175"/>
              <a:gd name="connsiteX6" fmla="*/ 3514725 w 4772025"/>
              <a:gd name="connsiteY6" fmla="*/ 828981 h 1762175"/>
              <a:gd name="connsiteX7" fmla="*/ 2386013 w 4772025"/>
              <a:gd name="connsiteY7" fmla="*/ 426333 h 1762175"/>
              <a:gd name="connsiteX8" fmla="*/ 1257300 w 4772025"/>
              <a:gd name="connsiteY8" fmla="*/ 828981 h 1762175"/>
              <a:gd name="connsiteX9" fmla="*/ 2386013 w 4772025"/>
              <a:gd name="connsiteY9" fmla="*/ 1231628 h 176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72025" h="1762175">
                <a:moveTo>
                  <a:pt x="2386013" y="1762176"/>
                </a:moveTo>
                <a:cubicBezTo>
                  <a:pt x="3703768" y="1762176"/>
                  <a:pt x="4772025" y="1367695"/>
                  <a:pt x="4772025" y="881088"/>
                </a:cubicBezTo>
                <a:cubicBezTo>
                  <a:pt x="4772025" y="394476"/>
                  <a:pt x="3703768" y="0"/>
                  <a:pt x="2386013" y="0"/>
                </a:cubicBezTo>
                <a:cubicBezTo>
                  <a:pt x="1068257" y="0"/>
                  <a:pt x="0" y="394476"/>
                  <a:pt x="0" y="881088"/>
                </a:cubicBezTo>
                <a:cubicBezTo>
                  <a:pt x="0" y="1367695"/>
                  <a:pt x="1068257" y="1762176"/>
                  <a:pt x="2386013" y="1762176"/>
                </a:cubicBezTo>
                <a:close/>
                <a:moveTo>
                  <a:pt x="2386013" y="1231628"/>
                </a:moveTo>
                <a:cubicBezTo>
                  <a:pt x="3009386" y="1231628"/>
                  <a:pt x="3514725" y="1051356"/>
                  <a:pt x="3514725" y="828981"/>
                </a:cubicBezTo>
                <a:cubicBezTo>
                  <a:pt x="3514725" y="606604"/>
                  <a:pt x="3009386" y="426333"/>
                  <a:pt x="2386013" y="426333"/>
                </a:cubicBezTo>
                <a:cubicBezTo>
                  <a:pt x="1762639" y="426333"/>
                  <a:pt x="1257300" y="606604"/>
                  <a:pt x="1257300" y="828981"/>
                </a:cubicBezTo>
                <a:cubicBezTo>
                  <a:pt x="1257300" y="1051356"/>
                  <a:pt x="1762639" y="1231628"/>
                  <a:pt x="2386013" y="1231628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0000">
                <a:srgbClr val="DDF4FF">
                  <a:alpha val="49804"/>
                </a:srgbClr>
              </a:gs>
              <a:gs pos="100000">
                <a:srgbClr val="BCE9FF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16" name="任意形状 115">
            <a:extLst>
              <a:ext uri="{FF2B5EF4-FFF2-40B4-BE49-F238E27FC236}">
                <a16:creationId xmlns:a16="http://schemas.microsoft.com/office/drawing/2014/main" id="{3116C6BA-3E04-AC30-8ACD-69504A5B67C0}"/>
              </a:ext>
            </a:extLst>
          </p:cNvPr>
          <p:cNvSpPr/>
          <p:nvPr/>
        </p:nvSpPr>
        <p:spPr>
          <a:xfrm>
            <a:off x="7188200" y="2095551"/>
            <a:ext cx="3206750" cy="1200048"/>
          </a:xfrm>
          <a:custGeom>
            <a:avLst/>
            <a:gdLst>
              <a:gd name="connsiteX0" fmla="*/ 4772025 w 4810125"/>
              <a:gd name="connsiteY0" fmla="*/ 900036 h 1800072"/>
              <a:gd name="connsiteX1" fmla="*/ 4591003 w 4810125"/>
              <a:gd name="connsiteY1" fmla="*/ 1228758 h 1800072"/>
              <a:gd name="connsiteX2" fmla="*/ 4085596 w 4810125"/>
              <a:gd name="connsiteY2" fmla="*/ 1505296 h 1800072"/>
              <a:gd name="connsiteX3" fmla="*/ 2405063 w 4810125"/>
              <a:gd name="connsiteY3" fmla="*/ 1762176 h 1800072"/>
              <a:gd name="connsiteX4" fmla="*/ 2405063 w 4810125"/>
              <a:gd name="connsiteY4" fmla="*/ 1800072 h 1800072"/>
              <a:gd name="connsiteX5" fmla="*/ 4098855 w 4810125"/>
              <a:gd name="connsiteY5" fmla="*/ 1540824 h 1800072"/>
              <a:gd name="connsiteX6" fmla="*/ 4616139 w 4810125"/>
              <a:gd name="connsiteY6" fmla="*/ 1257237 h 1800072"/>
              <a:gd name="connsiteX7" fmla="*/ 4810125 w 4810125"/>
              <a:gd name="connsiteY7" fmla="*/ 900036 h 1800072"/>
              <a:gd name="connsiteX8" fmla="*/ 4772025 w 4810125"/>
              <a:gd name="connsiteY8" fmla="*/ 900036 h 1800072"/>
              <a:gd name="connsiteX9" fmla="*/ 2405063 w 4810125"/>
              <a:gd name="connsiteY9" fmla="*/ 37896 h 1800072"/>
              <a:gd name="connsiteX10" fmla="*/ 4085596 w 4810125"/>
              <a:gd name="connsiteY10" fmla="*/ 294776 h 1800072"/>
              <a:gd name="connsiteX11" fmla="*/ 4591003 w 4810125"/>
              <a:gd name="connsiteY11" fmla="*/ 571317 h 1800072"/>
              <a:gd name="connsiteX12" fmla="*/ 4772025 w 4810125"/>
              <a:gd name="connsiteY12" fmla="*/ 900036 h 1800072"/>
              <a:gd name="connsiteX13" fmla="*/ 4810125 w 4810125"/>
              <a:gd name="connsiteY13" fmla="*/ 900036 h 1800072"/>
              <a:gd name="connsiteX14" fmla="*/ 4616139 w 4810125"/>
              <a:gd name="connsiteY14" fmla="*/ 542836 h 1800072"/>
              <a:gd name="connsiteX15" fmla="*/ 4098855 w 4810125"/>
              <a:gd name="connsiteY15" fmla="*/ 259249 h 1800072"/>
              <a:gd name="connsiteX16" fmla="*/ 2405063 w 4810125"/>
              <a:gd name="connsiteY16" fmla="*/ 0 h 1800072"/>
              <a:gd name="connsiteX17" fmla="*/ 2405063 w 4810125"/>
              <a:gd name="connsiteY17" fmla="*/ 37896 h 1800072"/>
              <a:gd name="connsiteX18" fmla="*/ 38100 w 4810125"/>
              <a:gd name="connsiteY18" fmla="*/ 900036 h 1800072"/>
              <a:gd name="connsiteX19" fmla="*/ 219122 w 4810125"/>
              <a:gd name="connsiteY19" fmla="*/ 571317 h 1800072"/>
              <a:gd name="connsiteX20" fmla="*/ 724527 w 4810125"/>
              <a:gd name="connsiteY20" fmla="*/ 294776 h 1800072"/>
              <a:gd name="connsiteX21" fmla="*/ 2405063 w 4810125"/>
              <a:gd name="connsiteY21" fmla="*/ 37896 h 1800072"/>
              <a:gd name="connsiteX22" fmla="*/ 2405063 w 4810125"/>
              <a:gd name="connsiteY22" fmla="*/ 0 h 1800072"/>
              <a:gd name="connsiteX23" fmla="*/ 711267 w 4810125"/>
              <a:gd name="connsiteY23" fmla="*/ 259249 h 1800072"/>
              <a:gd name="connsiteX24" fmla="*/ 193988 w 4810125"/>
              <a:gd name="connsiteY24" fmla="*/ 542836 h 1800072"/>
              <a:gd name="connsiteX25" fmla="*/ 0 w 4810125"/>
              <a:gd name="connsiteY25" fmla="*/ 900036 h 1800072"/>
              <a:gd name="connsiteX26" fmla="*/ 38100 w 4810125"/>
              <a:gd name="connsiteY26" fmla="*/ 900036 h 1800072"/>
              <a:gd name="connsiteX27" fmla="*/ 2405063 w 4810125"/>
              <a:gd name="connsiteY27" fmla="*/ 1762176 h 1800072"/>
              <a:gd name="connsiteX28" fmla="*/ 724527 w 4810125"/>
              <a:gd name="connsiteY28" fmla="*/ 1505296 h 1800072"/>
              <a:gd name="connsiteX29" fmla="*/ 219122 w 4810125"/>
              <a:gd name="connsiteY29" fmla="*/ 1228758 h 1800072"/>
              <a:gd name="connsiteX30" fmla="*/ 38100 w 4810125"/>
              <a:gd name="connsiteY30" fmla="*/ 900036 h 1800072"/>
              <a:gd name="connsiteX31" fmla="*/ 0 w 4810125"/>
              <a:gd name="connsiteY31" fmla="*/ 900036 h 1800072"/>
              <a:gd name="connsiteX32" fmla="*/ 193988 w 4810125"/>
              <a:gd name="connsiteY32" fmla="*/ 1257237 h 1800072"/>
              <a:gd name="connsiteX33" fmla="*/ 711267 w 4810125"/>
              <a:gd name="connsiteY33" fmla="*/ 1540824 h 1800072"/>
              <a:gd name="connsiteX34" fmla="*/ 2405063 w 4810125"/>
              <a:gd name="connsiteY34" fmla="*/ 1800072 h 1800072"/>
              <a:gd name="connsiteX35" fmla="*/ 2405063 w 4810125"/>
              <a:gd name="connsiteY35" fmla="*/ 1762176 h 1800072"/>
              <a:gd name="connsiteX36" fmla="*/ 3514725 w 4810125"/>
              <a:gd name="connsiteY36" fmla="*/ 847929 h 1800072"/>
              <a:gd name="connsiteX37" fmla="*/ 3432753 w 4810125"/>
              <a:gd name="connsiteY37" fmla="*/ 990201 h 1800072"/>
              <a:gd name="connsiteX38" fmla="*/ 3196752 w 4810125"/>
              <a:gd name="connsiteY38" fmla="*/ 1114804 h 1800072"/>
              <a:gd name="connsiteX39" fmla="*/ 2405063 w 4810125"/>
              <a:gd name="connsiteY39" fmla="*/ 1231628 h 1800072"/>
              <a:gd name="connsiteX40" fmla="*/ 2405063 w 4810125"/>
              <a:gd name="connsiteY40" fmla="*/ 1269525 h 1800072"/>
              <a:gd name="connsiteX41" fmla="*/ 3209611 w 4810125"/>
              <a:gd name="connsiteY41" fmla="*/ 1150483 h 1800072"/>
              <a:gd name="connsiteX42" fmla="*/ 3457394 w 4810125"/>
              <a:gd name="connsiteY42" fmla="*/ 1019106 h 1800072"/>
              <a:gd name="connsiteX43" fmla="*/ 3552825 w 4810125"/>
              <a:gd name="connsiteY43" fmla="*/ 847929 h 1800072"/>
              <a:gd name="connsiteX44" fmla="*/ 3514725 w 4810125"/>
              <a:gd name="connsiteY44" fmla="*/ 847929 h 1800072"/>
              <a:gd name="connsiteX45" fmla="*/ 2405063 w 4810125"/>
              <a:gd name="connsiteY45" fmla="*/ 464229 h 1800072"/>
              <a:gd name="connsiteX46" fmla="*/ 3196752 w 4810125"/>
              <a:gd name="connsiteY46" fmla="*/ 581049 h 1800072"/>
              <a:gd name="connsiteX47" fmla="*/ 3432753 w 4810125"/>
              <a:gd name="connsiteY47" fmla="*/ 705652 h 1800072"/>
              <a:gd name="connsiteX48" fmla="*/ 3514725 w 4810125"/>
              <a:gd name="connsiteY48" fmla="*/ 847929 h 1800072"/>
              <a:gd name="connsiteX49" fmla="*/ 3552825 w 4810125"/>
              <a:gd name="connsiteY49" fmla="*/ 847929 h 1800072"/>
              <a:gd name="connsiteX50" fmla="*/ 3457394 w 4810125"/>
              <a:gd name="connsiteY50" fmla="*/ 676749 h 1800072"/>
              <a:gd name="connsiteX51" fmla="*/ 3209611 w 4810125"/>
              <a:gd name="connsiteY51" fmla="*/ 545378 h 1800072"/>
              <a:gd name="connsiteX52" fmla="*/ 2405063 w 4810125"/>
              <a:gd name="connsiteY52" fmla="*/ 426333 h 1800072"/>
              <a:gd name="connsiteX53" fmla="*/ 2405063 w 4810125"/>
              <a:gd name="connsiteY53" fmla="*/ 464229 h 1800072"/>
              <a:gd name="connsiteX54" fmla="*/ 1295400 w 4810125"/>
              <a:gd name="connsiteY54" fmla="*/ 847929 h 1800072"/>
              <a:gd name="connsiteX55" fmla="*/ 1377372 w 4810125"/>
              <a:gd name="connsiteY55" fmla="*/ 705652 h 1800072"/>
              <a:gd name="connsiteX56" fmla="*/ 1613373 w 4810125"/>
              <a:gd name="connsiteY56" fmla="*/ 581049 h 1800072"/>
              <a:gd name="connsiteX57" fmla="*/ 2405063 w 4810125"/>
              <a:gd name="connsiteY57" fmla="*/ 464229 h 1800072"/>
              <a:gd name="connsiteX58" fmla="*/ 2405063 w 4810125"/>
              <a:gd name="connsiteY58" fmla="*/ 426333 h 1800072"/>
              <a:gd name="connsiteX59" fmla="*/ 1600514 w 4810125"/>
              <a:gd name="connsiteY59" fmla="*/ 545378 h 1800072"/>
              <a:gd name="connsiteX60" fmla="*/ 1352731 w 4810125"/>
              <a:gd name="connsiteY60" fmla="*/ 676749 h 1800072"/>
              <a:gd name="connsiteX61" fmla="*/ 1257300 w 4810125"/>
              <a:gd name="connsiteY61" fmla="*/ 847929 h 1800072"/>
              <a:gd name="connsiteX62" fmla="*/ 1295400 w 4810125"/>
              <a:gd name="connsiteY62" fmla="*/ 847929 h 1800072"/>
              <a:gd name="connsiteX63" fmla="*/ 2405063 w 4810125"/>
              <a:gd name="connsiteY63" fmla="*/ 1231628 h 1800072"/>
              <a:gd name="connsiteX64" fmla="*/ 1613373 w 4810125"/>
              <a:gd name="connsiteY64" fmla="*/ 1114804 h 1800072"/>
              <a:gd name="connsiteX65" fmla="*/ 1377372 w 4810125"/>
              <a:gd name="connsiteY65" fmla="*/ 990201 h 1800072"/>
              <a:gd name="connsiteX66" fmla="*/ 1295400 w 4810125"/>
              <a:gd name="connsiteY66" fmla="*/ 847929 h 1800072"/>
              <a:gd name="connsiteX67" fmla="*/ 1257300 w 4810125"/>
              <a:gd name="connsiteY67" fmla="*/ 847929 h 1800072"/>
              <a:gd name="connsiteX68" fmla="*/ 1352731 w 4810125"/>
              <a:gd name="connsiteY68" fmla="*/ 1019106 h 1800072"/>
              <a:gd name="connsiteX69" fmla="*/ 1600514 w 4810125"/>
              <a:gd name="connsiteY69" fmla="*/ 1150483 h 1800072"/>
              <a:gd name="connsiteX70" fmla="*/ 2405063 w 4810125"/>
              <a:gd name="connsiteY70" fmla="*/ 1269525 h 1800072"/>
              <a:gd name="connsiteX71" fmla="*/ 2405063 w 4810125"/>
              <a:gd name="connsiteY71" fmla="*/ 1231628 h 1800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4810125" h="1800072">
                <a:moveTo>
                  <a:pt x="4772025" y="900036"/>
                </a:moveTo>
                <a:cubicBezTo>
                  <a:pt x="4772025" y="1014246"/>
                  <a:pt x="4709408" y="1125377"/>
                  <a:pt x="4591003" y="1228758"/>
                </a:cubicBezTo>
                <a:cubicBezTo>
                  <a:pt x="4472635" y="1332101"/>
                  <a:pt x="4300252" y="1426027"/>
                  <a:pt x="4085596" y="1505296"/>
                </a:cubicBezTo>
                <a:cubicBezTo>
                  <a:pt x="3656438" y="1663778"/>
                  <a:pt x="3062278" y="1762176"/>
                  <a:pt x="2405063" y="1762176"/>
                </a:cubicBezTo>
                <a:lnTo>
                  <a:pt x="2405063" y="1800072"/>
                </a:lnTo>
                <a:cubicBezTo>
                  <a:pt x="3065602" y="1800072"/>
                  <a:pt x="3664458" y="1701239"/>
                  <a:pt x="4098855" y="1540824"/>
                </a:cubicBezTo>
                <a:cubicBezTo>
                  <a:pt x="4315987" y="1460645"/>
                  <a:pt x="4493029" y="1364720"/>
                  <a:pt x="4616139" y="1257237"/>
                </a:cubicBezTo>
                <a:cubicBezTo>
                  <a:pt x="4739212" y="1149782"/>
                  <a:pt x="4810125" y="1029130"/>
                  <a:pt x="4810125" y="900036"/>
                </a:cubicBezTo>
                <a:lnTo>
                  <a:pt x="4772025" y="900036"/>
                </a:lnTo>
                <a:close/>
                <a:moveTo>
                  <a:pt x="2405063" y="37896"/>
                </a:moveTo>
                <a:cubicBezTo>
                  <a:pt x="3062278" y="37896"/>
                  <a:pt x="3656438" y="136299"/>
                  <a:pt x="4085596" y="294776"/>
                </a:cubicBezTo>
                <a:cubicBezTo>
                  <a:pt x="4300252" y="374042"/>
                  <a:pt x="4472635" y="467973"/>
                  <a:pt x="4591003" y="571317"/>
                </a:cubicBezTo>
                <a:cubicBezTo>
                  <a:pt x="4709408" y="674692"/>
                  <a:pt x="4772025" y="785824"/>
                  <a:pt x="4772025" y="900036"/>
                </a:cubicBezTo>
                <a:lnTo>
                  <a:pt x="4810125" y="900036"/>
                </a:lnTo>
                <a:cubicBezTo>
                  <a:pt x="4810125" y="770943"/>
                  <a:pt x="4739212" y="650286"/>
                  <a:pt x="4616139" y="542836"/>
                </a:cubicBezTo>
                <a:cubicBezTo>
                  <a:pt x="4493029" y="435357"/>
                  <a:pt x="4315987" y="339429"/>
                  <a:pt x="4098855" y="259249"/>
                </a:cubicBezTo>
                <a:cubicBezTo>
                  <a:pt x="3664458" y="98836"/>
                  <a:pt x="3065602" y="0"/>
                  <a:pt x="2405063" y="0"/>
                </a:cubicBezTo>
                <a:lnTo>
                  <a:pt x="2405063" y="37896"/>
                </a:lnTo>
                <a:close/>
                <a:moveTo>
                  <a:pt x="38100" y="900036"/>
                </a:moveTo>
                <a:cubicBezTo>
                  <a:pt x="38100" y="785824"/>
                  <a:pt x="100716" y="674692"/>
                  <a:pt x="219122" y="571317"/>
                </a:cubicBezTo>
                <a:cubicBezTo>
                  <a:pt x="337492" y="467973"/>
                  <a:pt x="509873" y="374042"/>
                  <a:pt x="724527" y="294776"/>
                </a:cubicBezTo>
                <a:cubicBezTo>
                  <a:pt x="1153687" y="136299"/>
                  <a:pt x="1747847" y="37896"/>
                  <a:pt x="2405063" y="37896"/>
                </a:cubicBezTo>
                <a:lnTo>
                  <a:pt x="2405063" y="0"/>
                </a:lnTo>
                <a:cubicBezTo>
                  <a:pt x="1744523" y="0"/>
                  <a:pt x="1145667" y="98836"/>
                  <a:pt x="711267" y="259249"/>
                </a:cubicBezTo>
                <a:cubicBezTo>
                  <a:pt x="494137" y="339429"/>
                  <a:pt x="317095" y="435357"/>
                  <a:pt x="193988" y="542836"/>
                </a:cubicBezTo>
                <a:cubicBezTo>
                  <a:pt x="70915" y="650286"/>
                  <a:pt x="0" y="770943"/>
                  <a:pt x="0" y="900036"/>
                </a:cubicBezTo>
                <a:lnTo>
                  <a:pt x="38100" y="900036"/>
                </a:lnTo>
                <a:close/>
                <a:moveTo>
                  <a:pt x="2405063" y="1762176"/>
                </a:moveTo>
                <a:cubicBezTo>
                  <a:pt x="1747847" y="1762176"/>
                  <a:pt x="1153687" y="1663778"/>
                  <a:pt x="724527" y="1505296"/>
                </a:cubicBezTo>
                <a:cubicBezTo>
                  <a:pt x="509873" y="1426027"/>
                  <a:pt x="337492" y="1332101"/>
                  <a:pt x="219122" y="1228758"/>
                </a:cubicBezTo>
                <a:cubicBezTo>
                  <a:pt x="100716" y="1125377"/>
                  <a:pt x="38100" y="1014246"/>
                  <a:pt x="38100" y="900036"/>
                </a:cubicBezTo>
                <a:lnTo>
                  <a:pt x="0" y="900036"/>
                </a:lnTo>
                <a:cubicBezTo>
                  <a:pt x="0" y="1029130"/>
                  <a:pt x="70915" y="1149782"/>
                  <a:pt x="193988" y="1257237"/>
                </a:cubicBezTo>
                <a:cubicBezTo>
                  <a:pt x="317095" y="1364720"/>
                  <a:pt x="494137" y="1460645"/>
                  <a:pt x="711267" y="1540824"/>
                </a:cubicBezTo>
                <a:cubicBezTo>
                  <a:pt x="1145667" y="1701239"/>
                  <a:pt x="1744523" y="1800072"/>
                  <a:pt x="2405063" y="1800072"/>
                </a:cubicBezTo>
                <a:lnTo>
                  <a:pt x="2405063" y="1762176"/>
                </a:lnTo>
                <a:close/>
                <a:moveTo>
                  <a:pt x="3514725" y="847929"/>
                </a:moveTo>
                <a:cubicBezTo>
                  <a:pt x="3514725" y="895815"/>
                  <a:pt x="3487579" y="943970"/>
                  <a:pt x="3432753" y="990201"/>
                </a:cubicBezTo>
                <a:cubicBezTo>
                  <a:pt x="3378013" y="1036368"/>
                  <a:pt x="3297688" y="1078802"/>
                  <a:pt x="3196752" y="1114804"/>
                </a:cubicBezTo>
                <a:cubicBezTo>
                  <a:pt x="2995051" y="1186759"/>
                  <a:pt x="2715149" y="1231628"/>
                  <a:pt x="2405063" y="1231628"/>
                </a:cubicBezTo>
                <a:lnTo>
                  <a:pt x="2405063" y="1269525"/>
                </a:lnTo>
                <a:cubicBezTo>
                  <a:pt x="2718349" y="1269525"/>
                  <a:pt x="3002804" y="1224258"/>
                  <a:pt x="3209611" y="1150483"/>
                </a:cubicBezTo>
                <a:cubicBezTo>
                  <a:pt x="3312938" y="1113619"/>
                  <a:pt x="3397901" y="1069290"/>
                  <a:pt x="3457394" y="1019106"/>
                </a:cubicBezTo>
                <a:cubicBezTo>
                  <a:pt x="3516811" y="968998"/>
                  <a:pt x="3552825" y="911231"/>
                  <a:pt x="3552825" y="847929"/>
                </a:cubicBezTo>
                <a:lnTo>
                  <a:pt x="3514725" y="847929"/>
                </a:lnTo>
                <a:close/>
                <a:moveTo>
                  <a:pt x="2405063" y="464229"/>
                </a:moveTo>
                <a:cubicBezTo>
                  <a:pt x="2715149" y="464229"/>
                  <a:pt x="2995051" y="509096"/>
                  <a:pt x="3196752" y="581049"/>
                </a:cubicBezTo>
                <a:cubicBezTo>
                  <a:pt x="3297688" y="617055"/>
                  <a:pt x="3378013" y="659486"/>
                  <a:pt x="3432753" y="705652"/>
                </a:cubicBezTo>
                <a:cubicBezTo>
                  <a:pt x="3487579" y="751887"/>
                  <a:pt x="3514725" y="800042"/>
                  <a:pt x="3514725" y="847929"/>
                </a:cubicBezTo>
                <a:lnTo>
                  <a:pt x="3552825" y="847929"/>
                </a:lnTo>
                <a:cubicBezTo>
                  <a:pt x="3552825" y="784627"/>
                  <a:pt x="3516811" y="726857"/>
                  <a:pt x="3457394" y="676749"/>
                </a:cubicBezTo>
                <a:cubicBezTo>
                  <a:pt x="3397901" y="626570"/>
                  <a:pt x="3312938" y="582237"/>
                  <a:pt x="3209611" y="545378"/>
                </a:cubicBezTo>
                <a:cubicBezTo>
                  <a:pt x="3002804" y="471602"/>
                  <a:pt x="2718349" y="426333"/>
                  <a:pt x="2405063" y="426333"/>
                </a:cubicBezTo>
                <a:lnTo>
                  <a:pt x="2405063" y="464229"/>
                </a:lnTo>
                <a:close/>
                <a:moveTo>
                  <a:pt x="1295400" y="847929"/>
                </a:moveTo>
                <a:cubicBezTo>
                  <a:pt x="1295400" y="800042"/>
                  <a:pt x="1322546" y="751887"/>
                  <a:pt x="1377372" y="705652"/>
                </a:cubicBezTo>
                <a:cubicBezTo>
                  <a:pt x="1432112" y="659486"/>
                  <a:pt x="1512437" y="617055"/>
                  <a:pt x="1613373" y="581049"/>
                </a:cubicBezTo>
                <a:cubicBezTo>
                  <a:pt x="1815075" y="509096"/>
                  <a:pt x="2094976" y="464229"/>
                  <a:pt x="2405063" y="464229"/>
                </a:cubicBezTo>
                <a:lnTo>
                  <a:pt x="2405063" y="426333"/>
                </a:lnTo>
                <a:cubicBezTo>
                  <a:pt x="2091776" y="426333"/>
                  <a:pt x="1807321" y="471602"/>
                  <a:pt x="1600514" y="545378"/>
                </a:cubicBezTo>
                <a:cubicBezTo>
                  <a:pt x="1497187" y="582237"/>
                  <a:pt x="1412224" y="626570"/>
                  <a:pt x="1352731" y="676749"/>
                </a:cubicBezTo>
                <a:cubicBezTo>
                  <a:pt x="1293314" y="726857"/>
                  <a:pt x="1257300" y="784627"/>
                  <a:pt x="1257300" y="847929"/>
                </a:cubicBezTo>
                <a:lnTo>
                  <a:pt x="1295400" y="847929"/>
                </a:lnTo>
                <a:close/>
                <a:moveTo>
                  <a:pt x="2405063" y="1231628"/>
                </a:moveTo>
                <a:cubicBezTo>
                  <a:pt x="2094976" y="1231628"/>
                  <a:pt x="1815075" y="1186759"/>
                  <a:pt x="1613373" y="1114804"/>
                </a:cubicBezTo>
                <a:cubicBezTo>
                  <a:pt x="1512437" y="1078802"/>
                  <a:pt x="1432112" y="1036368"/>
                  <a:pt x="1377372" y="990201"/>
                </a:cubicBezTo>
                <a:cubicBezTo>
                  <a:pt x="1322546" y="943970"/>
                  <a:pt x="1295400" y="895815"/>
                  <a:pt x="1295400" y="847929"/>
                </a:cubicBezTo>
                <a:lnTo>
                  <a:pt x="1257300" y="847929"/>
                </a:lnTo>
                <a:cubicBezTo>
                  <a:pt x="1257300" y="911231"/>
                  <a:pt x="1293314" y="968998"/>
                  <a:pt x="1352731" y="1019106"/>
                </a:cubicBezTo>
                <a:cubicBezTo>
                  <a:pt x="1412224" y="1069290"/>
                  <a:pt x="1497187" y="1113619"/>
                  <a:pt x="1600514" y="1150483"/>
                </a:cubicBezTo>
                <a:cubicBezTo>
                  <a:pt x="1807321" y="1224258"/>
                  <a:pt x="2091776" y="1269525"/>
                  <a:pt x="2405063" y="1269525"/>
                </a:cubicBezTo>
                <a:lnTo>
                  <a:pt x="2405063" y="1231628"/>
                </a:lnTo>
                <a:close/>
              </a:path>
            </a:pathLst>
          </a:custGeom>
          <a:gradFill>
            <a:gsLst>
              <a:gs pos="0">
                <a:srgbClr val="02A4EF">
                  <a:alpha val="0"/>
                </a:srgbClr>
              </a:gs>
              <a:gs pos="50000">
                <a:srgbClr val="02A4EF">
                  <a:alpha val="49804"/>
                </a:srgbClr>
              </a:gs>
              <a:gs pos="100000">
                <a:srgbClr val="02A4EF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17" name="Image 32" descr="preencoded.png"/>
          <p:cNvSpPr/>
          <p:nvPr/>
        </p:nvSpPr>
        <p:spPr>
          <a:xfrm>
            <a:off x="8217127" y="1736852"/>
            <a:ext cx="1155244" cy="3355857"/>
          </a:xfrm>
          <a:custGeom>
            <a:avLst/>
            <a:gdLst>
              <a:gd name="connsiteX0" fmla="*/ 379807 w 1732866"/>
              <a:gd name="connsiteY0" fmla="*/ 5033785 h 5033785"/>
              <a:gd name="connsiteX1" fmla="*/ 0 w 1732866"/>
              <a:gd name="connsiteY1" fmla="*/ 992643 h 5033785"/>
              <a:gd name="connsiteX2" fmla="*/ 866435 w 1732866"/>
              <a:gd name="connsiteY2" fmla="*/ 0 h 5033785"/>
              <a:gd name="connsiteX3" fmla="*/ 1732867 w 1732866"/>
              <a:gd name="connsiteY3" fmla="*/ 992643 h 5033785"/>
              <a:gd name="connsiteX4" fmla="*/ 1353057 w 1732866"/>
              <a:gd name="connsiteY4" fmla="*/ 5033785 h 5033785"/>
              <a:gd name="connsiteX5" fmla="*/ 379807 w 1732866"/>
              <a:gd name="connsiteY5" fmla="*/ 5033785 h 5033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2866" h="5033785">
                <a:moveTo>
                  <a:pt x="379807" y="5033785"/>
                </a:moveTo>
                <a:lnTo>
                  <a:pt x="0" y="992643"/>
                </a:lnTo>
                <a:lnTo>
                  <a:pt x="866435" y="0"/>
                </a:lnTo>
                <a:lnTo>
                  <a:pt x="1732867" y="992643"/>
                </a:lnTo>
                <a:lnTo>
                  <a:pt x="1353057" y="5033785"/>
                </a:lnTo>
                <a:lnTo>
                  <a:pt x="379807" y="5033785"/>
                </a:lnTo>
                <a:close/>
              </a:path>
            </a:pathLst>
          </a:custGeom>
          <a:gradFill>
            <a:gsLst>
              <a:gs pos="0">
                <a:srgbClr val="BCE9FF"/>
              </a:gs>
              <a:gs pos="50000">
                <a:srgbClr val="DDF4FF">
                  <a:alpha val="49804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 w="19050" cap="flat">
            <a:gradFill>
              <a:gsLst>
                <a:gs pos="0">
                  <a:srgbClr val="02A4EF"/>
                </a:gs>
                <a:gs pos="50000">
                  <a:srgbClr val="02A4EF">
                    <a:alpha val="49804"/>
                  </a:srgbClr>
                </a:gs>
                <a:gs pos="100000">
                  <a:srgbClr val="02A4EF">
                    <a:alpha val="0"/>
                  </a:srgb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18" name="Image 33" descr="preencoded.png"/>
          <p:cNvSpPr/>
          <p:nvPr/>
        </p:nvSpPr>
        <p:spPr>
          <a:xfrm>
            <a:off x="7575550" y="2279650"/>
            <a:ext cx="50800" cy="50800"/>
          </a:xfrm>
          <a:custGeom>
            <a:avLst/>
            <a:gdLst>
              <a:gd name="connsiteX0" fmla="*/ 76200 w 76200"/>
              <a:gd name="connsiteY0" fmla="*/ 38100 h 76200"/>
              <a:gd name="connsiteX1" fmla="*/ 38100 w 76200"/>
              <a:gd name="connsiteY1" fmla="*/ 76200 h 76200"/>
              <a:gd name="connsiteX2" fmla="*/ 0 w 76200"/>
              <a:gd name="connsiteY2" fmla="*/ 38100 h 76200"/>
              <a:gd name="connsiteX3" fmla="*/ 38100 w 76200"/>
              <a:gd name="connsiteY3" fmla="*/ 0 h 76200"/>
              <a:gd name="connsiteX4" fmla="*/ 7620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" h="76200">
                <a:moveTo>
                  <a:pt x="76200" y="38100"/>
                </a:moveTo>
                <a:cubicBezTo>
                  <a:pt x="76200" y="59142"/>
                  <a:pt x="59142" y="76200"/>
                  <a:pt x="38100" y="76200"/>
                </a:cubicBezTo>
                <a:cubicBezTo>
                  <a:pt x="17058" y="76200"/>
                  <a:pt x="0" y="59142"/>
                  <a:pt x="0" y="38100"/>
                </a:cubicBezTo>
                <a:cubicBezTo>
                  <a:pt x="0" y="17058"/>
                  <a:pt x="17058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lose/>
              </a:path>
            </a:pathLst>
          </a:custGeom>
          <a:solidFill>
            <a:srgbClr val="6AD5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19" name="Image 34" descr="preencoded.png"/>
          <p:cNvSpPr/>
          <p:nvPr/>
        </p:nvSpPr>
        <p:spPr>
          <a:xfrm>
            <a:off x="7175500" y="2673350"/>
            <a:ext cx="50800" cy="50800"/>
          </a:xfrm>
          <a:custGeom>
            <a:avLst/>
            <a:gdLst>
              <a:gd name="connsiteX0" fmla="*/ 76200 w 76200"/>
              <a:gd name="connsiteY0" fmla="*/ 38100 h 76200"/>
              <a:gd name="connsiteX1" fmla="*/ 38100 w 76200"/>
              <a:gd name="connsiteY1" fmla="*/ 76200 h 76200"/>
              <a:gd name="connsiteX2" fmla="*/ 0 w 76200"/>
              <a:gd name="connsiteY2" fmla="*/ 38100 h 76200"/>
              <a:gd name="connsiteX3" fmla="*/ 38100 w 76200"/>
              <a:gd name="connsiteY3" fmla="*/ 0 h 76200"/>
              <a:gd name="connsiteX4" fmla="*/ 7620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" h="76200">
                <a:moveTo>
                  <a:pt x="76200" y="38100"/>
                </a:moveTo>
                <a:cubicBezTo>
                  <a:pt x="76200" y="59142"/>
                  <a:pt x="59142" y="76200"/>
                  <a:pt x="38100" y="76200"/>
                </a:cubicBezTo>
                <a:cubicBezTo>
                  <a:pt x="17058" y="76200"/>
                  <a:pt x="0" y="59142"/>
                  <a:pt x="0" y="38100"/>
                </a:cubicBezTo>
                <a:cubicBezTo>
                  <a:pt x="0" y="17058"/>
                  <a:pt x="17058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lose/>
              </a:path>
            </a:pathLst>
          </a:custGeom>
          <a:solidFill>
            <a:srgbClr val="6AD5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20" name="Image 35" descr="preencoded.png"/>
          <p:cNvSpPr/>
          <p:nvPr/>
        </p:nvSpPr>
        <p:spPr>
          <a:xfrm>
            <a:off x="7689850" y="3098800"/>
            <a:ext cx="50800" cy="50800"/>
          </a:xfrm>
          <a:custGeom>
            <a:avLst/>
            <a:gdLst>
              <a:gd name="connsiteX0" fmla="*/ 76200 w 76200"/>
              <a:gd name="connsiteY0" fmla="*/ 38100 h 76200"/>
              <a:gd name="connsiteX1" fmla="*/ 38100 w 76200"/>
              <a:gd name="connsiteY1" fmla="*/ 76200 h 76200"/>
              <a:gd name="connsiteX2" fmla="*/ 0 w 76200"/>
              <a:gd name="connsiteY2" fmla="*/ 38100 h 76200"/>
              <a:gd name="connsiteX3" fmla="*/ 38100 w 76200"/>
              <a:gd name="connsiteY3" fmla="*/ 0 h 76200"/>
              <a:gd name="connsiteX4" fmla="*/ 7620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" h="76200">
                <a:moveTo>
                  <a:pt x="76200" y="38100"/>
                </a:moveTo>
                <a:cubicBezTo>
                  <a:pt x="76200" y="59142"/>
                  <a:pt x="59142" y="76200"/>
                  <a:pt x="38100" y="76200"/>
                </a:cubicBezTo>
                <a:cubicBezTo>
                  <a:pt x="17058" y="76200"/>
                  <a:pt x="0" y="59142"/>
                  <a:pt x="0" y="38100"/>
                </a:cubicBezTo>
                <a:cubicBezTo>
                  <a:pt x="0" y="17058"/>
                  <a:pt x="17058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lose/>
              </a:path>
            </a:pathLst>
          </a:custGeom>
          <a:solidFill>
            <a:srgbClr val="6AD5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21" name="Image 36" descr="preencoded.png"/>
          <p:cNvSpPr/>
          <p:nvPr/>
        </p:nvSpPr>
        <p:spPr>
          <a:xfrm>
            <a:off x="8769350" y="3263900"/>
            <a:ext cx="50800" cy="50800"/>
          </a:xfrm>
          <a:custGeom>
            <a:avLst/>
            <a:gdLst>
              <a:gd name="connsiteX0" fmla="*/ 76200 w 76200"/>
              <a:gd name="connsiteY0" fmla="*/ 38100 h 76200"/>
              <a:gd name="connsiteX1" fmla="*/ 38100 w 76200"/>
              <a:gd name="connsiteY1" fmla="*/ 76200 h 76200"/>
              <a:gd name="connsiteX2" fmla="*/ 0 w 76200"/>
              <a:gd name="connsiteY2" fmla="*/ 38100 h 76200"/>
              <a:gd name="connsiteX3" fmla="*/ 38100 w 76200"/>
              <a:gd name="connsiteY3" fmla="*/ 0 h 76200"/>
              <a:gd name="connsiteX4" fmla="*/ 7620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" h="76200">
                <a:moveTo>
                  <a:pt x="76200" y="38100"/>
                </a:moveTo>
                <a:cubicBezTo>
                  <a:pt x="76200" y="59142"/>
                  <a:pt x="59142" y="76200"/>
                  <a:pt x="38100" y="76200"/>
                </a:cubicBezTo>
                <a:cubicBezTo>
                  <a:pt x="17058" y="76200"/>
                  <a:pt x="0" y="59142"/>
                  <a:pt x="0" y="38100"/>
                </a:cubicBezTo>
                <a:cubicBezTo>
                  <a:pt x="0" y="17058"/>
                  <a:pt x="17058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lose/>
              </a:path>
            </a:pathLst>
          </a:custGeom>
          <a:solidFill>
            <a:srgbClr val="6AD5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22" name="Image 37" descr="preencoded.png"/>
          <p:cNvSpPr/>
          <p:nvPr/>
        </p:nvSpPr>
        <p:spPr>
          <a:xfrm>
            <a:off x="9931400" y="3060700"/>
            <a:ext cx="50800" cy="50800"/>
          </a:xfrm>
          <a:custGeom>
            <a:avLst/>
            <a:gdLst>
              <a:gd name="connsiteX0" fmla="*/ 76200 w 76200"/>
              <a:gd name="connsiteY0" fmla="*/ 38100 h 76200"/>
              <a:gd name="connsiteX1" fmla="*/ 38100 w 76200"/>
              <a:gd name="connsiteY1" fmla="*/ 76200 h 76200"/>
              <a:gd name="connsiteX2" fmla="*/ 0 w 76200"/>
              <a:gd name="connsiteY2" fmla="*/ 38100 h 76200"/>
              <a:gd name="connsiteX3" fmla="*/ 38100 w 76200"/>
              <a:gd name="connsiteY3" fmla="*/ 0 h 76200"/>
              <a:gd name="connsiteX4" fmla="*/ 7620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" h="76200">
                <a:moveTo>
                  <a:pt x="76200" y="38100"/>
                </a:moveTo>
                <a:cubicBezTo>
                  <a:pt x="76200" y="59142"/>
                  <a:pt x="59142" y="76200"/>
                  <a:pt x="38100" y="76200"/>
                </a:cubicBezTo>
                <a:cubicBezTo>
                  <a:pt x="17058" y="76200"/>
                  <a:pt x="0" y="59142"/>
                  <a:pt x="0" y="38100"/>
                </a:cubicBezTo>
                <a:cubicBezTo>
                  <a:pt x="0" y="17058"/>
                  <a:pt x="17058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lose/>
              </a:path>
            </a:pathLst>
          </a:custGeom>
          <a:solidFill>
            <a:srgbClr val="6AD5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23" name="Image 38" descr="preencoded.png"/>
          <p:cNvSpPr/>
          <p:nvPr/>
        </p:nvSpPr>
        <p:spPr>
          <a:xfrm>
            <a:off x="10356850" y="2673350"/>
            <a:ext cx="50800" cy="50800"/>
          </a:xfrm>
          <a:custGeom>
            <a:avLst/>
            <a:gdLst>
              <a:gd name="connsiteX0" fmla="*/ 76200 w 76200"/>
              <a:gd name="connsiteY0" fmla="*/ 38100 h 76200"/>
              <a:gd name="connsiteX1" fmla="*/ 38100 w 76200"/>
              <a:gd name="connsiteY1" fmla="*/ 76200 h 76200"/>
              <a:gd name="connsiteX2" fmla="*/ 0 w 76200"/>
              <a:gd name="connsiteY2" fmla="*/ 38100 h 76200"/>
              <a:gd name="connsiteX3" fmla="*/ 38100 w 76200"/>
              <a:gd name="connsiteY3" fmla="*/ 0 h 76200"/>
              <a:gd name="connsiteX4" fmla="*/ 7620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" h="76200">
                <a:moveTo>
                  <a:pt x="76200" y="38100"/>
                </a:moveTo>
                <a:cubicBezTo>
                  <a:pt x="76200" y="59142"/>
                  <a:pt x="59142" y="76200"/>
                  <a:pt x="38100" y="76200"/>
                </a:cubicBezTo>
                <a:cubicBezTo>
                  <a:pt x="17058" y="76200"/>
                  <a:pt x="0" y="59142"/>
                  <a:pt x="0" y="38100"/>
                </a:cubicBezTo>
                <a:cubicBezTo>
                  <a:pt x="0" y="17058"/>
                  <a:pt x="17058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lose/>
              </a:path>
            </a:pathLst>
          </a:custGeom>
          <a:solidFill>
            <a:srgbClr val="6AD5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24" name="Image 39" descr="preencoded.png"/>
          <p:cNvSpPr/>
          <p:nvPr/>
        </p:nvSpPr>
        <p:spPr>
          <a:xfrm>
            <a:off x="10071100" y="2336800"/>
            <a:ext cx="50800" cy="50800"/>
          </a:xfrm>
          <a:custGeom>
            <a:avLst/>
            <a:gdLst>
              <a:gd name="connsiteX0" fmla="*/ 76200 w 76200"/>
              <a:gd name="connsiteY0" fmla="*/ 38100 h 76200"/>
              <a:gd name="connsiteX1" fmla="*/ 38100 w 76200"/>
              <a:gd name="connsiteY1" fmla="*/ 76200 h 76200"/>
              <a:gd name="connsiteX2" fmla="*/ 0 w 76200"/>
              <a:gd name="connsiteY2" fmla="*/ 38100 h 76200"/>
              <a:gd name="connsiteX3" fmla="*/ 38100 w 76200"/>
              <a:gd name="connsiteY3" fmla="*/ 0 h 76200"/>
              <a:gd name="connsiteX4" fmla="*/ 7620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" h="76200">
                <a:moveTo>
                  <a:pt x="76200" y="38100"/>
                </a:moveTo>
                <a:cubicBezTo>
                  <a:pt x="76200" y="59142"/>
                  <a:pt x="59142" y="76200"/>
                  <a:pt x="38100" y="76200"/>
                </a:cubicBezTo>
                <a:cubicBezTo>
                  <a:pt x="17058" y="76200"/>
                  <a:pt x="0" y="59142"/>
                  <a:pt x="0" y="38100"/>
                </a:cubicBezTo>
                <a:cubicBezTo>
                  <a:pt x="0" y="17058"/>
                  <a:pt x="17058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lose/>
              </a:path>
            </a:pathLst>
          </a:custGeom>
          <a:solidFill>
            <a:srgbClr val="6AD5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25" name="Image 40" descr="preencoded.png"/>
          <p:cNvSpPr/>
          <p:nvPr/>
        </p:nvSpPr>
        <p:spPr>
          <a:xfrm>
            <a:off x="10306050" y="3486150"/>
            <a:ext cx="50800" cy="50800"/>
          </a:xfrm>
          <a:custGeom>
            <a:avLst/>
            <a:gdLst>
              <a:gd name="connsiteX0" fmla="*/ 76200 w 76200"/>
              <a:gd name="connsiteY0" fmla="*/ 38100 h 76200"/>
              <a:gd name="connsiteX1" fmla="*/ 38100 w 76200"/>
              <a:gd name="connsiteY1" fmla="*/ 76200 h 76200"/>
              <a:gd name="connsiteX2" fmla="*/ 0 w 76200"/>
              <a:gd name="connsiteY2" fmla="*/ 38100 h 76200"/>
              <a:gd name="connsiteX3" fmla="*/ 38100 w 76200"/>
              <a:gd name="connsiteY3" fmla="*/ 0 h 76200"/>
              <a:gd name="connsiteX4" fmla="*/ 7620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" h="76200">
                <a:moveTo>
                  <a:pt x="76200" y="38100"/>
                </a:moveTo>
                <a:cubicBezTo>
                  <a:pt x="76200" y="59142"/>
                  <a:pt x="59142" y="76200"/>
                  <a:pt x="38100" y="76200"/>
                </a:cubicBezTo>
                <a:cubicBezTo>
                  <a:pt x="17058" y="76200"/>
                  <a:pt x="0" y="59142"/>
                  <a:pt x="0" y="38100"/>
                </a:cubicBezTo>
                <a:cubicBezTo>
                  <a:pt x="0" y="17058"/>
                  <a:pt x="17058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lose/>
              </a:path>
            </a:pathLst>
          </a:custGeom>
          <a:solidFill>
            <a:srgbClr val="6AD5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26" name="Image 41" descr="preencoded.png"/>
          <p:cNvSpPr/>
          <p:nvPr/>
        </p:nvSpPr>
        <p:spPr>
          <a:xfrm>
            <a:off x="10553700" y="3810000"/>
            <a:ext cx="50800" cy="50800"/>
          </a:xfrm>
          <a:custGeom>
            <a:avLst/>
            <a:gdLst>
              <a:gd name="connsiteX0" fmla="*/ 76200 w 76200"/>
              <a:gd name="connsiteY0" fmla="*/ 38100 h 76200"/>
              <a:gd name="connsiteX1" fmla="*/ 38100 w 76200"/>
              <a:gd name="connsiteY1" fmla="*/ 76200 h 76200"/>
              <a:gd name="connsiteX2" fmla="*/ 0 w 76200"/>
              <a:gd name="connsiteY2" fmla="*/ 38100 h 76200"/>
              <a:gd name="connsiteX3" fmla="*/ 38100 w 76200"/>
              <a:gd name="connsiteY3" fmla="*/ 0 h 76200"/>
              <a:gd name="connsiteX4" fmla="*/ 7620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" h="76200">
                <a:moveTo>
                  <a:pt x="76200" y="38100"/>
                </a:moveTo>
                <a:cubicBezTo>
                  <a:pt x="76200" y="59142"/>
                  <a:pt x="59142" y="76200"/>
                  <a:pt x="38100" y="76200"/>
                </a:cubicBezTo>
                <a:cubicBezTo>
                  <a:pt x="17058" y="76200"/>
                  <a:pt x="0" y="59142"/>
                  <a:pt x="0" y="38100"/>
                </a:cubicBezTo>
                <a:cubicBezTo>
                  <a:pt x="0" y="17058"/>
                  <a:pt x="17058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lose/>
              </a:path>
            </a:pathLst>
          </a:custGeom>
          <a:solidFill>
            <a:srgbClr val="6AD5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27" name="Image 42" descr="preencoded.png"/>
          <p:cNvSpPr/>
          <p:nvPr/>
        </p:nvSpPr>
        <p:spPr>
          <a:xfrm>
            <a:off x="10242550" y="4159250"/>
            <a:ext cx="50800" cy="50800"/>
          </a:xfrm>
          <a:custGeom>
            <a:avLst/>
            <a:gdLst>
              <a:gd name="connsiteX0" fmla="*/ 76200 w 76200"/>
              <a:gd name="connsiteY0" fmla="*/ 38100 h 76200"/>
              <a:gd name="connsiteX1" fmla="*/ 38100 w 76200"/>
              <a:gd name="connsiteY1" fmla="*/ 76200 h 76200"/>
              <a:gd name="connsiteX2" fmla="*/ 0 w 76200"/>
              <a:gd name="connsiteY2" fmla="*/ 38100 h 76200"/>
              <a:gd name="connsiteX3" fmla="*/ 38100 w 76200"/>
              <a:gd name="connsiteY3" fmla="*/ 0 h 76200"/>
              <a:gd name="connsiteX4" fmla="*/ 7620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" h="76200">
                <a:moveTo>
                  <a:pt x="76200" y="38100"/>
                </a:moveTo>
                <a:cubicBezTo>
                  <a:pt x="76200" y="59142"/>
                  <a:pt x="59142" y="76200"/>
                  <a:pt x="38100" y="76200"/>
                </a:cubicBezTo>
                <a:cubicBezTo>
                  <a:pt x="17058" y="76200"/>
                  <a:pt x="0" y="59142"/>
                  <a:pt x="0" y="38100"/>
                </a:cubicBezTo>
                <a:cubicBezTo>
                  <a:pt x="0" y="17058"/>
                  <a:pt x="17058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lose/>
              </a:path>
            </a:pathLst>
          </a:custGeom>
          <a:solidFill>
            <a:srgbClr val="6AD5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28" name="Image 43" descr="preencoded.png"/>
          <p:cNvSpPr/>
          <p:nvPr/>
        </p:nvSpPr>
        <p:spPr>
          <a:xfrm>
            <a:off x="7359650" y="4210050"/>
            <a:ext cx="50800" cy="50800"/>
          </a:xfrm>
          <a:custGeom>
            <a:avLst/>
            <a:gdLst>
              <a:gd name="connsiteX0" fmla="*/ 76200 w 76200"/>
              <a:gd name="connsiteY0" fmla="*/ 38100 h 76200"/>
              <a:gd name="connsiteX1" fmla="*/ 38100 w 76200"/>
              <a:gd name="connsiteY1" fmla="*/ 76200 h 76200"/>
              <a:gd name="connsiteX2" fmla="*/ 0 w 76200"/>
              <a:gd name="connsiteY2" fmla="*/ 38100 h 76200"/>
              <a:gd name="connsiteX3" fmla="*/ 38100 w 76200"/>
              <a:gd name="connsiteY3" fmla="*/ 0 h 76200"/>
              <a:gd name="connsiteX4" fmla="*/ 7620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" h="76200">
                <a:moveTo>
                  <a:pt x="76200" y="38100"/>
                </a:moveTo>
                <a:cubicBezTo>
                  <a:pt x="76200" y="59142"/>
                  <a:pt x="59142" y="76200"/>
                  <a:pt x="38100" y="76200"/>
                </a:cubicBezTo>
                <a:cubicBezTo>
                  <a:pt x="17058" y="76200"/>
                  <a:pt x="0" y="59142"/>
                  <a:pt x="0" y="38100"/>
                </a:cubicBezTo>
                <a:cubicBezTo>
                  <a:pt x="0" y="17058"/>
                  <a:pt x="17058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lose/>
              </a:path>
            </a:pathLst>
          </a:custGeom>
          <a:solidFill>
            <a:srgbClr val="6AD5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29" name="Image 44" descr="preencoded.png"/>
          <p:cNvSpPr/>
          <p:nvPr/>
        </p:nvSpPr>
        <p:spPr>
          <a:xfrm>
            <a:off x="6991350" y="3810000"/>
            <a:ext cx="50800" cy="50800"/>
          </a:xfrm>
          <a:custGeom>
            <a:avLst/>
            <a:gdLst>
              <a:gd name="connsiteX0" fmla="*/ 76200 w 76200"/>
              <a:gd name="connsiteY0" fmla="*/ 38100 h 76200"/>
              <a:gd name="connsiteX1" fmla="*/ 38100 w 76200"/>
              <a:gd name="connsiteY1" fmla="*/ 76200 h 76200"/>
              <a:gd name="connsiteX2" fmla="*/ 0 w 76200"/>
              <a:gd name="connsiteY2" fmla="*/ 38100 h 76200"/>
              <a:gd name="connsiteX3" fmla="*/ 38100 w 76200"/>
              <a:gd name="connsiteY3" fmla="*/ 0 h 76200"/>
              <a:gd name="connsiteX4" fmla="*/ 7620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" h="76200">
                <a:moveTo>
                  <a:pt x="76200" y="38100"/>
                </a:moveTo>
                <a:cubicBezTo>
                  <a:pt x="76200" y="59142"/>
                  <a:pt x="59142" y="76200"/>
                  <a:pt x="38100" y="76200"/>
                </a:cubicBezTo>
                <a:cubicBezTo>
                  <a:pt x="17058" y="76200"/>
                  <a:pt x="0" y="59142"/>
                  <a:pt x="0" y="38100"/>
                </a:cubicBezTo>
                <a:cubicBezTo>
                  <a:pt x="0" y="17058"/>
                  <a:pt x="17058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lose/>
              </a:path>
            </a:pathLst>
          </a:custGeom>
          <a:solidFill>
            <a:srgbClr val="6AD5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30" name="Image 45" descr="preencoded.png"/>
          <p:cNvSpPr/>
          <p:nvPr/>
        </p:nvSpPr>
        <p:spPr>
          <a:xfrm>
            <a:off x="7334250" y="3435350"/>
            <a:ext cx="50800" cy="50800"/>
          </a:xfrm>
          <a:custGeom>
            <a:avLst/>
            <a:gdLst>
              <a:gd name="connsiteX0" fmla="*/ 76200 w 76200"/>
              <a:gd name="connsiteY0" fmla="*/ 38100 h 76200"/>
              <a:gd name="connsiteX1" fmla="*/ 38100 w 76200"/>
              <a:gd name="connsiteY1" fmla="*/ 76200 h 76200"/>
              <a:gd name="connsiteX2" fmla="*/ 0 w 76200"/>
              <a:gd name="connsiteY2" fmla="*/ 38100 h 76200"/>
              <a:gd name="connsiteX3" fmla="*/ 38100 w 76200"/>
              <a:gd name="connsiteY3" fmla="*/ 0 h 76200"/>
              <a:gd name="connsiteX4" fmla="*/ 7620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" h="76200">
                <a:moveTo>
                  <a:pt x="76200" y="38100"/>
                </a:moveTo>
                <a:cubicBezTo>
                  <a:pt x="76200" y="59142"/>
                  <a:pt x="59142" y="76200"/>
                  <a:pt x="38100" y="76200"/>
                </a:cubicBezTo>
                <a:cubicBezTo>
                  <a:pt x="17058" y="76200"/>
                  <a:pt x="0" y="59142"/>
                  <a:pt x="0" y="38100"/>
                </a:cubicBezTo>
                <a:cubicBezTo>
                  <a:pt x="0" y="17058"/>
                  <a:pt x="17058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lose/>
              </a:path>
            </a:pathLst>
          </a:custGeom>
          <a:solidFill>
            <a:srgbClr val="6AD5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1" name="Text 3"/>
          <p:cNvSpPr/>
          <p:nvPr/>
        </p:nvSpPr>
        <p:spPr>
          <a:xfrm>
            <a:off x="622300" y="635000"/>
            <a:ext cx="2489200" cy="368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200" kern="0" spc="88" dirty="0">
                <a:solidFill>
                  <a:srgbClr val="000000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Design Process</a:t>
            </a:r>
            <a:endParaRPr lang="en-US" sz="2200" dirty="0"/>
          </a:p>
        </p:txBody>
      </p:sp>
      <p:sp>
        <p:nvSpPr>
          <p:cNvPr id="52" name="Text 4"/>
          <p:cNvSpPr/>
          <p:nvPr/>
        </p:nvSpPr>
        <p:spPr>
          <a:xfrm>
            <a:off x="622300" y="1073150"/>
            <a:ext cx="958850" cy="298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b="1" kern="0" spc="72" dirty="0">
                <a:solidFill>
                  <a:srgbClr val="00000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感知分层</a:t>
            </a:r>
            <a:endParaRPr lang="en-US" dirty="0"/>
          </a:p>
        </p:txBody>
      </p:sp>
      <p:sp>
        <p:nvSpPr>
          <p:cNvPr id="53" name="Text 5"/>
          <p:cNvSpPr/>
          <p:nvPr/>
        </p:nvSpPr>
        <p:spPr>
          <a:xfrm>
            <a:off x="984250" y="2282825"/>
            <a:ext cx="19685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00"/>
              </a:lnSpc>
            </a:pPr>
            <a:r>
              <a:rPr lang="en-US" sz="1350" kern="0" spc="54" dirty="0">
                <a:solidFill>
                  <a:srgbClr val="00000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用户需求</a:t>
            </a:r>
            <a:endParaRPr lang="en-US" sz="1350" dirty="0"/>
          </a:p>
        </p:txBody>
      </p:sp>
      <p:sp>
        <p:nvSpPr>
          <p:cNvPr id="54" name="Text 6"/>
          <p:cNvSpPr/>
          <p:nvPr/>
        </p:nvSpPr>
        <p:spPr>
          <a:xfrm>
            <a:off x="984250" y="4289425"/>
            <a:ext cx="19685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00"/>
              </a:lnSpc>
            </a:pPr>
            <a:r>
              <a:rPr lang="en-US" sz="1350" kern="0" spc="54" dirty="0">
                <a:solidFill>
                  <a:srgbClr val="00000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产品目标</a:t>
            </a:r>
            <a:endParaRPr lang="en-US" sz="1350" dirty="0"/>
          </a:p>
        </p:txBody>
      </p:sp>
      <p:sp>
        <p:nvSpPr>
          <p:cNvPr id="55" name="Text 7"/>
          <p:cNvSpPr/>
          <p:nvPr/>
        </p:nvSpPr>
        <p:spPr>
          <a:xfrm>
            <a:off x="9759950" y="3451225"/>
            <a:ext cx="3810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00"/>
              </a:lnSpc>
            </a:pPr>
            <a:r>
              <a:rPr lang="en-US" sz="700" kern="0" spc="28" dirty="0">
                <a:solidFill>
                  <a:srgbClr val="00000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权限设定</a:t>
            </a:r>
            <a:endParaRPr lang="en-US" sz="700" dirty="0"/>
          </a:p>
        </p:txBody>
      </p:sp>
      <p:sp>
        <p:nvSpPr>
          <p:cNvPr id="56" name="Text 8"/>
          <p:cNvSpPr/>
          <p:nvPr/>
        </p:nvSpPr>
        <p:spPr>
          <a:xfrm>
            <a:off x="10102850" y="3762375"/>
            <a:ext cx="3810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00"/>
              </a:lnSpc>
            </a:pPr>
            <a:r>
              <a:rPr lang="en-US" sz="700" kern="0" spc="28" dirty="0">
                <a:solidFill>
                  <a:srgbClr val="00000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子号管理</a:t>
            </a:r>
            <a:endParaRPr lang="en-US" sz="700" dirty="0"/>
          </a:p>
        </p:txBody>
      </p:sp>
      <p:sp>
        <p:nvSpPr>
          <p:cNvPr id="57" name="Text 9"/>
          <p:cNvSpPr/>
          <p:nvPr/>
        </p:nvSpPr>
        <p:spPr>
          <a:xfrm>
            <a:off x="9575800" y="4092575"/>
            <a:ext cx="3810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00"/>
              </a:lnSpc>
            </a:pPr>
            <a:r>
              <a:rPr lang="en-US" sz="700" kern="0" spc="28" dirty="0">
                <a:solidFill>
                  <a:srgbClr val="00000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相关认证</a:t>
            </a:r>
            <a:endParaRPr lang="en-US" sz="700" dirty="0"/>
          </a:p>
        </p:txBody>
      </p:sp>
      <p:sp>
        <p:nvSpPr>
          <p:cNvPr id="58" name="Text 10"/>
          <p:cNvSpPr/>
          <p:nvPr/>
        </p:nvSpPr>
        <p:spPr>
          <a:xfrm>
            <a:off x="7658100" y="4117975"/>
            <a:ext cx="3810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00"/>
              </a:lnSpc>
            </a:pPr>
            <a:r>
              <a:rPr lang="en-US" sz="700" kern="0" spc="28" dirty="0">
                <a:solidFill>
                  <a:srgbClr val="00000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推广充值</a:t>
            </a:r>
            <a:endParaRPr lang="en-US" sz="700" dirty="0"/>
          </a:p>
        </p:txBody>
      </p:sp>
      <p:sp>
        <p:nvSpPr>
          <p:cNvPr id="59" name="Text 11"/>
          <p:cNvSpPr/>
          <p:nvPr/>
        </p:nvSpPr>
        <p:spPr>
          <a:xfrm>
            <a:off x="7143750" y="3781425"/>
            <a:ext cx="2921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00"/>
              </a:lnSpc>
            </a:pPr>
            <a:r>
              <a:rPr lang="en-US" sz="700" kern="0" spc="28" dirty="0">
                <a:solidFill>
                  <a:srgbClr val="00000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优惠券</a:t>
            </a:r>
            <a:endParaRPr lang="en-US" sz="700" dirty="0"/>
          </a:p>
        </p:txBody>
      </p:sp>
      <p:sp>
        <p:nvSpPr>
          <p:cNvPr id="60" name="Text 12"/>
          <p:cNvSpPr/>
          <p:nvPr/>
        </p:nvSpPr>
        <p:spPr>
          <a:xfrm>
            <a:off x="7493000" y="3451225"/>
            <a:ext cx="3810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00"/>
              </a:lnSpc>
            </a:pPr>
            <a:r>
              <a:rPr lang="en-US" sz="700" kern="0" spc="28" dirty="0">
                <a:solidFill>
                  <a:srgbClr val="00000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操作日志</a:t>
            </a:r>
            <a:endParaRPr lang="en-US" sz="700" dirty="0"/>
          </a:p>
        </p:txBody>
      </p:sp>
      <p:sp>
        <p:nvSpPr>
          <p:cNvPr id="61" name="Text 13"/>
          <p:cNvSpPr/>
          <p:nvPr/>
        </p:nvSpPr>
        <p:spPr>
          <a:xfrm>
            <a:off x="7004050" y="4784725"/>
            <a:ext cx="3810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00"/>
              </a:lnSpc>
            </a:pPr>
            <a:r>
              <a:rPr lang="en-US" sz="700" kern="0" spc="28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购车线索</a:t>
            </a:r>
            <a:endParaRPr lang="en-US" sz="700" dirty="0"/>
          </a:p>
        </p:txBody>
      </p:sp>
      <p:sp>
        <p:nvSpPr>
          <p:cNvPr id="62" name="Text 14"/>
          <p:cNvSpPr/>
          <p:nvPr/>
        </p:nvSpPr>
        <p:spPr>
          <a:xfrm>
            <a:off x="7759700" y="5121275"/>
            <a:ext cx="3810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00"/>
              </a:lnSpc>
            </a:pPr>
            <a:r>
              <a:rPr lang="en-US" sz="700" kern="0" spc="28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作品数据</a:t>
            </a:r>
            <a:endParaRPr lang="en-US" sz="700" dirty="0"/>
          </a:p>
        </p:txBody>
      </p:sp>
      <p:sp>
        <p:nvSpPr>
          <p:cNvPr id="63" name="Text 15"/>
          <p:cNvSpPr/>
          <p:nvPr/>
        </p:nvSpPr>
        <p:spPr>
          <a:xfrm>
            <a:off x="8616950" y="5267325"/>
            <a:ext cx="3810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00"/>
              </a:lnSpc>
            </a:pPr>
            <a:r>
              <a:rPr lang="en-US" sz="700" kern="0" spc="28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品牌需求</a:t>
            </a:r>
            <a:endParaRPr lang="en-US" sz="700" dirty="0"/>
          </a:p>
        </p:txBody>
      </p:sp>
      <p:sp>
        <p:nvSpPr>
          <p:cNvPr id="64" name="Text 16"/>
          <p:cNvSpPr/>
          <p:nvPr/>
        </p:nvSpPr>
        <p:spPr>
          <a:xfrm>
            <a:off x="9442450" y="5121275"/>
            <a:ext cx="3810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00"/>
              </a:lnSpc>
            </a:pPr>
            <a:r>
              <a:rPr lang="en-US" sz="700" kern="0" spc="28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数据看板</a:t>
            </a:r>
            <a:endParaRPr lang="en-US" sz="700" dirty="0"/>
          </a:p>
        </p:txBody>
      </p:sp>
      <p:sp>
        <p:nvSpPr>
          <p:cNvPr id="65" name="Text 17"/>
          <p:cNvSpPr/>
          <p:nvPr/>
        </p:nvSpPr>
        <p:spPr>
          <a:xfrm>
            <a:off x="10229850" y="4816475"/>
            <a:ext cx="3810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00"/>
              </a:lnSpc>
            </a:pPr>
            <a:r>
              <a:rPr lang="en-US" sz="700" kern="0" spc="28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任务系统</a:t>
            </a:r>
            <a:endParaRPr lang="en-US" sz="700" dirty="0"/>
          </a:p>
        </p:txBody>
      </p:sp>
      <p:sp>
        <p:nvSpPr>
          <p:cNvPr id="66" name="Text 18"/>
          <p:cNvSpPr/>
          <p:nvPr/>
        </p:nvSpPr>
        <p:spPr>
          <a:xfrm>
            <a:off x="2139950" y="2692400"/>
            <a:ext cx="539750" cy="165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50"/>
              </a:lnSpc>
            </a:pPr>
            <a:r>
              <a:rPr lang="en-US" sz="1000" kern="0" spc="40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订单管理</a:t>
            </a:r>
            <a:endParaRPr lang="en-US" sz="1000" dirty="0"/>
          </a:p>
        </p:txBody>
      </p:sp>
      <p:sp>
        <p:nvSpPr>
          <p:cNvPr id="67" name="Text 19"/>
          <p:cNvSpPr/>
          <p:nvPr/>
        </p:nvSpPr>
        <p:spPr>
          <a:xfrm>
            <a:off x="3429000" y="2857500"/>
            <a:ext cx="539750" cy="165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50"/>
              </a:lnSpc>
            </a:pPr>
            <a:r>
              <a:rPr lang="en-US" sz="1000" kern="0" spc="40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核心数据</a:t>
            </a:r>
            <a:endParaRPr lang="en-US" sz="1000" dirty="0"/>
          </a:p>
        </p:txBody>
      </p:sp>
      <p:sp>
        <p:nvSpPr>
          <p:cNvPr id="68" name="Text 20"/>
          <p:cNvSpPr/>
          <p:nvPr/>
        </p:nvSpPr>
        <p:spPr>
          <a:xfrm>
            <a:off x="3460750" y="3308350"/>
            <a:ext cx="4826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1200" kern="0" spc="48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表现层</a:t>
            </a:r>
            <a:endParaRPr lang="en-US" sz="1200" dirty="0"/>
          </a:p>
        </p:txBody>
      </p:sp>
      <p:sp>
        <p:nvSpPr>
          <p:cNvPr id="69" name="Text 21"/>
          <p:cNvSpPr/>
          <p:nvPr/>
        </p:nvSpPr>
        <p:spPr>
          <a:xfrm>
            <a:off x="3454400" y="3822700"/>
            <a:ext cx="4826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1200" kern="0" spc="48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框架层</a:t>
            </a:r>
            <a:endParaRPr lang="en-US" sz="1200" dirty="0"/>
          </a:p>
        </p:txBody>
      </p:sp>
      <p:sp>
        <p:nvSpPr>
          <p:cNvPr id="70" name="Text 22"/>
          <p:cNvSpPr/>
          <p:nvPr/>
        </p:nvSpPr>
        <p:spPr>
          <a:xfrm>
            <a:off x="3460750" y="4305300"/>
            <a:ext cx="4826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1200" kern="0" spc="48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结构层</a:t>
            </a:r>
            <a:endParaRPr lang="en-US" sz="1200" dirty="0"/>
          </a:p>
        </p:txBody>
      </p:sp>
      <p:sp>
        <p:nvSpPr>
          <p:cNvPr id="71" name="Text 23"/>
          <p:cNvSpPr/>
          <p:nvPr/>
        </p:nvSpPr>
        <p:spPr>
          <a:xfrm>
            <a:off x="3454400" y="4775200"/>
            <a:ext cx="4826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1200" kern="0" spc="48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范围层</a:t>
            </a:r>
            <a:endParaRPr lang="en-US" sz="1200" dirty="0"/>
          </a:p>
        </p:txBody>
      </p:sp>
      <p:sp>
        <p:nvSpPr>
          <p:cNvPr id="72" name="Text 24"/>
          <p:cNvSpPr/>
          <p:nvPr/>
        </p:nvSpPr>
        <p:spPr>
          <a:xfrm>
            <a:off x="3460750" y="5251450"/>
            <a:ext cx="4826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1200" kern="0" spc="48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战略层</a:t>
            </a:r>
            <a:endParaRPr lang="en-US" sz="1200" dirty="0"/>
          </a:p>
        </p:txBody>
      </p:sp>
      <p:sp>
        <p:nvSpPr>
          <p:cNvPr id="73" name="Text 25"/>
          <p:cNvSpPr/>
          <p:nvPr/>
        </p:nvSpPr>
        <p:spPr>
          <a:xfrm>
            <a:off x="4660900" y="2692400"/>
            <a:ext cx="539750" cy="165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50"/>
              </a:lnSpc>
            </a:pPr>
            <a:r>
              <a:rPr lang="en-US" sz="1000" kern="0" spc="40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广告投放</a:t>
            </a:r>
            <a:endParaRPr lang="en-US" sz="1000" dirty="0"/>
          </a:p>
        </p:txBody>
      </p:sp>
      <p:sp>
        <p:nvSpPr>
          <p:cNvPr id="74" name="Text 26"/>
          <p:cNvSpPr/>
          <p:nvPr/>
        </p:nvSpPr>
        <p:spPr>
          <a:xfrm>
            <a:off x="4660900" y="2203450"/>
            <a:ext cx="539750" cy="165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50"/>
              </a:lnSpc>
            </a:pPr>
            <a:r>
              <a:rPr lang="en-US" sz="1000" kern="0" spc="40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售后体系</a:t>
            </a:r>
            <a:endParaRPr lang="en-US" sz="1000" dirty="0"/>
          </a:p>
        </p:txBody>
      </p:sp>
      <p:sp>
        <p:nvSpPr>
          <p:cNvPr id="75" name="Text 27"/>
          <p:cNvSpPr/>
          <p:nvPr/>
        </p:nvSpPr>
        <p:spPr>
          <a:xfrm>
            <a:off x="3460750" y="2082800"/>
            <a:ext cx="539750" cy="165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50"/>
              </a:lnSpc>
            </a:pPr>
            <a:r>
              <a:rPr lang="en-US" sz="1000" kern="0" spc="40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广告服务</a:t>
            </a:r>
            <a:endParaRPr lang="en-US" sz="1000" dirty="0"/>
          </a:p>
        </p:txBody>
      </p:sp>
      <p:sp>
        <p:nvSpPr>
          <p:cNvPr id="76" name="Text 28"/>
          <p:cNvSpPr/>
          <p:nvPr/>
        </p:nvSpPr>
        <p:spPr>
          <a:xfrm>
            <a:off x="2216150" y="2203450"/>
            <a:ext cx="539750" cy="165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50"/>
              </a:lnSpc>
            </a:pPr>
            <a:r>
              <a:rPr lang="en-US" sz="1000" kern="0" spc="40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商品创建</a:t>
            </a:r>
            <a:endParaRPr lang="en-US" sz="1000" dirty="0"/>
          </a:p>
        </p:txBody>
      </p:sp>
      <p:sp>
        <p:nvSpPr>
          <p:cNvPr id="77" name="Text 29"/>
          <p:cNvSpPr/>
          <p:nvPr/>
        </p:nvSpPr>
        <p:spPr>
          <a:xfrm rot="748426">
            <a:off x="4756150" y="3867150"/>
            <a:ext cx="14605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00"/>
              </a:lnSpc>
            </a:pPr>
            <a:r>
              <a:rPr lang="en-US" sz="850" kern="0" spc="34" dirty="0">
                <a:solidFill>
                  <a:srgbClr val="2D4EFF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自下而上考虑</a:t>
            </a:r>
            <a:endParaRPr lang="en-US" sz="850" dirty="0"/>
          </a:p>
        </p:txBody>
      </p:sp>
      <p:sp>
        <p:nvSpPr>
          <p:cNvPr id="78" name="Text 30"/>
          <p:cNvSpPr/>
          <p:nvPr/>
        </p:nvSpPr>
        <p:spPr>
          <a:xfrm>
            <a:off x="7804150" y="2314575"/>
            <a:ext cx="3810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00"/>
              </a:lnSpc>
            </a:pPr>
            <a:r>
              <a:rPr lang="en-US" sz="700" kern="0" spc="28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账号管理</a:t>
            </a:r>
            <a:endParaRPr lang="en-US" sz="700" dirty="0"/>
          </a:p>
        </p:txBody>
      </p:sp>
      <p:sp>
        <p:nvSpPr>
          <p:cNvPr id="79" name="Text 31"/>
          <p:cNvSpPr/>
          <p:nvPr/>
        </p:nvSpPr>
        <p:spPr>
          <a:xfrm>
            <a:off x="7289800" y="2651125"/>
            <a:ext cx="3810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00"/>
              </a:lnSpc>
            </a:pPr>
            <a:r>
              <a:rPr lang="en-US" sz="700" kern="0" spc="28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流量管理</a:t>
            </a:r>
            <a:endParaRPr lang="en-US" sz="700" dirty="0"/>
          </a:p>
        </p:txBody>
      </p:sp>
      <p:sp>
        <p:nvSpPr>
          <p:cNvPr id="80" name="Text 32"/>
          <p:cNvSpPr/>
          <p:nvPr/>
        </p:nvSpPr>
        <p:spPr>
          <a:xfrm>
            <a:off x="7804150" y="2981325"/>
            <a:ext cx="3810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00"/>
              </a:lnSpc>
            </a:pPr>
            <a:r>
              <a:rPr lang="en-US" sz="700" kern="0" spc="28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功能管理</a:t>
            </a:r>
            <a:endParaRPr lang="en-US" sz="700" dirty="0"/>
          </a:p>
        </p:txBody>
      </p:sp>
      <p:sp>
        <p:nvSpPr>
          <p:cNvPr id="81" name="Text 33"/>
          <p:cNvSpPr/>
          <p:nvPr/>
        </p:nvSpPr>
        <p:spPr>
          <a:xfrm>
            <a:off x="9810750" y="2638425"/>
            <a:ext cx="47625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00"/>
              </a:lnSpc>
            </a:pPr>
            <a:r>
              <a:rPr lang="en-US" sz="700" kern="0" spc="28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奖励池功能</a:t>
            </a:r>
            <a:endParaRPr lang="en-US" sz="700" dirty="0"/>
          </a:p>
        </p:txBody>
      </p:sp>
      <p:sp>
        <p:nvSpPr>
          <p:cNvPr id="82" name="Text 34"/>
          <p:cNvSpPr/>
          <p:nvPr/>
        </p:nvSpPr>
        <p:spPr>
          <a:xfrm>
            <a:off x="9588500" y="2314575"/>
            <a:ext cx="3810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00"/>
              </a:lnSpc>
            </a:pPr>
            <a:r>
              <a:rPr lang="en-US" sz="700" kern="0" spc="28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商业功能</a:t>
            </a:r>
            <a:endParaRPr lang="en-US" sz="700" dirty="0"/>
          </a:p>
        </p:txBody>
      </p:sp>
      <p:sp>
        <p:nvSpPr>
          <p:cNvPr id="83" name="Text 35"/>
          <p:cNvSpPr/>
          <p:nvPr/>
        </p:nvSpPr>
        <p:spPr>
          <a:xfrm>
            <a:off x="8572500" y="3673475"/>
            <a:ext cx="431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1600" kern="0" spc="64" dirty="0">
                <a:solidFill>
                  <a:srgbClr val="23B1F7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探索</a:t>
            </a:r>
            <a:endParaRPr lang="en-US" sz="1600" dirty="0"/>
          </a:p>
        </p:txBody>
      </p:sp>
      <p:sp>
        <p:nvSpPr>
          <p:cNvPr id="84" name="Text 36"/>
          <p:cNvSpPr/>
          <p:nvPr/>
        </p:nvSpPr>
        <p:spPr>
          <a:xfrm>
            <a:off x="8572500" y="2524125"/>
            <a:ext cx="431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1600" kern="0" spc="64" dirty="0">
                <a:solidFill>
                  <a:srgbClr val="23B1F7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忠诚</a:t>
            </a:r>
            <a:endParaRPr lang="en-US" sz="1600" dirty="0"/>
          </a:p>
        </p:txBody>
      </p:sp>
      <p:sp>
        <p:nvSpPr>
          <p:cNvPr id="85" name="Text 37"/>
          <p:cNvSpPr/>
          <p:nvPr/>
        </p:nvSpPr>
        <p:spPr>
          <a:xfrm>
            <a:off x="8597900" y="3082925"/>
            <a:ext cx="3810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00"/>
              </a:lnSpc>
            </a:pPr>
            <a:r>
              <a:rPr lang="en-US" sz="700" kern="0" spc="28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任务功能</a:t>
            </a:r>
            <a:endParaRPr lang="en-US" sz="700" dirty="0"/>
          </a:p>
        </p:txBody>
      </p:sp>
      <p:sp>
        <p:nvSpPr>
          <p:cNvPr id="86" name="Text 38"/>
          <p:cNvSpPr/>
          <p:nvPr/>
        </p:nvSpPr>
        <p:spPr>
          <a:xfrm>
            <a:off x="9340850" y="2968625"/>
            <a:ext cx="56515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00"/>
              </a:lnSpc>
            </a:pPr>
            <a:r>
              <a:rPr lang="en-US" sz="700" kern="0" spc="28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工单下达通知</a:t>
            </a:r>
            <a:endParaRPr lang="en-US" sz="700" dirty="0"/>
          </a:p>
        </p:txBody>
      </p:sp>
      <p:sp>
        <p:nvSpPr>
          <p:cNvPr id="87" name="Text 39"/>
          <p:cNvSpPr/>
          <p:nvPr/>
        </p:nvSpPr>
        <p:spPr>
          <a:xfrm>
            <a:off x="8597900" y="4260850"/>
            <a:ext cx="3810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00"/>
              </a:lnSpc>
            </a:pPr>
            <a:r>
              <a:rPr lang="en-US" sz="700" kern="0" spc="28" dirty="0">
                <a:solidFill>
                  <a:srgbClr val="00000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广告投放</a:t>
            </a:r>
            <a:endParaRPr lang="en-US" sz="700" dirty="0"/>
          </a:p>
        </p:txBody>
      </p:sp>
      <p:sp>
        <p:nvSpPr>
          <p:cNvPr id="88" name="Text 40"/>
          <p:cNvSpPr/>
          <p:nvPr/>
        </p:nvSpPr>
        <p:spPr>
          <a:xfrm>
            <a:off x="8572500" y="4740275"/>
            <a:ext cx="431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1600" kern="0" spc="64" dirty="0">
                <a:solidFill>
                  <a:srgbClr val="23B1F7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认知</a:t>
            </a:r>
            <a:endParaRPr lang="en-US" sz="1600" dirty="0"/>
          </a:p>
        </p:txBody>
      </p:sp>
      <p:sp>
        <p:nvSpPr>
          <p:cNvPr id="11" name="Image 19" descr="preencoded.png">
            <a:extLst>
              <a:ext uri="{FF2B5EF4-FFF2-40B4-BE49-F238E27FC236}">
                <a16:creationId xmlns:a16="http://schemas.microsoft.com/office/drawing/2014/main" id="{2C8DDA65-9FE5-C11E-A2B5-5E45155280A3}"/>
              </a:ext>
            </a:extLst>
          </p:cNvPr>
          <p:cNvSpPr/>
          <p:nvPr/>
        </p:nvSpPr>
        <p:spPr>
          <a:xfrm>
            <a:off x="11455400" y="6115050"/>
            <a:ext cx="101600" cy="101600"/>
          </a:xfrm>
          <a:custGeom>
            <a:avLst/>
            <a:gdLst>
              <a:gd name="connsiteX0" fmla="*/ 152400 w 152400"/>
              <a:gd name="connsiteY0" fmla="*/ 76200 h 152400"/>
              <a:gd name="connsiteX1" fmla="*/ 76200 w 152400"/>
              <a:gd name="connsiteY1" fmla="*/ 152400 h 152400"/>
              <a:gd name="connsiteX2" fmla="*/ 0 w 152400"/>
              <a:gd name="connsiteY2" fmla="*/ 76200 h 152400"/>
              <a:gd name="connsiteX3" fmla="*/ 76200 w 152400"/>
              <a:gd name="connsiteY3" fmla="*/ 0 h 152400"/>
              <a:gd name="connsiteX4" fmla="*/ 152400 w 152400"/>
              <a:gd name="connsiteY4" fmla="*/ 762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52400" y="76200"/>
                </a:moveTo>
                <a:cubicBezTo>
                  <a:pt x="152400" y="118284"/>
                  <a:pt x="118284" y="152400"/>
                  <a:pt x="76200" y="152400"/>
                </a:cubicBezTo>
                <a:cubicBezTo>
                  <a:pt x="34116" y="152400"/>
                  <a:pt x="0" y="118284"/>
                  <a:pt x="0" y="76200"/>
                </a:cubicBezTo>
                <a:cubicBezTo>
                  <a:pt x="0" y="34116"/>
                  <a:pt x="34116" y="0"/>
                  <a:pt x="76200" y="0"/>
                </a:cubicBezTo>
                <a:cubicBezTo>
                  <a:pt x="118284" y="0"/>
                  <a:pt x="152400" y="34116"/>
                  <a:pt x="152400" y="76200"/>
                </a:cubicBezTo>
                <a:close/>
              </a:path>
            </a:pathLst>
          </a:custGeom>
          <a:solidFill>
            <a:srgbClr val="2151F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2" name="Text 36">
            <a:extLst>
              <a:ext uri="{FF2B5EF4-FFF2-40B4-BE49-F238E27FC236}">
                <a16:creationId xmlns:a16="http://schemas.microsoft.com/office/drawing/2014/main" id="{4EA4DE70-8290-3F7D-B443-A6187ABC3057}"/>
              </a:ext>
            </a:extLst>
          </p:cNvPr>
          <p:cNvSpPr/>
          <p:nvPr/>
        </p:nvSpPr>
        <p:spPr>
          <a:xfrm>
            <a:off x="10242550" y="6064250"/>
            <a:ext cx="184150" cy="196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28"/>
              </a:lnSpc>
            </a:pPr>
            <a:r>
              <a:rPr lang="en-US" sz="987" dirty="0">
                <a:solidFill>
                  <a:srgbClr val="28292C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Fb</a:t>
            </a:r>
            <a:endParaRPr lang="en-US" sz="987" dirty="0"/>
          </a:p>
        </p:txBody>
      </p:sp>
      <p:sp>
        <p:nvSpPr>
          <p:cNvPr id="13" name="Text 37">
            <a:extLst>
              <a:ext uri="{FF2B5EF4-FFF2-40B4-BE49-F238E27FC236}">
                <a16:creationId xmlns:a16="http://schemas.microsoft.com/office/drawing/2014/main" id="{91A63A8B-6E71-BAE6-5CD1-9BD9A14432FD}"/>
              </a:ext>
            </a:extLst>
          </p:cNvPr>
          <p:cNvSpPr/>
          <p:nvPr/>
        </p:nvSpPr>
        <p:spPr>
          <a:xfrm>
            <a:off x="10636250" y="6064250"/>
            <a:ext cx="146050" cy="196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28"/>
              </a:lnSpc>
            </a:pPr>
            <a:r>
              <a:rPr lang="en-US" sz="987" dirty="0">
                <a:solidFill>
                  <a:srgbClr val="28292C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In</a:t>
            </a:r>
            <a:endParaRPr lang="en-US" sz="987" dirty="0"/>
          </a:p>
        </p:txBody>
      </p:sp>
      <p:sp>
        <p:nvSpPr>
          <p:cNvPr id="14" name="Text 38">
            <a:extLst>
              <a:ext uri="{FF2B5EF4-FFF2-40B4-BE49-F238E27FC236}">
                <a16:creationId xmlns:a16="http://schemas.microsoft.com/office/drawing/2014/main" id="{648EA278-EE12-0363-4AC2-3464A6D05895}"/>
              </a:ext>
            </a:extLst>
          </p:cNvPr>
          <p:cNvSpPr/>
          <p:nvPr/>
        </p:nvSpPr>
        <p:spPr>
          <a:xfrm>
            <a:off x="10991850" y="6064250"/>
            <a:ext cx="209550" cy="196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28"/>
              </a:lnSpc>
            </a:pPr>
            <a:r>
              <a:rPr lang="en-US" sz="987" dirty="0" err="1">
                <a:solidFill>
                  <a:srgbClr val="28292C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Iw</a:t>
            </a:r>
            <a:endParaRPr lang="en-US" sz="987" dirty="0"/>
          </a:p>
        </p:txBody>
      </p:sp>
      <p:sp>
        <p:nvSpPr>
          <p:cNvPr id="15" name="Text 0">
            <a:extLst>
              <a:ext uri="{FF2B5EF4-FFF2-40B4-BE49-F238E27FC236}">
                <a16:creationId xmlns:a16="http://schemas.microsoft.com/office/drawing/2014/main" id="{36819A0D-79A1-3DC4-60E7-746CD3352F2D}"/>
              </a:ext>
            </a:extLst>
          </p:cNvPr>
          <p:cNvSpPr/>
          <p:nvPr/>
        </p:nvSpPr>
        <p:spPr>
          <a:xfrm>
            <a:off x="622300" y="6108700"/>
            <a:ext cx="33655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81"/>
              </a:lnSpc>
            </a:pPr>
            <a:r>
              <a:rPr lang="en-US" sz="600" kern="0" spc="15" dirty="0">
                <a:solidFill>
                  <a:srgbClr val="141721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By Yu</a:t>
            </a:r>
            <a:endParaRPr lang="en-US" sz="600" dirty="0"/>
          </a:p>
        </p:txBody>
      </p:sp>
      <p:sp>
        <p:nvSpPr>
          <p:cNvPr id="16" name="Text 1">
            <a:extLst>
              <a:ext uri="{FF2B5EF4-FFF2-40B4-BE49-F238E27FC236}">
                <a16:creationId xmlns:a16="http://schemas.microsoft.com/office/drawing/2014/main" id="{7D3EE743-CE7E-F1C7-535D-433D77BF98C3}"/>
              </a:ext>
            </a:extLst>
          </p:cNvPr>
          <p:cNvSpPr/>
          <p:nvPr/>
        </p:nvSpPr>
        <p:spPr>
          <a:xfrm>
            <a:off x="1073150" y="6108700"/>
            <a:ext cx="4318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81"/>
              </a:lnSpc>
            </a:pPr>
            <a:r>
              <a:rPr lang="en-US" sz="600" kern="0" spc="15" dirty="0">
                <a:solidFill>
                  <a:srgbClr val="141721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2021-2022</a:t>
            </a:r>
            <a:endParaRPr lang="en-US" sz="600" dirty="0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E11C7F8F-F5CF-F015-EAEC-ECF4C91C193A}"/>
              </a:ext>
            </a:extLst>
          </p:cNvPr>
          <p:cNvSpPr/>
          <p:nvPr/>
        </p:nvSpPr>
        <p:spPr>
          <a:xfrm>
            <a:off x="2070100" y="6096000"/>
            <a:ext cx="3429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81"/>
              </a:lnSpc>
            </a:pPr>
            <a:r>
              <a:rPr lang="en-US" sz="600" kern="0" spc="15" dirty="0" err="1">
                <a:solidFill>
                  <a:srgbClr val="141721">
                    <a:alpha val="54000"/>
                  </a:srgbClr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Behance</a:t>
            </a:r>
            <a:endParaRPr lang="en-US" sz="600" dirty="0">
              <a:solidFill>
                <a:schemeClr val="tx1">
                  <a:alpha val="54000"/>
                </a:schemeClr>
              </a:solidFill>
            </a:endParaRPr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7582F794-D84D-790B-08A6-A40E4DEE9650}"/>
              </a:ext>
            </a:extLst>
          </p:cNvPr>
          <p:cNvSpPr/>
          <p:nvPr/>
        </p:nvSpPr>
        <p:spPr>
          <a:xfrm>
            <a:off x="2660650" y="6096000"/>
            <a:ext cx="3556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81"/>
              </a:lnSpc>
            </a:pPr>
            <a:r>
              <a:rPr lang="en-US" sz="600" kern="0" spc="15" dirty="0">
                <a:solidFill>
                  <a:srgbClr val="141721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Dribbble</a:t>
            </a:r>
            <a:endParaRPr lang="en-US" sz="600" dirty="0"/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E3BC11D2-E9CC-282A-FC89-C9269FC467A6}"/>
              </a:ext>
            </a:extLst>
          </p:cNvPr>
          <p:cNvSpPr/>
          <p:nvPr/>
        </p:nvSpPr>
        <p:spPr>
          <a:xfrm>
            <a:off x="3232150" y="6096000"/>
            <a:ext cx="2540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81"/>
              </a:lnSpc>
            </a:pPr>
            <a:r>
              <a:rPr lang="en-US" sz="600" kern="0" spc="15" dirty="0">
                <a:solidFill>
                  <a:srgbClr val="141721">
                    <a:alpha val="54000"/>
                  </a:srgbClr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Vimeo</a:t>
            </a:r>
            <a:endParaRPr lang="en-US" sz="600" dirty="0">
              <a:solidFill>
                <a:schemeClr val="tx1">
                  <a:alpha val="54000"/>
                </a:schemeClr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任意形状 4">
            <a:extLst>
              <a:ext uri="{FF2B5EF4-FFF2-40B4-BE49-F238E27FC236}">
                <a16:creationId xmlns:a16="http://schemas.microsoft.com/office/drawing/2014/main" id="{F637CB13-F5AE-7BE8-D7BF-87A1CCCAF949}"/>
              </a:ext>
            </a:extLst>
          </p:cNvPr>
          <p:cNvSpPr/>
          <p:nvPr/>
        </p:nvSpPr>
        <p:spPr>
          <a:xfrm>
            <a:off x="1695450" y="1173071"/>
            <a:ext cx="101600" cy="95623"/>
          </a:xfrm>
          <a:custGeom>
            <a:avLst/>
            <a:gdLst>
              <a:gd name="connsiteX0" fmla="*/ 152400 w 152400"/>
              <a:gd name="connsiteY0" fmla="*/ 71718 h 143435"/>
              <a:gd name="connsiteX1" fmla="*/ 76200 w 152400"/>
              <a:gd name="connsiteY1" fmla="*/ 143435 h 143435"/>
              <a:gd name="connsiteX2" fmla="*/ 0 w 152400"/>
              <a:gd name="connsiteY2" fmla="*/ 71718 h 143435"/>
              <a:gd name="connsiteX3" fmla="*/ 76200 w 152400"/>
              <a:gd name="connsiteY3" fmla="*/ 0 h 143435"/>
              <a:gd name="connsiteX4" fmla="*/ 152400 w 152400"/>
              <a:gd name="connsiteY4" fmla="*/ 71718 h 143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43435">
                <a:moveTo>
                  <a:pt x="152400" y="71718"/>
                </a:moveTo>
                <a:cubicBezTo>
                  <a:pt x="152400" y="111326"/>
                  <a:pt x="118284" y="143435"/>
                  <a:pt x="76200" y="143435"/>
                </a:cubicBezTo>
                <a:cubicBezTo>
                  <a:pt x="34116" y="143435"/>
                  <a:pt x="0" y="111326"/>
                  <a:pt x="0" y="71718"/>
                </a:cubicBezTo>
                <a:cubicBezTo>
                  <a:pt x="0" y="32109"/>
                  <a:pt x="34116" y="0"/>
                  <a:pt x="76200" y="0"/>
                </a:cubicBezTo>
                <a:cubicBezTo>
                  <a:pt x="118284" y="0"/>
                  <a:pt x="152400" y="32109"/>
                  <a:pt x="152400" y="71718"/>
                </a:cubicBezTo>
                <a:close/>
              </a:path>
            </a:pathLst>
          </a:custGeom>
          <a:solidFill>
            <a:srgbClr val="594AF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6" name="任意形状 5">
            <a:extLst>
              <a:ext uri="{FF2B5EF4-FFF2-40B4-BE49-F238E27FC236}">
                <a16:creationId xmlns:a16="http://schemas.microsoft.com/office/drawing/2014/main" id="{BAEBD721-F4CF-E35F-505D-0943B9C20AB3}"/>
              </a:ext>
            </a:extLst>
          </p:cNvPr>
          <p:cNvSpPr/>
          <p:nvPr/>
        </p:nvSpPr>
        <p:spPr>
          <a:xfrm>
            <a:off x="1771650" y="1173071"/>
            <a:ext cx="101600" cy="95623"/>
          </a:xfrm>
          <a:custGeom>
            <a:avLst/>
            <a:gdLst>
              <a:gd name="connsiteX0" fmla="*/ 152400 w 152400"/>
              <a:gd name="connsiteY0" fmla="*/ 71718 h 143435"/>
              <a:gd name="connsiteX1" fmla="*/ 76200 w 152400"/>
              <a:gd name="connsiteY1" fmla="*/ 143435 h 143435"/>
              <a:gd name="connsiteX2" fmla="*/ 0 w 152400"/>
              <a:gd name="connsiteY2" fmla="*/ 71718 h 143435"/>
              <a:gd name="connsiteX3" fmla="*/ 76200 w 152400"/>
              <a:gd name="connsiteY3" fmla="*/ 0 h 143435"/>
              <a:gd name="connsiteX4" fmla="*/ 152400 w 152400"/>
              <a:gd name="connsiteY4" fmla="*/ 71718 h 143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43435">
                <a:moveTo>
                  <a:pt x="152400" y="71718"/>
                </a:moveTo>
                <a:cubicBezTo>
                  <a:pt x="152400" y="111326"/>
                  <a:pt x="118284" y="143435"/>
                  <a:pt x="76200" y="143435"/>
                </a:cubicBezTo>
                <a:cubicBezTo>
                  <a:pt x="34116" y="143435"/>
                  <a:pt x="0" y="111326"/>
                  <a:pt x="0" y="71718"/>
                </a:cubicBezTo>
                <a:cubicBezTo>
                  <a:pt x="0" y="32109"/>
                  <a:pt x="34116" y="0"/>
                  <a:pt x="76200" y="0"/>
                </a:cubicBezTo>
                <a:cubicBezTo>
                  <a:pt x="118284" y="0"/>
                  <a:pt x="152400" y="32109"/>
                  <a:pt x="152400" y="71718"/>
                </a:cubicBezTo>
                <a:close/>
              </a:path>
            </a:pathLst>
          </a:custGeom>
          <a:solidFill>
            <a:srgbClr val="01FF8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95" name="Image 2" descr="preencoded.png"/>
          <p:cNvSpPr/>
          <p:nvPr/>
        </p:nvSpPr>
        <p:spPr>
          <a:xfrm>
            <a:off x="2873336" y="2352411"/>
            <a:ext cx="2044777" cy="273579"/>
          </a:xfrm>
          <a:custGeom>
            <a:avLst/>
            <a:gdLst>
              <a:gd name="connsiteX0" fmla="*/ 0 w 3067166"/>
              <a:gd name="connsiteY0" fmla="*/ 0 h 410368"/>
              <a:gd name="connsiteX1" fmla="*/ 3067167 w 3067166"/>
              <a:gd name="connsiteY1" fmla="*/ 0 h 410368"/>
              <a:gd name="connsiteX2" fmla="*/ 3067167 w 3067166"/>
              <a:gd name="connsiteY2" fmla="*/ 410369 h 410368"/>
              <a:gd name="connsiteX3" fmla="*/ 0 w 3067166"/>
              <a:gd name="connsiteY3" fmla="*/ 410369 h 41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166" h="410368">
                <a:moveTo>
                  <a:pt x="0" y="0"/>
                </a:moveTo>
                <a:lnTo>
                  <a:pt x="3067167" y="0"/>
                </a:lnTo>
                <a:lnTo>
                  <a:pt x="3067167" y="410369"/>
                </a:lnTo>
                <a:lnTo>
                  <a:pt x="0" y="410369"/>
                </a:lnTo>
                <a:close/>
              </a:path>
            </a:pathLst>
          </a:custGeom>
          <a:solidFill>
            <a:srgbClr val="FEFEFF"/>
          </a:solidFill>
          <a:ln w="28488" cap="flat">
            <a:solidFill>
              <a:srgbClr val="17235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96" name="Image 3" descr="preencoded.png"/>
          <p:cNvSpPr/>
          <p:nvPr/>
        </p:nvSpPr>
        <p:spPr>
          <a:xfrm>
            <a:off x="2873336" y="4727311"/>
            <a:ext cx="2044777" cy="273579"/>
          </a:xfrm>
          <a:custGeom>
            <a:avLst/>
            <a:gdLst>
              <a:gd name="connsiteX0" fmla="*/ 0 w 3067166"/>
              <a:gd name="connsiteY0" fmla="*/ 0 h 410368"/>
              <a:gd name="connsiteX1" fmla="*/ 3067167 w 3067166"/>
              <a:gd name="connsiteY1" fmla="*/ 0 h 410368"/>
              <a:gd name="connsiteX2" fmla="*/ 3067167 w 3067166"/>
              <a:gd name="connsiteY2" fmla="*/ 410369 h 410368"/>
              <a:gd name="connsiteX3" fmla="*/ 0 w 3067166"/>
              <a:gd name="connsiteY3" fmla="*/ 410369 h 41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166" h="410368">
                <a:moveTo>
                  <a:pt x="0" y="0"/>
                </a:moveTo>
                <a:lnTo>
                  <a:pt x="3067167" y="0"/>
                </a:lnTo>
                <a:lnTo>
                  <a:pt x="3067167" y="410369"/>
                </a:lnTo>
                <a:lnTo>
                  <a:pt x="0" y="410369"/>
                </a:lnTo>
                <a:close/>
              </a:path>
            </a:pathLst>
          </a:custGeom>
          <a:solidFill>
            <a:srgbClr val="FEFEFF"/>
          </a:solidFill>
          <a:ln w="28488" cap="flat">
            <a:solidFill>
              <a:srgbClr val="17235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97" name="Image 4" descr="preencoded.png"/>
          <p:cNvSpPr/>
          <p:nvPr/>
        </p:nvSpPr>
        <p:spPr>
          <a:xfrm>
            <a:off x="4924385" y="2352411"/>
            <a:ext cx="2000329" cy="273579"/>
          </a:xfrm>
          <a:custGeom>
            <a:avLst/>
            <a:gdLst>
              <a:gd name="connsiteX0" fmla="*/ 0 w 3000494"/>
              <a:gd name="connsiteY0" fmla="*/ 0 h 410368"/>
              <a:gd name="connsiteX1" fmla="*/ 3000494 w 3000494"/>
              <a:gd name="connsiteY1" fmla="*/ 0 h 410368"/>
              <a:gd name="connsiteX2" fmla="*/ 3000494 w 3000494"/>
              <a:gd name="connsiteY2" fmla="*/ 410369 h 410368"/>
              <a:gd name="connsiteX3" fmla="*/ 0 w 3000494"/>
              <a:gd name="connsiteY3" fmla="*/ 410369 h 41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0494" h="410368">
                <a:moveTo>
                  <a:pt x="0" y="0"/>
                </a:moveTo>
                <a:lnTo>
                  <a:pt x="3000494" y="0"/>
                </a:lnTo>
                <a:lnTo>
                  <a:pt x="3000494" y="410369"/>
                </a:lnTo>
                <a:lnTo>
                  <a:pt x="0" y="410369"/>
                </a:lnTo>
                <a:close/>
              </a:path>
            </a:pathLst>
          </a:custGeom>
          <a:solidFill>
            <a:srgbClr val="FEFEFF"/>
          </a:solidFill>
          <a:ln w="28486" cap="flat">
            <a:solidFill>
              <a:srgbClr val="17235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98" name="Image 5" descr="preencoded.png"/>
          <p:cNvSpPr/>
          <p:nvPr/>
        </p:nvSpPr>
        <p:spPr>
          <a:xfrm>
            <a:off x="4924333" y="4727311"/>
            <a:ext cx="851083" cy="273579"/>
          </a:xfrm>
          <a:custGeom>
            <a:avLst/>
            <a:gdLst>
              <a:gd name="connsiteX0" fmla="*/ 0 w 1276624"/>
              <a:gd name="connsiteY0" fmla="*/ 0 h 410368"/>
              <a:gd name="connsiteX1" fmla="*/ 1276624 w 1276624"/>
              <a:gd name="connsiteY1" fmla="*/ 0 h 410368"/>
              <a:gd name="connsiteX2" fmla="*/ 1276624 w 1276624"/>
              <a:gd name="connsiteY2" fmla="*/ 410369 h 410368"/>
              <a:gd name="connsiteX3" fmla="*/ 0 w 1276624"/>
              <a:gd name="connsiteY3" fmla="*/ 410369 h 41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6624" h="410368">
                <a:moveTo>
                  <a:pt x="0" y="0"/>
                </a:moveTo>
                <a:lnTo>
                  <a:pt x="1276624" y="0"/>
                </a:lnTo>
                <a:lnTo>
                  <a:pt x="1276624" y="410369"/>
                </a:lnTo>
                <a:lnTo>
                  <a:pt x="0" y="410369"/>
                </a:lnTo>
                <a:close/>
              </a:path>
            </a:pathLst>
          </a:custGeom>
          <a:solidFill>
            <a:srgbClr val="FEFEFF"/>
          </a:solidFill>
          <a:ln w="28369" cap="flat">
            <a:solidFill>
              <a:srgbClr val="17235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99" name="Image 6" descr="preencoded.png"/>
          <p:cNvSpPr/>
          <p:nvPr/>
        </p:nvSpPr>
        <p:spPr>
          <a:xfrm>
            <a:off x="5781575" y="4727311"/>
            <a:ext cx="768551" cy="273579"/>
          </a:xfrm>
          <a:custGeom>
            <a:avLst/>
            <a:gdLst>
              <a:gd name="connsiteX0" fmla="*/ 0 w 1152827"/>
              <a:gd name="connsiteY0" fmla="*/ 0 h 410368"/>
              <a:gd name="connsiteX1" fmla="*/ 1152827 w 1152827"/>
              <a:gd name="connsiteY1" fmla="*/ 0 h 410368"/>
              <a:gd name="connsiteX2" fmla="*/ 1152827 w 1152827"/>
              <a:gd name="connsiteY2" fmla="*/ 410369 h 410368"/>
              <a:gd name="connsiteX3" fmla="*/ 0 w 1152827"/>
              <a:gd name="connsiteY3" fmla="*/ 410369 h 41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827" h="410368">
                <a:moveTo>
                  <a:pt x="0" y="0"/>
                </a:moveTo>
                <a:lnTo>
                  <a:pt x="1152827" y="0"/>
                </a:lnTo>
                <a:lnTo>
                  <a:pt x="1152827" y="410369"/>
                </a:lnTo>
                <a:lnTo>
                  <a:pt x="0" y="410369"/>
                </a:lnTo>
                <a:close/>
              </a:path>
            </a:pathLst>
          </a:custGeom>
          <a:gradFill>
            <a:gsLst>
              <a:gs pos="0">
                <a:srgbClr val="9EB0FF"/>
              </a:gs>
              <a:gs pos="50000">
                <a:srgbClr val="CED7FF">
                  <a:alpha val="49804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 w="28348" cap="flat">
            <a:solidFill>
              <a:srgbClr val="486AFF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00" name="Image 7" descr="preencoded.png"/>
          <p:cNvSpPr/>
          <p:nvPr/>
        </p:nvSpPr>
        <p:spPr>
          <a:xfrm>
            <a:off x="6556355" y="4727311"/>
            <a:ext cx="3949740" cy="273579"/>
          </a:xfrm>
          <a:custGeom>
            <a:avLst/>
            <a:gdLst>
              <a:gd name="connsiteX0" fmla="*/ 0 w 5924610"/>
              <a:gd name="connsiteY0" fmla="*/ 0 h 410368"/>
              <a:gd name="connsiteX1" fmla="*/ 5924611 w 5924610"/>
              <a:gd name="connsiteY1" fmla="*/ 0 h 410368"/>
              <a:gd name="connsiteX2" fmla="*/ 5924611 w 5924610"/>
              <a:gd name="connsiteY2" fmla="*/ 410369 h 410368"/>
              <a:gd name="connsiteX3" fmla="*/ 0 w 5924610"/>
              <a:gd name="connsiteY3" fmla="*/ 410369 h 41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4610" h="410368">
                <a:moveTo>
                  <a:pt x="0" y="0"/>
                </a:moveTo>
                <a:lnTo>
                  <a:pt x="5924611" y="0"/>
                </a:lnTo>
                <a:lnTo>
                  <a:pt x="5924611" y="410369"/>
                </a:lnTo>
                <a:lnTo>
                  <a:pt x="0" y="410369"/>
                </a:lnTo>
                <a:close/>
              </a:path>
            </a:pathLst>
          </a:custGeom>
          <a:gradFill>
            <a:gsLst>
              <a:gs pos="0">
                <a:srgbClr val="9EB0FF"/>
              </a:gs>
              <a:gs pos="50000">
                <a:srgbClr val="CED7FF">
                  <a:alpha val="49804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 w="28529" cap="flat">
            <a:solidFill>
              <a:srgbClr val="486AFF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01" name="Image 8" descr="preencoded.png"/>
          <p:cNvSpPr/>
          <p:nvPr/>
        </p:nvSpPr>
        <p:spPr>
          <a:xfrm>
            <a:off x="10512401" y="4727311"/>
            <a:ext cx="1774671" cy="273579"/>
          </a:xfrm>
          <a:custGeom>
            <a:avLst/>
            <a:gdLst>
              <a:gd name="connsiteX0" fmla="*/ 0 w 2662006"/>
              <a:gd name="connsiteY0" fmla="*/ 0 h 410368"/>
              <a:gd name="connsiteX1" fmla="*/ 2662006 w 2662006"/>
              <a:gd name="connsiteY1" fmla="*/ 0 h 410368"/>
              <a:gd name="connsiteX2" fmla="*/ 2662006 w 2662006"/>
              <a:gd name="connsiteY2" fmla="*/ 410369 h 410368"/>
              <a:gd name="connsiteX3" fmla="*/ 0 w 2662006"/>
              <a:gd name="connsiteY3" fmla="*/ 410369 h 41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2006" h="410368">
                <a:moveTo>
                  <a:pt x="0" y="0"/>
                </a:moveTo>
                <a:lnTo>
                  <a:pt x="2662006" y="0"/>
                </a:lnTo>
                <a:lnTo>
                  <a:pt x="2662006" y="410369"/>
                </a:lnTo>
                <a:lnTo>
                  <a:pt x="0" y="410369"/>
                </a:lnTo>
                <a:close/>
              </a:path>
            </a:pathLst>
          </a:custGeom>
          <a:gradFill>
            <a:gsLst>
              <a:gs pos="0">
                <a:srgbClr val="CDEEFF">
                  <a:alpha val="75294"/>
                </a:srgbClr>
              </a:gs>
              <a:gs pos="50000">
                <a:srgbClr val="E6F6FF">
                  <a:alpha val="37647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 w="28468" cap="flat">
            <a:solidFill>
              <a:srgbClr val="02A4EF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02" name="Image 9" descr="preencoded.png"/>
          <p:cNvSpPr/>
          <p:nvPr/>
        </p:nvSpPr>
        <p:spPr>
          <a:xfrm>
            <a:off x="6930954" y="2352411"/>
            <a:ext cx="1105041" cy="273579"/>
          </a:xfrm>
          <a:custGeom>
            <a:avLst/>
            <a:gdLst>
              <a:gd name="connsiteX0" fmla="*/ 0 w 1657562"/>
              <a:gd name="connsiteY0" fmla="*/ 0 h 410368"/>
              <a:gd name="connsiteX1" fmla="*/ 1657563 w 1657562"/>
              <a:gd name="connsiteY1" fmla="*/ 0 h 410368"/>
              <a:gd name="connsiteX2" fmla="*/ 1657563 w 1657562"/>
              <a:gd name="connsiteY2" fmla="*/ 410369 h 410368"/>
              <a:gd name="connsiteX3" fmla="*/ 0 w 1657562"/>
              <a:gd name="connsiteY3" fmla="*/ 410369 h 41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7562" h="410368">
                <a:moveTo>
                  <a:pt x="0" y="0"/>
                </a:moveTo>
                <a:lnTo>
                  <a:pt x="1657563" y="0"/>
                </a:lnTo>
                <a:lnTo>
                  <a:pt x="1657563" y="410369"/>
                </a:lnTo>
                <a:lnTo>
                  <a:pt x="0" y="410369"/>
                </a:lnTo>
                <a:close/>
              </a:path>
            </a:pathLst>
          </a:custGeom>
          <a:gradFill>
            <a:gsLst>
              <a:gs pos="0">
                <a:srgbClr val="9EB0FF"/>
              </a:gs>
              <a:gs pos="50000">
                <a:srgbClr val="CED7FF">
                  <a:alpha val="49804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 w="28415" cap="flat">
            <a:solidFill>
              <a:srgbClr val="486AFF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03" name="Image 10" descr="preencoded.png"/>
          <p:cNvSpPr/>
          <p:nvPr/>
        </p:nvSpPr>
        <p:spPr>
          <a:xfrm>
            <a:off x="8042243" y="2352411"/>
            <a:ext cx="2463864" cy="273579"/>
          </a:xfrm>
          <a:custGeom>
            <a:avLst/>
            <a:gdLst>
              <a:gd name="connsiteX0" fmla="*/ 0 w 3695796"/>
              <a:gd name="connsiteY0" fmla="*/ 0 h 410368"/>
              <a:gd name="connsiteX1" fmla="*/ 3695797 w 3695796"/>
              <a:gd name="connsiteY1" fmla="*/ 0 h 410368"/>
              <a:gd name="connsiteX2" fmla="*/ 3695797 w 3695796"/>
              <a:gd name="connsiteY2" fmla="*/ 410369 h 410368"/>
              <a:gd name="connsiteX3" fmla="*/ 0 w 3695796"/>
              <a:gd name="connsiteY3" fmla="*/ 410369 h 41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5796" h="410368">
                <a:moveTo>
                  <a:pt x="0" y="0"/>
                </a:moveTo>
                <a:lnTo>
                  <a:pt x="3695797" y="0"/>
                </a:lnTo>
                <a:lnTo>
                  <a:pt x="3695797" y="410369"/>
                </a:lnTo>
                <a:lnTo>
                  <a:pt x="0" y="410369"/>
                </a:lnTo>
                <a:close/>
              </a:path>
            </a:pathLst>
          </a:custGeom>
          <a:gradFill>
            <a:gsLst>
              <a:gs pos="0">
                <a:srgbClr val="9EB0FF"/>
              </a:gs>
              <a:gs pos="50000">
                <a:srgbClr val="CED7FF">
                  <a:alpha val="49804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 w="28502" cap="flat">
            <a:solidFill>
              <a:srgbClr val="486AFF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04" name="Image 11" descr="preencoded.png"/>
          <p:cNvSpPr/>
          <p:nvPr/>
        </p:nvSpPr>
        <p:spPr>
          <a:xfrm>
            <a:off x="10512401" y="2352411"/>
            <a:ext cx="1774671" cy="273579"/>
          </a:xfrm>
          <a:custGeom>
            <a:avLst/>
            <a:gdLst>
              <a:gd name="connsiteX0" fmla="*/ 0 w 2662006"/>
              <a:gd name="connsiteY0" fmla="*/ 0 h 410368"/>
              <a:gd name="connsiteX1" fmla="*/ 2662006 w 2662006"/>
              <a:gd name="connsiteY1" fmla="*/ 0 h 410368"/>
              <a:gd name="connsiteX2" fmla="*/ 2662006 w 2662006"/>
              <a:gd name="connsiteY2" fmla="*/ 410369 h 410368"/>
              <a:gd name="connsiteX3" fmla="*/ 0 w 2662006"/>
              <a:gd name="connsiteY3" fmla="*/ 410369 h 41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2006" h="410368">
                <a:moveTo>
                  <a:pt x="0" y="0"/>
                </a:moveTo>
                <a:lnTo>
                  <a:pt x="2662006" y="0"/>
                </a:lnTo>
                <a:lnTo>
                  <a:pt x="2662006" y="410369"/>
                </a:lnTo>
                <a:lnTo>
                  <a:pt x="0" y="410369"/>
                </a:lnTo>
                <a:close/>
              </a:path>
            </a:pathLst>
          </a:custGeom>
          <a:gradFill>
            <a:gsLst>
              <a:gs pos="0">
                <a:srgbClr val="CDEEFF">
                  <a:alpha val="75294"/>
                </a:srgbClr>
              </a:gs>
              <a:gs pos="50000">
                <a:srgbClr val="E6F6FF">
                  <a:alpha val="37647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 w="28468" cap="flat">
            <a:solidFill>
              <a:srgbClr val="02A4EF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05" name="Image 12" descr="preencoded.png"/>
          <p:cNvSpPr/>
          <p:nvPr/>
        </p:nvSpPr>
        <p:spPr>
          <a:xfrm>
            <a:off x="2803037" y="2422037"/>
            <a:ext cx="134327" cy="134327"/>
          </a:xfrm>
          <a:custGeom>
            <a:avLst/>
            <a:gdLst>
              <a:gd name="connsiteX0" fmla="*/ 201490 w 201490"/>
              <a:gd name="connsiteY0" fmla="*/ 100745 h 201490"/>
              <a:gd name="connsiteX1" fmla="*/ 100745 w 201490"/>
              <a:gd name="connsiteY1" fmla="*/ 201490 h 201490"/>
              <a:gd name="connsiteX2" fmla="*/ 0 w 201490"/>
              <a:gd name="connsiteY2" fmla="*/ 100745 h 201490"/>
              <a:gd name="connsiteX3" fmla="*/ 100745 w 201490"/>
              <a:gd name="connsiteY3" fmla="*/ 0 h 201490"/>
              <a:gd name="connsiteX4" fmla="*/ 201490 w 201490"/>
              <a:gd name="connsiteY4" fmla="*/ 100745 h 201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490" h="201490">
                <a:moveTo>
                  <a:pt x="201490" y="100745"/>
                </a:moveTo>
                <a:cubicBezTo>
                  <a:pt x="201490" y="156385"/>
                  <a:pt x="156385" y="201490"/>
                  <a:pt x="100745" y="201490"/>
                </a:cubicBezTo>
                <a:cubicBezTo>
                  <a:pt x="45105" y="201490"/>
                  <a:pt x="0" y="156385"/>
                  <a:pt x="0" y="100745"/>
                </a:cubicBezTo>
                <a:cubicBezTo>
                  <a:pt x="0" y="45105"/>
                  <a:pt x="45105" y="0"/>
                  <a:pt x="100745" y="0"/>
                </a:cubicBezTo>
                <a:cubicBezTo>
                  <a:pt x="156385" y="0"/>
                  <a:pt x="201490" y="45105"/>
                  <a:pt x="201490" y="100745"/>
                </a:cubicBezTo>
                <a:close/>
              </a:path>
            </a:pathLst>
          </a:custGeom>
          <a:solidFill>
            <a:srgbClr val="FFFFFF"/>
          </a:solidFill>
          <a:ln w="27476" cap="flat">
            <a:solidFill>
              <a:srgbClr val="17235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06" name="Image 13" descr="preencoded.png"/>
          <p:cNvSpPr/>
          <p:nvPr/>
        </p:nvSpPr>
        <p:spPr>
          <a:xfrm>
            <a:off x="2803037" y="4796937"/>
            <a:ext cx="134327" cy="134327"/>
          </a:xfrm>
          <a:custGeom>
            <a:avLst/>
            <a:gdLst>
              <a:gd name="connsiteX0" fmla="*/ 201490 w 201490"/>
              <a:gd name="connsiteY0" fmla="*/ 100745 h 201490"/>
              <a:gd name="connsiteX1" fmla="*/ 100745 w 201490"/>
              <a:gd name="connsiteY1" fmla="*/ 201490 h 201490"/>
              <a:gd name="connsiteX2" fmla="*/ 0 w 201490"/>
              <a:gd name="connsiteY2" fmla="*/ 100745 h 201490"/>
              <a:gd name="connsiteX3" fmla="*/ 100745 w 201490"/>
              <a:gd name="connsiteY3" fmla="*/ 0 h 201490"/>
              <a:gd name="connsiteX4" fmla="*/ 201490 w 201490"/>
              <a:gd name="connsiteY4" fmla="*/ 100745 h 201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490" h="201490">
                <a:moveTo>
                  <a:pt x="201490" y="100745"/>
                </a:moveTo>
                <a:cubicBezTo>
                  <a:pt x="201490" y="156385"/>
                  <a:pt x="156385" y="201490"/>
                  <a:pt x="100745" y="201490"/>
                </a:cubicBezTo>
                <a:cubicBezTo>
                  <a:pt x="45105" y="201490"/>
                  <a:pt x="0" y="156385"/>
                  <a:pt x="0" y="100745"/>
                </a:cubicBezTo>
                <a:cubicBezTo>
                  <a:pt x="0" y="45105"/>
                  <a:pt x="45105" y="0"/>
                  <a:pt x="100745" y="0"/>
                </a:cubicBezTo>
                <a:cubicBezTo>
                  <a:pt x="156385" y="0"/>
                  <a:pt x="201490" y="45105"/>
                  <a:pt x="201490" y="100745"/>
                </a:cubicBezTo>
                <a:close/>
              </a:path>
            </a:pathLst>
          </a:custGeom>
          <a:solidFill>
            <a:srgbClr val="FFFFFF"/>
          </a:solidFill>
          <a:ln w="27476" cap="flat">
            <a:solidFill>
              <a:srgbClr val="17235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07" name="Image 14" descr="preencoded.png"/>
          <p:cNvSpPr/>
          <p:nvPr/>
        </p:nvSpPr>
        <p:spPr>
          <a:xfrm>
            <a:off x="4854087" y="4796937"/>
            <a:ext cx="134327" cy="134327"/>
          </a:xfrm>
          <a:custGeom>
            <a:avLst/>
            <a:gdLst>
              <a:gd name="connsiteX0" fmla="*/ 201490 w 201490"/>
              <a:gd name="connsiteY0" fmla="*/ 100745 h 201490"/>
              <a:gd name="connsiteX1" fmla="*/ 100745 w 201490"/>
              <a:gd name="connsiteY1" fmla="*/ 201490 h 201490"/>
              <a:gd name="connsiteX2" fmla="*/ 0 w 201490"/>
              <a:gd name="connsiteY2" fmla="*/ 100745 h 201490"/>
              <a:gd name="connsiteX3" fmla="*/ 100745 w 201490"/>
              <a:gd name="connsiteY3" fmla="*/ 0 h 201490"/>
              <a:gd name="connsiteX4" fmla="*/ 201490 w 201490"/>
              <a:gd name="connsiteY4" fmla="*/ 100745 h 201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490" h="201490">
                <a:moveTo>
                  <a:pt x="201490" y="100745"/>
                </a:moveTo>
                <a:cubicBezTo>
                  <a:pt x="201490" y="156385"/>
                  <a:pt x="156385" y="201490"/>
                  <a:pt x="100745" y="201490"/>
                </a:cubicBezTo>
                <a:cubicBezTo>
                  <a:pt x="45105" y="201490"/>
                  <a:pt x="0" y="156385"/>
                  <a:pt x="0" y="100745"/>
                </a:cubicBezTo>
                <a:cubicBezTo>
                  <a:pt x="0" y="45105"/>
                  <a:pt x="45105" y="0"/>
                  <a:pt x="100745" y="0"/>
                </a:cubicBezTo>
                <a:cubicBezTo>
                  <a:pt x="156385" y="0"/>
                  <a:pt x="201490" y="45105"/>
                  <a:pt x="201490" y="100745"/>
                </a:cubicBezTo>
                <a:close/>
              </a:path>
            </a:pathLst>
          </a:custGeom>
          <a:solidFill>
            <a:srgbClr val="FFFFFF"/>
          </a:solidFill>
          <a:ln w="27476" cap="flat">
            <a:solidFill>
              <a:srgbClr val="17235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08" name="Image 15" descr="preencoded.png"/>
          <p:cNvSpPr/>
          <p:nvPr/>
        </p:nvSpPr>
        <p:spPr>
          <a:xfrm>
            <a:off x="6486037" y="4796937"/>
            <a:ext cx="134327" cy="134327"/>
          </a:xfrm>
          <a:custGeom>
            <a:avLst/>
            <a:gdLst>
              <a:gd name="connsiteX0" fmla="*/ 201490 w 201490"/>
              <a:gd name="connsiteY0" fmla="*/ 100745 h 201490"/>
              <a:gd name="connsiteX1" fmla="*/ 100745 w 201490"/>
              <a:gd name="connsiteY1" fmla="*/ 201490 h 201490"/>
              <a:gd name="connsiteX2" fmla="*/ 0 w 201490"/>
              <a:gd name="connsiteY2" fmla="*/ 100745 h 201490"/>
              <a:gd name="connsiteX3" fmla="*/ 100745 w 201490"/>
              <a:gd name="connsiteY3" fmla="*/ 0 h 201490"/>
              <a:gd name="connsiteX4" fmla="*/ 201490 w 201490"/>
              <a:gd name="connsiteY4" fmla="*/ 100745 h 201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490" h="201490">
                <a:moveTo>
                  <a:pt x="201490" y="100745"/>
                </a:moveTo>
                <a:cubicBezTo>
                  <a:pt x="201490" y="156385"/>
                  <a:pt x="156385" y="201490"/>
                  <a:pt x="100745" y="201490"/>
                </a:cubicBezTo>
                <a:cubicBezTo>
                  <a:pt x="45105" y="201490"/>
                  <a:pt x="0" y="156385"/>
                  <a:pt x="0" y="100745"/>
                </a:cubicBezTo>
                <a:cubicBezTo>
                  <a:pt x="0" y="45105"/>
                  <a:pt x="45105" y="0"/>
                  <a:pt x="100745" y="0"/>
                </a:cubicBezTo>
                <a:cubicBezTo>
                  <a:pt x="156385" y="0"/>
                  <a:pt x="201490" y="45105"/>
                  <a:pt x="201490" y="100745"/>
                </a:cubicBezTo>
                <a:close/>
              </a:path>
            </a:pathLst>
          </a:custGeom>
          <a:solidFill>
            <a:srgbClr val="FFFFFF"/>
          </a:solidFill>
          <a:ln w="27476" cap="flat">
            <a:solidFill>
              <a:srgbClr val="17235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09" name="Image 16" descr="preencoded.png"/>
          <p:cNvSpPr/>
          <p:nvPr/>
        </p:nvSpPr>
        <p:spPr>
          <a:xfrm>
            <a:off x="10442087" y="4796937"/>
            <a:ext cx="134327" cy="134327"/>
          </a:xfrm>
          <a:custGeom>
            <a:avLst/>
            <a:gdLst>
              <a:gd name="connsiteX0" fmla="*/ 201490 w 201490"/>
              <a:gd name="connsiteY0" fmla="*/ 100745 h 201490"/>
              <a:gd name="connsiteX1" fmla="*/ 100745 w 201490"/>
              <a:gd name="connsiteY1" fmla="*/ 201490 h 201490"/>
              <a:gd name="connsiteX2" fmla="*/ 0 w 201490"/>
              <a:gd name="connsiteY2" fmla="*/ 100745 h 201490"/>
              <a:gd name="connsiteX3" fmla="*/ 100745 w 201490"/>
              <a:gd name="connsiteY3" fmla="*/ 0 h 201490"/>
              <a:gd name="connsiteX4" fmla="*/ 201490 w 201490"/>
              <a:gd name="connsiteY4" fmla="*/ 100745 h 201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490" h="201490">
                <a:moveTo>
                  <a:pt x="201490" y="100745"/>
                </a:moveTo>
                <a:cubicBezTo>
                  <a:pt x="201490" y="156385"/>
                  <a:pt x="156385" y="201490"/>
                  <a:pt x="100745" y="201490"/>
                </a:cubicBezTo>
                <a:cubicBezTo>
                  <a:pt x="45105" y="201490"/>
                  <a:pt x="0" y="156385"/>
                  <a:pt x="0" y="100745"/>
                </a:cubicBezTo>
                <a:cubicBezTo>
                  <a:pt x="0" y="45105"/>
                  <a:pt x="45105" y="0"/>
                  <a:pt x="100745" y="0"/>
                </a:cubicBezTo>
                <a:cubicBezTo>
                  <a:pt x="156385" y="0"/>
                  <a:pt x="201490" y="45105"/>
                  <a:pt x="201490" y="100745"/>
                </a:cubicBezTo>
                <a:close/>
              </a:path>
            </a:pathLst>
          </a:custGeom>
          <a:solidFill>
            <a:srgbClr val="FFFFFF"/>
          </a:solidFill>
          <a:ln w="27476" cap="flat">
            <a:solidFill>
              <a:srgbClr val="17235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10" name="Image 17" descr="preencoded.png"/>
          <p:cNvSpPr/>
          <p:nvPr/>
        </p:nvSpPr>
        <p:spPr>
          <a:xfrm>
            <a:off x="4854087" y="2422037"/>
            <a:ext cx="134327" cy="134327"/>
          </a:xfrm>
          <a:custGeom>
            <a:avLst/>
            <a:gdLst>
              <a:gd name="connsiteX0" fmla="*/ 201490 w 201490"/>
              <a:gd name="connsiteY0" fmla="*/ 100745 h 201490"/>
              <a:gd name="connsiteX1" fmla="*/ 100745 w 201490"/>
              <a:gd name="connsiteY1" fmla="*/ 201490 h 201490"/>
              <a:gd name="connsiteX2" fmla="*/ 0 w 201490"/>
              <a:gd name="connsiteY2" fmla="*/ 100745 h 201490"/>
              <a:gd name="connsiteX3" fmla="*/ 100745 w 201490"/>
              <a:gd name="connsiteY3" fmla="*/ 0 h 201490"/>
              <a:gd name="connsiteX4" fmla="*/ 201490 w 201490"/>
              <a:gd name="connsiteY4" fmla="*/ 100745 h 201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490" h="201490">
                <a:moveTo>
                  <a:pt x="201490" y="100745"/>
                </a:moveTo>
                <a:cubicBezTo>
                  <a:pt x="201490" y="156385"/>
                  <a:pt x="156385" y="201490"/>
                  <a:pt x="100745" y="201490"/>
                </a:cubicBezTo>
                <a:cubicBezTo>
                  <a:pt x="45105" y="201490"/>
                  <a:pt x="0" y="156385"/>
                  <a:pt x="0" y="100745"/>
                </a:cubicBezTo>
                <a:cubicBezTo>
                  <a:pt x="0" y="45105"/>
                  <a:pt x="45105" y="0"/>
                  <a:pt x="100745" y="0"/>
                </a:cubicBezTo>
                <a:cubicBezTo>
                  <a:pt x="156385" y="0"/>
                  <a:pt x="201490" y="45105"/>
                  <a:pt x="201490" y="100745"/>
                </a:cubicBezTo>
                <a:close/>
              </a:path>
            </a:pathLst>
          </a:custGeom>
          <a:solidFill>
            <a:srgbClr val="FFFFFF"/>
          </a:solidFill>
          <a:ln w="27476" cap="flat">
            <a:solidFill>
              <a:srgbClr val="17235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11" name="Image 18" descr="preencoded.png"/>
          <p:cNvSpPr/>
          <p:nvPr/>
        </p:nvSpPr>
        <p:spPr>
          <a:xfrm>
            <a:off x="6860687" y="2422037"/>
            <a:ext cx="134327" cy="134327"/>
          </a:xfrm>
          <a:custGeom>
            <a:avLst/>
            <a:gdLst>
              <a:gd name="connsiteX0" fmla="*/ 201490 w 201490"/>
              <a:gd name="connsiteY0" fmla="*/ 100745 h 201490"/>
              <a:gd name="connsiteX1" fmla="*/ 100745 w 201490"/>
              <a:gd name="connsiteY1" fmla="*/ 201490 h 201490"/>
              <a:gd name="connsiteX2" fmla="*/ 0 w 201490"/>
              <a:gd name="connsiteY2" fmla="*/ 100745 h 201490"/>
              <a:gd name="connsiteX3" fmla="*/ 100745 w 201490"/>
              <a:gd name="connsiteY3" fmla="*/ 0 h 201490"/>
              <a:gd name="connsiteX4" fmla="*/ 201490 w 201490"/>
              <a:gd name="connsiteY4" fmla="*/ 100745 h 201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490" h="201490">
                <a:moveTo>
                  <a:pt x="201490" y="100745"/>
                </a:moveTo>
                <a:cubicBezTo>
                  <a:pt x="201490" y="156385"/>
                  <a:pt x="156385" y="201490"/>
                  <a:pt x="100745" y="201490"/>
                </a:cubicBezTo>
                <a:cubicBezTo>
                  <a:pt x="45105" y="201490"/>
                  <a:pt x="0" y="156385"/>
                  <a:pt x="0" y="100745"/>
                </a:cubicBezTo>
                <a:cubicBezTo>
                  <a:pt x="0" y="45105"/>
                  <a:pt x="45105" y="0"/>
                  <a:pt x="100745" y="0"/>
                </a:cubicBezTo>
                <a:cubicBezTo>
                  <a:pt x="156385" y="0"/>
                  <a:pt x="201490" y="45105"/>
                  <a:pt x="201490" y="100745"/>
                </a:cubicBezTo>
                <a:close/>
              </a:path>
            </a:pathLst>
          </a:custGeom>
          <a:solidFill>
            <a:srgbClr val="FFFFFF"/>
          </a:solidFill>
          <a:ln w="27476" cap="flat">
            <a:solidFill>
              <a:srgbClr val="17235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12" name="Image 19" descr="preencoded.png"/>
          <p:cNvSpPr/>
          <p:nvPr/>
        </p:nvSpPr>
        <p:spPr>
          <a:xfrm>
            <a:off x="7971937" y="2422037"/>
            <a:ext cx="134327" cy="134327"/>
          </a:xfrm>
          <a:custGeom>
            <a:avLst/>
            <a:gdLst>
              <a:gd name="connsiteX0" fmla="*/ 201490 w 201490"/>
              <a:gd name="connsiteY0" fmla="*/ 100745 h 201490"/>
              <a:gd name="connsiteX1" fmla="*/ 100745 w 201490"/>
              <a:gd name="connsiteY1" fmla="*/ 201490 h 201490"/>
              <a:gd name="connsiteX2" fmla="*/ 0 w 201490"/>
              <a:gd name="connsiteY2" fmla="*/ 100745 h 201490"/>
              <a:gd name="connsiteX3" fmla="*/ 100745 w 201490"/>
              <a:gd name="connsiteY3" fmla="*/ 0 h 201490"/>
              <a:gd name="connsiteX4" fmla="*/ 201490 w 201490"/>
              <a:gd name="connsiteY4" fmla="*/ 100745 h 201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490" h="201490">
                <a:moveTo>
                  <a:pt x="201490" y="100745"/>
                </a:moveTo>
                <a:cubicBezTo>
                  <a:pt x="201490" y="156385"/>
                  <a:pt x="156385" y="201490"/>
                  <a:pt x="100745" y="201490"/>
                </a:cubicBezTo>
                <a:cubicBezTo>
                  <a:pt x="45105" y="201490"/>
                  <a:pt x="0" y="156385"/>
                  <a:pt x="0" y="100745"/>
                </a:cubicBezTo>
                <a:cubicBezTo>
                  <a:pt x="0" y="45105"/>
                  <a:pt x="45105" y="0"/>
                  <a:pt x="100745" y="0"/>
                </a:cubicBezTo>
                <a:cubicBezTo>
                  <a:pt x="156385" y="0"/>
                  <a:pt x="201490" y="45105"/>
                  <a:pt x="201490" y="100745"/>
                </a:cubicBezTo>
                <a:close/>
              </a:path>
            </a:pathLst>
          </a:custGeom>
          <a:solidFill>
            <a:srgbClr val="FFFFFF"/>
          </a:solidFill>
          <a:ln w="27476" cap="flat">
            <a:solidFill>
              <a:srgbClr val="17235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13" name="Image 20" descr="preencoded.png"/>
          <p:cNvSpPr/>
          <p:nvPr/>
        </p:nvSpPr>
        <p:spPr>
          <a:xfrm>
            <a:off x="10442087" y="2422037"/>
            <a:ext cx="134327" cy="134327"/>
          </a:xfrm>
          <a:custGeom>
            <a:avLst/>
            <a:gdLst>
              <a:gd name="connsiteX0" fmla="*/ 201490 w 201490"/>
              <a:gd name="connsiteY0" fmla="*/ 100745 h 201490"/>
              <a:gd name="connsiteX1" fmla="*/ 100745 w 201490"/>
              <a:gd name="connsiteY1" fmla="*/ 201490 h 201490"/>
              <a:gd name="connsiteX2" fmla="*/ 0 w 201490"/>
              <a:gd name="connsiteY2" fmla="*/ 100745 h 201490"/>
              <a:gd name="connsiteX3" fmla="*/ 100745 w 201490"/>
              <a:gd name="connsiteY3" fmla="*/ 0 h 201490"/>
              <a:gd name="connsiteX4" fmla="*/ 201490 w 201490"/>
              <a:gd name="connsiteY4" fmla="*/ 100745 h 201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490" h="201490">
                <a:moveTo>
                  <a:pt x="201490" y="100745"/>
                </a:moveTo>
                <a:cubicBezTo>
                  <a:pt x="201490" y="156385"/>
                  <a:pt x="156385" y="201490"/>
                  <a:pt x="100745" y="201490"/>
                </a:cubicBezTo>
                <a:cubicBezTo>
                  <a:pt x="45105" y="201490"/>
                  <a:pt x="0" y="156385"/>
                  <a:pt x="0" y="100745"/>
                </a:cubicBezTo>
                <a:cubicBezTo>
                  <a:pt x="0" y="45105"/>
                  <a:pt x="45105" y="0"/>
                  <a:pt x="100745" y="0"/>
                </a:cubicBezTo>
                <a:cubicBezTo>
                  <a:pt x="156385" y="0"/>
                  <a:pt x="201490" y="45105"/>
                  <a:pt x="201490" y="100745"/>
                </a:cubicBezTo>
                <a:close/>
              </a:path>
            </a:pathLst>
          </a:custGeom>
          <a:solidFill>
            <a:srgbClr val="FFFFFF"/>
          </a:solidFill>
          <a:ln w="27476" cap="flat">
            <a:solidFill>
              <a:srgbClr val="17235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14" name="Image 30" descr="preencoded.png"/>
          <p:cNvSpPr/>
          <p:nvPr/>
        </p:nvSpPr>
        <p:spPr>
          <a:xfrm>
            <a:off x="2857500" y="2679700"/>
            <a:ext cx="2063750" cy="247650"/>
          </a:xfrm>
          <a:custGeom>
            <a:avLst/>
            <a:gdLst>
              <a:gd name="connsiteX0" fmla="*/ 0 w 3095625"/>
              <a:gd name="connsiteY0" fmla="*/ 0 h 371475"/>
              <a:gd name="connsiteX1" fmla="*/ 0 w 3095625"/>
              <a:gd name="connsiteY1" fmla="*/ 371475 h 371475"/>
              <a:gd name="connsiteX2" fmla="*/ 3095625 w 3095625"/>
              <a:gd name="connsiteY2" fmla="*/ 371475 h 371475"/>
              <a:gd name="connsiteX3" fmla="*/ 3095625 w 3095625"/>
              <a:gd name="connsiteY3" fmla="*/ 0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5" h="371475">
                <a:moveTo>
                  <a:pt x="0" y="0"/>
                </a:moveTo>
                <a:lnTo>
                  <a:pt x="0" y="371475"/>
                </a:lnTo>
                <a:lnTo>
                  <a:pt x="3095625" y="371475"/>
                </a:lnTo>
                <a:lnTo>
                  <a:pt x="3095625" y="0"/>
                </a:ln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15" name="Image 31" descr="preencoded.png"/>
          <p:cNvSpPr/>
          <p:nvPr/>
        </p:nvSpPr>
        <p:spPr>
          <a:xfrm>
            <a:off x="2857500" y="5073650"/>
            <a:ext cx="2063750" cy="247650"/>
          </a:xfrm>
          <a:custGeom>
            <a:avLst/>
            <a:gdLst>
              <a:gd name="connsiteX0" fmla="*/ 0 w 3095625"/>
              <a:gd name="connsiteY0" fmla="*/ 0 h 371475"/>
              <a:gd name="connsiteX1" fmla="*/ 0 w 3095625"/>
              <a:gd name="connsiteY1" fmla="*/ 371475 h 371475"/>
              <a:gd name="connsiteX2" fmla="*/ 3095625 w 3095625"/>
              <a:gd name="connsiteY2" fmla="*/ 371475 h 371475"/>
              <a:gd name="connsiteX3" fmla="*/ 3095625 w 3095625"/>
              <a:gd name="connsiteY3" fmla="*/ 0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5" h="371475">
                <a:moveTo>
                  <a:pt x="0" y="0"/>
                </a:moveTo>
                <a:lnTo>
                  <a:pt x="0" y="371475"/>
                </a:lnTo>
                <a:lnTo>
                  <a:pt x="3095625" y="371475"/>
                </a:lnTo>
                <a:lnTo>
                  <a:pt x="3095625" y="0"/>
                </a:ln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16" name="Image 32" descr="preencoded.png"/>
          <p:cNvSpPr/>
          <p:nvPr/>
        </p:nvSpPr>
        <p:spPr>
          <a:xfrm>
            <a:off x="6553200" y="5073650"/>
            <a:ext cx="3956050" cy="247650"/>
          </a:xfrm>
          <a:custGeom>
            <a:avLst/>
            <a:gdLst>
              <a:gd name="connsiteX0" fmla="*/ 0 w 5934075"/>
              <a:gd name="connsiteY0" fmla="*/ 0 h 371475"/>
              <a:gd name="connsiteX1" fmla="*/ 0 w 5934075"/>
              <a:gd name="connsiteY1" fmla="*/ 371475 h 371475"/>
              <a:gd name="connsiteX2" fmla="*/ 5934075 w 5934075"/>
              <a:gd name="connsiteY2" fmla="*/ 371475 h 371475"/>
              <a:gd name="connsiteX3" fmla="*/ 5934075 w 5934075"/>
              <a:gd name="connsiteY3" fmla="*/ 0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4075" h="371475">
                <a:moveTo>
                  <a:pt x="0" y="0"/>
                </a:moveTo>
                <a:lnTo>
                  <a:pt x="0" y="371475"/>
                </a:lnTo>
                <a:lnTo>
                  <a:pt x="5934075" y="371475"/>
                </a:lnTo>
                <a:lnTo>
                  <a:pt x="5934075" y="0"/>
                </a:ln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17" name="Image 33" descr="preencoded.png"/>
          <p:cNvSpPr/>
          <p:nvPr/>
        </p:nvSpPr>
        <p:spPr>
          <a:xfrm>
            <a:off x="10509250" y="5073650"/>
            <a:ext cx="1778000" cy="247650"/>
          </a:xfrm>
          <a:custGeom>
            <a:avLst/>
            <a:gdLst>
              <a:gd name="connsiteX0" fmla="*/ 0 w 2667000"/>
              <a:gd name="connsiteY0" fmla="*/ 0 h 371475"/>
              <a:gd name="connsiteX1" fmla="*/ 0 w 2667000"/>
              <a:gd name="connsiteY1" fmla="*/ 371475 h 371475"/>
              <a:gd name="connsiteX2" fmla="*/ 2667000 w 2667000"/>
              <a:gd name="connsiteY2" fmla="*/ 371475 h 371475"/>
              <a:gd name="connsiteX3" fmla="*/ 2667000 w 2667000"/>
              <a:gd name="connsiteY3" fmla="*/ 0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7000" h="371475">
                <a:moveTo>
                  <a:pt x="0" y="0"/>
                </a:moveTo>
                <a:lnTo>
                  <a:pt x="0" y="371475"/>
                </a:lnTo>
                <a:lnTo>
                  <a:pt x="2667000" y="371475"/>
                </a:lnTo>
                <a:lnTo>
                  <a:pt x="2667000" y="0"/>
                </a:ln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18" name="Image 34" descr="preencoded.png"/>
          <p:cNvSpPr/>
          <p:nvPr/>
        </p:nvSpPr>
        <p:spPr>
          <a:xfrm>
            <a:off x="4921250" y="2679700"/>
            <a:ext cx="3117850" cy="247650"/>
          </a:xfrm>
          <a:custGeom>
            <a:avLst/>
            <a:gdLst>
              <a:gd name="connsiteX0" fmla="*/ 0 w 4676775"/>
              <a:gd name="connsiteY0" fmla="*/ 0 h 371475"/>
              <a:gd name="connsiteX1" fmla="*/ 0 w 4676775"/>
              <a:gd name="connsiteY1" fmla="*/ 371475 h 371475"/>
              <a:gd name="connsiteX2" fmla="*/ 4676775 w 4676775"/>
              <a:gd name="connsiteY2" fmla="*/ 371475 h 371475"/>
              <a:gd name="connsiteX3" fmla="*/ 4676775 w 4676775"/>
              <a:gd name="connsiteY3" fmla="*/ 0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6775" h="371475">
                <a:moveTo>
                  <a:pt x="0" y="0"/>
                </a:moveTo>
                <a:lnTo>
                  <a:pt x="0" y="371475"/>
                </a:lnTo>
                <a:lnTo>
                  <a:pt x="4676775" y="371475"/>
                </a:lnTo>
                <a:lnTo>
                  <a:pt x="4676775" y="0"/>
                </a:ln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19" name="Image 35" descr="preencoded.png"/>
          <p:cNvSpPr/>
          <p:nvPr/>
        </p:nvSpPr>
        <p:spPr>
          <a:xfrm>
            <a:off x="8039100" y="2679700"/>
            <a:ext cx="2470150" cy="247650"/>
          </a:xfrm>
          <a:custGeom>
            <a:avLst/>
            <a:gdLst>
              <a:gd name="connsiteX0" fmla="*/ 0 w 3705225"/>
              <a:gd name="connsiteY0" fmla="*/ 0 h 371475"/>
              <a:gd name="connsiteX1" fmla="*/ 0 w 3705225"/>
              <a:gd name="connsiteY1" fmla="*/ 371475 h 371475"/>
              <a:gd name="connsiteX2" fmla="*/ 3705225 w 3705225"/>
              <a:gd name="connsiteY2" fmla="*/ 371475 h 371475"/>
              <a:gd name="connsiteX3" fmla="*/ 3705225 w 3705225"/>
              <a:gd name="connsiteY3" fmla="*/ 0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5225" h="371475">
                <a:moveTo>
                  <a:pt x="0" y="0"/>
                </a:moveTo>
                <a:lnTo>
                  <a:pt x="0" y="371475"/>
                </a:lnTo>
                <a:lnTo>
                  <a:pt x="3705225" y="371475"/>
                </a:lnTo>
                <a:lnTo>
                  <a:pt x="3705225" y="0"/>
                </a:ln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20" name="Image 36" descr="preencoded.png"/>
          <p:cNvSpPr/>
          <p:nvPr/>
        </p:nvSpPr>
        <p:spPr>
          <a:xfrm>
            <a:off x="10509250" y="2679700"/>
            <a:ext cx="1778000" cy="247650"/>
          </a:xfrm>
          <a:custGeom>
            <a:avLst/>
            <a:gdLst>
              <a:gd name="connsiteX0" fmla="*/ 0 w 2667000"/>
              <a:gd name="connsiteY0" fmla="*/ 0 h 371475"/>
              <a:gd name="connsiteX1" fmla="*/ 0 w 2667000"/>
              <a:gd name="connsiteY1" fmla="*/ 371475 h 371475"/>
              <a:gd name="connsiteX2" fmla="*/ 2667000 w 2667000"/>
              <a:gd name="connsiteY2" fmla="*/ 371475 h 371475"/>
              <a:gd name="connsiteX3" fmla="*/ 2667000 w 2667000"/>
              <a:gd name="connsiteY3" fmla="*/ 0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7000" h="371475">
                <a:moveTo>
                  <a:pt x="0" y="0"/>
                </a:moveTo>
                <a:lnTo>
                  <a:pt x="0" y="371475"/>
                </a:lnTo>
                <a:lnTo>
                  <a:pt x="2667000" y="371475"/>
                </a:lnTo>
                <a:lnTo>
                  <a:pt x="2667000" y="0"/>
                </a:ln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78ECC7C0-1A9C-9A7E-1E69-CF01811C6A87}"/>
              </a:ext>
            </a:extLst>
          </p:cNvPr>
          <p:cNvGrpSpPr/>
          <p:nvPr/>
        </p:nvGrpSpPr>
        <p:grpSpPr>
          <a:xfrm>
            <a:off x="1241752" y="1956004"/>
            <a:ext cx="614506" cy="614506"/>
            <a:chOff x="1862627" y="2847625"/>
            <a:chExt cx="921759" cy="921759"/>
          </a:xfrm>
        </p:grpSpPr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1E148F65-698E-CB99-EBB1-E44971E9A4CF}"/>
                </a:ext>
              </a:extLst>
            </p:cNvPr>
            <p:cNvSpPr/>
            <p:nvPr/>
          </p:nvSpPr>
          <p:spPr>
            <a:xfrm>
              <a:off x="1862627" y="2847625"/>
              <a:ext cx="921759" cy="921759"/>
            </a:xfrm>
            <a:prstGeom prst="ellipse">
              <a:avLst/>
            </a:prstGeom>
            <a:solidFill>
              <a:schemeClr val="bg1"/>
            </a:solidFill>
            <a:ln w="2540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CBCFD8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77" name="图形 75">
              <a:extLst>
                <a:ext uri="{FF2B5EF4-FFF2-40B4-BE49-F238E27FC236}">
                  <a16:creationId xmlns:a16="http://schemas.microsoft.com/office/drawing/2014/main" id="{C1B3D2DD-0620-616A-16E1-4C6DC0526A64}"/>
                </a:ext>
              </a:extLst>
            </p:cNvPr>
            <p:cNvSpPr/>
            <p:nvPr/>
          </p:nvSpPr>
          <p:spPr>
            <a:xfrm>
              <a:off x="2099475" y="3045141"/>
              <a:ext cx="457200" cy="558799"/>
            </a:xfrm>
            <a:custGeom>
              <a:avLst/>
              <a:gdLst>
                <a:gd name="connsiteX0" fmla="*/ 19888 w 457200"/>
                <a:gd name="connsiteY0" fmla="*/ 46380 h 558799"/>
                <a:gd name="connsiteX1" fmla="*/ 228600 w 457200"/>
                <a:gd name="connsiteY1" fmla="*/ 0 h 558799"/>
                <a:gd name="connsiteX2" fmla="*/ 437312 w 457200"/>
                <a:gd name="connsiteY2" fmla="*/ 46380 h 558799"/>
                <a:gd name="connsiteX3" fmla="*/ 451613 w 457200"/>
                <a:gd name="connsiteY3" fmla="*/ 55281 h 558799"/>
                <a:gd name="connsiteX4" fmla="*/ 457200 w 457200"/>
                <a:gd name="connsiteY4" fmla="*/ 71170 h 558799"/>
                <a:gd name="connsiteX5" fmla="*/ 457200 w 457200"/>
                <a:gd name="connsiteY5" fmla="*/ 324840 h 558799"/>
                <a:gd name="connsiteX6" fmla="*/ 439163 w 457200"/>
                <a:gd name="connsiteY6" fmla="*/ 396748 h 558799"/>
                <a:gd name="connsiteX7" fmla="*/ 389332 w 457200"/>
                <a:gd name="connsiteY7" fmla="*/ 451637 h 558799"/>
                <a:gd name="connsiteX8" fmla="*/ 228600 w 457200"/>
                <a:gd name="connsiteY8" fmla="*/ 558800 h 558799"/>
                <a:gd name="connsiteX9" fmla="*/ 67868 w 457200"/>
                <a:gd name="connsiteY9" fmla="*/ 451637 h 558799"/>
                <a:gd name="connsiteX10" fmla="*/ 18043 w 457200"/>
                <a:gd name="connsiteY10" fmla="*/ 396760 h 558799"/>
                <a:gd name="connsiteX11" fmla="*/ 0 w 457200"/>
                <a:gd name="connsiteY11" fmla="*/ 324866 h 558799"/>
                <a:gd name="connsiteX12" fmla="*/ 0 w 457200"/>
                <a:gd name="connsiteY12" fmla="*/ 71170 h 558799"/>
                <a:gd name="connsiteX13" fmla="*/ 5588 w 457200"/>
                <a:gd name="connsiteY13" fmla="*/ 55281 h 558799"/>
                <a:gd name="connsiteX14" fmla="*/ 19888 w 457200"/>
                <a:gd name="connsiteY14" fmla="*/ 46380 h 558799"/>
                <a:gd name="connsiteX15" fmla="*/ 228600 w 457200"/>
                <a:gd name="connsiteY15" fmla="*/ 254000 h 558799"/>
                <a:gd name="connsiteX16" fmla="*/ 273501 w 457200"/>
                <a:gd name="connsiteY16" fmla="*/ 235401 h 558799"/>
                <a:gd name="connsiteX17" fmla="*/ 292100 w 457200"/>
                <a:gd name="connsiteY17" fmla="*/ 190500 h 558799"/>
                <a:gd name="connsiteX18" fmla="*/ 273501 w 457200"/>
                <a:gd name="connsiteY18" fmla="*/ 145599 h 558799"/>
                <a:gd name="connsiteX19" fmla="*/ 228600 w 457200"/>
                <a:gd name="connsiteY19" fmla="*/ 127000 h 558799"/>
                <a:gd name="connsiteX20" fmla="*/ 183699 w 457200"/>
                <a:gd name="connsiteY20" fmla="*/ 145599 h 558799"/>
                <a:gd name="connsiteX21" fmla="*/ 165100 w 457200"/>
                <a:gd name="connsiteY21" fmla="*/ 190500 h 558799"/>
                <a:gd name="connsiteX22" fmla="*/ 183699 w 457200"/>
                <a:gd name="connsiteY22" fmla="*/ 235401 h 558799"/>
                <a:gd name="connsiteX23" fmla="*/ 228600 w 457200"/>
                <a:gd name="connsiteY23" fmla="*/ 254000 h 558799"/>
                <a:gd name="connsiteX24" fmla="*/ 114986 w 457200"/>
                <a:gd name="connsiteY24" fmla="*/ 381000 h 558799"/>
                <a:gd name="connsiteX25" fmla="*/ 342214 w 457200"/>
                <a:gd name="connsiteY25" fmla="*/ 381000 h 558799"/>
                <a:gd name="connsiteX26" fmla="*/ 304874 w 457200"/>
                <a:gd name="connsiteY26" fmla="*/ 308374 h 558799"/>
                <a:gd name="connsiteX27" fmla="*/ 228600 w 457200"/>
                <a:gd name="connsiteY27" fmla="*/ 279202 h 558799"/>
                <a:gd name="connsiteX28" fmla="*/ 152326 w 457200"/>
                <a:gd name="connsiteY28" fmla="*/ 308374 h 558799"/>
                <a:gd name="connsiteX29" fmla="*/ 114986 w 457200"/>
                <a:gd name="connsiteY29" fmla="*/ 381000 h 558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57200" h="558799">
                  <a:moveTo>
                    <a:pt x="19888" y="46380"/>
                  </a:moveTo>
                  <a:lnTo>
                    <a:pt x="228600" y="0"/>
                  </a:lnTo>
                  <a:lnTo>
                    <a:pt x="437312" y="46380"/>
                  </a:lnTo>
                  <a:cubicBezTo>
                    <a:pt x="442953" y="47634"/>
                    <a:pt x="447997" y="50774"/>
                    <a:pt x="451613" y="55281"/>
                  </a:cubicBezTo>
                  <a:cubicBezTo>
                    <a:pt x="455228" y="59788"/>
                    <a:pt x="457199" y="65393"/>
                    <a:pt x="457200" y="71170"/>
                  </a:cubicBezTo>
                  <a:lnTo>
                    <a:pt x="457200" y="324840"/>
                  </a:lnTo>
                  <a:cubicBezTo>
                    <a:pt x="457198" y="349929"/>
                    <a:pt x="451003" y="374629"/>
                    <a:pt x="439163" y="396748"/>
                  </a:cubicBezTo>
                  <a:cubicBezTo>
                    <a:pt x="427324" y="418867"/>
                    <a:pt x="410207" y="437722"/>
                    <a:pt x="389332" y="451637"/>
                  </a:cubicBezTo>
                  <a:lnTo>
                    <a:pt x="228600" y="558800"/>
                  </a:lnTo>
                  <a:lnTo>
                    <a:pt x="67868" y="451637"/>
                  </a:lnTo>
                  <a:cubicBezTo>
                    <a:pt x="46997" y="437724"/>
                    <a:pt x="29882" y="418874"/>
                    <a:pt x="18043" y="396760"/>
                  </a:cubicBezTo>
                  <a:cubicBezTo>
                    <a:pt x="6204" y="374645"/>
                    <a:pt x="6" y="349950"/>
                    <a:pt x="0" y="324866"/>
                  </a:cubicBezTo>
                  <a:lnTo>
                    <a:pt x="0" y="71170"/>
                  </a:lnTo>
                  <a:cubicBezTo>
                    <a:pt x="1" y="65393"/>
                    <a:pt x="1972" y="59788"/>
                    <a:pt x="5588" y="55281"/>
                  </a:cubicBezTo>
                  <a:cubicBezTo>
                    <a:pt x="9203" y="50774"/>
                    <a:pt x="14248" y="47634"/>
                    <a:pt x="19888" y="46380"/>
                  </a:cubicBezTo>
                  <a:close/>
                  <a:moveTo>
                    <a:pt x="228600" y="254000"/>
                  </a:moveTo>
                  <a:cubicBezTo>
                    <a:pt x="245441" y="254000"/>
                    <a:pt x="261593" y="247309"/>
                    <a:pt x="273501" y="235401"/>
                  </a:cubicBezTo>
                  <a:cubicBezTo>
                    <a:pt x="285410" y="223493"/>
                    <a:pt x="292100" y="207342"/>
                    <a:pt x="292100" y="190500"/>
                  </a:cubicBezTo>
                  <a:cubicBezTo>
                    <a:pt x="292100" y="173658"/>
                    <a:pt x="285410" y="157507"/>
                    <a:pt x="273501" y="145599"/>
                  </a:cubicBezTo>
                  <a:cubicBezTo>
                    <a:pt x="261593" y="133691"/>
                    <a:pt x="245441" y="127000"/>
                    <a:pt x="228600" y="127000"/>
                  </a:cubicBezTo>
                  <a:cubicBezTo>
                    <a:pt x="211759" y="127000"/>
                    <a:pt x="195607" y="133691"/>
                    <a:pt x="183699" y="145599"/>
                  </a:cubicBezTo>
                  <a:cubicBezTo>
                    <a:pt x="171790" y="157507"/>
                    <a:pt x="165100" y="173658"/>
                    <a:pt x="165100" y="190500"/>
                  </a:cubicBezTo>
                  <a:cubicBezTo>
                    <a:pt x="165100" y="207342"/>
                    <a:pt x="171790" y="223493"/>
                    <a:pt x="183699" y="235401"/>
                  </a:cubicBezTo>
                  <a:cubicBezTo>
                    <a:pt x="195607" y="247309"/>
                    <a:pt x="211759" y="254000"/>
                    <a:pt x="228600" y="254000"/>
                  </a:cubicBezTo>
                  <a:close/>
                  <a:moveTo>
                    <a:pt x="114986" y="381000"/>
                  </a:moveTo>
                  <a:lnTo>
                    <a:pt x="342214" y="381000"/>
                  </a:lnTo>
                  <a:cubicBezTo>
                    <a:pt x="339135" y="353019"/>
                    <a:pt x="325839" y="327159"/>
                    <a:pt x="304874" y="308374"/>
                  </a:cubicBezTo>
                  <a:cubicBezTo>
                    <a:pt x="283909" y="289590"/>
                    <a:pt x="256749" y="279202"/>
                    <a:pt x="228600" y="279202"/>
                  </a:cubicBezTo>
                  <a:cubicBezTo>
                    <a:pt x="200451" y="279202"/>
                    <a:pt x="173291" y="289590"/>
                    <a:pt x="152326" y="308374"/>
                  </a:cubicBezTo>
                  <a:cubicBezTo>
                    <a:pt x="131361" y="327159"/>
                    <a:pt x="118065" y="353019"/>
                    <a:pt x="114986" y="381000"/>
                  </a:cubicBezTo>
                  <a:close/>
                </a:path>
              </a:pathLst>
            </a:custGeom>
            <a:gradFill>
              <a:gsLst>
                <a:gs pos="0">
                  <a:srgbClr val="010101"/>
                </a:gs>
                <a:gs pos="50000">
                  <a:srgbClr val="2F2F2F">
                    <a:alpha val="49804"/>
                  </a:srgbClr>
                </a:gs>
                <a:gs pos="100000">
                  <a:srgbClr val="5E5E5E">
                    <a:alpha val="0"/>
                  </a:srgbClr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1F1904AC-A2DE-6535-4E0C-D567297FD340}"/>
              </a:ext>
            </a:extLst>
          </p:cNvPr>
          <p:cNvGrpSpPr/>
          <p:nvPr/>
        </p:nvGrpSpPr>
        <p:grpSpPr>
          <a:xfrm>
            <a:off x="829056" y="4361156"/>
            <a:ext cx="1487424" cy="867851"/>
            <a:chOff x="1243584" y="6477305"/>
            <a:chExt cx="2231136" cy="1301776"/>
          </a:xfrm>
        </p:grpSpPr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C61FAA3F-25C4-BC89-D4E7-0AA961554A43}"/>
                </a:ext>
              </a:extLst>
            </p:cNvPr>
            <p:cNvSpPr/>
            <p:nvPr/>
          </p:nvSpPr>
          <p:spPr>
            <a:xfrm>
              <a:off x="1862627" y="6477305"/>
              <a:ext cx="921759" cy="921759"/>
            </a:xfrm>
            <a:prstGeom prst="ellipse">
              <a:avLst/>
            </a:prstGeom>
            <a:solidFill>
              <a:schemeClr val="bg1"/>
            </a:solidFill>
            <a:ln w="2540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CBCFD8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84" name="图形 82">
              <a:extLst>
                <a:ext uri="{FF2B5EF4-FFF2-40B4-BE49-F238E27FC236}">
                  <a16:creationId xmlns:a16="http://schemas.microsoft.com/office/drawing/2014/main" id="{8CBD7D9C-65FA-A1D4-79C5-A6610A95B2D7}"/>
                </a:ext>
              </a:extLst>
            </p:cNvPr>
            <p:cNvSpPr/>
            <p:nvPr/>
          </p:nvSpPr>
          <p:spPr>
            <a:xfrm>
              <a:off x="2056864" y="6647340"/>
              <a:ext cx="526547" cy="522816"/>
            </a:xfrm>
            <a:custGeom>
              <a:avLst/>
              <a:gdLst>
                <a:gd name="connsiteX0" fmla="*/ 0 w 526547"/>
                <a:gd name="connsiteY0" fmla="*/ 287867 h 522816"/>
                <a:gd name="connsiteX1" fmla="*/ 144912 w 526547"/>
                <a:gd name="connsiteY1" fmla="*/ 287867 h 522816"/>
                <a:gd name="connsiteX2" fmla="*/ 222303 w 526547"/>
                <a:gd name="connsiteY2" fmla="*/ 522817 h 522816"/>
                <a:gd name="connsiteX3" fmla="*/ 71094 w 526547"/>
                <a:gd name="connsiteY3" fmla="*/ 443243 h 522816"/>
                <a:gd name="connsiteX4" fmla="*/ 0 w 526547"/>
                <a:gd name="connsiteY4" fmla="*/ 287867 h 522816"/>
                <a:gd name="connsiteX5" fmla="*/ 0 w 526547"/>
                <a:gd name="connsiteY5" fmla="*/ 234950 h 522816"/>
                <a:gd name="connsiteX6" fmla="*/ 71094 w 526547"/>
                <a:gd name="connsiteY6" fmla="*/ 79573 h 522816"/>
                <a:gd name="connsiteX7" fmla="*/ 222303 w 526547"/>
                <a:gd name="connsiteY7" fmla="*/ 0 h 522816"/>
                <a:gd name="connsiteX8" fmla="*/ 144912 w 526547"/>
                <a:gd name="connsiteY8" fmla="*/ 234950 h 522816"/>
                <a:gd name="connsiteX9" fmla="*/ 0 w 526547"/>
                <a:gd name="connsiteY9" fmla="*/ 234950 h 522816"/>
                <a:gd name="connsiteX10" fmla="*/ 526521 w 526547"/>
                <a:gd name="connsiteY10" fmla="*/ 234950 h 522816"/>
                <a:gd name="connsiteX11" fmla="*/ 381609 w 526547"/>
                <a:gd name="connsiteY11" fmla="*/ 234950 h 522816"/>
                <a:gd name="connsiteX12" fmla="*/ 304218 w 526547"/>
                <a:gd name="connsiteY12" fmla="*/ 0 h 522816"/>
                <a:gd name="connsiteX13" fmla="*/ 455427 w 526547"/>
                <a:gd name="connsiteY13" fmla="*/ 79573 h 522816"/>
                <a:gd name="connsiteX14" fmla="*/ 526521 w 526547"/>
                <a:gd name="connsiteY14" fmla="*/ 234950 h 522816"/>
                <a:gd name="connsiteX15" fmla="*/ 526521 w 526547"/>
                <a:gd name="connsiteY15" fmla="*/ 287867 h 522816"/>
                <a:gd name="connsiteX16" fmla="*/ 455427 w 526547"/>
                <a:gd name="connsiteY16" fmla="*/ 443243 h 522816"/>
                <a:gd name="connsiteX17" fmla="*/ 304218 w 526547"/>
                <a:gd name="connsiteY17" fmla="*/ 522817 h 522816"/>
                <a:gd name="connsiteX18" fmla="*/ 381609 w 526547"/>
                <a:gd name="connsiteY18" fmla="*/ 287867 h 522816"/>
                <a:gd name="connsiteX19" fmla="*/ 526547 w 526547"/>
                <a:gd name="connsiteY19" fmla="*/ 287867 h 522816"/>
                <a:gd name="connsiteX20" fmla="*/ 526521 w 526547"/>
                <a:gd name="connsiteY20" fmla="*/ 287867 h 522816"/>
                <a:gd name="connsiteX21" fmla="*/ 197908 w 526547"/>
                <a:gd name="connsiteY21" fmla="*/ 287867 h 522816"/>
                <a:gd name="connsiteX22" fmla="*/ 328613 w 526547"/>
                <a:gd name="connsiteY22" fmla="*/ 287867 h 522816"/>
                <a:gd name="connsiteX23" fmla="*/ 263260 w 526547"/>
                <a:gd name="connsiteY23" fmla="*/ 488738 h 522816"/>
                <a:gd name="connsiteX24" fmla="*/ 197908 w 526547"/>
                <a:gd name="connsiteY24" fmla="*/ 287867 h 522816"/>
                <a:gd name="connsiteX25" fmla="*/ 197908 w 526547"/>
                <a:gd name="connsiteY25" fmla="*/ 234950 h 522816"/>
                <a:gd name="connsiteX26" fmla="*/ 263260 w 526547"/>
                <a:gd name="connsiteY26" fmla="*/ 34078 h 522816"/>
                <a:gd name="connsiteX27" fmla="*/ 328613 w 526547"/>
                <a:gd name="connsiteY27" fmla="*/ 234950 h 522816"/>
                <a:gd name="connsiteX28" fmla="*/ 197908 w 526547"/>
                <a:gd name="connsiteY28" fmla="*/ 234950 h 52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26547" h="522816">
                  <a:moveTo>
                    <a:pt x="0" y="287867"/>
                  </a:moveTo>
                  <a:lnTo>
                    <a:pt x="144912" y="287867"/>
                  </a:lnTo>
                  <a:cubicBezTo>
                    <a:pt x="149440" y="371656"/>
                    <a:pt x="176147" y="452738"/>
                    <a:pt x="222303" y="522817"/>
                  </a:cubicBezTo>
                  <a:cubicBezTo>
                    <a:pt x="164490" y="513735"/>
                    <a:pt x="111315" y="485753"/>
                    <a:pt x="71094" y="443243"/>
                  </a:cubicBezTo>
                  <a:cubicBezTo>
                    <a:pt x="30873" y="400733"/>
                    <a:pt x="5872" y="346093"/>
                    <a:pt x="0" y="287867"/>
                  </a:cubicBezTo>
                  <a:close/>
                  <a:moveTo>
                    <a:pt x="0" y="234950"/>
                  </a:moveTo>
                  <a:cubicBezTo>
                    <a:pt x="5872" y="176723"/>
                    <a:pt x="30873" y="122083"/>
                    <a:pt x="71094" y="79573"/>
                  </a:cubicBezTo>
                  <a:cubicBezTo>
                    <a:pt x="111315" y="37064"/>
                    <a:pt x="164490" y="9081"/>
                    <a:pt x="222303" y="0"/>
                  </a:cubicBezTo>
                  <a:cubicBezTo>
                    <a:pt x="176147" y="70078"/>
                    <a:pt x="149440" y="151161"/>
                    <a:pt x="144912" y="234950"/>
                  </a:cubicBezTo>
                  <a:lnTo>
                    <a:pt x="0" y="234950"/>
                  </a:lnTo>
                  <a:close/>
                  <a:moveTo>
                    <a:pt x="526521" y="234950"/>
                  </a:moveTo>
                  <a:lnTo>
                    <a:pt x="381609" y="234950"/>
                  </a:lnTo>
                  <a:cubicBezTo>
                    <a:pt x="377081" y="151161"/>
                    <a:pt x="350373" y="70078"/>
                    <a:pt x="304218" y="0"/>
                  </a:cubicBezTo>
                  <a:cubicBezTo>
                    <a:pt x="362031" y="9081"/>
                    <a:pt x="415205" y="37064"/>
                    <a:pt x="455427" y="79573"/>
                  </a:cubicBezTo>
                  <a:cubicBezTo>
                    <a:pt x="495648" y="122083"/>
                    <a:pt x="520649" y="176723"/>
                    <a:pt x="526521" y="234950"/>
                  </a:cubicBezTo>
                  <a:close/>
                  <a:moveTo>
                    <a:pt x="526521" y="287867"/>
                  </a:moveTo>
                  <a:cubicBezTo>
                    <a:pt x="520649" y="346093"/>
                    <a:pt x="495648" y="400733"/>
                    <a:pt x="455427" y="443243"/>
                  </a:cubicBezTo>
                  <a:cubicBezTo>
                    <a:pt x="415205" y="485753"/>
                    <a:pt x="362031" y="513735"/>
                    <a:pt x="304218" y="522817"/>
                  </a:cubicBezTo>
                  <a:cubicBezTo>
                    <a:pt x="350373" y="452738"/>
                    <a:pt x="377081" y="371656"/>
                    <a:pt x="381609" y="287867"/>
                  </a:cubicBezTo>
                  <a:lnTo>
                    <a:pt x="526547" y="287867"/>
                  </a:lnTo>
                  <a:lnTo>
                    <a:pt x="526521" y="287867"/>
                  </a:lnTo>
                  <a:close/>
                  <a:moveTo>
                    <a:pt x="197908" y="287867"/>
                  </a:moveTo>
                  <a:lnTo>
                    <a:pt x="328613" y="287867"/>
                  </a:lnTo>
                  <a:cubicBezTo>
                    <a:pt x="324258" y="359291"/>
                    <a:pt x="301766" y="428424"/>
                    <a:pt x="263260" y="488738"/>
                  </a:cubicBezTo>
                  <a:cubicBezTo>
                    <a:pt x="224755" y="428424"/>
                    <a:pt x="202263" y="359291"/>
                    <a:pt x="197908" y="287867"/>
                  </a:cubicBezTo>
                  <a:close/>
                  <a:moveTo>
                    <a:pt x="197908" y="234950"/>
                  </a:moveTo>
                  <a:cubicBezTo>
                    <a:pt x="202263" y="163526"/>
                    <a:pt x="224755" y="94392"/>
                    <a:pt x="263260" y="34078"/>
                  </a:cubicBezTo>
                  <a:cubicBezTo>
                    <a:pt x="301766" y="94392"/>
                    <a:pt x="324258" y="163526"/>
                    <a:pt x="328613" y="234950"/>
                  </a:cubicBezTo>
                  <a:lnTo>
                    <a:pt x="197908" y="234950"/>
                  </a:lnTo>
                  <a:close/>
                </a:path>
              </a:pathLst>
            </a:custGeom>
            <a:gradFill>
              <a:gsLst>
                <a:gs pos="0">
                  <a:srgbClr val="010101"/>
                </a:gs>
                <a:gs pos="50000">
                  <a:srgbClr val="2F2F2F">
                    <a:alpha val="49804"/>
                  </a:srgbClr>
                </a:gs>
                <a:gs pos="100000">
                  <a:srgbClr val="5E5E5E">
                    <a:alpha val="0"/>
                  </a:srgbClr>
                </a:gs>
              </a:gsLst>
              <a:lin ang="5400000" scaled="1"/>
            </a:gradFill>
            <a:ln w="93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85" name="圆角矩形 84">
              <a:extLst>
                <a:ext uri="{FF2B5EF4-FFF2-40B4-BE49-F238E27FC236}">
                  <a16:creationId xmlns:a16="http://schemas.microsoft.com/office/drawing/2014/main" id="{64CEFC3D-1106-BDAC-9FE2-1A2D8B2DECA7}"/>
                </a:ext>
              </a:extLst>
            </p:cNvPr>
            <p:cNvSpPr/>
            <p:nvPr/>
          </p:nvSpPr>
          <p:spPr>
            <a:xfrm>
              <a:off x="1243584" y="7189594"/>
              <a:ext cx="2231136" cy="58948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4925">
              <a:gradFill flip="none" rotWithShape="1">
                <a:gsLst>
                  <a:gs pos="0">
                    <a:schemeClr val="bg1"/>
                  </a:gs>
                  <a:gs pos="100000">
                    <a:srgbClr val="172350"/>
                  </a:gs>
                </a:gsLst>
                <a:lin ang="16200000" scaled="1"/>
                <a:tileRect/>
              </a:gradFill>
            </a:ln>
            <a:effectLst>
              <a:outerShdw blurRad="1270000" dist="242189" dir="5400000" sx="123000" sy="123000" algn="ctr" rotWithShape="0">
                <a:srgbClr val="172350">
                  <a:alpha val="1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</p:grpSp>
      <p:sp>
        <p:nvSpPr>
          <p:cNvPr id="73" name="圆角矩形 72">
            <a:extLst>
              <a:ext uri="{FF2B5EF4-FFF2-40B4-BE49-F238E27FC236}">
                <a16:creationId xmlns:a16="http://schemas.microsoft.com/office/drawing/2014/main" id="{35AB28FB-DE90-5BA1-212A-0168928CAABF}"/>
              </a:ext>
            </a:extLst>
          </p:cNvPr>
          <p:cNvSpPr/>
          <p:nvPr/>
        </p:nvSpPr>
        <p:spPr>
          <a:xfrm>
            <a:off x="829056" y="2426767"/>
            <a:ext cx="1487424" cy="3929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4925">
            <a:gradFill flip="none" rotWithShape="1">
              <a:gsLst>
                <a:gs pos="0">
                  <a:schemeClr val="bg1"/>
                </a:gs>
                <a:gs pos="100000">
                  <a:srgbClr val="172350"/>
                </a:gs>
              </a:gsLst>
              <a:lin ang="16200000" scaled="1"/>
              <a:tileRect/>
            </a:gradFill>
          </a:ln>
          <a:effectLst>
            <a:outerShdw blurRad="1270000" dist="242189" dir="5400000" sx="123000" sy="123000" algn="ctr" rotWithShape="0">
              <a:srgbClr val="172350">
                <a:alpha val="1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11" name="任意形状 10">
            <a:extLst>
              <a:ext uri="{FF2B5EF4-FFF2-40B4-BE49-F238E27FC236}">
                <a16:creationId xmlns:a16="http://schemas.microsoft.com/office/drawing/2014/main" id="{F2544DF7-BE3B-FE3C-3DCB-0237C3B3A80C}"/>
              </a:ext>
            </a:extLst>
          </p:cNvPr>
          <p:cNvSpPr/>
          <p:nvPr/>
        </p:nvSpPr>
        <p:spPr>
          <a:xfrm>
            <a:off x="4387760" y="1879650"/>
            <a:ext cx="1090370" cy="396949"/>
          </a:xfrm>
          <a:custGeom>
            <a:avLst/>
            <a:gdLst>
              <a:gd name="connsiteX0" fmla="*/ 57054 w 1635555"/>
              <a:gd name="connsiteY0" fmla="*/ 0 h 595424"/>
              <a:gd name="connsiteX1" fmla="*/ 0 w 1635555"/>
              <a:gd name="connsiteY1" fmla="*/ 57019 h 595424"/>
              <a:gd name="connsiteX2" fmla="*/ 0 w 1635555"/>
              <a:gd name="connsiteY2" fmla="*/ 446646 h 595424"/>
              <a:gd name="connsiteX3" fmla="*/ 57054 w 1635555"/>
              <a:gd name="connsiteY3" fmla="*/ 503664 h 595424"/>
              <a:gd name="connsiteX4" fmla="*/ 713007 w 1635555"/>
              <a:gd name="connsiteY4" fmla="*/ 503664 h 595424"/>
              <a:gd name="connsiteX5" fmla="*/ 719359 w 1635555"/>
              <a:gd name="connsiteY5" fmla="*/ 506097 h 595424"/>
              <a:gd name="connsiteX6" fmla="*/ 816180 w 1635555"/>
              <a:gd name="connsiteY6" fmla="*/ 592994 h 595424"/>
              <a:gd name="connsiteX7" fmla="*/ 828884 w 1635555"/>
              <a:gd name="connsiteY7" fmla="*/ 592994 h 595424"/>
              <a:gd name="connsiteX8" fmla="*/ 925706 w 1635555"/>
              <a:gd name="connsiteY8" fmla="*/ 506097 h 595424"/>
              <a:gd name="connsiteX9" fmla="*/ 932058 w 1635555"/>
              <a:gd name="connsiteY9" fmla="*/ 503664 h 595424"/>
              <a:gd name="connsiteX10" fmla="*/ 1578502 w 1635555"/>
              <a:gd name="connsiteY10" fmla="*/ 503664 h 595424"/>
              <a:gd name="connsiteX11" fmla="*/ 1635556 w 1635555"/>
              <a:gd name="connsiteY11" fmla="*/ 446646 h 595424"/>
              <a:gd name="connsiteX12" fmla="*/ 1635556 w 1635555"/>
              <a:gd name="connsiteY12" fmla="*/ 57019 h 595424"/>
              <a:gd name="connsiteX13" fmla="*/ 1578502 w 1635555"/>
              <a:gd name="connsiteY13" fmla="*/ 0 h 595424"/>
              <a:gd name="connsiteX14" fmla="*/ 57054 w 1635555"/>
              <a:gd name="connsiteY14" fmla="*/ 0 h 595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35555" h="595424">
                <a:moveTo>
                  <a:pt x="57054" y="0"/>
                </a:moveTo>
                <a:cubicBezTo>
                  <a:pt x="25541" y="0"/>
                  <a:pt x="0" y="25528"/>
                  <a:pt x="0" y="57019"/>
                </a:cubicBezTo>
                <a:lnTo>
                  <a:pt x="0" y="446646"/>
                </a:lnTo>
                <a:cubicBezTo>
                  <a:pt x="0" y="478139"/>
                  <a:pt x="25541" y="503664"/>
                  <a:pt x="57054" y="503664"/>
                </a:cubicBezTo>
                <a:lnTo>
                  <a:pt x="713007" y="503664"/>
                </a:lnTo>
                <a:cubicBezTo>
                  <a:pt x="715356" y="503664"/>
                  <a:pt x="717619" y="504529"/>
                  <a:pt x="719359" y="506097"/>
                </a:cubicBezTo>
                <a:lnTo>
                  <a:pt x="816180" y="592994"/>
                </a:lnTo>
                <a:cubicBezTo>
                  <a:pt x="819794" y="596234"/>
                  <a:pt x="825271" y="596234"/>
                  <a:pt x="828884" y="592994"/>
                </a:cubicBezTo>
                <a:lnTo>
                  <a:pt x="925706" y="506097"/>
                </a:lnTo>
                <a:cubicBezTo>
                  <a:pt x="927446" y="504529"/>
                  <a:pt x="929709" y="503664"/>
                  <a:pt x="932058" y="503664"/>
                </a:cubicBezTo>
                <a:lnTo>
                  <a:pt x="1578502" y="503664"/>
                </a:lnTo>
                <a:cubicBezTo>
                  <a:pt x="1610015" y="503664"/>
                  <a:pt x="1635556" y="478139"/>
                  <a:pt x="1635556" y="446646"/>
                </a:cubicBezTo>
                <a:lnTo>
                  <a:pt x="1635556" y="57019"/>
                </a:lnTo>
                <a:cubicBezTo>
                  <a:pt x="1635556" y="25528"/>
                  <a:pt x="1610015" y="0"/>
                  <a:pt x="1578502" y="0"/>
                </a:cubicBezTo>
                <a:lnTo>
                  <a:pt x="57054" y="0"/>
                </a:lnTo>
                <a:close/>
              </a:path>
            </a:pathLst>
          </a:custGeom>
          <a:gradFill>
            <a:gsLst>
              <a:gs pos="0">
                <a:srgbClr val="7CA4FF"/>
              </a:gs>
              <a:gs pos="50000">
                <a:srgbClr val="6287FF"/>
              </a:gs>
              <a:gs pos="100000">
                <a:srgbClr val="486AFF"/>
              </a:gs>
            </a:gsLst>
            <a:lin ang="6600919" scaled="1"/>
          </a:gradFill>
          <a:ln w="31750" cap="flat">
            <a:solidFill>
              <a:srgbClr val="2E50FF"/>
            </a:solidFill>
            <a:prstDash val="solid"/>
            <a:miter/>
          </a:ln>
          <a:effectLst>
            <a:outerShdw blurRad="1093709" dist="290534" dir="5400000" sx="114000" sy="114000" algn="ctr" rotWithShape="0">
              <a:srgbClr val="AEBCD6"/>
            </a:outerShdw>
          </a:effectLst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7" name="任意形状 16">
            <a:extLst>
              <a:ext uri="{FF2B5EF4-FFF2-40B4-BE49-F238E27FC236}">
                <a16:creationId xmlns:a16="http://schemas.microsoft.com/office/drawing/2014/main" id="{9ECB865C-115F-AD89-D41C-3297E11A6454}"/>
              </a:ext>
            </a:extLst>
          </p:cNvPr>
          <p:cNvSpPr/>
          <p:nvPr/>
        </p:nvSpPr>
        <p:spPr>
          <a:xfrm>
            <a:off x="6518768" y="1879204"/>
            <a:ext cx="825500" cy="396949"/>
          </a:xfrm>
          <a:custGeom>
            <a:avLst/>
            <a:gdLst>
              <a:gd name="connsiteX0" fmla="*/ 57150 w 1238250"/>
              <a:gd name="connsiteY0" fmla="*/ 0 h 595424"/>
              <a:gd name="connsiteX1" fmla="*/ 0 w 1238250"/>
              <a:gd name="connsiteY1" fmla="*/ 57019 h 595424"/>
              <a:gd name="connsiteX2" fmla="*/ 0 w 1238250"/>
              <a:gd name="connsiteY2" fmla="*/ 446646 h 595424"/>
              <a:gd name="connsiteX3" fmla="*/ 57150 w 1238250"/>
              <a:gd name="connsiteY3" fmla="*/ 503664 h 595424"/>
              <a:gd name="connsiteX4" fmla="*/ 514179 w 1238250"/>
              <a:gd name="connsiteY4" fmla="*/ 503664 h 595424"/>
              <a:gd name="connsiteX5" fmla="*/ 520541 w 1238250"/>
              <a:gd name="connsiteY5" fmla="*/ 506097 h 595424"/>
              <a:gd name="connsiteX6" fmla="*/ 617525 w 1238250"/>
              <a:gd name="connsiteY6" fmla="*/ 592994 h 595424"/>
              <a:gd name="connsiteX7" fmla="*/ 630250 w 1238250"/>
              <a:gd name="connsiteY7" fmla="*/ 592994 h 595424"/>
              <a:gd name="connsiteX8" fmla="*/ 727234 w 1238250"/>
              <a:gd name="connsiteY8" fmla="*/ 506097 h 595424"/>
              <a:gd name="connsiteX9" fmla="*/ 733597 w 1238250"/>
              <a:gd name="connsiteY9" fmla="*/ 503664 h 595424"/>
              <a:gd name="connsiteX10" fmla="*/ 1181100 w 1238250"/>
              <a:gd name="connsiteY10" fmla="*/ 503664 h 595424"/>
              <a:gd name="connsiteX11" fmla="*/ 1238250 w 1238250"/>
              <a:gd name="connsiteY11" fmla="*/ 446646 h 595424"/>
              <a:gd name="connsiteX12" fmla="*/ 1238250 w 1238250"/>
              <a:gd name="connsiteY12" fmla="*/ 57019 h 595424"/>
              <a:gd name="connsiteX13" fmla="*/ 1181100 w 1238250"/>
              <a:gd name="connsiteY13" fmla="*/ 0 h 595424"/>
              <a:gd name="connsiteX14" fmla="*/ 57150 w 1238250"/>
              <a:gd name="connsiteY14" fmla="*/ 0 h 595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38250" h="595424">
                <a:moveTo>
                  <a:pt x="57150" y="0"/>
                </a:moveTo>
                <a:cubicBezTo>
                  <a:pt x="25584" y="0"/>
                  <a:pt x="0" y="25528"/>
                  <a:pt x="0" y="57019"/>
                </a:cubicBezTo>
                <a:lnTo>
                  <a:pt x="0" y="446646"/>
                </a:lnTo>
                <a:cubicBezTo>
                  <a:pt x="0" y="478139"/>
                  <a:pt x="25584" y="503664"/>
                  <a:pt x="57150" y="503664"/>
                </a:cubicBezTo>
                <a:lnTo>
                  <a:pt x="514179" y="503664"/>
                </a:lnTo>
                <a:cubicBezTo>
                  <a:pt x="516531" y="503664"/>
                  <a:pt x="518798" y="504529"/>
                  <a:pt x="520541" y="506097"/>
                </a:cubicBezTo>
                <a:lnTo>
                  <a:pt x="617525" y="592994"/>
                </a:lnTo>
                <a:cubicBezTo>
                  <a:pt x="621144" y="596234"/>
                  <a:pt x="626631" y="596234"/>
                  <a:pt x="630250" y="592994"/>
                </a:cubicBezTo>
                <a:lnTo>
                  <a:pt x="727234" y="506097"/>
                </a:lnTo>
                <a:cubicBezTo>
                  <a:pt x="728977" y="504529"/>
                  <a:pt x="731244" y="503664"/>
                  <a:pt x="733597" y="503664"/>
                </a:cubicBezTo>
                <a:lnTo>
                  <a:pt x="1181100" y="503664"/>
                </a:lnTo>
                <a:cubicBezTo>
                  <a:pt x="1212666" y="503664"/>
                  <a:pt x="1238250" y="478139"/>
                  <a:pt x="1238250" y="446646"/>
                </a:cubicBezTo>
                <a:lnTo>
                  <a:pt x="1238250" y="57019"/>
                </a:lnTo>
                <a:cubicBezTo>
                  <a:pt x="1238250" y="25528"/>
                  <a:pt x="1212666" y="0"/>
                  <a:pt x="1181100" y="0"/>
                </a:cubicBezTo>
                <a:lnTo>
                  <a:pt x="57150" y="0"/>
                </a:lnTo>
                <a:close/>
              </a:path>
            </a:pathLst>
          </a:custGeom>
          <a:gradFill>
            <a:gsLst>
              <a:gs pos="0">
                <a:srgbClr val="7CA4FF"/>
              </a:gs>
              <a:gs pos="50000">
                <a:srgbClr val="6287FF"/>
              </a:gs>
              <a:gs pos="100000">
                <a:srgbClr val="486AFF"/>
              </a:gs>
            </a:gsLst>
            <a:lin ang="6600919" scaled="1"/>
          </a:gradFill>
          <a:ln w="31750" cap="flat">
            <a:solidFill>
              <a:srgbClr val="2E50FF"/>
            </a:solidFill>
            <a:prstDash val="solid"/>
            <a:miter/>
          </a:ln>
          <a:effectLst>
            <a:outerShdw blurRad="1093709" dist="290534" dir="5400000" sx="114000" sy="114000" algn="ctr" rotWithShape="0">
              <a:srgbClr val="AEBCD6"/>
            </a:outerShdw>
          </a:effectLst>
        </p:spPr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200"/>
          </a:p>
        </p:txBody>
      </p:sp>
      <p:sp>
        <p:nvSpPr>
          <p:cNvPr id="22" name="任意形状 21">
            <a:extLst>
              <a:ext uri="{FF2B5EF4-FFF2-40B4-BE49-F238E27FC236}">
                <a16:creationId xmlns:a16="http://schemas.microsoft.com/office/drawing/2014/main" id="{475B0FDB-14CA-84CF-9D02-8168A35348B4}"/>
              </a:ext>
            </a:extLst>
          </p:cNvPr>
          <p:cNvSpPr/>
          <p:nvPr/>
        </p:nvSpPr>
        <p:spPr>
          <a:xfrm>
            <a:off x="7569795" y="1871595"/>
            <a:ext cx="952500" cy="396949"/>
          </a:xfrm>
          <a:custGeom>
            <a:avLst/>
            <a:gdLst>
              <a:gd name="connsiteX0" fmla="*/ 57150 w 1428750"/>
              <a:gd name="connsiteY0" fmla="*/ 0 h 595424"/>
              <a:gd name="connsiteX1" fmla="*/ 0 w 1428750"/>
              <a:gd name="connsiteY1" fmla="*/ 57019 h 595424"/>
              <a:gd name="connsiteX2" fmla="*/ 0 w 1428750"/>
              <a:gd name="connsiteY2" fmla="*/ 446646 h 595424"/>
              <a:gd name="connsiteX3" fmla="*/ 57150 w 1428750"/>
              <a:gd name="connsiteY3" fmla="*/ 503664 h 595424"/>
              <a:gd name="connsiteX4" fmla="*/ 609429 w 1428750"/>
              <a:gd name="connsiteY4" fmla="*/ 503664 h 595424"/>
              <a:gd name="connsiteX5" fmla="*/ 615791 w 1428750"/>
              <a:gd name="connsiteY5" fmla="*/ 506097 h 595424"/>
              <a:gd name="connsiteX6" fmla="*/ 712775 w 1428750"/>
              <a:gd name="connsiteY6" fmla="*/ 592994 h 595424"/>
              <a:gd name="connsiteX7" fmla="*/ 725500 w 1428750"/>
              <a:gd name="connsiteY7" fmla="*/ 592994 h 595424"/>
              <a:gd name="connsiteX8" fmla="*/ 822484 w 1428750"/>
              <a:gd name="connsiteY8" fmla="*/ 506097 h 595424"/>
              <a:gd name="connsiteX9" fmla="*/ 828847 w 1428750"/>
              <a:gd name="connsiteY9" fmla="*/ 503664 h 595424"/>
              <a:gd name="connsiteX10" fmla="*/ 1371600 w 1428750"/>
              <a:gd name="connsiteY10" fmla="*/ 503664 h 595424"/>
              <a:gd name="connsiteX11" fmla="*/ 1428750 w 1428750"/>
              <a:gd name="connsiteY11" fmla="*/ 446646 h 595424"/>
              <a:gd name="connsiteX12" fmla="*/ 1428750 w 1428750"/>
              <a:gd name="connsiteY12" fmla="*/ 57019 h 595424"/>
              <a:gd name="connsiteX13" fmla="*/ 1371600 w 1428750"/>
              <a:gd name="connsiteY13" fmla="*/ 0 h 595424"/>
              <a:gd name="connsiteX14" fmla="*/ 57150 w 1428750"/>
              <a:gd name="connsiteY14" fmla="*/ 0 h 595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8750" h="595424">
                <a:moveTo>
                  <a:pt x="57150" y="0"/>
                </a:moveTo>
                <a:cubicBezTo>
                  <a:pt x="25584" y="0"/>
                  <a:pt x="0" y="25528"/>
                  <a:pt x="0" y="57019"/>
                </a:cubicBezTo>
                <a:lnTo>
                  <a:pt x="0" y="446646"/>
                </a:lnTo>
                <a:cubicBezTo>
                  <a:pt x="0" y="478139"/>
                  <a:pt x="25584" y="503664"/>
                  <a:pt x="57150" y="503664"/>
                </a:cubicBezTo>
                <a:lnTo>
                  <a:pt x="609429" y="503664"/>
                </a:lnTo>
                <a:cubicBezTo>
                  <a:pt x="611781" y="503664"/>
                  <a:pt x="614048" y="504529"/>
                  <a:pt x="615791" y="506097"/>
                </a:cubicBezTo>
                <a:lnTo>
                  <a:pt x="712775" y="592994"/>
                </a:lnTo>
                <a:cubicBezTo>
                  <a:pt x="716394" y="596234"/>
                  <a:pt x="721881" y="596234"/>
                  <a:pt x="725500" y="592994"/>
                </a:cubicBezTo>
                <a:lnTo>
                  <a:pt x="822484" y="506097"/>
                </a:lnTo>
                <a:cubicBezTo>
                  <a:pt x="824227" y="504529"/>
                  <a:pt x="826494" y="503664"/>
                  <a:pt x="828847" y="503664"/>
                </a:cubicBezTo>
                <a:lnTo>
                  <a:pt x="1371600" y="503664"/>
                </a:lnTo>
                <a:cubicBezTo>
                  <a:pt x="1403166" y="503664"/>
                  <a:pt x="1428750" y="478139"/>
                  <a:pt x="1428750" y="446646"/>
                </a:cubicBezTo>
                <a:lnTo>
                  <a:pt x="1428750" y="57019"/>
                </a:lnTo>
                <a:cubicBezTo>
                  <a:pt x="1428750" y="25528"/>
                  <a:pt x="1403166" y="0"/>
                  <a:pt x="1371600" y="0"/>
                </a:cubicBezTo>
                <a:lnTo>
                  <a:pt x="57150" y="0"/>
                </a:lnTo>
                <a:close/>
              </a:path>
            </a:pathLst>
          </a:custGeom>
          <a:gradFill>
            <a:gsLst>
              <a:gs pos="0">
                <a:srgbClr val="7CA4FF"/>
              </a:gs>
              <a:gs pos="50000">
                <a:srgbClr val="6287FF"/>
              </a:gs>
              <a:gs pos="100000">
                <a:srgbClr val="486AFF"/>
              </a:gs>
            </a:gsLst>
            <a:lin ang="6600919" scaled="1"/>
          </a:gradFill>
          <a:ln w="31750" cap="flat">
            <a:solidFill>
              <a:srgbClr val="2E50FF"/>
            </a:solidFill>
            <a:prstDash val="solid"/>
            <a:miter/>
          </a:ln>
          <a:effectLst>
            <a:outerShdw blurRad="1093709" dist="290534" dir="5400000" sx="114000" sy="114000" algn="ctr" rotWithShape="0">
              <a:srgbClr val="AEBCD6"/>
            </a:outerShdw>
          </a:effectLst>
        </p:spPr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200"/>
          </a:p>
        </p:txBody>
      </p:sp>
      <p:sp>
        <p:nvSpPr>
          <p:cNvPr id="36" name="任意形状 35">
            <a:extLst>
              <a:ext uri="{FF2B5EF4-FFF2-40B4-BE49-F238E27FC236}">
                <a16:creationId xmlns:a16="http://schemas.microsoft.com/office/drawing/2014/main" id="{E46E0D99-C8A0-05B7-01F6-3D6658065426}"/>
              </a:ext>
            </a:extLst>
          </p:cNvPr>
          <p:cNvSpPr/>
          <p:nvPr/>
        </p:nvSpPr>
        <p:spPr>
          <a:xfrm>
            <a:off x="10057200" y="1871382"/>
            <a:ext cx="950726" cy="397374"/>
          </a:xfrm>
          <a:custGeom>
            <a:avLst/>
            <a:gdLst>
              <a:gd name="connsiteX0" fmla="*/ 57044 w 1426089"/>
              <a:gd name="connsiteY0" fmla="*/ 0 h 596061"/>
              <a:gd name="connsiteX1" fmla="*/ 0 w 1426089"/>
              <a:gd name="connsiteY1" fmla="*/ 57080 h 596061"/>
              <a:gd name="connsiteX2" fmla="*/ 0 w 1426089"/>
              <a:gd name="connsiteY2" fmla="*/ 447124 h 596061"/>
              <a:gd name="connsiteX3" fmla="*/ 57044 w 1426089"/>
              <a:gd name="connsiteY3" fmla="*/ 504204 h 596061"/>
              <a:gd name="connsiteX4" fmla="*/ 608294 w 1426089"/>
              <a:gd name="connsiteY4" fmla="*/ 504204 h 596061"/>
              <a:gd name="connsiteX5" fmla="*/ 614644 w 1426089"/>
              <a:gd name="connsiteY5" fmla="*/ 506639 h 596061"/>
              <a:gd name="connsiteX6" fmla="*/ 711448 w 1426089"/>
              <a:gd name="connsiteY6" fmla="*/ 593629 h 596061"/>
              <a:gd name="connsiteX7" fmla="*/ 724149 w 1426089"/>
              <a:gd name="connsiteY7" fmla="*/ 593629 h 596061"/>
              <a:gd name="connsiteX8" fmla="*/ 820952 w 1426089"/>
              <a:gd name="connsiteY8" fmla="*/ 506639 h 596061"/>
              <a:gd name="connsiteX9" fmla="*/ 827303 w 1426089"/>
              <a:gd name="connsiteY9" fmla="*/ 504204 h 596061"/>
              <a:gd name="connsiteX10" fmla="*/ 1369046 w 1426089"/>
              <a:gd name="connsiteY10" fmla="*/ 504204 h 596061"/>
              <a:gd name="connsiteX11" fmla="*/ 1426089 w 1426089"/>
              <a:gd name="connsiteY11" fmla="*/ 447124 h 596061"/>
              <a:gd name="connsiteX12" fmla="*/ 1426089 w 1426089"/>
              <a:gd name="connsiteY12" fmla="*/ 57080 h 596061"/>
              <a:gd name="connsiteX13" fmla="*/ 1369046 w 1426089"/>
              <a:gd name="connsiteY13" fmla="*/ 0 h 596061"/>
              <a:gd name="connsiteX14" fmla="*/ 57044 w 1426089"/>
              <a:gd name="connsiteY14" fmla="*/ 0 h 596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6089" h="596061">
                <a:moveTo>
                  <a:pt x="57044" y="0"/>
                </a:moveTo>
                <a:cubicBezTo>
                  <a:pt x="25536" y="0"/>
                  <a:pt x="0" y="25556"/>
                  <a:pt x="0" y="57080"/>
                </a:cubicBezTo>
                <a:lnTo>
                  <a:pt x="0" y="447124"/>
                </a:lnTo>
                <a:cubicBezTo>
                  <a:pt x="0" y="478651"/>
                  <a:pt x="25536" y="504204"/>
                  <a:pt x="57044" y="504204"/>
                </a:cubicBezTo>
                <a:lnTo>
                  <a:pt x="608294" y="504204"/>
                </a:lnTo>
                <a:cubicBezTo>
                  <a:pt x="610642" y="504204"/>
                  <a:pt x="612905" y="505070"/>
                  <a:pt x="614644" y="506639"/>
                </a:cubicBezTo>
                <a:lnTo>
                  <a:pt x="711448" y="593629"/>
                </a:lnTo>
                <a:cubicBezTo>
                  <a:pt x="715060" y="596873"/>
                  <a:pt x="720536" y="596873"/>
                  <a:pt x="724149" y="593629"/>
                </a:cubicBezTo>
                <a:lnTo>
                  <a:pt x="820952" y="506639"/>
                </a:lnTo>
                <a:cubicBezTo>
                  <a:pt x="822692" y="505070"/>
                  <a:pt x="824955" y="504204"/>
                  <a:pt x="827303" y="504204"/>
                </a:cubicBezTo>
                <a:lnTo>
                  <a:pt x="1369046" y="504204"/>
                </a:lnTo>
                <a:cubicBezTo>
                  <a:pt x="1400553" y="504204"/>
                  <a:pt x="1426089" y="478651"/>
                  <a:pt x="1426089" y="447124"/>
                </a:cubicBezTo>
                <a:lnTo>
                  <a:pt x="1426089" y="57080"/>
                </a:lnTo>
                <a:cubicBezTo>
                  <a:pt x="1426089" y="25556"/>
                  <a:pt x="1400553" y="0"/>
                  <a:pt x="1369046" y="0"/>
                </a:cubicBezTo>
                <a:lnTo>
                  <a:pt x="57044" y="0"/>
                </a:lnTo>
                <a:close/>
              </a:path>
            </a:pathLst>
          </a:custGeom>
          <a:solidFill>
            <a:schemeClr val="bg1"/>
          </a:solidFill>
          <a:ln w="15875" cap="flat">
            <a:noFill/>
            <a:prstDash val="solid"/>
            <a:miter/>
          </a:ln>
          <a:effectLst>
            <a:outerShdw blurRad="1270000" dist="538574" dir="5400000" sx="93000" sy="93000" algn="ctr" rotWithShape="0">
              <a:srgbClr val="CBCFD8"/>
            </a:outerShdw>
          </a:effectLst>
        </p:spPr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200"/>
          </a:p>
        </p:txBody>
      </p:sp>
      <p:sp>
        <p:nvSpPr>
          <p:cNvPr id="38" name="任意形状 37">
            <a:extLst>
              <a:ext uri="{FF2B5EF4-FFF2-40B4-BE49-F238E27FC236}">
                <a16:creationId xmlns:a16="http://schemas.microsoft.com/office/drawing/2014/main" id="{FA52F45C-404E-CEC3-6DAA-A482CD8B72F8}"/>
              </a:ext>
            </a:extLst>
          </p:cNvPr>
          <p:cNvSpPr/>
          <p:nvPr/>
        </p:nvSpPr>
        <p:spPr>
          <a:xfrm>
            <a:off x="4387760" y="4246798"/>
            <a:ext cx="1090370" cy="396949"/>
          </a:xfrm>
          <a:custGeom>
            <a:avLst/>
            <a:gdLst>
              <a:gd name="connsiteX0" fmla="*/ 57054 w 1635555"/>
              <a:gd name="connsiteY0" fmla="*/ 0 h 595424"/>
              <a:gd name="connsiteX1" fmla="*/ 0 w 1635555"/>
              <a:gd name="connsiteY1" fmla="*/ 57019 h 595424"/>
              <a:gd name="connsiteX2" fmla="*/ 0 w 1635555"/>
              <a:gd name="connsiteY2" fmla="*/ 446646 h 595424"/>
              <a:gd name="connsiteX3" fmla="*/ 57054 w 1635555"/>
              <a:gd name="connsiteY3" fmla="*/ 503664 h 595424"/>
              <a:gd name="connsiteX4" fmla="*/ 713007 w 1635555"/>
              <a:gd name="connsiteY4" fmla="*/ 503664 h 595424"/>
              <a:gd name="connsiteX5" fmla="*/ 719359 w 1635555"/>
              <a:gd name="connsiteY5" fmla="*/ 506097 h 595424"/>
              <a:gd name="connsiteX6" fmla="*/ 816180 w 1635555"/>
              <a:gd name="connsiteY6" fmla="*/ 592994 h 595424"/>
              <a:gd name="connsiteX7" fmla="*/ 828884 w 1635555"/>
              <a:gd name="connsiteY7" fmla="*/ 592994 h 595424"/>
              <a:gd name="connsiteX8" fmla="*/ 925706 w 1635555"/>
              <a:gd name="connsiteY8" fmla="*/ 506097 h 595424"/>
              <a:gd name="connsiteX9" fmla="*/ 932058 w 1635555"/>
              <a:gd name="connsiteY9" fmla="*/ 503664 h 595424"/>
              <a:gd name="connsiteX10" fmla="*/ 1578502 w 1635555"/>
              <a:gd name="connsiteY10" fmla="*/ 503664 h 595424"/>
              <a:gd name="connsiteX11" fmla="*/ 1635556 w 1635555"/>
              <a:gd name="connsiteY11" fmla="*/ 446646 h 595424"/>
              <a:gd name="connsiteX12" fmla="*/ 1635556 w 1635555"/>
              <a:gd name="connsiteY12" fmla="*/ 57019 h 595424"/>
              <a:gd name="connsiteX13" fmla="*/ 1578502 w 1635555"/>
              <a:gd name="connsiteY13" fmla="*/ 0 h 595424"/>
              <a:gd name="connsiteX14" fmla="*/ 57054 w 1635555"/>
              <a:gd name="connsiteY14" fmla="*/ 0 h 595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35555" h="595424">
                <a:moveTo>
                  <a:pt x="57054" y="0"/>
                </a:moveTo>
                <a:cubicBezTo>
                  <a:pt x="25541" y="0"/>
                  <a:pt x="0" y="25528"/>
                  <a:pt x="0" y="57019"/>
                </a:cubicBezTo>
                <a:lnTo>
                  <a:pt x="0" y="446646"/>
                </a:lnTo>
                <a:cubicBezTo>
                  <a:pt x="0" y="478139"/>
                  <a:pt x="25541" y="503664"/>
                  <a:pt x="57054" y="503664"/>
                </a:cubicBezTo>
                <a:lnTo>
                  <a:pt x="713007" y="503664"/>
                </a:lnTo>
                <a:cubicBezTo>
                  <a:pt x="715356" y="503664"/>
                  <a:pt x="717619" y="504529"/>
                  <a:pt x="719359" y="506097"/>
                </a:cubicBezTo>
                <a:lnTo>
                  <a:pt x="816180" y="592994"/>
                </a:lnTo>
                <a:cubicBezTo>
                  <a:pt x="819794" y="596234"/>
                  <a:pt x="825271" y="596234"/>
                  <a:pt x="828884" y="592994"/>
                </a:cubicBezTo>
                <a:lnTo>
                  <a:pt x="925706" y="506097"/>
                </a:lnTo>
                <a:cubicBezTo>
                  <a:pt x="927446" y="504529"/>
                  <a:pt x="929709" y="503664"/>
                  <a:pt x="932058" y="503664"/>
                </a:cubicBezTo>
                <a:lnTo>
                  <a:pt x="1578502" y="503664"/>
                </a:lnTo>
                <a:cubicBezTo>
                  <a:pt x="1610015" y="503664"/>
                  <a:pt x="1635556" y="478139"/>
                  <a:pt x="1635556" y="446646"/>
                </a:cubicBezTo>
                <a:lnTo>
                  <a:pt x="1635556" y="57019"/>
                </a:lnTo>
                <a:cubicBezTo>
                  <a:pt x="1635556" y="25528"/>
                  <a:pt x="1610015" y="0"/>
                  <a:pt x="1578502" y="0"/>
                </a:cubicBezTo>
                <a:lnTo>
                  <a:pt x="57054" y="0"/>
                </a:lnTo>
                <a:close/>
              </a:path>
            </a:pathLst>
          </a:custGeom>
          <a:gradFill>
            <a:gsLst>
              <a:gs pos="0">
                <a:srgbClr val="7CA4FF"/>
              </a:gs>
              <a:gs pos="50000">
                <a:srgbClr val="6287FF"/>
              </a:gs>
              <a:gs pos="100000">
                <a:srgbClr val="486AFF"/>
              </a:gs>
            </a:gsLst>
            <a:lin ang="6600919" scaled="1"/>
          </a:gradFill>
          <a:ln w="31750" cap="flat">
            <a:solidFill>
              <a:srgbClr val="2E50FF"/>
            </a:solidFill>
            <a:prstDash val="solid"/>
            <a:miter/>
          </a:ln>
          <a:effectLst>
            <a:outerShdw blurRad="1093709" dist="290534" dir="5400000" sx="114000" sy="114000" algn="ctr" rotWithShape="0">
              <a:srgbClr val="AEBCD6"/>
            </a:outerShdw>
          </a:effectLst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65" name="任意形状 64">
            <a:extLst>
              <a:ext uri="{FF2B5EF4-FFF2-40B4-BE49-F238E27FC236}">
                <a16:creationId xmlns:a16="http://schemas.microsoft.com/office/drawing/2014/main" id="{890C9A9F-4303-FECD-DAD0-524E25776402}"/>
              </a:ext>
            </a:extLst>
          </p:cNvPr>
          <p:cNvSpPr/>
          <p:nvPr/>
        </p:nvSpPr>
        <p:spPr>
          <a:xfrm>
            <a:off x="6018638" y="4246798"/>
            <a:ext cx="1090370" cy="396949"/>
          </a:xfrm>
          <a:custGeom>
            <a:avLst/>
            <a:gdLst>
              <a:gd name="connsiteX0" fmla="*/ 57054 w 1635555"/>
              <a:gd name="connsiteY0" fmla="*/ 0 h 595424"/>
              <a:gd name="connsiteX1" fmla="*/ 0 w 1635555"/>
              <a:gd name="connsiteY1" fmla="*/ 57019 h 595424"/>
              <a:gd name="connsiteX2" fmla="*/ 0 w 1635555"/>
              <a:gd name="connsiteY2" fmla="*/ 446646 h 595424"/>
              <a:gd name="connsiteX3" fmla="*/ 57054 w 1635555"/>
              <a:gd name="connsiteY3" fmla="*/ 503664 h 595424"/>
              <a:gd name="connsiteX4" fmla="*/ 713007 w 1635555"/>
              <a:gd name="connsiteY4" fmla="*/ 503664 h 595424"/>
              <a:gd name="connsiteX5" fmla="*/ 719359 w 1635555"/>
              <a:gd name="connsiteY5" fmla="*/ 506097 h 595424"/>
              <a:gd name="connsiteX6" fmla="*/ 816180 w 1635555"/>
              <a:gd name="connsiteY6" fmla="*/ 592994 h 595424"/>
              <a:gd name="connsiteX7" fmla="*/ 828884 w 1635555"/>
              <a:gd name="connsiteY7" fmla="*/ 592994 h 595424"/>
              <a:gd name="connsiteX8" fmla="*/ 925706 w 1635555"/>
              <a:gd name="connsiteY8" fmla="*/ 506097 h 595424"/>
              <a:gd name="connsiteX9" fmla="*/ 932058 w 1635555"/>
              <a:gd name="connsiteY9" fmla="*/ 503664 h 595424"/>
              <a:gd name="connsiteX10" fmla="*/ 1578502 w 1635555"/>
              <a:gd name="connsiteY10" fmla="*/ 503664 h 595424"/>
              <a:gd name="connsiteX11" fmla="*/ 1635556 w 1635555"/>
              <a:gd name="connsiteY11" fmla="*/ 446646 h 595424"/>
              <a:gd name="connsiteX12" fmla="*/ 1635556 w 1635555"/>
              <a:gd name="connsiteY12" fmla="*/ 57019 h 595424"/>
              <a:gd name="connsiteX13" fmla="*/ 1578502 w 1635555"/>
              <a:gd name="connsiteY13" fmla="*/ 0 h 595424"/>
              <a:gd name="connsiteX14" fmla="*/ 57054 w 1635555"/>
              <a:gd name="connsiteY14" fmla="*/ 0 h 595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35555" h="595424">
                <a:moveTo>
                  <a:pt x="57054" y="0"/>
                </a:moveTo>
                <a:cubicBezTo>
                  <a:pt x="25541" y="0"/>
                  <a:pt x="0" y="25528"/>
                  <a:pt x="0" y="57019"/>
                </a:cubicBezTo>
                <a:lnTo>
                  <a:pt x="0" y="446646"/>
                </a:lnTo>
                <a:cubicBezTo>
                  <a:pt x="0" y="478139"/>
                  <a:pt x="25541" y="503664"/>
                  <a:pt x="57054" y="503664"/>
                </a:cubicBezTo>
                <a:lnTo>
                  <a:pt x="713007" y="503664"/>
                </a:lnTo>
                <a:cubicBezTo>
                  <a:pt x="715356" y="503664"/>
                  <a:pt x="717619" y="504529"/>
                  <a:pt x="719359" y="506097"/>
                </a:cubicBezTo>
                <a:lnTo>
                  <a:pt x="816180" y="592994"/>
                </a:lnTo>
                <a:cubicBezTo>
                  <a:pt x="819794" y="596234"/>
                  <a:pt x="825271" y="596234"/>
                  <a:pt x="828884" y="592994"/>
                </a:cubicBezTo>
                <a:lnTo>
                  <a:pt x="925706" y="506097"/>
                </a:lnTo>
                <a:cubicBezTo>
                  <a:pt x="927446" y="504529"/>
                  <a:pt x="929709" y="503664"/>
                  <a:pt x="932058" y="503664"/>
                </a:cubicBezTo>
                <a:lnTo>
                  <a:pt x="1578502" y="503664"/>
                </a:lnTo>
                <a:cubicBezTo>
                  <a:pt x="1610015" y="503664"/>
                  <a:pt x="1635556" y="478139"/>
                  <a:pt x="1635556" y="446646"/>
                </a:cubicBezTo>
                <a:lnTo>
                  <a:pt x="1635556" y="57019"/>
                </a:lnTo>
                <a:cubicBezTo>
                  <a:pt x="1635556" y="25528"/>
                  <a:pt x="1610015" y="0"/>
                  <a:pt x="1578502" y="0"/>
                </a:cubicBezTo>
                <a:lnTo>
                  <a:pt x="57054" y="0"/>
                </a:lnTo>
                <a:close/>
              </a:path>
            </a:pathLst>
          </a:custGeom>
          <a:gradFill>
            <a:gsLst>
              <a:gs pos="0">
                <a:srgbClr val="7CA4FF"/>
              </a:gs>
              <a:gs pos="50000">
                <a:srgbClr val="6287FF"/>
              </a:gs>
              <a:gs pos="100000">
                <a:srgbClr val="486AFF"/>
              </a:gs>
            </a:gsLst>
            <a:lin ang="6600919" scaled="1"/>
          </a:gradFill>
          <a:ln w="31750" cap="flat">
            <a:solidFill>
              <a:srgbClr val="2E50FF"/>
            </a:solidFill>
            <a:prstDash val="solid"/>
            <a:miter/>
          </a:ln>
          <a:effectLst>
            <a:outerShdw blurRad="1093709" dist="290534" dir="5400000" sx="114000" sy="114000" algn="ctr" rotWithShape="0">
              <a:srgbClr val="AEBCD6"/>
            </a:outerShdw>
          </a:effectLst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87" name="任意形状 86">
            <a:extLst>
              <a:ext uri="{FF2B5EF4-FFF2-40B4-BE49-F238E27FC236}">
                <a16:creationId xmlns:a16="http://schemas.microsoft.com/office/drawing/2014/main" id="{65A660DA-5E2B-383F-D66C-057CC4BA03D8}"/>
              </a:ext>
            </a:extLst>
          </p:cNvPr>
          <p:cNvSpPr/>
          <p:nvPr/>
        </p:nvSpPr>
        <p:spPr>
          <a:xfrm>
            <a:off x="2403334" y="1871382"/>
            <a:ext cx="950726" cy="397374"/>
          </a:xfrm>
          <a:custGeom>
            <a:avLst/>
            <a:gdLst>
              <a:gd name="connsiteX0" fmla="*/ 57044 w 1426089"/>
              <a:gd name="connsiteY0" fmla="*/ 0 h 596061"/>
              <a:gd name="connsiteX1" fmla="*/ 0 w 1426089"/>
              <a:gd name="connsiteY1" fmla="*/ 57080 h 596061"/>
              <a:gd name="connsiteX2" fmla="*/ 0 w 1426089"/>
              <a:gd name="connsiteY2" fmla="*/ 447124 h 596061"/>
              <a:gd name="connsiteX3" fmla="*/ 57044 w 1426089"/>
              <a:gd name="connsiteY3" fmla="*/ 504204 h 596061"/>
              <a:gd name="connsiteX4" fmla="*/ 608294 w 1426089"/>
              <a:gd name="connsiteY4" fmla="*/ 504204 h 596061"/>
              <a:gd name="connsiteX5" fmla="*/ 614644 w 1426089"/>
              <a:gd name="connsiteY5" fmla="*/ 506639 h 596061"/>
              <a:gd name="connsiteX6" fmla="*/ 711448 w 1426089"/>
              <a:gd name="connsiteY6" fmla="*/ 593629 h 596061"/>
              <a:gd name="connsiteX7" fmla="*/ 724149 w 1426089"/>
              <a:gd name="connsiteY7" fmla="*/ 593629 h 596061"/>
              <a:gd name="connsiteX8" fmla="*/ 820952 w 1426089"/>
              <a:gd name="connsiteY8" fmla="*/ 506639 h 596061"/>
              <a:gd name="connsiteX9" fmla="*/ 827303 w 1426089"/>
              <a:gd name="connsiteY9" fmla="*/ 504204 h 596061"/>
              <a:gd name="connsiteX10" fmla="*/ 1369046 w 1426089"/>
              <a:gd name="connsiteY10" fmla="*/ 504204 h 596061"/>
              <a:gd name="connsiteX11" fmla="*/ 1426089 w 1426089"/>
              <a:gd name="connsiteY11" fmla="*/ 447124 h 596061"/>
              <a:gd name="connsiteX12" fmla="*/ 1426089 w 1426089"/>
              <a:gd name="connsiteY12" fmla="*/ 57080 h 596061"/>
              <a:gd name="connsiteX13" fmla="*/ 1369046 w 1426089"/>
              <a:gd name="connsiteY13" fmla="*/ 0 h 596061"/>
              <a:gd name="connsiteX14" fmla="*/ 57044 w 1426089"/>
              <a:gd name="connsiteY14" fmla="*/ 0 h 596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6089" h="596061">
                <a:moveTo>
                  <a:pt x="57044" y="0"/>
                </a:moveTo>
                <a:cubicBezTo>
                  <a:pt x="25536" y="0"/>
                  <a:pt x="0" y="25556"/>
                  <a:pt x="0" y="57080"/>
                </a:cubicBezTo>
                <a:lnTo>
                  <a:pt x="0" y="447124"/>
                </a:lnTo>
                <a:cubicBezTo>
                  <a:pt x="0" y="478651"/>
                  <a:pt x="25536" y="504204"/>
                  <a:pt x="57044" y="504204"/>
                </a:cubicBezTo>
                <a:lnTo>
                  <a:pt x="608294" y="504204"/>
                </a:lnTo>
                <a:cubicBezTo>
                  <a:pt x="610642" y="504204"/>
                  <a:pt x="612905" y="505070"/>
                  <a:pt x="614644" y="506639"/>
                </a:cubicBezTo>
                <a:lnTo>
                  <a:pt x="711448" y="593629"/>
                </a:lnTo>
                <a:cubicBezTo>
                  <a:pt x="715060" y="596873"/>
                  <a:pt x="720536" y="596873"/>
                  <a:pt x="724149" y="593629"/>
                </a:cubicBezTo>
                <a:lnTo>
                  <a:pt x="820952" y="506639"/>
                </a:lnTo>
                <a:cubicBezTo>
                  <a:pt x="822692" y="505070"/>
                  <a:pt x="824955" y="504204"/>
                  <a:pt x="827303" y="504204"/>
                </a:cubicBezTo>
                <a:lnTo>
                  <a:pt x="1369046" y="504204"/>
                </a:lnTo>
                <a:cubicBezTo>
                  <a:pt x="1400553" y="504204"/>
                  <a:pt x="1426089" y="478651"/>
                  <a:pt x="1426089" y="447124"/>
                </a:cubicBezTo>
                <a:lnTo>
                  <a:pt x="1426089" y="57080"/>
                </a:lnTo>
                <a:cubicBezTo>
                  <a:pt x="1426089" y="25556"/>
                  <a:pt x="1400553" y="0"/>
                  <a:pt x="1369046" y="0"/>
                </a:cubicBezTo>
                <a:lnTo>
                  <a:pt x="57044" y="0"/>
                </a:lnTo>
                <a:close/>
              </a:path>
            </a:pathLst>
          </a:custGeom>
          <a:solidFill>
            <a:schemeClr val="bg1"/>
          </a:solidFill>
          <a:ln w="15875" cap="flat">
            <a:noFill/>
            <a:prstDash val="solid"/>
            <a:miter/>
          </a:ln>
          <a:effectLst>
            <a:outerShdw blurRad="1270000" dist="538574" dir="5400000" sx="93000" sy="93000" algn="ctr" rotWithShape="0">
              <a:srgbClr val="CBCFD8"/>
            </a:outerShdw>
          </a:effectLst>
        </p:spPr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200"/>
          </a:p>
        </p:txBody>
      </p:sp>
      <p:sp>
        <p:nvSpPr>
          <p:cNvPr id="88" name="任意形状 87">
            <a:extLst>
              <a:ext uri="{FF2B5EF4-FFF2-40B4-BE49-F238E27FC236}">
                <a16:creationId xmlns:a16="http://schemas.microsoft.com/office/drawing/2014/main" id="{4C81005C-6AA6-CEA5-1E0C-D1A665EC7FB5}"/>
              </a:ext>
            </a:extLst>
          </p:cNvPr>
          <p:cNvSpPr/>
          <p:nvPr/>
        </p:nvSpPr>
        <p:spPr>
          <a:xfrm>
            <a:off x="2403334" y="4214956"/>
            <a:ext cx="950726" cy="397374"/>
          </a:xfrm>
          <a:custGeom>
            <a:avLst/>
            <a:gdLst>
              <a:gd name="connsiteX0" fmla="*/ 57044 w 1426089"/>
              <a:gd name="connsiteY0" fmla="*/ 0 h 596061"/>
              <a:gd name="connsiteX1" fmla="*/ 0 w 1426089"/>
              <a:gd name="connsiteY1" fmla="*/ 57080 h 596061"/>
              <a:gd name="connsiteX2" fmla="*/ 0 w 1426089"/>
              <a:gd name="connsiteY2" fmla="*/ 447124 h 596061"/>
              <a:gd name="connsiteX3" fmla="*/ 57044 w 1426089"/>
              <a:gd name="connsiteY3" fmla="*/ 504204 h 596061"/>
              <a:gd name="connsiteX4" fmla="*/ 608294 w 1426089"/>
              <a:gd name="connsiteY4" fmla="*/ 504204 h 596061"/>
              <a:gd name="connsiteX5" fmla="*/ 614644 w 1426089"/>
              <a:gd name="connsiteY5" fmla="*/ 506639 h 596061"/>
              <a:gd name="connsiteX6" fmla="*/ 711448 w 1426089"/>
              <a:gd name="connsiteY6" fmla="*/ 593629 h 596061"/>
              <a:gd name="connsiteX7" fmla="*/ 724149 w 1426089"/>
              <a:gd name="connsiteY7" fmla="*/ 593629 h 596061"/>
              <a:gd name="connsiteX8" fmla="*/ 820952 w 1426089"/>
              <a:gd name="connsiteY8" fmla="*/ 506639 h 596061"/>
              <a:gd name="connsiteX9" fmla="*/ 827303 w 1426089"/>
              <a:gd name="connsiteY9" fmla="*/ 504204 h 596061"/>
              <a:gd name="connsiteX10" fmla="*/ 1369046 w 1426089"/>
              <a:gd name="connsiteY10" fmla="*/ 504204 h 596061"/>
              <a:gd name="connsiteX11" fmla="*/ 1426089 w 1426089"/>
              <a:gd name="connsiteY11" fmla="*/ 447124 h 596061"/>
              <a:gd name="connsiteX12" fmla="*/ 1426089 w 1426089"/>
              <a:gd name="connsiteY12" fmla="*/ 57080 h 596061"/>
              <a:gd name="connsiteX13" fmla="*/ 1369046 w 1426089"/>
              <a:gd name="connsiteY13" fmla="*/ 0 h 596061"/>
              <a:gd name="connsiteX14" fmla="*/ 57044 w 1426089"/>
              <a:gd name="connsiteY14" fmla="*/ 0 h 596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6089" h="596061">
                <a:moveTo>
                  <a:pt x="57044" y="0"/>
                </a:moveTo>
                <a:cubicBezTo>
                  <a:pt x="25536" y="0"/>
                  <a:pt x="0" y="25556"/>
                  <a:pt x="0" y="57080"/>
                </a:cubicBezTo>
                <a:lnTo>
                  <a:pt x="0" y="447124"/>
                </a:lnTo>
                <a:cubicBezTo>
                  <a:pt x="0" y="478651"/>
                  <a:pt x="25536" y="504204"/>
                  <a:pt x="57044" y="504204"/>
                </a:cubicBezTo>
                <a:lnTo>
                  <a:pt x="608294" y="504204"/>
                </a:lnTo>
                <a:cubicBezTo>
                  <a:pt x="610642" y="504204"/>
                  <a:pt x="612905" y="505070"/>
                  <a:pt x="614644" y="506639"/>
                </a:cubicBezTo>
                <a:lnTo>
                  <a:pt x="711448" y="593629"/>
                </a:lnTo>
                <a:cubicBezTo>
                  <a:pt x="715060" y="596873"/>
                  <a:pt x="720536" y="596873"/>
                  <a:pt x="724149" y="593629"/>
                </a:cubicBezTo>
                <a:lnTo>
                  <a:pt x="820952" y="506639"/>
                </a:lnTo>
                <a:cubicBezTo>
                  <a:pt x="822692" y="505070"/>
                  <a:pt x="824955" y="504204"/>
                  <a:pt x="827303" y="504204"/>
                </a:cubicBezTo>
                <a:lnTo>
                  <a:pt x="1369046" y="504204"/>
                </a:lnTo>
                <a:cubicBezTo>
                  <a:pt x="1400553" y="504204"/>
                  <a:pt x="1426089" y="478651"/>
                  <a:pt x="1426089" y="447124"/>
                </a:cubicBezTo>
                <a:lnTo>
                  <a:pt x="1426089" y="57080"/>
                </a:lnTo>
                <a:cubicBezTo>
                  <a:pt x="1426089" y="25556"/>
                  <a:pt x="1400553" y="0"/>
                  <a:pt x="1369046" y="0"/>
                </a:cubicBezTo>
                <a:lnTo>
                  <a:pt x="57044" y="0"/>
                </a:lnTo>
                <a:close/>
              </a:path>
            </a:pathLst>
          </a:custGeom>
          <a:solidFill>
            <a:schemeClr val="bg1"/>
          </a:solidFill>
          <a:ln w="15875" cap="flat">
            <a:noFill/>
            <a:prstDash val="solid"/>
            <a:miter/>
          </a:ln>
          <a:effectLst>
            <a:outerShdw blurRad="1270000" dist="538574" dir="5400000" sx="93000" sy="93000" algn="ctr" rotWithShape="0">
              <a:srgbClr val="CBCFD8"/>
            </a:outerShdw>
          </a:effectLst>
        </p:spPr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200"/>
          </a:p>
        </p:txBody>
      </p:sp>
      <p:sp>
        <p:nvSpPr>
          <p:cNvPr id="43" name="Text 0"/>
          <p:cNvSpPr/>
          <p:nvPr/>
        </p:nvSpPr>
        <p:spPr>
          <a:xfrm>
            <a:off x="622300" y="637406"/>
            <a:ext cx="2489200" cy="368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200" kern="0" spc="88" dirty="0">
                <a:solidFill>
                  <a:srgbClr val="000000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Design Process</a:t>
            </a:r>
            <a:endParaRPr lang="en-US" sz="2200" dirty="0"/>
          </a:p>
        </p:txBody>
      </p:sp>
      <p:sp>
        <p:nvSpPr>
          <p:cNvPr id="44" name="Text 1"/>
          <p:cNvSpPr/>
          <p:nvPr/>
        </p:nvSpPr>
        <p:spPr>
          <a:xfrm>
            <a:off x="622300" y="1075556"/>
            <a:ext cx="958850" cy="298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b="1" kern="0" spc="72" dirty="0">
                <a:solidFill>
                  <a:srgbClr val="00000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设计流程</a:t>
            </a:r>
            <a:endParaRPr lang="en-US" dirty="0"/>
          </a:p>
        </p:txBody>
      </p:sp>
      <p:sp>
        <p:nvSpPr>
          <p:cNvPr id="45" name="Text 2"/>
          <p:cNvSpPr/>
          <p:nvPr/>
        </p:nvSpPr>
        <p:spPr>
          <a:xfrm>
            <a:off x="11220450" y="635000"/>
            <a:ext cx="336550" cy="13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00"/>
              </a:lnSpc>
            </a:pPr>
            <a:r>
              <a:rPr lang="en-US" sz="900" kern="0" spc="95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2022</a:t>
            </a:r>
            <a:endParaRPr lang="en-US" sz="900" dirty="0"/>
          </a:p>
        </p:txBody>
      </p:sp>
      <p:sp>
        <p:nvSpPr>
          <p:cNvPr id="46" name="Text 3"/>
          <p:cNvSpPr/>
          <p:nvPr/>
        </p:nvSpPr>
        <p:spPr>
          <a:xfrm>
            <a:off x="2514600" y="1930400"/>
            <a:ext cx="673100" cy="215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300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成为会员</a:t>
            </a:r>
            <a:endParaRPr lang="en-US" sz="1300" dirty="0"/>
          </a:p>
        </p:txBody>
      </p:sp>
      <p:sp>
        <p:nvSpPr>
          <p:cNvPr id="47" name="Text 4"/>
          <p:cNvSpPr/>
          <p:nvPr/>
        </p:nvSpPr>
        <p:spPr>
          <a:xfrm>
            <a:off x="2508250" y="4318000"/>
            <a:ext cx="673100" cy="215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300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成为会员</a:t>
            </a:r>
            <a:endParaRPr lang="en-US" sz="1300" dirty="0"/>
          </a:p>
        </p:txBody>
      </p:sp>
      <p:sp>
        <p:nvSpPr>
          <p:cNvPr id="48" name="Text 5"/>
          <p:cNvSpPr/>
          <p:nvPr/>
        </p:nvSpPr>
        <p:spPr>
          <a:xfrm>
            <a:off x="4441642" y="4332267"/>
            <a:ext cx="1003300" cy="215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300" dirty="0">
                <a:solidFill>
                  <a:srgbClr val="FFFFFF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关闭自动续费</a:t>
            </a:r>
            <a:endParaRPr lang="en-US" sz="1300" dirty="0"/>
          </a:p>
        </p:txBody>
      </p:sp>
      <p:sp>
        <p:nvSpPr>
          <p:cNvPr id="49" name="Text 6"/>
          <p:cNvSpPr/>
          <p:nvPr/>
        </p:nvSpPr>
        <p:spPr>
          <a:xfrm>
            <a:off x="6178550" y="4318000"/>
            <a:ext cx="774700" cy="215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300" dirty="0">
                <a:solidFill>
                  <a:srgbClr val="FFFFFF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解约后2周</a:t>
            </a:r>
            <a:endParaRPr lang="en-US" sz="1300" dirty="0"/>
          </a:p>
        </p:txBody>
      </p:sp>
      <p:sp>
        <p:nvSpPr>
          <p:cNvPr id="50" name="Text 7"/>
          <p:cNvSpPr/>
          <p:nvPr/>
        </p:nvSpPr>
        <p:spPr>
          <a:xfrm>
            <a:off x="4510670" y="1971440"/>
            <a:ext cx="844550" cy="215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300" dirty="0">
                <a:solidFill>
                  <a:srgbClr val="FFFFFF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过期前14天</a:t>
            </a:r>
            <a:endParaRPr lang="en-US" sz="1300" dirty="0"/>
          </a:p>
        </p:txBody>
      </p:sp>
      <p:sp>
        <p:nvSpPr>
          <p:cNvPr id="51" name="Text 8"/>
          <p:cNvSpPr/>
          <p:nvPr/>
        </p:nvSpPr>
        <p:spPr>
          <a:xfrm>
            <a:off x="5454650" y="3067050"/>
            <a:ext cx="1968500" cy="24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00"/>
              </a:lnSpc>
            </a:pPr>
            <a:r>
              <a:rPr lang="en-US" sz="1450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挽留+召回的触达黄金期</a:t>
            </a:r>
            <a:endParaRPr lang="en-US" sz="1450" dirty="0"/>
          </a:p>
        </p:txBody>
      </p:sp>
      <p:sp>
        <p:nvSpPr>
          <p:cNvPr id="52" name="Text 9"/>
          <p:cNvSpPr/>
          <p:nvPr/>
        </p:nvSpPr>
        <p:spPr>
          <a:xfrm>
            <a:off x="4451350" y="5461000"/>
            <a:ext cx="933450" cy="24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700"/>
              </a:lnSpc>
            </a:pPr>
            <a:r>
              <a:rPr lang="en-US" sz="1450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挽留关键点</a:t>
            </a:r>
            <a:endParaRPr lang="en-US" sz="1450" dirty="0"/>
          </a:p>
        </p:txBody>
      </p:sp>
      <p:sp>
        <p:nvSpPr>
          <p:cNvPr id="53" name="Text 10"/>
          <p:cNvSpPr/>
          <p:nvPr/>
        </p:nvSpPr>
        <p:spPr>
          <a:xfrm>
            <a:off x="8064500" y="5461000"/>
            <a:ext cx="933450" cy="24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700"/>
              </a:lnSpc>
            </a:pPr>
            <a:r>
              <a:rPr lang="en-US" sz="1450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召回持续期</a:t>
            </a:r>
            <a:endParaRPr lang="en-US" sz="1450" dirty="0"/>
          </a:p>
        </p:txBody>
      </p:sp>
      <p:sp>
        <p:nvSpPr>
          <p:cNvPr id="54" name="Text 11"/>
          <p:cNvSpPr/>
          <p:nvPr/>
        </p:nvSpPr>
        <p:spPr>
          <a:xfrm>
            <a:off x="10801350" y="5461000"/>
            <a:ext cx="933450" cy="24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700"/>
              </a:lnSpc>
            </a:pPr>
            <a:r>
              <a:rPr lang="en-US" sz="1450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新会员用户</a:t>
            </a:r>
            <a:endParaRPr lang="en-US" sz="1450" dirty="0"/>
          </a:p>
        </p:txBody>
      </p:sp>
      <p:sp>
        <p:nvSpPr>
          <p:cNvPr id="55" name="Text 12"/>
          <p:cNvSpPr/>
          <p:nvPr/>
        </p:nvSpPr>
        <p:spPr>
          <a:xfrm>
            <a:off x="4267200" y="5772150"/>
            <a:ext cx="1301750" cy="24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700"/>
              </a:lnSpc>
            </a:pPr>
            <a:r>
              <a:rPr lang="en-US" sz="1450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用户取消连续包</a:t>
            </a:r>
            <a:endParaRPr lang="en-US" sz="1450" dirty="0"/>
          </a:p>
        </p:txBody>
      </p:sp>
      <p:sp>
        <p:nvSpPr>
          <p:cNvPr id="56" name="Text 13"/>
          <p:cNvSpPr/>
          <p:nvPr/>
        </p:nvSpPr>
        <p:spPr>
          <a:xfrm>
            <a:off x="7512050" y="5772150"/>
            <a:ext cx="2038350" cy="24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700"/>
              </a:lnSpc>
            </a:pPr>
            <a:r>
              <a:rPr lang="en-US" sz="1450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以解约用户站外召回链路</a:t>
            </a:r>
            <a:endParaRPr lang="en-US" sz="1450" dirty="0"/>
          </a:p>
        </p:txBody>
      </p:sp>
      <p:sp>
        <p:nvSpPr>
          <p:cNvPr id="57" name="Text 14"/>
          <p:cNvSpPr/>
          <p:nvPr/>
        </p:nvSpPr>
        <p:spPr>
          <a:xfrm>
            <a:off x="8801100" y="3067050"/>
            <a:ext cx="933450" cy="24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00"/>
              </a:lnSpc>
            </a:pPr>
            <a:r>
              <a:rPr lang="en-US" sz="1450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召回持续期</a:t>
            </a:r>
            <a:endParaRPr lang="en-US" sz="1450" dirty="0"/>
          </a:p>
        </p:txBody>
      </p:sp>
      <p:sp>
        <p:nvSpPr>
          <p:cNvPr id="58" name="Text 15"/>
          <p:cNvSpPr/>
          <p:nvPr/>
        </p:nvSpPr>
        <p:spPr>
          <a:xfrm>
            <a:off x="10795000" y="3067050"/>
            <a:ext cx="933450" cy="24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00"/>
              </a:lnSpc>
            </a:pPr>
            <a:r>
              <a:rPr lang="en-US" sz="1450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新会员用户</a:t>
            </a:r>
            <a:endParaRPr lang="en-US" sz="1450" dirty="0"/>
          </a:p>
        </p:txBody>
      </p:sp>
      <p:sp>
        <p:nvSpPr>
          <p:cNvPr id="59" name="Text 16"/>
          <p:cNvSpPr/>
          <p:nvPr/>
        </p:nvSpPr>
        <p:spPr>
          <a:xfrm>
            <a:off x="6626154" y="1966893"/>
            <a:ext cx="609600" cy="215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300" dirty="0">
                <a:solidFill>
                  <a:srgbClr val="FFFFFF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过期0天</a:t>
            </a:r>
            <a:endParaRPr lang="en-US" sz="1300" dirty="0"/>
          </a:p>
        </p:txBody>
      </p:sp>
      <p:sp>
        <p:nvSpPr>
          <p:cNvPr id="60" name="Text 17"/>
          <p:cNvSpPr/>
          <p:nvPr/>
        </p:nvSpPr>
        <p:spPr>
          <a:xfrm>
            <a:off x="7648645" y="1957367"/>
            <a:ext cx="774700" cy="215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300" dirty="0">
                <a:solidFill>
                  <a:srgbClr val="FFFFFF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过期后7天</a:t>
            </a:r>
            <a:endParaRPr lang="en-US" sz="1300" dirty="0"/>
          </a:p>
        </p:txBody>
      </p:sp>
      <p:sp>
        <p:nvSpPr>
          <p:cNvPr id="61" name="Text 18"/>
          <p:cNvSpPr/>
          <p:nvPr/>
        </p:nvSpPr>
        <p:spPr>
          <a:xfrm>
            <a:off x="10176963" y="1966091"/>
            <a:ext cx="711200" cy="215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300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过期90天</a:t>
            </a:r>
            <a:endParaRPr lang="en-US" sz="1300" dirty="0"/>
          </a:p>
        </p:txBody>
      </p:sp>
      <p:sp>
        <p:nvSpPr>
          <p:cNvPr id="63" name="Text 20"/>
          <p:cNvSpPr/>
          <p:nvPr/>
        </p:nvSpPr>
        <p:spPr>
          <a:xfrm>
            <a:off x="996950" y="2531675"/>
            <a:ext cx="1168400" cy="215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00"/>
              </a:lnSpc>
            </a:pPr>
            <a:r>
              <a:rPr lang="en-US" sz="1300" b="1" dirty="0">
                <a:solidFill>
                  <a:srgbClr val="17235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非连续包月用户</a:t>
            </a:r>
            <a:endParaRPr lang="en-US" sz="1300" dirty="0"/>
          </a:p>
        </p:txBody>
      </p:sp>
      <p:sp>
        <p:nvSpPr>
          <p:cNvPr id="64" name="Text 21"/>
          <p:cNvSpPr/>
          <p:nvPr/>
        </p:nvSpPr>
        <p:spPr>
          <a:xfrm>
            <a:off x="1079500" y="4933950"/>
            <a:ext cx="1003300" cy="215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00"/>
              </a:lnSpc>
            </a:pPr>
            <a:r>
              <a:rPr lang="en-US" sz="1300" b="1" dirty="0">
                <a:solidFill>
                  <a:srgbClr val="17235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连续包月用户</a:t>
            </a:r>
            <a:endParaRPr lang="en-US" sz="1300" dirty="0"/>
          </a:p>
        </p:txBody>
      </p:sp>
      <p:sp>
        <p:nvSpPr>
          <p:cNvPr id="66" name="任意形状 65">
            <a:extLst>
              <a:ext uri="{FF2B5EF4-FFF2-40B4-BE49-F238E27FC236}">
                <a16:creationId xmlns:a16="http://schemas.microsoft.com/office/drawing/2014/main" id="{69049B97-6556-AB65-B889-EA2A640BCBA9}"/>
              </a:ext>
            </a:extLst>
          </p:cNvPr>
          <p:cNvSpPr/>
          <p:nvPr/>
        </p:nvSpPr>
        <p:spPr>
          <a:xfrm>
            <a:off x="10057200" y="4246373"/>
            <a:ext cx="950726" cy="397374"/>
          </a:xfrm>
          <a:custGeom>
            <a:avLst/>
            <a:gdLst>
              <a:gd name="connsiteX0" fmla="*/ 57044 w 1426089"/>
              <a:gd name="connsiteY0" fmla="*/ 0 h 596061"/>
              <a:gd name="connsiteX1" fmla="*/ 0 w 1426089"/>
              <a:gd name="connsiteY1" fmla="*/ 57080 h 596061"/>
              <a:gd name="connsiteX2" fmla="*/ 0 w 1426089"/>
              <a:gd name="connsiteY2" fmla="*/ 447124 h 596061"/>
              <a:gd name="connsiteX3" fmla="*/ 57044 w 1426089"/>
              <a:gd name="connsiteY3" fmla="*/ 504204 h 596061"/>
              <a:gd name="connsiteX4" fmla="*/ 608294 w 1426089"/>
              <a:gd name="connsiteY4" fmla="*/ 504204 h 596061"/>
              <a:gd name="connsiteX5" fmla="*/ 614644 w 1426089"/>
              <a:gd name="connsiteY5" fmla="*/ 506639 h 596061"/>
              <a:gd name="connsiteX6" fmla="*/ 711448 w 1426089"/>
              <a:gd name="connsiteY6" fmla="*/ 593629 h 596061"/>
              <a:gd name="connsiteX7" fmla="*/ 724149 w 1426089"/>
              <a:gd name="connsiteY7" fmla="*/ 593629 h 596061"/>
              <a:gd name="connsiteX8" fmla="*/ 820952 w 1426089"/>
              <a:gd name="connsiteY8" fmla="*/ 506639 h 596061"/>
              <a:gd name="connsiteX9" fmla="*/ 827303 w 1426089"/>
              <a:gd name="connsiteY9" fmla="*/ 504204 h 596061"/>
              <a:gd name="connsiteX10" fmla="*/ 1369046 w 1426089"/>
              <a:gd name="connsiteY10" fmla="*/ 504204 h 596061"/>
              <a:gd name="connsiteX11" fmla="*/ 1426089 w 1426089"/>
              <a:gd name="connsiteY11" fmla="*/ 447124 h 596061"/>
              <a:gd name="connsiteX12" fmla="*/ 1426089 w 1426089"/>
              <a:gd name="connsiteY12" fmla="*/ 57080 h 596061"/>
              <a:gd name="connsiteX13" fmla="*/ 1369046 w 1426089"/>
              <a:gd name="connsiteY13" fmla="*/ 0 h 596061"/>
              <a:gd name="connsiteX14" fmla="*/ 57044 w 1426089"/>
              <a:gd name="connsiteY14" fmla="*/ 0 h 596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6089" h="596061">
                <a:moveTo>
                  <a:pt x="57044" y="0"/>
                </a:moveTo>
                <a:cubicBezTo>
                  <a:pt x="25536" y="0"/>
                  <a:pt x="0" y="25556"/>
                  <a:pt x="0" y="57080"/>
                </a:cubicBezTo>
                <a:lnTo>
                  <a:pt x="0" y="447124"/>
                </a:lnTo>
                <a:cubicBezTo>
                  <a:pt x="0" y="478651"/>
                  <a:pt x="25536" y="504204"/>
                  <a:pt x="57044" y="504204"/>
                </a:cubicBezTo>
                <a:lnTo>
                  <a:pt x="608294" y="504204"/>
                </a:lnTo>
                <a:cubicBezTo>
                  <a:pt x="610642" y="504204"/>
                  <a:pt x="612905" y="505070"/>
                  <a:pt x="614644" y="506639"/>
                </a:cubicBezTo>
                <a:lnTo>
                  <a:pt x="711448" y="593629"/>
                </a:lnTo>
                <a:cubicBezTo>
                  <a:pt x="715060" y="596873"/>
                  <a:pt x="720536" y="596873"/>
                  <a:pt x="724149" y="593629"/>
                </a:cubicBezTo>
                <a:lnTo>
                  <a:pt x="820952" y="506639"/>
                </a:lnTo>
                <a:cubicBezTo>
                  <a:pt x="822692" y="505070"/>
                  <a:pt x="824955" y="504204"/>
                  <a:pt x="827303" y="504204"/>
                </a:cubicBezTo>
                <a:lnTo>
                  <a:pt x="1369046" y="504204"/>
                </a:lnTo>
                <a:cubicBezTo>
                  <a:pt x="1400553" y="504204"/>
                  <a:pt x="1426089" y="478651"/>
                  <a:pt x="1426089" y="447124"/>
                </a:cubicBezTo>
                <a:lnTo>
                  <a:pt x="1426089" y="57080"/>
                </a:lnTo>
                <a:cubicBezTo>
                  <a:pt x="1426089" y="25556"/>
                  <a:pt x="1400553" y="0"/>
                  <a:pt x="1369046" y="0"/>
                </a:cubicBezTo>
                <a:lnTo>
                  <a:pt x="57044" y="0"/>
                </a:lnTo>
                <a:close/>
              </a:path>
            </a:pathLst>
          </a:custGeom>
          <a:solidFill>
            <a:schemeClr val="bg1"/>
          </a:solidFill>
          <a:ln w="15875" cap="flat">
            <a:noFill/>
            <a:prstDash val="solid"/>
            <a:miter/>
          </a:ln>
          <a:effectLst>
            <a:outerShdw blurRad="1270000" dist="538574" dir="5400000" sx="93000" sy="93000" algn="ctr" rotWithShape="0">
              <a:srgbClr val="CBCFD8"/>
            </a:outerShdw>
          </a:effectLst>
        </p:spPr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200"/>
          </a:p>
        </p:txBody>
      </p:sp>
      <p:sp>
        <p:nvSpPr>
          <p:cNvPr id="67" name="Text 18">
            <a:extLst>
              <a:ext uri="{FF2B5EF4-FFF2-40B4-BE49-F238E27FC236}">
                <a16:creationId xmlns:a16="http://schemas.microsoft.com/office/drawing/2014/main" id="{9E509CDC-1A40-4892-9F19-38D56B37D406}"/>
              </a:ext>
            </a:extLst>
          </p:cNvPr>
          <p:cNvSpPr/>
          <p:nvPr/>
        </p:nvSpPr>
        <p:spPr>
          <a:xfrm>
            <a:off x="10176963" y="4341082"/>
            <a:ext cx="711200" cy="215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300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过期90天</a:t>
            </a:r>
            <a:endParaRPr lang="en-US" sz="130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0" name="圆角矩形 59">
            <a:extLst>
              <a:ext uri="{FF2B5EF4-FFF2-40B4-BE49-F238E27FC236}">
                <a16:creationId xmlns:a16="http://schemas.microsoft.com/office/drawing/2014/main" id="{0C8F0D62-FAD6-2712-44FE-96C71B8CD634}"/>
              </a:ext>
            </a:extLst>
          </p:cNvPr>
          <p:cNvSpPr/>
          <p:nvPr/>
        </p:nvSpPr>
        <p:spPr>
          <a:xfrm>
            <a:off x="657726" y="1583631"/>
            <a:ext cx="10908632" cy="4639369"/>
          </a:xfrm>
          <a:prstGeom prst="roundRect">
            <a:avLst>
              <a:gd name="adj" fmla="val 6742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  <a:effectLst>
            <a:outerShdw blurRad="790178" dist="38100" dir="5400000" algn="t" rotWithShape="0">
              <a:schemeClr val="accent1">
                <a:lumMod val="60000"/>
                <a:lumOff val="40000"/>
                <a:alpha val="3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48" name="Image 4" descr="preencoded.png"/>
          <p:cNvSpPr/>
          <p:nvPr/>
        </p:nvSpPr>
        <p:spPr>
          <a:xfrm>
            <a:off x="4921250" y="3346450"/>
            <a:ext cx="5664200" cy="1390650"/>
          </a:xfrm>
          <a:custGeom>
            <a:avLst/>
            <a:gdLst>
              <a:gd name="connsiteX0" fmla="*/ 0 w 8496300"/>
              <a:gd name="connsiteY0" fmla="*/ 0 h 2085975"/>
              <a:gd name="connsiteX1" fmla="*/ 2486025 w 8496300"/>
              <a:gd name="connsiteY1" fmla="*/ 0 h 2085975"/>
              <a:gd name="connsiteX2" fmla="*/ 0 w 8496300"/>
              <a:gd name="connsiteY2" fmla="*/ 2085975 h 2085975"/>
              <a:gd name="connsiteX3" fmla="*/ 2486025 w 8496300"/>
              <a:gd name="connsiteY3" fmla="*/ 2085975 h 2085975"/>
              <a:gd name="connsiteX4" fmla="*/ 3267075 w 8496300"/>
              <a:gd name="connsiteY4" fmla="*/ 0 h 2085975"/>
              <a:gd name="connsiteX5" fmla="*/ 5715000 w 8496300"/>
              <a:gd name="connsiteY5" fmla="*/ 0 h 2085975"/>
              <a:gd name="connsiteX6" fmla="*/ 3267075 w 8496300"/>
              <a:gd name="connsiteY6" fmla="*/ 2085975 h 2085975"/>
              <a:gd name="connsiteX7" fmla="*/ 5715000 w 8496300"/>
              <a:gd name="connsiteY7" fmla="*/ 2085975 h 2085975"/>
              <a:gd name="connsiteX8" fmla="*/ 6315075 w 8496300"/>
              <a:gd name="connsiteY8" fmla="*/ 0 h 2085975"/>
              <a:gd name="connsiteX9" fmla="*/ 7453313 w 8496300"/>
              <a:gd name="connsiteY9" fmla="*/ 0 h 2085975"/>
              <a:gd name="connsiteX10" fmla="*/ 8496300 w 8496300"/>
              <a:gd name="connsiteY10" fmla="*/ 1042988 h 2085975"/>
              <a:gd name="connsiteX11" fmla="*/ 8496300 w 8496300"/>
              <a:gd name="connsiteY11" fmla="*/ 1042988 h 2085975"/>
              <a:gd name="connsiteX12" fmla="*/ 7453313 w 8496300"/>
              <a:gd name="connsiteY12" fmla="*/ 2085975 h 2085975"/>
              <a:gd name="connsiteX13" fmla="*/ 6376988 w 8496300"/>
              <a:gd name="connsiteY13" fmla="*/ 2085975 h 2085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496300" h="2085975">
                <a:moveTo>
                  <a:pt x="0" y="0"/>
                </a:moveTo>
                <a:lnTo>
                  <a:pt x="2486025" y="0"/>
                </a:lnTo>
                <a:moveTo>
                  <a:pt x="0" y="2085975"/>
                </a:moveTo>
                <a:lnTo>
                  <a:pt x="2486025" y="2085975"/>
                </a:lnTo>
                <a:moveTo>
                  <a:pt x="3267075" y="0"/>
                </a:moveTo>
                <a:lnTo>
                  <a:pt x="5715000" y="0"/>
                </a:lnTo>
                <a:moveTo>
                  <a:pt x="3267075" y="2085975"/>
                </a:moveTo>
                <a:lnTo>
                  <a:pt x="5715000" y="2085975"/>
                </a:lnTo>
                <a:moveTo>
                  <a:pt x="6315075" y="0"/>
                </a:moveTo>
                <a:lnTo>
                  <a:pt x="7453313" y="0"/>
                </a:lnTo>
                <a:cubicBezTo>
                  <a:pt x="8029337" y="0"/>
                  <a:pt x="8496300" y="466961"/>
                  <a:pt x="8496300" y="1042988"/>
                </a:cubicBezTo>
                <a:lnTo>
                  <a:pt x="8496300" y="1042988"/>
                </a:lnTo>
                <a:cubicBezTo>
                  <a:pt x="8496300" y="1619012"/>
                  <a:pt x="8029337" y="2085975"/>
                  <a:pt x="7453313" y="2085975"/>
                </a:cubicBezTo>
                <a:lnTo>
                  <a:pt x="6376988" y="2085975"/>
                </a:lnTo>
              </a:path>
            </a:pathLst>
          </a:custGeom>
          <a:noFill/>
          <a:ln w="38100" cap="flat">
            <a:solidFill>
              <a:srgbClr val="485664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9" name="Image 5" descr="preencoded.png"/>
          <p:cNvSpPr/>
          <p:nvPr/>
        </p:nvSpPr>
        <p:spPr>
          <a:xfrm>
            <a:off x="3439121" y="3352134"/>
            <a:ext cx="1227019" cy="1384966"/>
          </a:xfrm>
          <a:custGeom>
            <a:avLst/>
            <a:gdLst>
              <a:gd name="connsiteX0" fmla="*/ 1840530 w 1840529"/>
              <a:gd name="connsiteY0" fmla="*/ 0 h 2077449"/>
              <a:gd name="connsiteX1" fmla="*/ 1040804 w 1840529"/>
              <a:gd name="connsiteY1" fmla="*/ 0 h 2077449"/>
              <a:gd name="connsiteX2" fmla="*/ 0 w 1840529"/>
              <a:gd name="connsiteY2" fmla="*/ 1038726 h 2077449"/>
              <a:gd name="connsiteX3" fmla="*/ 0 w 1840529"/>
              <a:gd name="connsiteY3" fmla="*/ 1038726 h 2077449"/>
              <a:gd name="connsiteX4" fmla="*/ 1040804 w 1840529"/>
              <a:gd name="connsiteY4" fmla="*/ 2077449 h 2077449"/>
              <a:gd name="connsiteX5" fmla="*/ 1840530 w 1840529"/>
              <a:gd name="connsiteY5" fmla="*/ 2077449 h 2077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0529" h="2077449">
                <a:moveTo>
                  <a:pt x="1840530" y="0"/>
                </a:moveTo>
                <a:lnTo>
                  <a:pt x="1040804" y="0"/>
                </a:lnTo>
                <a:cubicBezTo>
                  <a:pt x="465985" y="0"/>
                  <a:pt x="0" y="465054"/>
                  <a:pt x="0" y="1038726"/>
                </a:cubicBezTo>
                <a:lnTo>
                  <a:pt x="0" y="1038726"/>
                </a:lnTo>
                <a:cubicBezTo>
                  <a:pt x="0" y="1612400"/>
                  <a:pt x="465986" y="2077449"/>
                  <a:pt x="1040804" y="2077449"/>
                </a:cubicBezTo>
                <a:lnTo>
                  <a:pt x="1840530" y="2077449"/>
                </a:lnTo>
              </a:path>
            </a:pathLst>
          </a:custGeom>
          <a:noFill/>
          <a:ln w="18953" cap="flat">
            <a:solidFill>
              <a:srgbClr val="485664"/>
            </a:solidFill>
            <a:custDash>
              <a:ds d="600000" sp="600000"/>
            </a:custDash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003055" y="2801039"/>
            <a:ext cx="1445828" cy="1445831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105947" y="2801039"/>
            <a:ext cx="1445828" cy="1445831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208826" y="2801039"/>
            <a:ext cx="1445828" cy="1445831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003055" y="4195087"/>
            <a:ext cx="1445828" cy="1445831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105947" y="4195087"/>
            <a:ext cx="1445828" cy="1445831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8208826" y="4195087"/>
            <a:ext cx="1445828" cy="1445831"/>
          </a:xfrm>
          <a:prstGeom prst="rect">
            <a:avLst/>
          </a:prstGeom>
        </p:spPr>
      </p:pic>
      <p:sp>
        <p:nvSpPr>
          <p:cNvPr id="53" name="Image 15" descr="preencoded.png"/>
          <p:cNvSpPr/>
          <p:nvPr/>
        </p:nvSpPr>
        <p:spPr>
          <a:xfrm>
            <a:off x="4501313" y="3298869"/>
            <a:ext cx="49966" cy="99940"/>
          </a:xfrm>
          <a:custGeom>
            <a:avLst/>
            <a:gdLst>
              <a:gd name="connsiteX0" fmla="*/ 0 w 74949"/>
              <a:gd name="connsiteY0" fmla="*/ 0 h 149910"/>
              <a:gd name="connsiteX1" fmla="*/ 74949 w 74949"/>
              <a:gd name="connsiteY1" fmla="*/ 74955 h 149910"/>
              <a:gd name="connsiteX2" fmla="*/ 0 w 74949"/>
              <a:gd name="connsiteY2" fmla="*/ 149910 h 14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949" h="149910">
                <a:moveTo>
                  <a:pt x="0" y="0"/>
                </a:moveTo>
                <a:lnTo>
                  <a:pt x="74949" y="74955"/>
                </a:lnTo>
                <a:lnTo>
                  <a:pt x="0" y="149910"/>
                </a:lnTo>
              </a:path>
            </a:pathLst>
          </a:custGeom>
          <a:noFill/>
          <a:ln w="36195" cap="flat">
            <a:solidFill>
              <a:srgbClr val="475665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4" name="Image 16" descr="preencoded.png"/>
          <p:cNvSpPr/>
          <p:nvPr/>
        </p:nvSpPr>
        <p:spPr>
          <a:xfrm>
            <a:off x="6533313" y="3298869"/>
            <a:ext cx="49966" cy="99940"/>
          </a:xfrm>
          <a:custGeom>
            <a:avLst/>
            <a:gdLst>
              <a:gd name="connsiteX0" fmla="*/ 0 w 74949"/>
              <a:gd name="connsiteY0" fmla="*/ 0 h 149910"/>
              <a:gd name="connsiteX1" fmla="*/ 74949 w 74949"/>
              <a:gd name="connsiteY1" fmla="*/ 74955 h 149910"/>
              <a:gd name="connsiteX2" fmla="*/ 0 w 74949"/>
              <a:gd name="connsiteY2" fmla="*/ 149910 h 14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949" h="149910">
                <a:moveTo>
                  <a:pt x="0" y="0"/>
                </a:moveTo>
                <a:lnTo>
                  <a:pt x="74949" y="74955"/>
                </a:lnTo>
                <a:lnTo>
                  <a:pt x="0" y="149910"/>
                </a:lnTo>
              </a:path>
            </a:pathLst>
          </a:custGeom>
          <a:noFill/>
          <a:ln w="36195" cap="flat">
            <a:solidFill>
              <a:srgbClr val="475665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5" name="Image 17" descr="preencoded.png"/>
          <p:cNvSpPr/>
          <p:nvPr/>
        </p:nvSpPr>
        <p:spPr>
          <a:xfrm>
            <a:off x="8679613" y="3298869"/>
            <a:ext cx="49966" cy="99940"/>
          </a:xfrm>
          <a:custGeom>
            <a:avLst/>
            <a:gdLst>
              <a:gd name="connsiteX0" fmla="*/ 0 w 74949"/>
              <a:gd name="connsiteY0" fmla="*/ 0 h 149910"/>
              <a:gd name="connsiteX1" fmla="*/ 74949 w 74949"/>
              <a:gd name="connsiteY1" fmla="*/ 74955 h 149910"/>
              <a:gd name="connsiteX2" fmla="*/ 0 w 74949"/>
              <a:gd name="connsiteY2" fmla="*/ 149910 h 14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949" h="149910">
                <a:moveTo>
                  <a:pt x="0" y="0"/>
                </a:moveTo>
                <a:lnTo>
                  <a:pt x="74949" y="74955"/>
                </a:lnTo>
                <a:lnTo>
                  <a:pt x="0" y="149910"/>
                </a:lnTo>
              </a:path>
            </a:pathLst>
          </a:custGeom>
          <a:noFill/>
          <a:ln w="36195" cap="flat">
            <a:solidFill>
              <a:srgbClr val="475665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6" name="Image 18" descr="preencoded.png"/>
          <p:cNvSpPr/>
          <p:nvPr/>
        </p:nvSpPr>
        <p:spPr>
          <a:xfrm>
            <a:off x="9176087" y="4689519"/>
            <a:ext cx="49966" cy="99940"/>
          </a:xfrm>
          <a:custGeom>
            <a:avLst/>
            <a:gdLst>
              <a:gd name="connsiteX0" fmla="*/ 74949 w 74949"/>
              <a:gd name="connsiteY0" fmla="*/ 0 h 149910"/>
              <a:gd name="connsiteX1" fmla="*/ 0 w 74949"/>
              <a:gd name="connsiteY1" fmla="*/ 74955 h 149910"/>
              <a:gd name="connsiteX2" fmla="*/ 74949 w 74949"/>
              <a:gd name="connsiteY2" fmla="*/ 149910 h 14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949" h="149910">
                <a:moveTo>
                  <a:pt x="74949" y="0"/>
                </a:moveTo>
                <a:lnTo>
                  <a:pt x="0" y="74955"/>
                </a:lnTo>
                <a:lnTo>
                  <a:pt x="74949" y="149910"/>
                </a:lnTo>
              </a:path>
            </a:pathLst>
          </a:custGeom>
          <a:noFill/>
          <a:ln w="36195" cap="flat">
            <a:solidFill>
              <a:srgbClr val="475665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7" name="Image 19" descr="preencoded.png"/>
          <p:cNvSpPr/>
          <p:nvPr/>
        </p:nvSpPr>
        <p:spPr>
          <a:xfrm>
            <a:off x="7093287" y="4689519"/>
            <a:ext cx="49966" cy="99940"/>
          </a:xfrm>
          <a:custGeom>
            <a:avLst/>
            <a:gdLst>
              <a:gd name="connsiteX0" fmla="*/ 74949 w 74949"/>
              <a:gd name="connsiteY0" fmla="*/ 0 h 149910"/>
              <a:gd name="connsiteX1" fmla="*/ 0 w 74949"/>
              <a:gd name="connsiteY1" fmla="*/ 74955 h 149910"/>
              <a:gd name="connsiteX2" fmla="*/ 74949 w 74949"/>
              <a:gd name="connsiteY2" fmla="*/ 149910 h 14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949" h="149910">
                <a:moveTo>
                  <a:pt x="74949" y="0"/>
                </a:moveTo>
                <a:lnTo>
                  <a:pt x="0" y="74955"/>
                </a:lnTo>
                <a:lnTo>
                  <a:pt x="74949" y="149910"/>
                </a:lnTo>
              </a:path>
            </a:pathLst>
          </a:custGeom>
          <a:noFill/>
          <a:ln w="36195" cap="flat">
            <a:solidFill>
              <a:srgbClr val="475665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8" name="Image 20" descr="preencoded.png"/>
          <p:cNvSpPr/>
          <p:nvPr/>
        </p:nvSpPr>
        <p:spPr>
          <a:xfrm>
            <a:off x="4921587" y="4689519"/>
            <a:ext cx="49966" cy="99940"/>
          </a:xfrm>
          <a:custGeom>
            <a:avLst/>
            <a:gdLst>
              <a:gd name="connsiteX0" fmla="*/ 74949 w 74949"/>
              <a:gd name="connsiteY0" fmla="*/ 0 h 149910"/>
              <a:gd name="connsiteX1" fmla="*/ 0 w 74949"/>
              <a:gd name="connsiteY1" fmla="*/ 74955 h 149910"/>
              <a:gd name="connsiteX2" fmla="*/ 74949 w 74949"/>
              <a:gd name="connsiteY2" fmla="*/ 149910 h 14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949" h="149910">
                <a:moveTo>
                  <a:pt x="74949" y="0"/>
                </a:moveTo>
                <a:lnTo>
                  <a:pt x="0" y="74955"/>
                </a:lnTo>
                <a:lnTo>
                  <a:pt x="74949" y="149910"/>
                </a:lnTo>
              </a:path>
            </a:pathLst>
          </a:custGeom>
          <a:noFill/>
          <a:ln w="36195" cap="flat">
            <a:solidFill>
              <a:srgbClr val="475665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24" name="Text 0"/>
          <p:cNvSpPr/>
          <p:nvPr/>
        </p:nvSpPr>
        <p:spPr>
          <a:xfrm>
            <a:off x="5454650" y="635000"/>
            <a:ext cx="1060450" cy="27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45"/>
              </a:lnSpc>
            </a:pPr>
            <a:r>
              <a:rPr lang="en-US" sz="1350" b="1" kern="0" spc="20" dirty="0">
                <a:solidFill>
                  <a:srgbClr val="2D4EFF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每次交付至少</a:t>
            </a:r>
            <a:endParaRPr lang="en-US" sz="1350" dirty="0"/>
          </a:p>
        </p:txBody>
      </p:sp>
      <p:sp>
        <p:nvSpPr>
          <p:cNvPr id="25" name="Text 1"/>
          <p:cNvSpPr/>
          <p:nvPr/>
        </p:nvSpPr>
        <p:spPr>
          <a:xfrm>
            <a:off x="4464050" y="958850"/>
            <a:ext cx="3041650" cy="444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100"/>
              </a:lnSpc>
            </a:pPr>
            <a:r>
              <a:rPr lang="en-US" sz="2650" dirty="0">
                <a:solidFill>
                  <a:srgbClr val="000000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易用性度量行动指南</a:t>
            </a:r>
            <a:endParaRPr lang="en-US" sz="2650" dirty="0"/>
          </a:p>
        </p:txBody>
      </p:sp>
      <p:sp>
        <p:nvSpPr>
          <p:cNvPr id="26" name="Text 2"/>
          <p:cNvSpPr/>
          <p:nvPr/>
        </p:nvSpPr>
        <p:spPr>
          <a:xfrm>
            <a:off x="4546600" y="2495550"/>
            <a:ext cx="895350" cy="292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50"/>
              </a:lnSpc>
            </a:pPr>
            <a:r>
              <a:rPr lang="en-US" sz="1737" dirty="0">
                <a:solidFill>
                  <a:srgbClr val="010101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制定任务</a:t>
            </a:r>
            <a:endParaRPr lang="en-US" sz="1737" dirty="0"/>
          </a:p>
        </p:txBody>
      </p:sp>
      <p:sp>
        <p:nvSpPr>
          <p:cNvPr id="27" name="Text 3"/>
          <p:cNvSpPr/>
          <p:nvPr/>
        </p:nvSpPr>
        <p:spPr>
          <a:xfrm>
            <a:off x="1104900" y="3663950"/>
            <a:ext cx="17907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81"/>
              </a:lnSpc>
            </a:pPr>
            <a:r>
              <a:rPr lang="en-US" sz="2000" b="1" dirty="0">
                <a:solidFill>
                  <a:srgbClr val="2D4EFF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保障在业务中的
规范运行和落地</a:t>
            </a:r>
            <a:endParaRPr lang="en-US" sz="2000" dirty="0"/>
          </a:p>
        </p:txBody>
      </p:sp>
      <p:sp>
        <p:nvSpPr>
          <p:cNvPr id="28" name="Text 4"/>
          <p:cNvSpPr/>
          <p:nvPr/>
        </p:nvSpPr>
        <p:spPr>
          <a:xfrm>
            <a:off x="4546600" y="2834216"/>
            <a:ext cx="1263650" cy="196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1178" dirty="0">
                <a:solidFill>
                  <a:srgbClr val="010101"/>
                </a:solidFill>
                <a:latin typeface="OPPOSans L" pitchFamily="34" charset="0"/>
                <a:ea typeface="OPPOSans L" pitchFamily="34" charset="-122"/>
                <a:cs typeface="OPPOSans L" pitchFamily="34" charset="-120"/>
              </a:rPr>
              <a:t>核心任务/访谈剧本</a:t>
            </a:r>
            <a:endParaRPr lang="en-US" sz="1178" dirty="0"/>
          </a:p>
        </p:txBody>
      </p:sp>
      <p:sp>
        <p:nvSpPr>
          <p:cNvPr id="29" name="Text 5"/>
          <p:cNvSpPr/>
          <p:nvPr/>
        </p:nvSpPr>
        <p:spPr>
          <a:xfrm>
            <a:off x="3816350" y="3905250"/>
            <a:ext cx="742950" cy="24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US" sz="1427" dirty="0">
                <a:solidFill>
                  <a:srgbClr val="010101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定期执行</a:t>
            </a:r>
            <a:endParaRPr lang="en-US" sz="1427" dirty="0"/>
          </a:p>
        </p:txBody>
      </p:sp>
      <p:sp>
        <p:nvSpPr>
          <p:cNvPr id="30" name="Text 6"/>
          <p:cNvSpPr/>
          <p:nvPr/>
        </p:nvSpPr>
        <p:spPr>
          <a:xfrm>
            <a:off x="4673600" y="3238500"/>
            <a:ext cx="88900" cy="215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14"/>
              </a:lnSpc>
            </a:pPr>
            <a:r>
              <a:rPr lang="en-US" sz="1150" dirty="0">
                <a:solidFill>
                  <a:srgbClr val="FFFFFF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1</a:t>
            </a:r>
            <a:endParaRPr lang="en-US" sz="1150" dirty="0"/>
          </a:p>
        </p:txBody>
      </p:sp>
      <p:sp>
        <p:nvSpPr>
          <p:cNvPr id="31" name="Text 7"/>
          <p:cNvSpPr/>
          <p:nvPr/>
        </p:nvSpPr>
        <p:spPr>
          <a:xfrm>
            <a:off x="4673600" y="4616450"/>
            <a:ext cx="88900" cy="215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14"/>
              </a:lnSpc>
            </a:pPr>
            <a:r>
              <a:rPr lang="en-US" sz="1150" dirty="0">
                <a:solidFill>
                  <a:srgbClr val="FFFFFF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1</a:t>
            </a:r>
            <a:endParaRPr lang="en-US" sz="1150" dirty="0"/>
          </a:p>
        </p:txBody>
      </p:sp>
      <p:sp>
        <p:nvSpPr>
          <p:cNvPr id="32" name="Text 8"/>
          <p:cNvSpPr/>
          <p:nvPr/>
        </p:nvSpPr>
        <p:spPr>
          <a:xfrm>
            <a:off x="6775450" y="3238500"/>
            <a:ext cx="88900" cy="215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14"/>
              </a:lnSpc>
            </a:pPr>
            <a:r>
              <a:rPr lang="en-US" sz="1150" dirty="0">
                <a:solidFill>
                  <a:srgbClr val="FFFFFF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1</a:t>
            </a:r>
            <a:endParaRPr lang="en-US" sz="1150" dirty="0"/>
          </a:p>
        </p:txBody>
      </p:sp>
      <p:sp>
        <p:nvSpPr>
          <p:cNvPr id="33" name="Text 9"/>
          <p:cNvSpPr/>
          <p:nvPr/>
        </p:nvSpPr>
        <p:spPr>
          <a:xfrm>
            <a:off x="8870950" y="3238500"/>
            <a:ext cx="114300" cy="215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14"/>
              </a:lnSpc>
            </a:pPr>
            <a:r>
              <a:rPr lang="en-US" sz="1150" dirty="0">
                <a:solidFill>
                  <a:srgbClr val="FFFFFF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2</a:t>
            </a:r>
            <a:endParaRPr lang="en-US" sz="1150" dirty="0"/>
          </a:p>
        </p:txBody>
      </p:sp>
      <p:sp>
        <p:nvSpPr>
          <p:cNvPr id="34" name="Text 10"/>
          <p:cNvSpPr/>
          <p:nvPr/>
        </p:nvSpPr>
        <p:spPr>
          <a:xfrm>
            <a:off x="8870950" y="4616450"/>
            <a:ext cx="114300" cy="215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14"/>
              </a:lnSpc>
            </a:pPr>
            <a:r>
              <a:rPr lang="en-US" sz="1150" dirty="0">
                <a:solidFill>
                  <a:srgbClr val="FFFFFF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3</a:t>
            </a:r>
            <a:endParaRPr lang="en-US" sz="1150" dirty="0"/>
          </a:p>
        </p:txBody>
      </p:sp>
      <p:sp>
        <p:nvSpPr>
          <p:cNvPr id="35" name="Text 11"/>
          <p:cNvSpPr/>
          <p:nvPr/>
        </p:nvSpPr>
        <p:spPr>
          <a:xfrm>
            <a:off x="6775450" y="4616450"/>
            <a:ext cx="88900" cy="215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14"/>
              </a:lnSpc>
            </a:pPr>
            <a:r>
              <a:rPr lang="en-US" sz="1150" dirty="0">
                <a:solidFill>
                  <a:srgbClr val="FFFFFF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1</a:t>
            </a:r>
            <a:endParaRPr lang="en-US" sz="1150" dirty="0"/>
          </a:p>
        </p:txBody>
      </p:sp>
      <p:sp>
        <p:nvSpPr>
          <p:cNvPr id="36" name="Text 12"/>
          <p:cNvSpPr/>
          <p:nvPr/>
        </p:nvSpPr>
        <p:spPr>
          <a:xfrm>
            <a:off x="4546600" y="5023737"/>
            <a:ext cx="1339850" cy="292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50"/>
              </a:lnSpc>
            </a:pPr>
            <a:r>
              <a:rPr lang="en-US" sz="1737" dirty="0">
                <a:solidFill>
                  <a:srgbClr val="010101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问题解决闭环</a:t>
            </a:r>
            <a:endParaRPr lang="en-US" sz="1737" dirty="0"/>
          </a:p>
        </p:txBody>
      </p:sp>
      <p:sp>
        <p:nvSpPr>
          <p:cNvPr id="37" name="Text 13"/>
          <p:cNvSpPr/>
          <p:nvPr/>
        </p:nvSpPr>
        <p:spPr>
          <a:xfrm>
            <a:off x="6661150" y="5023737"/>
            <a:ext cx="1117600" cy="292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50"/>
              </a:lnSpc>
            </a:pPr>
            <a:r>
              <a:rPr lang="en-US" sz="1737" dirty="0">
                <a:solidFill>
                  <a:srgbClr val="010101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易用性报告</a:t>
            </a:r>
            <a:endParaRPr lang="en-US" sz="1737" dirty="0"/>
          </a:p>
        </p:txBody>
      </p:sp>
      <p:sp>
        <p:nvSpPr>
          <p:cNvPr id="38" name="Text 14"/>
          <p:cNvSpPr/>
          <p:nvPr/>
        </p:nvSpPr>
        <p:spPr>
          <a:xfrm>
            <a:off x="8845550" y="5023737"/>
            <a:ext cx="895350" cy="292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50"/>
              </a:lnSpc>
            </a:pPr>
            <a:r>
              <a:rPr lang="en-US" sz="1737" dirty="0">
                <a:solidFill>
                  <a:srgbClr val="010101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统计分析</a:t>
            </a:r>
            <a:endParaRPr lang="en-US" sz="1737" dirty="0"/>
          </a:p>
        </p:txBody>
      </p:sp>
      <p:sp>
        <p:nvSpPr>
          <p:cNvPr id="39" name="Text 15"/>
          <p:cNvSpPr/>
          <p:nvPr/>
        </p:nvSpPr>
        <p:spPr>
          <a:xfrm>
            <a:off x="6661150" y="2519178"/>
            <a:ext cx="895350" cy="292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50"/>
              </a:lnSpc>
            </a:pPr>
            <a:r>
              <a:rPr lang="en-US" sz="1737" dirty="0">
                <a:solidFill>
                  <a:srgbClr val="010101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招募用户</a:t>
            </a:r>
            <a:endParaRPr lang="en-US" sz="1737" dirty="0"/>
          </a:p>
        </p:txBody>
      </p:sp>
      <p:sp>
        <p:nvSpPr>
          <p:cNvPr id="40" name="Text 16"/>
          <p:cNvSpPr/>
          <p:nvPr/>
        </p:nvSpPr>
        <p:spPr>
          <a:xfrm>
            <a:off x="8845550" y="2519178"/>
            <a:ext cx="895350" cy="292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50"/>
              </a:lnSpc>
            </a:pPr>
            <a:r>
              <a:rPr lang="en-US" sz="1737" dirty="0">
                <a:solidFill>
                  <a:srgbClr val="010101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实施测评</a:t>
            </a:r>
            <a:endParaRPr lang="en-US" sz="1737" dirty="0"/>
          </a:p>
        </p:txBody>
      </p:sp>
      <p:sp>
        <p:nvSpPr>
          <p:cNvPr id="41" name="Text 17"/>
          <p:cNvSpPr/>
          <p:nvPr/>
        </p:nvSpPr>
        <p:spPr>
          <a:xfrm>
            <a:off x="4546600" y="5362403"/>
            <a:ext cx="1562100" cy="196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1178" dirty="0">
                <a:solidFill>
                  <a:srgbClr val="010101"/>
                </a:solidFill>
                <a:latin typeface="OPPOSans L" pitchFamily="34" charset="0"/>
                <a:ea typeface="OPPOSans L" pitchFamily="34" charset="-122"/>
                <a:cs typeface="OPPOSans L" pitchFamily="34" charset="-120"/>
              </a:rPr>
              <a:t>明确负责人/跟进解决率</a:t>
            </a:r>
            <a:endParaRPr lang="en-US" sz="1178" dirty="0"/>
          </a:p>
        </p:txBody>
      </p:sp>
      <p:sp>
        <p:nvSpPr>
          <p:cNvPr id="42" name="Text 18"/>
          <p:cNvSpPr/>
          <p:nvPr/>
        </p:nvSpPr>
        <p:spPr>
          <a:xfrm>
            <a:off x="6661150" y="5362403"/>
            <a:ext cx="1466850" cy="196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1178" dirty="0">
                <a:solidFill>
                  <a:srgbClr val="010101"/>
                </a:solidFill>
                <a:latin typeface="OPPOSans L" pitchFamily="34" charset="0"/>
                <a:ea typeface="OPPOSans L" pitchFamily="34" charset="-122"/>
                <a:cs typeface="OPPOSans L" pitchFamily="34" charset="-120"/>
              </a:rPr>
              <a:t>易用性评级&amp;问题清淡</a:t>
            </a:r>
            <a:endParaRPr lang="en-US" sz="1178" dirty="0"/>
          </a:p>
        </p:txBody>
      </p:sp>
      <p:sp>
        <p:nvSpPr>
          <p:cNvPr id="43" name="Text 19"/>
          <p:cNvSpPr/>
          <p:nvPr/>
        </p:nvSpPr>
        <p:spPr>
          <a:xfrm>
            <a:off x="8845550" y="5362403"/>
            <a:ext cx="1263650" cy="196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1178" dirty="0">
                <a:solidFill>
                  <a:srgbClr val="010101"/>
                </a:solidFill>
                <a:latin typeface="OPPOSans L" pitchFamily="34" charset="0"/>
                <a:ea typeface="OPPOSans L" pitchFamily="34" charset="-122"/>
                <a:cs typeface="OPPOSans L" pitchFamily="34" charset="-120"/>
              </a:rPr>
              <a:t>统计评分/问题总结</a:t>
            </a:r>
            <a:endParaRPr lang="en-US" sz="1178" dirty="0"/>
          </a:p>
        </p:txBody>
      </p:sp>
      <p:sp>
        <p:nvSpPr>
          <p:cNvPr id="44" name="Text 20"/>
          <p:cNvSpPr/>
          <p:nvPr/>
        </p:nvSpPr>
        <p:spPr>
          <a:xfrm>
            <a:off x="6661150" y="2857844"/>
            <a:ext cx="1409700" cy="196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1178" dirty="0">
                <a:solidFill>
                  <a:srgbClr val="010101"/>
                </a:solidFill>
                <a:latin typeface="OPPOSans L" pitchFamily="34" charset="0"/>
                <a:ea typeface="OPPOSans L" pitchFamily="34" charset="-122"/>
                <a:cs typeface="OPPOSans L" pitchFamily="34" charset="-120"/>
              </a:rPr>
              <a:t>真实用户/易用性专家</a:t>
            </a:r>
            <a:endParaRPr lang="en-US" sz="1178" dirty="0"/>
          </a:p>
        </p:txBody>
      </p:sp>
      <p:sp>
        <p:nvSpPr>
          <p:cNvPr id="45" name="Text 21"/>
          <p:cNvSpPr/>
          <p:nvPr/>
        </p:nvSpPr>
        <p:spPr>
          <a:xfrm>
            <a:off x="8845550" y="2857844"/>
            <a:ext cx="2057400" cy="196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1178" dirty="0">
                <a:solidFill>
                  <a:srgbClr val="010101"/>
                </a:solidFill>
                <a:latin typeface="OPPOSans L" pitchFamily="34" charset="0"/>
                <a:ea typeface="OPPOSans L" pitchFamily="34" charset="-122"/>
                <a:cs typeface="OPPOSans L" pitchFamily="34" charset="-120"/>
              </a:rPr>
              <a:t>易用性测试/专家测评/量表评分</a:t>
            </a:r>
            <a:endParaRPr lang="en-US" sz="1178" dirty="0"/>
          </a:p>
        </p:txBody>
      </p:sp>
      <p:sp>
        <p:nvSpPr>
          <p:cNvPr id="46" name="Image 2" descr="preencoded.png"/>
          <p:cNvSpPr/>
          <p:nvPr/>
        </p:nvSpPr>
        <p:spPr>
          <a:xfrm>
            <a:off x="6305309" y="2558813"/>
            <a:ext cx="251644" cy="251639"/>
          </a:xfrm>
          <a:custGeom>
            <a:avLst/>
            <a:gdLst>
              <a:gd name="connsiteX0" fmla="*/ 150986 w 377466"/>
              <a:gd name="connsiteY0" fmla="*/ 160420 h 377458"/>
              <a:gd name="connsiteX1" fmla="*/ 170577 w 377466"/>
              <a:gd name="connsiteY1" fmla="*/ 91817 h 377458"/>
              <a:gd name="connsiteX2" fmla="*/ 177354 w 377466"/>
              <a:gd name="connsiteY2" fmla="*/ 81913 h 377458"/>
              <a:gd name="connsiteX3" fmla="*/ 188733 w 377466"/>
              <a:gd name="connsiteY3" fmla="*/ 78098 h 377458"/>
              <a:gd name="connsiteX4" fmla="*/ 200112 w 377466"/>
              <a:gd name="connsiteY4" fmla="*/ 81913 h 377458"/>
              <a:gd name="connsiteX5" fmla="*/ 206889 w 377466"/>
              <a:gd name="connsiteY5" fmla="*/ 91817 h 377458"/>
              <a:gd name="connsiteX6" fmla="*/ 226480 w 377466"/>
              <a:gd name="connsiteY6" fmla="*/ 160420 h 377458"/>
              <a:gd name="connsiteX7" fmla="*/ 226480 w 377466"/>
              <a:gd name="connsiteY7" fmla="*/ 188729 h 377458"/>
              <a:gd name="connsiteX8" fmla="*/ 240069 w 377466"/>
              <a:gd name="connsiteY8" fmla="*/ 188729 h 377458"/>
              <a:gd name="connsiteX9" fmla="*/ 251680 w 377466"/>
              <a:gd name="connsiteY9" fmla="*/ 192724 h 377458"/>
              <a:gd name="connsiteX10" fmla="*/ 258375 w 377466"/>
              <a:gd name="connsiteY10" fmla="*/ 203016 h 377458"/>
              <a:gd name="connsiteX11" fmla="*/ 284062 w 377466"/>
              <a:gd name="connsiteY11" fmla="*/ 305817 h 377458"/>
              <a:gd name="connsiteX12" fmla="*/ 334132 w 377466"/>
              <a:gd name="connsiteY12" fmla="*/ 229427 h 377458"/>
              <a:gd name="connsiteX13" fmla="*/ 330993 w 377466"/>
              <a:gd name="connsiteY13" fmla="*/ 138145 h 377458"/>
              <a:gd name="connsiteX14" fmla="*/ 275792 w 377466"/>
              <a:gd name="connsiteY14" fmla="*/ 65376 h 377458"/>
              <a:gd name="connsiteX15" fmla="*/ 188733 w 377466"/>
              <a:gd name="connsiteY15" fmla="*/ 37749 h 377458"/>
              <a:gd name="connsiteX16" fmla="*/ 101673 w 377466"/>
              <a:gd name="connsiteY16" fmla="*/ 65376 h 377458"/>
              <a:gd name="connsiteX17" fmla="*/ 46474 w 377466"/>
              <a:gd name="connsiteY17" fmla="*/ 138145 h 377458"/>
              <a:gd name="connsiteX18" fmla="*/ 43334 w 377466"/>
              <a:gd name="connsiteY18" fmla="*/ 229427 h 377458"/>
              <a:gd name="connsiteX19" fmla="*/ 93404 w 377466"/>
              <a:gd name="connsiteY19" fmla="*/ 305817 h 377458"/>
              <a:gd name="connsiteX20" fmla="*/ 119110 w 377466"/>
              <a:gd name="connsiteY20" fmla="*/ 203016 h 377458"/>
              <a:gd name="connsiteX21" fmla="*/ 125798 w 377466"/>
              <a:gd name="connsiteY21" fmla="*/ 192730 h 377458"/>
              <a:gd name="connsiteX22" fmla="*/ 137397 w 377466"/>
              <a:gd name="connsiteY22" fmla="*/ 188729 h 377458"/>
              <a:gd name="connsiteX23" fmla="*/ 150986 w 377466"/>
              <a:gd name="connsiteY23" fmla="*/ 188729 h 377458"/>
              <a:gd name="connsiteX24" fmla="*/ 150986 w 377466"/>
              <a:gd name="connsiteY24" fmla="*/ 160420 h 377458"/>
              <a:gd name="connsiteX25" fmla="*/ 188733 w 377466"/>
              <a:gd name="connsiteY25" fmla="*/ 339713 h 377458"/>
              <a:gd name="connsiteX26" fmla="*/ 250354 w 377466"/>
              <a:gd name="connsiteY26" fmla="*/ 326615 h 377458"/>
              <a:gd name="connsiteX27" fmla="*/ 225310 w 377466"/>
              <a:gd name="connsiteY27" fmla="*/ 226475 h 377458"/>
              <a:gd name="connsiteX28" fmla="*/ 152157 w 377466"/>
              <a:gd name="connsiteY28" fmla="*/ 226475 h 377458"/>
              <a:gd name="connsiteX29" fmla="*/ 127111 w 377466"/>
              <a:gd name="connsiteY29" fmla="*/ 326615 h 377458"/>
              <a:gd name="connsiteX30" fmla="*/ 188733 w 377466"/>
              <a:gd name="connsiteY30" fmla="*/ 339713 h 377458"/>
              <a:gd name="connsiteX31" fmla="*/ 188733 w 377466"/>
              <a:gd name="connsiteY31" fmla="*/ 377459 h 377458"/>
              <a:gd name="connsiteX32" fmla="*/ 0 w 377466"/>
              <a:gd name="connsiteY32" fmla="*/ 188729 h 377458"/>
              <a:gd name="connsiteX33" fmla="*/ 188733 w 377466"/>
              <a:gd name="connsiteY33" fmla="*/ 0 h 377458"/>
              <a:gd name="connsiteX34" fmla="*/ 377467 w 377466"/>
              <a:gd name="connsiteY34" fmla="*/ 188729 h 377458"/>
              <a:gd name="connsiteX35" fmla="*/ 188733 w 377466"/>
              <a:gd name="connsiteY35" fmla="*/ 377459 h 377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77466" h="377458">
                <a:moveTo>
                  <a:pt x="150986" y="160420"/>
                </a:moveTo>
                <a:lnTo>
                  <a:pt x="170577" y="91817"/>
                </a:lnTo>
                <a:cubicBezTo>
                  <a:pt x="171699" y="87866"/>
                  <a:pt x="174077" y="84389"/>
                  <a:pt x="177354" y="81913"/>
                </a:cubicBezTo>
                <a:cubicBezTo>
                  <a:pt x="180632" y="79437"/>
                  <a:pt x="184626" y="78098"/>
                  <a:pt x="188733" y="78098"/>
                </a:cubicBezTo>
                <a:cubicBezTo>
                  <a:pt x="192840" y="78098"/>
                  <a:pt x="196835" y="79437"/>
                  <a:pt x="200112" y="81913"/>
                </a:cubicBezTo>
                <a:cubicBezTo>
                  <a:pt x="203388" y="84389"/>
                  <a:pt x="205768" y="87866"/>
                  <a:pt x="206889" y="91817"/>
                </a:cubicBezTo>
                <a:lnTo>
                  <a:pt x="226480" y="160420"/>
                </a:lnTo>
                <a:lnTo>
                  <a:pt x="226480" y="188729"/>
                </a:lnTo>
                <a:lnTo>
                  <a:pt x="240069" y="188729"/>
                </a:lnTo>
                <a:cubicBezTo>
                  <a:pt x="244276" y="188730"/>
                  <a:pt x="248362" y="190136"/>
                  <a:pt x="251680" y="192724"/>
                </a:cubicBezTo>
                <a:cubicBezTo>
                  <a:pt x="254996" y="195312"/>
                  <a:pt x="257353" y="198935"/>
                  <a:pt x="258375" y="203016"/>
                </a:cubicBezTo>
                <a:lnTo>
                  <a:pt x="284062" y="305817"/>
                </a:lnTo>
                <a:cubicBezTo>
                  <a:pt x="308239" y="286134"/>
                  <a:pt x="325729" y="259449"/>
                  <a:pt x="334132" y="229427"/>
                </a:cubicBezTo>
                <a:cubicBezTo>
                  <a:pt x="342534" y="199405"/>
                  <a:pt x="341438" y="167519"/>
                  <a:pt x="330993" y="138145"/>
                </a:cubicBezTo>
                <a:cubicBezTo>
                  <a:pt x="320547" y="108771"/>
                  <a:pt x="301264" y="83352"/>
                  <a:pt x="275792" y="65376"/>
                </a:cubicBezTo>
                <a:cubicBezTo>
                  <a:pt x="250321" y="47400"/>
                  <a:pt x="219909" y="37749"/>
                  <a:pt x="188733" y="37749"/>
                </a:cubicBezTo>
                <a:cubicBezTo>
                  <a:pt x="157557" y="37749"/>
                  <a:pt x="127146" y="47400"/>
                  <a:pt x="101673" y="65376"/>
                </a:cubicBezTo>
                <a:cubicBezTo>
                  <a:pt x="76202" y="83352"/>
                  <a:pt x="56919" y="108771"/>
                  <a:pt x="46474" y="138145"/>
                </a:cubicBezTo>
                <a:cubicBezTo>
                  <a:pt x="36028" y="167519"/>
                  <a:pt x="34931" y="199405"/>
                  <a:pt x="43334" y="229427"/>
                </a:cubicBezTo>
                <a:cubicBezTo>
                  <a:pt x="51737" y="259449"/>
                  <a:pt x="69227" y="286134"/>
                  <a:pt x="93404" y="305817"/>
                </a:cubicBezTo>
                <a:lnTo>
                  <a:pt x="119110" y="203016"/>
                </a:lnTo>
                <a:cubicBezTo>
                  <a:pt x="120131" y="198938"/>
                  <a:pt x="122485" y="195318"/>
                  <a:pt x="125798" y="192730"/>
                </a:cubicBezTo>
                <a:cubicBezTo>
                  <a:pt x="129111" y="190142"/>
                  <a:pt x="133193" y="188734"/>
                  <a:pt x="137397" y="188729"/>
                </a:cubicBezTo>
                <a:lnTo>
                  <a:pt x="150986" y="188729"/>
                </a:lnTo>
                <a:lnTo>
                  <a:pt x="150986" y="160420"/>
                </a:lnTo>
                <a:close/>
                <a:moveTo>
                  <a:pt x="188733" y="339713"/>
                </a:moveTo>
                <a:cubicBezTo>
                  <a:pt x="209969" y="339755"/>
                  <a:pt x="230972" y="335291"/>
                  <a:pt x="250354" y="326615"/>
                </a:cubicBezTo>
                <a:lnTo>
                  <a:pt x="225310" y="226475"/>
                </a:lnTo>
                <a:lnTo>
                  <a:pt x="152157" y="226475"/>
                </a:lnTo>
                <a:lnTo>
                  <a:pt x="127111" y="326615"/>
                </a:lnTo>
                <a:cubicBezTo>
                  <a:pt x="146494" y="335293"/>
                  <a:pt x="167497" y="339756"/>
                  <a:pt x="188733" y="339713"/>
                </a:cubicBezTo>
                <a:close/>
                <a:moveTo>
                  <a:pt x="188733" y="377459"/>
                </a:moveTo>
                <a:cubicBezTo>
                  <a:pt x="84496" y="377459"/>
                  <a:pt x="0" y="292965"/>
                  <a:pt x="0" y="188729"/>
                </a:cubicBezTo>
                <a:cubicBezTo>
                  <a:pt x="0" y="84494"/>
                  <a:pt x="84496" y="0"/>
                  <a:pt x="188733" y="0"/>
                </a:cubicBezTo>
                <a:cubicBezTo>
                  <a:pt x="292971" y="0"/>
                  <a:pt x="377467" y="84494"/>
                  <a:pt x="377467" y="188729"/>
                </a:cubicBezTo>
                <a:cubicBezTo>
                  <a:pt x="377467" y="292965"/>
                  <a:pt x="292971" y="377459"/>
                  <a:pt x="188733" y="377459"/>
                </a:cubicBezTo>
                <a:close/>
              </a:path>
            </a:pathLst>
          </a:custGeom>
          <a:gradFill>
            <a:gsLst>
              <a:gs pos="0">
                <a:srgbClr val="A0A0A0"/>
              </a:gs>
              <a:gs pos="50000">
                <a:srgbClr val="7F7F7F"/>
              </a:gs>
              <a:gs pos="100000">
                <a:srgbClr val="5F5F5F"/>
              </a:gs>
            </a:gsLst>
            <a:lin ang="5400000" scaled="1"/>
          </a:gradFill>
          <a:ln w="932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7" name="Image 3" descr="preencoded.png"/>
          <p:cNvSpPr/>
          <p:nvPr/>
        </p:nvSpPr>
        <p:spPr>
          <a:xfrm>
            <a:off x="4209942" y="2558813"/>
            <a:ext cx="264226" cy="257929"/>
          </a:xfrm>
          <a:custGeom>
            <a:avLst/>
            <a:gdLst>
              <a:gd name="connsiteX0" fmla="*/ 84081 w 396339"/>
              <a:gd name="connsiteY0" fmla="*/ 245348 h 386894"/>
              <a:gd name="connsiteX1" fmla="*/ 0 w 396339"/>
              <a:gd name="connsiteY1" fmla="*/ 311403 h 386894"/>
              <a:gd name="connsiteX2" fmla="*/ 0 w 396339"/>
              <a:gd name="connsiteY2" fmla="*/ 18873 h 386894"/>
              <a:gd name="connsiteX3" fmla="*/ 5528 w 396339"/>
              <a:gd name="connsiteY3" fmla="*/ 5528 h 386894"/>
              <a:gd name="connsiteX4" fmla="*/ 18873 w 396339"/>
              <a:gd name="connsiteY4" fmla="*/ 0 h 386894"/>
              <a:gd name="connsiteX5" fmla="*/ 301973 w 396339"/>
              <a:gd name="connsiteY5" fmla="*/ 0 h 386894"/>
              <a:gd name="connsiteX6" fmla="*/ 315319 w 396339"/>
              <a:gd name="connsiteY6" fmla="*/ 5528 h 386894"/>
              <a:gd name="connsiteX7" fmla="*/ 320846 w 396339"/>
              <a:gd name="connsiteY7" fmla="*/ 18873 h 386894"/>
              <a:gd name="connsiteX8" fmla="*/ 320846 w 396339"/>
              <a:gd name="connsiteY8" fmla="*/ 245348 h 386894"/>
              <a:gd name="connsiteX9" fmla="*/ 84081 w 396339"/>
              <a:gd name="connsiteY9" fmla="*/ 245348 h 386894"/>
              <a:gd name="connsiteX10" fmla="*/ 71020 w 396339"/>
              <a:gd name="connsiteY10" fmla="*/ 207602 h 386894"/>
              <a:gd name="connsiteX11" fmla="*/ 283100 w 396339"/>
              <a:gd name="connsiteY11" fmla="*/ 207602 h 386894"/>
              <a:gd name="connsiteX12" fmla="*/ 283100 w 396339"/>
              <a:gd name="connsiteY12" fmla="*/ 37746 h 386894"/>
              <a:gd name="connsiteX13" fmla="*/ 37747 w 396339"/>
              <a:gd name="connsiteY13" fmla="*/ 37746 h 386894"/>
              <a:gd name="connsiteX14" fmla="*/ 37747 w 396339"/>
              <a:gd name="connsiteY14" fmla="*/ 233741 h 386894"/>
              <a:gd name="connsiteX15" fmla="*/ 71020 w 396339"/>
              <a:gd name="connsiteY15" fmla="*/ 207602 h 386894"/>
              <a:gd name="connsiteX16" fmla="*/ 132113 w 396339"/>
              <a:gd name="connsiteY16" fmla="*/ 283094 h 386894"/>
              <a:gd name="connsiteX17" fmla="*/ 325319 w 396339"/>
              <a:gd name="connsiteY17" fmla="*/ 283094 h 386894"/>
              <a:gd name="connsiteX18" fmla="*/ 358593 w 396339"/>
              <a:gd name="connsiteY18" fmla="*/ 309233 h 386894"/>
              <a:gd name="connsiteX19" fmla="*/ 358593 w 396339"/>
              <a:gd name="connsiteY19" fmla="*/ 113238 h 386894"/>
              <a:gd name="connsiteX20" fmla="*/ 377466 w 396339"/>
              <a:gd name="connsiteY20" fmla="*/ 113238 h 386894"/>
              <a:gd name="connsiteX21" fmla="*/ 390812 w 396339"/>
              <a:gd name="connsiteY21" fmla="*/ 118766 h 386894"/>
              <a:gd name="connsiteX22" fmla="*/ 396340 w 396339"/>
              <a:gd name="connsiteY22" fmla="*/ 132111 h 386894"/>
              <a:gd name="connsiteX23" fmla="*/ 396340 w 396339"/>
              <a:gd name="connsiteY23" fmla="*/ 386895 h 386894"/>
              <a:gd name="connsiteX24" fmla="*/ 312259 w 396339"/>
              <a:gd name="connsiteY24" fmla="*/ 320840 h 386894"/>
              <a:gd name="connsiteX25" fmla="*/ 150987 w 396339"/>
              <a:gd name="connsiteY25" fmla="*/ 320840 h 386894"/>
              <a:gd name="connsiteX26" fmla="*/ 137641 w 396339"/>
              <a:gd name="connsiteY26" fmla="*/ 315312 h 386894"/>
              <a:gd name="connsiteX27" fmla="*/ 132113 w 396339"/>
              <a:gd name="connsiteY27" fmla="*/ 301967 h 386894"/>
              <a:gd name="connsiteX28" fmla="*/ 132113 w 396339"/>
              <a:gd name="connsiteY28" fmla="*/ 283094 h 386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96339" h="386894">
                <a:moveTo>
                  <a:pt x="84081" y="245348"/>
                </a:moveTo>
                <a:lnTo>
                  <a:pt x="0" y="311403"/>
                </a:lnTo>
                <a:lnTo>
                  <a:pt x="0" y="18873"/>
                </a:lnTo>
                <a:cubicBezTo>
                  <a:pt x="0" y="13868"/>
                  <a:pt x="1988" y="9067"/>
                  <a:pt x="5528" y="5528"/>
                </a:cubicBezTo>
                <a:cubicBezTo>
                  <a:pt x="9067" y="1988"/>
                  <a:pt x="13868" y="0"/>
                  <a:pt x="18873" y="0"/>
                </a:cubicBezTo>
                <a:lnTo>
                  <a:pt x="301973" y="0"/>
                </a:lnTo>
                <a:cubicBezTo>
                  <a:pt x="306978" y="0"/>
                  <a:pt x="311779" y="1988"/>
                  <a:pt x="315319" y="5528"/>
                </a:cubicBezTo>
                <a:cubicBezTo>
                  <a:pt x="318858" y="9067"/>
                  <a:pt x="320846" y="13868"/>
                  <a:pt x="320846" y="18873"/>
                </a:cubicBezTo>
                <a:lnTo>
                  <a:pt x="320846" y="245348"/>
                </a:lnTo>
                <a:lnTo>
                  <a:pt x="84081" y="245348"/>
                </a:lnTo>
                <a:close/>
                <a:moveTo>
                  <a:pt x="71020" y="207602"/>
                </a:moveTo>
                <a:lnTo>
                  <a:pt x="283100" y="207602"/>
                </a:lnTo>
                <a:lnTo>
                  <a:pt x="283100" y="37746"/>
                </a:lnTo>
                <a:lnTo>
                  <a:pt x="37747" y="37746"/>
                </a:lnTo>
                <a:lnTo>
                  <a:pt x="37747" y="233741"/>
                </a:lnTo>
                <a:lnTo>
                  <a:pt x="71020" y="207602"/>
                </a:lnTo>
                <a:close/>
                <a:moveTo>
                  <a:pt x="132113" y="283094"/>
                </a:moveTo>
                <a:lnTo>
                  <a:pt x="325319" y="283094"/>
                </a:lnTo>
                <a:lnTo>
                  <a:pt x="358593" y="309233"/>
                </a:lnTo>
                <a:lnTo>
                  <a:pt x="358593" y="113238"/>
                </a:lnTo>
                <a:lnTo>
                  <a:pt x="377466" y="113238"/>
                </a:lnTo>
                <a:cubicBezTo>
                  <a:pt x="382471" y="113238"/>
                  <a:pt x="387272" y="115226"/>
                  <a:pt x="390812" y="118766"/>
                </a:cubicBezTo>
                <a:cubicBezTo>
                  <a:pt x="394351" y="122305"/>
                  <a:pt x="396340" y="127105"/>
                  <a:pt x="396340" y="132111"/>
                </a:cubicBezTo>
                <a:lnTo>
                  <a:pt x="396340" y="386895"/>
                </a:lnTo>
                <a:lnTo>
                  <a:pt x="312259" y="320840"/>
                </a:lnTo>
                <a:lnTo>
                  <a:pt x="150987" y="320840"/>
                </a:lnTo>
                <a:cubicBezTo>
                  <a:pt x="145981" y="320840"/>
                  <a:pt x="141181" y="318851"/>
                  <a:pt x="137641" y="315312"/>
                </a:cubicBezTo>
                <a:cubicBezTo>
                  <a:pt x="134101" y="311773"/>
                  <a:pt x="132113" y="306972"/>
                  <a:pt x="132113" y="301967"/>
                </a:cubicBezTo>
                <a:lnTo>
                  <a:pt x="132113" y="283094"/>
                </a:lnTo>
                <a:close/>
              </a:path>
            </a:pathLst>
          </a:custGeom>
          <a:gradFill>
            <a:gsLst>
              <a:gs pos="0">
                <a:srgbClr val="A0A0A0"/>
              </a:gs>
              <a:gs pos="50000">
                <a:srgbClr val="7F7F7F"/>
              </a:gs>
              <a:gs pos="100000">
                <a:srgbClr val="5F5F5F"/>
              </a:gs>
            </a:gsLst>
            <a:lin ang="5400000" scaled="1"/>
          </a:gradFill>
          <a:ln w="932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0" name="Image 12" descr="preencoded.png"/>
          <p:cNvSpPr/>
          <p:nvPr/>
        </p:nvSpPr>
        <p:spPr>
          <a:xfrm>
            <a:off x="4231681" y="5032458"/>
            <a:ext cx="233311" cy="254497"/>
          </a:xfrm>
          <a:custGeom>
            <a:avLst/>
            <a:gdLst>
              <a:gd name="connsiteX0" fmla="*/ 184531 w 349966"/>
              <a:gd name="connsiteY0" fmla="*/ 34915 h 381746"/>
              <a:gd name="connsiteX1" fmla="*/ 165225 w 349966"/>
              <a:gd name="connsiteY1" fmla="*/ 68358 h 381746"/>
              <a:gd name="connsiteX2" fmla="*/ 44228 w 349966"/>
              <a:gd name="connsiteY2" fmla="*/ 89212 h 381746"/>
              <a:gd name="connsiteX3" fmla="*/ 132517 w 349966"/>
              <a:gd name="connsiteY3" fmla="*/ 238252 h 381746"/>
              <a:gd name="connsiteX4" fmla="*/ 305736 w 349966"/>
              <a:gd name="connsiteY4" fmla="*/ 240196 h 381746"/>
              <a:gd name="connsiteX5" fmla="*/ 263290 w 349966"/>
              <a:gd name="connsiteY5" fmla="*/ 124977 h 381746"/>
              <a:gd name="connsiteX6" fmla="*/ 282597 w 349966"/>
              <a:gd name="connsiteY6" fmla="*/ 91534 h 381746"/>
              <a:gd name="connsiteX7" fmla="*/ 338425 w 349966"/>
              <a:gd name="connsiteY7" fmla="*/ 259069 h 381746"/>
              <a:gd name="connsiteX8" fmla="*/ 113643 w 349966"/>
              <a:gd name="connsiteY8" fmla="*/ 270959 h 381746"/>
              <a:gd name="connsiteX9" fmla="*/ 11539 w 349966"/>
              <a:gd name="connsiteY9" fmla="*/ 70339 h 381746"/>
              <a:gd name="connsiteX10" fmla="*/ 184531 w 349966"/>
              <a:gd name="connsiteY10" fmla="*/ 34915 h 381746"/>
              <a:gd name="connsiteX11" fmla="*/ 248286 w 349966"/>
              <a:gd name="connsiteY11" fmla="*/ 0 h 381746"/>
              <a:gd name="connsiteX12" fmla="*/ 280974 w 349966"/>
              <a:gd name="connsiteY12" fmla="*/ 18873 h 381746"/>
              <a:gd name="connsiteX13" fmla="*/ 186608 w 349966"/>
              <a:gd name="connsiteY13" fmla="*/ 182313 h 381746"/>
              <a:gd name="connsiteX14" fmla="*/ 153919 w 349966"/>
              <a:gd name="connsiteY14" fmla="*/ 163440 h 381746"/>
              <a:gd name="connsiteX15" fmla="*/ 248286 w 349966"/>
              <a:gd name="connsiteY15" fmla="*/ 0 h 381746"/>
              <a:gd name="connsiteX16" fmla="*/ 75557 w 349966"/>
              <a:gd name="connsiteY16" fmla="*/ 343997 h 381746"/>
              <a:gd name="connsiteX17" fmla="*/ 269349 w 349966"/>
              <a:gd name="connsiteY17" fmla="*/ 343997 h 381746"/>
              <a:gd name="connsiteX18" fmla="*/ 269349 w 349966"/>
              <a:gd name="connsiteY18" fmla="*/ 381743 h 381746"/>
              <a:gd name="connsiteX19" fmla="*/ 43189 w 349966"/>
              <a:gd name="connsiteY19" fmla="*/ 381743 h 381746"/>
              <a:gd name="connsiteX20" fmla="*/ 33564 w 349966"/>
              <a:gd name="connsiteY20" fmla="*/ 379309 h 381746"/>
              <a:gd name="connsiteX21" fmla="*/ 26524 w 349966"/>
              <a:gd name="connsiteY21" fmla="*/ 372307 h 381746"/>
              <a:gd name="connsiteX22" fmla="*/ 24010 w 349966"/>
              <a:gd name="connsiteY22" fmla="*/ 362870 h 381746"/>
              <a:gd name="connsiteX23" fmla="*/ 26524 w 349966"/>
              <a:gd name="connsiteY23" fmla="*/ 353434 h 381746"/>
              <a:gd name="connsiteX24" fmla="*/ 68990 w 349966"/>
              <a:gd name="connsiteY24" fmla="*/ 279886 h 381746"/>
              <a:gd name="connsiteX25" fmla="*/ 101678 w 349966"/>
              <a:gd name="connsiteY25" fmla="*/ 298759 h 381746"/>
              <a:gd name="connsiteX26" fmla="*/ 75557 w 349966"/>
              <a:gd name="connsiteY26" fmla="*/ 343997 h 381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49966" h="381746">
                <a:moveTo>
                  <a:pt x="184531" y="34915"/>
                </a:moveTo>
                <a:lnTo>
                  <a:pt x="165225" y="68358"/>
                </a:lnTo>
                <a:cubicBezTo>
                  <a:pt x="110303" y="51768"/>
                  <a:pt x="61157" y="59865"/>
                  <a:pt x="44228" y="89212"/>
                </a:cubicBezTo>
                <a:cubicBezTo>
                  <a:pt x="21995" y="127713"/>
                  <a:pt x="59137" y="195883"/>
                  <a:pt x="132517" y="238252"/>
                </a:cubicBezTo>
                <a:cubicBezTo>
                  <a:pt x="205896" y="280621"/>
                  <a:pt x="283503" y="278678"/>
                  <a:pt x="305736" y="240196"/>
                </a:cubicBezTo>
                <a:cubicBezTo>
                  <a:pt x="322684" y="210849"/>
                  <a:pt x="305113" y="164251"/>
                  <a:pt x="263290" y="124977"/>
                </a:cubicBezTo>
                <a:lnTo>
                  <a:pt x="282597" y="91534"/>
                </a:lnTo>
                <a:cubicBezTo>
                  <a:pt x="340765" y="142660"/>
                  <a:pt x="366829" y="209867"/>
                  <a:pt x="338425" y="259069"/>
                </a:cubicBezTo>
                <a:cubicBezTo>
                  <a:pt x="303320" y="319878"/>
                  <a:pt x="202744" y="322387"/>
                  <a:pt x="113643" y="270959"/>
                </a:cubicBezTo>
                <a:cubicBezTo>
                  <a:pt x="24543" y="219473"/>
                  <a:pt x="-23566" y="131129"/>
                  <a:pt x="11539" y="70339"/>
                </a:cubicBezTo>
                <a:cubicBezTo>
                  <a:pt x="39943" y="21138"/>
                  <a:pt x="111190" y="10097"/>
                  <a:pt x="184531" y="34915"/>
                </a:cubicBezTo>
                <a:close/>
                <a:moveTo>
                  <a:pt x="248286" y="0"/>
                </a:moveTo>
                <a:lnTo>
                  <a:pt x="280974" y="18873"/>
                </a:lnTo>
                <a:lnTo>
                  <a:pt x="186608" y="182313"/>
                </a:lnTo>
                <a:lnTo>
                  <a:pt x="153919" y="163440"/>
                </a:lnTo>
                <a:lnTo>
                  <a:pt x="248286" y="0"/>
                </a:lnTo>
                <a:close/>
                <a:moveTo>
                  <a:pt x="75557" y="343997"/>
                </a:moveTo>
                <a:lnTo>
                  <a:pt x="269349" y="343997"/>
                </a:lnTo>
                <a:lnTo>
                  <a:pt x="269349" y="381743"/>
                </a:lnTo>
                <a:lnTo>
                  <a:pt x="43189" y="381743"/>
                </a:lnTo>
                <a:cubicBezTo>
                  <a:pt x="39820" y="381810"/>
                  <a:pt x="36496" y="380969"/>
                  <a:pt x="33564" y="379309"/>
                </a:cubicBezTo>
                <a:cubicBezTo>
                  <a:pt x="30631" y="377648"/>
                  <a:pt x="28200" y="375230"/>
                  <a:pt x="26524" y="372307"/>
                </a:cubicBezTo>
                <a:cubicBezTo>
                  <a:pt x="24877" y="369434"/>
                  <a:pt x="24010" y="366181"/>
                  <a:pt x="24010" y="362870"/>
                </a:cubicBezTo>
                <a:cubicBezTo>
                  <a:pt x="24010" y="359559"/>
                  <a:pt x="24877" y="356305"/>
                  <a:pt x="26524" y="353434"/>
                </a:cubicBezTo>
                <a:lnTo>
                  <a:pt x="68990" y="279886"/>
                </a:lnTo>
                <a:lnTo>
                  <a:pt x="101678" y="298759"/>
                </a:lnTo>
                <a:lnTo>
                  <a:pt x="75557" y="343997"/>
                </a:lnTo>
                <a:close/>
              </a:path>
            </a:pathLst>
          </a:custGeom>
          <a:gradFill>
            <a:gsLst>
              <a:gs pos="0">
                <a:srgbClr val="A0A0A0"/>
              </a:gs>
              <a:gs pos="50000">
                <a:srgbClr val="7F7F7F"/>
              </a:gs>
              <a:gs pos="100000">
                <a:srgbClr val="5F5F5F"/>
              </a:gs>
            </a:gsLst>
            <a:lin ang="5400000" scaled="1"/>
          </a:gradFill>
          <a:ln w="932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1" name="Image 13" descr="preencoded.png"/>
          <p:cNvSpPr/>
          <p:nvPr/>
        </p:nvSpPr>
        <p:spPr>
          <a:xfrm>
            <a:off x="6309704" y="5035313"/>
            <a:ext cx="234670" cy="254985"/>
          </a:xfrm>
          <a:custGeom>
            <a:avLst/>
            <a:gdLst>
              <a:gd name="connsiteX0" fmla="*/ 276513 w 352005"/>
              <a:gd name="connsiteY0" fmla="*/ 207602 h 382478"/>
              <a:gd name="connsiteX1" fmla="*/ 276513 w 352005"/>
              <a:gd name="connsiteY1" fmla="*/ 226475 h 382478"/>
              <a:gd name="connsiteX2" fmla="*/ 240370 w 352005"/>
              <a:gd name="connsiteY2" fmla="*/ 374552 h 382478"/>
              <a:gd name="connsiteX3" fmla="*/ 236087 w 352005"/>
              <a:gd name="connsiteY3" fmla="*/ 382479 h 382478"/>
              <a:gd name="connsiteX4" fmla="*/ 203114 w 352005"/>
              <a:gd name="connsiteY4" fmla="*/ 364097 h 382478"/>
              <a:gd name="connsiteX5" fmla="*/ 238634 w 352005"/>
              <a:gd name="connsiteY5" fmla="*/ 235082 h 382478"/>
              <a:gd name="connsiteX6" fmla="*/ 238766 w 352005"/>
              <a:gd name="connsiteY6" fmla="*/ 226475 h 382478"/>
              <a:gd name="connsiteX7" fmla="*/ 238766 w 352005"/>
              <a:gd name="connsiteY7" fmla="*/ 207602 h 382478"/>
              <a:gd name="connsiteX8" fmla="*/ 276513 w 352005"/>
              <a:gd name="connsiteY8" fmla="*/ 207602 h 382478"/>
              <a:gd name="connsiteX9" fmla="*/ 163273 w 352005"/>
              <a:gd name="connsiteY9" fmla="*/ 150984 h 382478"/>
              <a:gd name="connsiteX10" fmla="*/ 201020 w 352005"/>
              <a:gd name="connsiteY10" fmla="*/ 150984 h 382478"/>
              <a:gd name="connsiteX11" fmla="*/ 201020 w 352005"/>
              <a:gd name="connsiteY11" fmla="*/ 226475 h 382478"/>
              <a:gd name="connsiteX12" fmla="*/ 200925 w 352005"/>
              <a:gd name="connsiteY12" fmla="*/ 233628 h 382478"/>
              <a:gd name="connsiteX13" fmla="*/ 150137 w 352005"/>
              <a:gd name="connsiteY13" fmla="*/ 376100 h 382478"/>
              <a:gd name="connsiteX14" fmla="*/ 145777 w 352005"/>
              <a:gd name="connsiteY14" fmla="*/ 381573 h 382478"/>
              <a:gd name="connsiteX15" fmla="*/ 116524 w 352005"/>
              <a:gd name="connsiteY15" fmla="*/ 357718 h 382478"/>
              <a:gd name="connsiteX16" fmla="*/ 163160 w 352005"/>
              <a:gd name="connsiteY16" fmla="*/ 233383 h 382478"/>
              <a:gd name="connsiteX17" fmla="*/ 163273 w 352005"/>
              <a:gd name="connsiteY17" fmla="*/ 226475 h 382478"/>
              <a:gd name="connsiteX18" fmla="*/ 163273 w 352005"/>
              <a:gd name="connsiteY18" fmla="*/ 150984 h 382478"/>
              <a:gd name="connsiteX19" fmla="*/ 182147 w 352005"/>
              <a:gd name="connsiteY19" fmla="*/ 75492 h 382478"/>
              <a:gd name="connsiteX20" fmla="*/ 248873 w 352005"/>
              <a:gd name="connsiteY20" fmla="*/ 103130 h 382478"/>
              <a:gd name="connsiteX21" fmla="*/ 276513 w 352005"/>
              <a:gd name="connsiteY21" fmla="*/ 169857 h 382478"/>
              <a:gd name="connsiteX22" fmla="*/ 238766 w 352005"/>
              <a:gd name="connsiteY22" fmla="*/ 169857 h 382478"/>
              <a:gd name="connsiteX23" fmla="*/ 222183 w 352005"/>
              <a:gd name="connsiteY23" fmla="*/ 129821 h 382478"/>
              <a:gd name="connsiteX24" fmla="*/ 182147 w 352005"/>
              <a:gd name="connsiteY24" fmla="*/ 113238 h 382478"/>
              <a:gd name="connsiteX25" fmla="*/ 142110 w 352005"/>
              <a:gd name="connsiteY25" fmla="*/ 129821 h 382478"/>
              <a:gd name="connsiteX26" fmla="*/ 125526 w 352005"/>
              <a:gd name="connsiteY26" fmla="*/ 169857 h 382478"/>
              <a:gd name="connsiteX27" fmla="*/ 125526 w 352005"/>
              <a:gd name="connsiteY27" fmla="*/ 226475 h 382478"/>
              <a:gd name="connsiteX28" fmla="*/ 82665 w 352005"/>
              <a:gd name="connsiteY28" fmla="*/ 339279 h 382478"/>
              <a:gd name="connsiteX29" fmla="*/ 78664 w 352005"/>
              <a:gd name="connsiteY29" fmla="*/ 343620 h 382478"/>
              <a:gd name="connsiteX30" fmla="*/ 51335 w 352005"/>
              <a:gd name="connsiteY30" fmla="*/ 317575 h 382478"/>
              <a:gd name="connsiteX31" fmla="*/ 87666 w 352005"/>
              <a:gd name="connsiteY31" fmla="*/ 232194 h 382478"/>
              <a:gd name="connsiteX32" fmla="*/ 87780 w 352005"/>
              <a:gd name="connsiteY32" fmla="*/ 226475 h 382478"/>
              <a:gd name="connsiteX33" fmla="*/ 87780 w 352005"/>
              <a:gd name="connsiteY33" fmla="*/ 169857 h 382478"/>
              <a:gd name="connsiteX34" fmla="*/ 115419 w 352005"/>
              <a:gd name="connsiteY34" fmla="*/ 103130 h 382478"/>
              <a:gd name="connsiteX35" fmla="*/ 182147 w 352005"/>
              <a:gd name="connsiteY35" fmla="*/ 75492 h 382478"/>
              <a:gd name="connsiteX36" fmla="*/ 182147 w 352005"/>
              <a:gd name="connsiteY36" fmla="*/ 0 h 382478"/>
              <a:gd name="connsiteX37" fmla="*/ 302255 w 352005"/>
              <a:gd name="connsiteY37" fmla="*/ 49750 h 382478"/>
              <a:gd name="connsiteX38" fmla="*/ 352006 w 352005"/>
              <a:gd name="connsiteY38" fmla="*/ 169857 h 382478"/>
              <a:gd name="connsiteX39" fmla="*/ 352006 w 352005"/>
              <a:gd name="connsiteY39" fmla="*/ 226475 h 382478"/>
              <a:gd name="connsiteX40" fmla="*/ 340739 w 352005"/>
              <a:gd name="connsiteY40" fmla="*/ 320651 h 382478"/>
              <a:gd name="connsiteX41" fmla="*/ 338115 w 352005"/>
              <a:gd name="connsiteY41" fmla="*/ 330824 h 382478"/>
              <a:gd name="connsiteX42" fmla="*/ 301690 w 352005"/>
              <a:gd name="connsiteY42" fmla="*/ 320896 h 382478"/>
              <a:gd name="connsiteX43" fmla="*/ 314108 w 352005"/>
              <a:gd name="connsiteY43" fmla="*/ 237195 h 382478"/>
              <a:gd name="connsiteX44" fmla="*/ 314260 w 352005"/>
              <a:gd name="connsiteY44" fmla="*/ 226475 h 382478"/>
              <a:gd name="connsiteX45" fmla="*/ 314260 w 352005"/>
              <a:gd name="connsiteY45" fmla="*/ 169857 h 382478"/>
              <a:gd name="connsiteX46" fmla="*/ 294553 w 352005"/>
              <a:gd name="connsiteY46" fmla="*/ 100442 h 382478"/>
              <a:gd name="connsiteX47" fmla="*/ 241313 w 352005"/>
              <a:gd name="connsiteY47" fmla="*/ 51735 h 382478"/>
              <a:gd name="connsiteX48" fmla="*/ 170423 w 352005"/>
              <a:gd name="connsiteY48" fmla="*/ 38267 h 382478"/>
              <a:gd name="connsiteX49" fmla="*/ 103029 w 352005"/>
              <a:gd name="connsiteY49" fmla="*/ 64055 h 382478"/>
              <a:gd name="connsiteX50" fmla="*/ 76135 w 352005"/>
              <a:gd name="connsiteY50" fmla="*/ 37142 h 382478"/>
              <a:gd name="connsiteX51" fmla="*/ 182147 w 352005"/>
              <a:gd name="connsiteY51" fmla="*/ 0 h 382478"/>
              <a:gd name="connsiteX52" fmla="*/ 49429 w 352005"/>
              <a:gd name="connsiteY52" fmla="*/ 63847 h 382478"/>
              <a:gd name="connsiteX53" fmla="*/ 76343 w 352005"/>
              <a:gd name="connsiteY53" fmla="*/ 90741 h 382478"/>
              <a:gd name="connsiteX54" fmla="*/ 50109 w 352005"/>
              <a:gd name="connsiteY54" fmla="*/ 165308 h 382478"/>
              <a:gd name="connsiteX55" fmla="*/ 50033 w 352005"/>
              <a:gd name="connsiteY55" fmla="*/ 169857 h 382478"/>
              <a:gd name="connsiteX56" fmla="*/ 50109 w 352005"/>
              <a:gd name="connsiteY56" fmla="*/ 207602 h 382478"/>
              <a:gd name="connsiteX57" fmla="*/ 35727 w 352005"/>
              <a:gd name="connsiteY57" fmla="*/ 267562 h 382478"/>
              <a:gd name="connsiteX58" fmla="*/ 32783 w 352005"/>
              <a:gd name="connsiteY58" fmla="*/ 273034 h 382478"/>
              <a:gd name="connsiteX59" fmla="*/ 0 w 352005"/>
              <a:gd name="connsiteY59" fmla="*/ 254313 h 382478"/>
              <a:gd name="connsiteX60" fmla="*/ 12192 w 352005"/>
              <a:gd name="connsiteY60" fmla="*/ 213113 h 382478"/>
              <a:gd name="connsiteX61" fmla="*/ 12362 w 352005"/>
              <a:gd name="connsiteY61" fmla="*/ 207602 h 382478"/>
              <a:gd name="connsiteX62" fmla="*/ 12362 w 352005"/>
              <a:gd name="connsiteY62" fmla="*/ 169857 h 382478"/>
              <a:gd name="connsiteX63" fmla="*/ 49429 w 352005"/>
              <a:gd name="connsiteY63" fmla="*/ 63847 h 38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352005" h="382478">
                <a:moveTo>
                  <a:pt x="276513" y="207602"/>
                </a:moveTo>
                <a:lnTo>
                  <a:pt x="276513" y="226475"/>
                </a:lnTo>
                <a:cubicBezTo>
                  <a:pt x="276513" y="278753"/>
                  <a:pt x="263981" y="329238"/>
                  <a:pt x="240370" y="374552"/>
                </a:cubicBezTo>
                <a:lnTo>
                  <a:pt x="236087" y="382479"/>
                </a:lnTo>
                <a:lnTo>
                  <a:pt x="203114" y="364097"/>
                </a:lnTo>
                <a:cubicBezTo>
                  <a:pt x="225007" y="324841"/>
                  <a:pt x="237276" y="280867"/>
                  <a:pt x="238634" y="235082"/>
                </a:cubicBezTo>
                <a:lnTo>
                  <a:pt x="238766" y="226475"/>
                </a:lnTo>
                <a:lnTo>
                  <a:pt x="238766" y="207602"/>
                </a:lnTo>
                <a:lnTo>
                  <a:pt x="276513" y="207602"/>
                </a:lnTo>
                <a:close/>
                <a:moveTo>
                  <a:pt x="163273" y="150984"/>
                </a:moveTo>
                <a:lnTo>
                  <a:pt x="201020" y="150984"/>
                </a:lnTo>
                <a:lnTo>
                  <a:pt x="201020" y="226475"/>
                </a:lnTo>
                <a:lnTo>
                  <a:pt x="200925" y="233628"/>
                </a:lnTo>
                <a:cubicBezTo>
                  <a:pt x="199498" y="285297"/>
                  <a:pt x="181716" y="335180"/>
                  <a:pt x="150137" y="376100"/>
                </a:cubicBezTo>
                <a:lnTo>
                  <a:pt x="145777" y="381573"/>
                </a:lnTo>
                <a:lnTo>
                  <a:pt x="116524" y="357718"/>
                </a:lnTo>
                <a:cubicBezTo>
                  <a:pt x="145332" y="322536"/>
                  <a:pt x="161725" y="278831"/>
                  <a:pt x="163160" y="233383"/>
                </a:cubicBezTo>
                <a:lnTo>
                  <a:pt x="163273" y="226475"/>
                </a:lnTo>
                <a:lnTo>
                  <a:pt x="163273" y="150984"/>
                </a:lnTo>
                <a:close/>
                <a:moveTo>
                  <a:pt x="182147" y="75492"/>
                </a:moveTo>
                <a:cubicBezTo>
                  <a:pt x="207174" y="75492"/>
                  <a:pt x="231177" y="85434"/>
                  <a:pt x="248873" y="103130"/>
                </a:cubicBezTo>
                <a:cubicBezTo>
                  <a:pt x="266570" y="120828"/>
                  <a:pt x="276513" y="144830"/>
                  <a:pt x="276513" y="169857"/>
                </a:cubicBezTo>
                <a:lnTo>
                  <a:pt x="238766" y="169857"/>
                </a:lnTo>
                <a:cubicBezTo>
                  <a:pt x="238766" y="154840"/>
                  <a:pt x="232801" y="140439"/>
                  <a:pt x="222183" y="129821"/>
                </a:cubicBezTo>
                <a:cubicBezTo>
                  <a:pt x="211565" y="119203"/>
                  <a:pt x="197163" y="113238"/>
                  <a:pt x="182147" y="113238"/>
                </a:cubicBezTo>
                <a:cubicBezTo>
                  <a:pt x="167130" y="113238"/>
                  <a:pt x="152729" y="119203"/>
                  <a:pt x="142110" y="129821"/>
                </a:cubicBezTo>
                <a:cubicBezTo>
                  <a:pt x="131491" y="140439"/>
                  <a:pt x="125526" y="154840"/>
                  <a:pt x="125526" y="169857"/>
                </a:cubicBezTo>
                <a:lnTo>
                  <a:pt x="125526" y="226475"/>
                </a:lnTo>
                <a:cubicBezTo>
                  <a:pt x="125526" y="268656"/>
                  <a:pt x="110051" y="308460"/>
                  <a:pt x="82665" y="339279"/>
                </a:cubicBezTo>
                <a:lnTo>
                  <a:pt x="78664" y="343620"/>
                </a:lnTo>
                <a:lnTo>
                  <a:pt x="51335" y="317575"/>
                </a:lnTo>
                <a:cubicBezTo>
                  <a:pt x="73417" y="294473"/>
                  <a:pt x="86332" y="264123"/>
                  <a:pt x="87666" y="232194"/>
                </a:cubicBezTo>
                <a:lnTo>
                  <a:pt x="87780" y="226475"/>
                </a:lnTo>
                <a:lnTo>
                  <a:pt x="87780" y="169857"/>
                </a:lnTo>
                <a:cubicBezTo>
                  <a:pt x="87780" y="144830"/>
                  <a:pt x="97722" y="120828"/>
                  <a:pt x="115419" y="103130"/>
                </a:cubicBezTo>
                <a:cubicBezTo>
                  <a:pt x="133116" y="85434"/>
                  <a:pt x="157119" y="75492"/>
                  <a:pt x="182147" y="75492"/>
                </a:cubicBezTo>
                <a:close/>
                <a:moveTo>
                  <a:pt x="182147" y="0"/>
                </a:moveTo>
                <a:cubicBezTo>
                  <a:pt x="227196" y="0"/>
                  <a:pt x="270401" y="17896"/>
                  <a:pt x="302255" y="49750"/>
                </a:cubicBezTo>
                <a:cubicBezTo>
                  <a:pt x="334111" y="81604"/>
                  <a:pt x="352006" y="124808"/>
                  <a:pt x="352006" y="169857"/>
                </a:cubicBezTo>
                <a:lnTo>
                  <a:pt x="352006" y="226475"/>
                </a:lnTo>
                <a:cubicBezTo>
                  <a:pt x="352006" y="258521"/>
                  <a:pt x="348193" y="290077"/>
                  <a:pt x="340739" y="320651"/>
                </a:cubicBezTo>
                <a:lnTo>
                  <a:pt x="338115" y="330824"/>
                </a:lnTo>
                <a:lnTo>
                  <a:pt x="301690" y="320896"/>
                </a:lnTo>
                <a:cubicBezTo>
                  <a:pt x="309088" y="293776"/>
                  <a:pt x="313260" y="265750"/>
                  <a:pt x="314108" y="237195"/>
                </a:cubicBezTo>
                <a:lnTo>
                  <a:pt x="314260" y="226475"/>
                </a:lnTo>
                <a:lnTo>
                  <a:pt x="314260" y="169857"/>
                </a:lnTo>
                <a:cubicBezTo>
                  <a:pt x="314260" y="145338"/>
                  <a:pt x="307436" y="121304"/>
                  <a:pt x="294553" y="100442"/>
                </a:cubicBezTo>
                <a:cubicBezTo>
                  <a:pt x="281670" y="79580"/>
                  <a:pt x="263236" y="62716"/>
                  <a:pt x="241313" y="51735"/>
                </a:cubicBezTo>
                <a:cubicBezTo>
                  <a:pt x="219391" y="40755"/>
                  <a:pt x="194845" y="36091"/>
                  <a:pt x="170423" y="38267"/>
                </a:cubicBezTo>
                <a:cubicBezTo>
                  <a:pt x="146001" y="40443"/>
                  <a:pt x="122666" y="49372"/>
                  <a:pt x="103029" y="64055"/>
                </a:cubicBezTo>
                <a:lnTo>
                  <a:pt x="76135" y="37142"/>
                </a:lnTo>
                <a:cubicBezTo>
                  <a:pt x="106209" y="13047"/>
                  <a:pt x="143610" y="-57"/>
                  <a:pt x="182147" y="0"/>
                </a:cubicBezTo>
                <a:close/>
                <a:moveTo>
                  <a:pt x="49429" y="63847"/>
                </a:moveTo>
                <a:lnTo>
                  <a:pt x="76343" y="90741"/>
                </a:lnTo>
                <a:cubicBezTo>
                  <a:pt x="60156" y="112317"/>
                  <a:pt x="50997" y="138350"/>
                  <a:pt x="50109" y="165308"/>
                </a:cubicBezTo>
                <a:lnTo>
                  <a:pt x="50033" y="169857"/>
                </a:lnTo>
                <a:lnTo>
                  <a:pt x="50109" y="207602"/>
                </a:lnTo>
                <a:cubicBezTo>
                  <a:pt x="50109" y="228740"/>
                  <a:pt x="45126" y="249179"/>
                  <a:pt x="35727" y="267562"/>
                </a:cubicBezTo>
                <a:lnTo>
                  <a:pt x="32783" y="273034"/>
                </a:lnTo>
                <a:lnTo>
                  <a:pt x="0" y="254313"/>
                </a:lnTo>
                <a:cubicBezTo>
                  <a:pt x="7172" y="241763"/>
                  <a:pt x="11362" y="227759"/>
                  <a:pt x="12192" y="213113"/>
                </a:cubicBezTo>
                <a:lnTo>
                  <a:pt x="12362" y="207602"/>
                </a:lnTo>
                <a:lnTo>
                  <a:pt x="12362" y="169857"/>
                </a:lnTo>
                <a:cubicBezTo>
                  <a:pt x="12250" y="131325"/>
                  <a:pt x="25331" y="93914"/>
                  <a:pt x="49429" y="63847"/>
                </a:cubicBezTo>
                <a:close/>
              </a:path>
            </a:pathLst>
          </a:custGeom>
          <a:gradFill>
            <a:gsLst>
              <a:gs pos="0">
                <a:srgbClr val="A0A0A0"/>
              </a:gs>
              <a:gs pos="50000">
                <a:srgbClr val="7F7F7F"/>
              </a:gs>
              <a:gs pos="100000">
                <a:srgbClr val="5F5F5F"/>
              </a:gs>
            </a:gsLst>
            <a:lin ang="5400000" scaled="1"/>
          </a:gradFill>
          <a:ln w="932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2" name="Image 14" descr="preencoded.png"/>
          <p:cNvSpPr/>
          <p:nvPr/>
        </p:nvSpPr>
        <p:spPr>
          <a:xfrm>
            <a:off x="8502409" y="5047895"/>
            <a:ext cx="257935" cy="226475"/>
          </a:xfrm>
          <a:custGeom>
            <a:avLst/>
            <a:gdLst>
              <a:gd name="connsiteX0" fmla="*/ 18873 w 386902"/>
              <a:gd name="connsiteY0" fmla="*/ 339712 h 339712"/>
              <a:gd name="connsiteX1" fmla="*/ 5528 w 386902"/>
              <a:gd name="connsiteY1" fmla="*/ 334185 h 339712"/>
              <a:gd name="connsiteX2" fmla="*/ 0 w 386902"/>
              <a:gd name="connsiteY2" fmla="*/ 320840 h 339712"/>
              <a:gd name="connsiteX3" fmla="*/ 0 w 386902"/>
              <a:gd name="connsiteY3" fmla="*/ 18873 h 339712"/>
              <a:gd name="connsiteX4" fmla="*/ 5528 w 386902"/>
              <a:gd name="connsiteY4" fmla="*/ 5528 h 339712"/>
              <a:gd name="connsiteX5" fmla="*/ 18873 w 386902"/>
              <a:gd name="connsiteY5" fmla="*/ 0 h 339712"/>
              <a:gd name="connsiteX6" fmla="*/ 158800 w 386902"/>
              <a:gd name="connsiteY6" fmla="*/ 0 h 339712"/>
              <a:gd name="connsiteX7" fmla="*/ 196547 w 386902"/>
              <a:gd name="connsiteY7" fmla="*/ 37746 h 339712"/>
              <a:gd name="connsiteX8" fmla="*/ 339720 w 386902"/>
              <a:gd name="connsiteY8" fmla="*/ 37746 h 339712"/>
              <a:gd name="connsiteX9" fmla="*/ 353065 w 386902"/>
              <a:gd name="connsiteY9" fmla="*/ 43274 h 339712"/>
              <a:gd name="connsiteX10" fmla="*/ 358593 w 386902"/>
              <a:gd name="connsiteY10" fmla="*/ 56619 h 339712"/>
              <a:gd name="connsiteX11" fmla="*/ 358593 w 386902"/>
              <a:gd name="connsiteY11" fmla="*/ 113237 h 339712"/>
              <a:gd name="connsiteX12" fmla="*/ 320846 w 386902"/>
              <a:gd name="connsiteY12" fmla="*/ 113237 h 339712"/>
              <a:gd name="connsiteX13" fmla="*/ 320846 w 386902"/>
              <a:gd name="connsiteY13" fmla="*/ 75492 h 339712"/>
              <a:gd name="connsiteX14" fmla="*/ 180920 w 386902"/>
              <a:gd name="connsiteY14" fmla="*/ 75492 h 339712"/>
              <a:gd name="connsiteX15" fmla="*/ 143173 w 386902"/>
              <a:gd name="connsiteY15" fmla="*/ 37746 h 339712"/>
              <a:gd name="connsiteX16" fmla="*/ 37747 w 386902"/>
              <a:gd name="connsiteY16" fmla="*/ 37746 h 339712"/>
              <a:gd name="connsiteX17" fmla="*/ 37747 w 386902"/>
              <a:gd name="connsiteY17" fmla="*/ 264183 h 339712"/>
              <a:gd name="connsiteX18" fmla="*/ 66057 w 386902"/>
              <a:gd name="connsiteY18" fmla="*/ 150984 h 339712"/>
              <a:gd name="connsiteX19" fmla="*/ 386903 w 386902"/>
              <a:gd name="connsiteY19" fmla="*/ 150984 h 339712"/>
              <a:gd name="connsiteX20" fmla="*/ 343305 w 386902"/>
              <a:gd name="connsiteY20" fmla="*/ 325426 h 339712"/>
              <a:gd name="connsiteX21" fmla="*/ 336609 w 386902"/>
              <a:gd name="connsiteY21" fmla="*/ 335718 h 339712"/>
              <a:gd name="connsiteX22" fmla="*/ 324999 w 386902"/>
              <a:gd name="connsiteY22" fmla="*/ 339712 h 339712"/>
              <a:gd name="connsiteX23" fmla="*/ 18873 w 386902"/>
              <a:gd name="connsiteY23" fmla="*/ 339712 h 339712"/>
              <a:gd name="connsiteX24" fmla="*/ 338550 w 386902"/>
              <a:gd name="connsiteY24" fmla="*/ 188730 h 339712"/>
              <a:gd name="connsiteX25" fmla="*/ 95537 w 386902"/>
              <a:gd name="connsiteY25" fmla="*/ 188730 h 339712"/>
              <a:gd name="connsiteX26" fmla="*/ 67227 w 386902"/>
              <a:gd name="connsiteY26" fmla="*/ 301967 h 339712"/>
              <a:gd name="connsiteX27" fmla="*/ 310239 w 386902"/>
              <a:gd name="connsiteY27" fmla="*/ 301967 h 339712"/>
              <a:gd name="connsiteX28" fmla="*/ 338550 w 386902"/>
              <a:gd name="connsiteY28" fmla="*/ 188730 h 33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6902" h="339712">
                <a:moveTo>
                  <a:pt x="18873" y="339712"/>
                </a:moveTo>
                <a:cubicBezTo>
                  <a:pt x="13868" y="339712"/>
                  <a:pt x="9067" y="337724"/>
                  <a:pt x="5528" y="334185"/>
                </a:cubicBezTo>
                <a:cubicBezTo>
                  <a:pt x="1988" y="330646"/>
                  <a:pt x="0" y="325845"/>
                  <a:pt x="0" y="320840"/>
                </a:cubicBezTo>
                <a:lnTo>
                  <a:pt x="0" y="18873"/>
                </a:lnTo>
                <a:cubicBezTo>
                  <a:pt x="0" y="13868"/>
                  <a:pt x="1988" y="9067"/>
                  <a:pt x="5528" y="5528"/>
                </a:cubicBezTo>
                <a:cubicBezTo>
                  <a:pt x="9067" y="1988"/>
                  <a:pt x="13868" y="0"/>
                  <a:pt x="18873" y="0"/>
                </a:cubicBezTo>
                <a:lnTo>
                  <a:pt x="158800" y="0"/>
                </a:lnTo>
                <a:lnTo>
                  <a:pt x="196547" y="37746"/>
                </a:lnTo>
                <a:lnTo>
                  <a:pt x="339720" y="37746"/>
                </a:lnTo>
                <a:cubicBezTo>
                  <a:pt x="344725" y="37746"/>
                  <a:pt x="349526" y="39734"/>
                  <a:pt x="353065" y="43274"/>
                </a:cubicBezTo>
                <a:cubicBezTo>
                  <a:pt x="356604" y="46813"/>
                  <a:pt x="358593" y="51613"/>
                  <a:pt x="358593" y="56619"/>
                </a:cubicBezTo>
                <a:lnTo>
                  <a:pt x="358593" y="113237"/>
                </a:lnTo>
                <a:lnTo>
                  <a:pt x="320846" y="113237"/>
                </a:lnTo>
                <a:lnTo>
                  <a:pt x="320846" y="75492"/>
                </a:lnTo>
                <a:lnTo>
                  <a:pt x="180920" y="75492"/>
                </a:lnTo>
                <a:lnTo>
                  <a:pt x="143173" y="37746"/>
                </a:lnTo>
                <a:lnTo>
                  <a:pt x="37747" y="37746"/>
                </a:lnTo>
                <a:lnTo>
                  <a:pt x="37747" y="264183"/>
                </a:lnTo>
                <a:lnTo>
                  <a:pt x="66057" y="150984"/>
                </a:lnTo>
                <a:lnTo>
                  <a:pt x="386903" y="150984"/>
                </a:lnTo>
                <a:lnTo>
                  <a:pt x="343305" y="325426"/>
                </a:lnTo>
                <a:cubicBezTo>
                  <a:pt x="342283" y="329507"/>
                  <a:pt x="339926" y="333130"/>
                  <a:pt x="336609" y="335718"/>
                </a:cubicBezTo>
                <a:cubicBezTo>
                  <a:pt x="333293" y="338306"/>
                  <a:pt x="329205" y="339712"/>
                  <a:pt x="324999" y="339712"/>
                </a:cubicBezTo>
                <a:lnTo>
                  <a:pt x="18873" y="339712"/>
                </a:lnTo>
                <a:close/>
                <a:moveTo>
                  <a:pt x="338550" y="188730"/>
                </a:moveTo>
                <a:lnTo>
                  <a:pt x="95537" y="188730"/>
                </a:lnTo>
                <a:lnTo>
                  <a:pt x="67227" y="301967"/>
                </a:lnTo>
                <a:lnTo>
                  <a:pt x="310239" y="301967"/>
                </a:lnTo>
                <a:lnTo>
                  <a:pt x="338550" y="188730"/>
                </a:lnTo>
                <a:close/>
              </a:path>
            </a:pathLst>
          </a:custGeom>
          <a:gradFill>
            <a:gsLst>
              <a:gs pos="0">
                <a:srgbClr val="A0A0A0"/>
              </a:gs>
              <a:gs pos="50000">
                <a:srgbClr val="7F7F7F"/>
              </a:gs>
              <a:gs pos="100000">
                <a:srgbClr val="5F5F5F"/>
              </a:gs>
            </a:gsLst>
            <a:lin ang="5400000" scaled="1"/>
          </a:gradFill>
          <a:ln w="932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9" name="Image 21" descr="preencoded.png"/>
          <p:cNvSpPr/>
          <p:nvPr/>
        </p:nvSpPr>
        <p:spPr>
          <a:xfrm>
            <a:off x="8540389" y="2571395"/>
            <a:ext cx="226479" cy="226475"/>
          </a:xfrm>
          <a:custGeom>
            <a:avLst/>
            <a:gdLst>
              <a:gd name="connsiteX0" fmla="*/ 37747 w 339719"/>
              <a:gd name="connsiteY0" fmla="*/ 150984 h 339712"/>
              <a:gd name="connsiteX1" fmla="*/ 301973 w 339719"/>
              <a:gd name="connsiteY1" fmla="*/ 150984 h 339712"/>
              <a:gd name="connsiteX2" fmla="*/ 301973 w 339719"/>
              <a:gd name="connsiteY2" fmla="*/ 37746 h 339712"/>
              <a:gd name="connsiteX3" fmla="*/ 37747 w 339719"/>
              <a:gd name="connsiteY3" fmla="*/ 37746 h 339712"/>
              <a:gd name="connsiteX4" fmla="*/ 37747 w 339719"/>
              <a:gd name="connsiteY4" fmla="*/ 150984 h 339712"/>
              <a:gd name="connsiteX5" fmla="*/ 339719 w 339719"/>
              <a:gd name="connsiteY5" fmla="*/ 18873 h 339712"/>
              <a:gd name="connsiteX6" fmla="*/ 339719 w 339719"/>
              <a:gd name="connsiteY6" fmla="*/ 320840 h 339712"/>
              <a:gd name="connsiteX7" fmla="*/ 334192 w 339719"/>
              <a:gd name="connsiteY7" fmla="*/ 334185 h 339712"/>
              <a:gd name="connsiteX8" fmla="*/ 320846 w 339719"/>
              <a:gd name="connsiteY8" fmla="*/ 339712 h 339712"/>
              <a:gd name="connsiteX9" fmla="*/ 18873 w 339719"/>
              <a:gd name="connsiteY9" fmla="*/ 339712 h 339712"/>
              <a:gd name="connsiteX10" fmla="*/ 5528 w 339719"/>
              <a:gd name="connsiteY10" fmla="*/ 334185 h 339712"/>
              <a:gd name="connsiteX11" fmla="*/ 0 w 339719"/>
              <a:gd name="connsiteY11" fmla="*/ 320840 h 339712"/>
              <a:gd name="connsiteX12" fmla="*/ 0 w 339719"/>
              <a:gd name="connsiteY12" fmla="*/ 18873 h 339712"/>
              <a:gd name="connsiteX13" fmla="*/ 5528 w 339719"/>
              <a:gd name="connsiteY13" fmla="*/ 5528 h 339712"/>
              <a:gd name="connsiteX14" fmla="*/ 18873 w 339719"/>
              <a:gd name="connsiteY14" fmla="*/ 0 h 339712"/>
              <a:gd name="connsiteX15" fmla="*/ 320846 w 339719"/>
              <a:gd name="connsiteY15" fmla="*/ 0 h 339712"/>
              <a:gd name="connsiteX16" fmla="*/ 334192 w 339719"/>
              <a:gd name="connsiteY16" fmla="*/ 5528 h 339712"/>
              <a:gd name="connsiteX17" fmla="*/ 339719 w 339719"/>
              <a:gd name="connsiteY17" fmla="*/ 18873 h 339712"/>
              <a:gd name="connsiteX18" fmla="*/ 301973 w 339719"/>
              <a:gd name="connsiteY18" fmla="*/ 188730 h 339712"/>
              <a:gd name="connsiteX19" fmla="*/ 37747 w 339719"/>
              <a:gd name="connsiteY19" fmla="*/ 188730 h 339712"/>
              <a:gd name="connsiteX20" fmla="*/ 37747 w 339719"/>
              <a:gd name="connsiteY20" fmla="*/ 301967 h 339712"/>
              <a:gd name="connsiteX21" fmla="*/ 301973 w 339719"/>
              <a:gd name="connsiteY21" fmla="*/ 301967 h 339712"/>
              <a:gd name="connsiteX22" fmla="*/ 301973 w 339719"/>
              <a:gd name="connsiteY22" fmla="*/ 188730 h 339712"/>
              <a:gd name="connsiteX23" fmla="*/ 75493 w 339719"/>
              <a:gd name="connsiteY23" fmla="*/ 226475 h 339712"/>
              <a:gd name="connsiteX24" fmla="*/ 132113 w 339719"/>
              <a:gd name="connsiteY24" fmla="*/ 226475 h 339712"/>
              <a:gd name="connsiteX25" fmla="*/ 132113 w 339719"/>
              <a:gd name="connsiteY25" fmla="*/ 264221 h 339712"/>
              <a:gd name="connsiteX26" fmla="*/ 75493 w 339719"/>
              <a:gd name="connsiteY26" fmla="*/ 264221 h 339712"/>
              <a:gd name="connsiteX27" fmla="*/ 75493 w 339719"/>
              <a:gd name="connsiteY27" fmla="*/ 226475 h 339712"/>
              <a:gd name="connsiteX28" fmla="*/ 75493 w 339719"/>
              <a:gd name="connsiteY28" fmla="*/ 75492 h 339712"/>
              <a:gd name="connsiteX29" fmla="*/ 132113 w 339719"/>
              <a:gd name="connsiteY29" fmla="*/ 75492 h 339712"/>
              <a:gd name="connsiteX30" fmla="*/ 132113 w 339719"/>
              <a:gd name="connsiteY30" fmla="*/ 113237 h 339712"/>
              <a:gd name="connsiteX31" fmla="*/ 75493 w 339719"/>
              <a:gd name="connsiteY31" fmla="*/ 113237 h 339712"/>
              <a:gd name="connsiteX32" fmla="*/ 75493 w 339719"/>
              <a:gd name="connsiteY32" fmla="*/ 75492 h 33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39719" h="339712">
                <a:moveTo>
                  <a:pt x="37747" y="150984"/>
                </a:moveTo>
                <a:lnTo>
                  <a:pt x="301973" y="150984"/>
                </a:lnTo>
                <a:lnTo>
                  <a:pt x="301973" y="37746"/>
                </a:lnTo>
                <a:lnTo>
                  <a:pt x="37747" y="37746"/>
                </a:lnTo>
                <a:lnTo>
                  <a:pt x="37747" y="150984"/>
                </a:lnTo>
                <a:close/>
                <a:moveTo>
                  <a:pt x="339719" y="18873"/>
                </a:moveTo>
                <a:lnTo>
                  <a:pt x="339719" y="320840"/>
                </a:lnTo>
                <a:cubicBezTo>
                  <a:pt x="339719" y="325845"/>
                  <a:pt x="337731" y="330646"/>
                  <a:pt x="334192" y="334185"/>
                </a:cubicBezTo>
                <a:cubicBezTo>
                  <a:pt x="330652" y="337724"/>
                  <a:pt x="325852" y="339712"/>
                  <a:pt x="320846" y="339712"/>
                </a:cubicBezTo>
                <a:lnTo>
                  <a:pt x="18873" y="339712"/>
                </a:lnTo>
                <a:cubicBezTo>
                  <a:pt x="13868" y="339712"/>
                  <a:pt x="9067" y="337724"/>
                  <a:pt x="5528" y="334185"/>
                </a:cubicBezTo>
                <a:cubicBezTo>
                  <a:pt x="1989" y="330646"/>
                  <a:pt x="0" y="325845"/>
                  <a:pt x="0" y="320840"/>
                </a:cubicBezTo>
                <a:lnTo>
                  <a:pt x="0" y="18873"/>
                </a:lnTo>
                <a:cubicBezTo>
                  <a:pt x="0" y="13868"/>
                  <a:pt x="1989" y="9067"/>
                  <a:pt x="5528" y="5528"/>
                </a:cubicBezTo>
                <a:cubicBezTo>
                  <a:pt x="9067" y="1988"/>
                  <a:pt x="13868" y="0"/>
                  <a:pt x="18873" y="0"/>
                </a:cubicBezTo>
                <a:lnTo>
                  <a:pt x="320846" y="0"/>
                </a:lnTo>
                <a:cubicBezTo>
                  <a:pt x="325852" y="0"/>
                  <a:pt x="330652" y="1988"/>
                  <a:pt x="334192" y="5528"/>
                </a:cubicBezTo>
                <a:cubicBezTo>
                  <a:pt x="337731" y="9067"/>
                  <a:pt x="339719" y="13868"/>
                  <a:pt x="339719" y="18873"/>
                </a:cubicBezTo>
                <a:close/>
                <a:moveTo>
                  <a:pt x="301973" y="188730"/>
                </a:moveTo>
                <a:lnTo>
                  <a:pt x="37747" y="188730"/>
                </a:lnTo>
                <a:lnTo>
                  <a:pt x="37747" y="301967"/>
                </a:lnTo>
                <a:lnTo>
                  <a:pt x="301973" y="301967"/>
                </a:lnTo>
                <a:lnTo>
                  <a:pt x="301973" y="188730"/>
                </a:lnTo>
                <a:close/>
                <a:moveTo>
                  <a:pt x="75493" y="226475"/>
                </a:moveTo>
                <a:lnTo>
                  <a:pt x="132113" y="226475"/>
                </a:lnTo>
                <a:lnTo>
                  <a:pt x="132113" y="264221"/>
                </a:lnTo>
                <a:lnTo>
                  <a:pt x="75493" y="264221"/>
                </a:lnTo>
                <a:lnTo>
                  <a:pt x="75493" y="226475"/>
                </a:lnTo>
                <a:close/>
                <a:moveTo>
                  <a:pt x="75493" y="75492"/>
                </a:moveTo>
                <a:lnTo>
                  <a:pt x="132113" y="75492"/>
                </a:lnTo>
                <a:lnTo>
                  <a:pt x="132113" y="113237"/>
                </a:lnTo>
                <a:lnTo>
                  <a:pt x="75493" y="113237"/>
                </a:lnTo>
                <a:lnTo>
                  <a:pt x="75493" y="75492"/>
                </a:lnTo>
                <a:close/>
              </a:path>
            </a:pathLst>
          </a:custGeom>
          <a:gradFill>
            <a:gsLst>
              <a:gs pos="0">
                <a:srgbClr val="A0A0A0"/>
              </a:gs>
              <a:gs pos="50000">
                <a:srgbClr val="7F7F7F"/>
              </a:gs>
              <a:gs pos="100000">
                <a:srgbClr val="5F5F5F"/>
              </a:gs>
            </a:gsLst>
            <a:lin ang="5400000" scaled="1"/>
          </a:gradFill>
          <a:ln w="932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4" name="组合 63">
            <a:extLst>
              <a:ext uri="{FF2B5EF4-FFF2-40B4-BE49-F238E27FC236}">
                <a16:creationId xmlns:a16="http://schemas.microsoft.com/office/drawing/2014/main" id="{94FE4544-6475-01F2-DF80-C7CC591F20C5}"/>
              </a:ext>
            </a:extLst>
          </p:cNvPr>
          <p:cNvGrpSpPr/>
          <p:nvPr/>
        </p:nvGrpSpPr>
        <p:grpSpPr>
          <a:xfrm>
            <a:off x="7375443" y="2007347"/>
            <a:ext cx="3535899" cy="4442429"/>
            <a:chOff x="11063164" y="3011020"/>
            <a:chExt cx="5303848" cy="6663643"/>
          </a:xfrm>
        </p:grpSpPr>
        <p:sp>
          <p:nvSpPr>
            <p:cNvPr id="25" name="图形 23">
              <a:extLst>
                <a:ext uri="{FF2B5EF4-FFF2-40B4-BE49-F238E27FC236}">
                  <a16:creationId xmlns:a16="http://schemas.microsoft.com/office/drawing/2014/main" id="{C9E17EE8-DC5A-9320-7D85-761AE54B0166}"/>
                </a:ext>
              </a:extLst>
            </p:cNvPr>
            <p:cNvSpPr/>
            <p:nvPr/>
          </p:nvSpPr>
          <p:spPr>
            <a:xfrm>
              <a:off x="11063164" y="3014167"/>
              <a:ext cx="5303848" cy="6657349"/>
            </a:xfrm>
            <a:custGeom>
              <a:avLst/>
              <a:gdLst>
                <a:gd name="connsiteX0" fmla="*/ 4133173 w 5303848"/>
                <a:gd name="connsiteY0" fmla="*/ 6657349 h 6657349"/>
                <a:gd name="connsiteX1" fmla="*/ 5303843 w 5303848"/>
                <a:gd name="connsiteY1" fmla="*/ 3327062 h 6657349"/>
                <a:gd name="connsiteX2" fmla="*/ 4124069 w 5303848"/>
                <a:gd name="connsiteY2" fmla="*/ 0 h 6657349"/>
                <a:gd name="connsiteX3" fmla="*/ 0 w 5303848"/>
                <a:gd name="connsiteY3" fmla="*/ 3334319 h 6657349"/>
                <a:gd name="connsiteX4" fmla="*/ 4133173 w 5303848"/>
                <a:gd name="connsiteY4" fmla="*/ 6657349 h 6657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3848" h="6657349">
                  <a:moveTo>
                    <a:pt x="4133173" y="6657349"/>
                  </a:moveTo>
                  <a:cubicBezTo>
                    <a:pt x="4892370" y="5713494"/>
                    <a:pt x="5305499" y="4538245"/>
                    <a:pt x="5303843" y="3327062"/>
                  </a:cubicBezTo>
                  <a:cubicBezTo>
                    <a:pt x="5302179" y="2115888"/>
                    <a:pt x="4885843" y="941770"/>
                    <a:pt x="4124069" y="0"/>
                  </a:cubicBezTo>
                  <a:lnTo>
                    <a:pt x="0" y="3334319"/>
                  </a:lnTo>
                  <a:lnTo>
                    <a:pt x="4133173" y="6657349"/>
                  </a:lnTo>
                  <a:close/>
                </a:path>
              </a:pathLst>
            </a:custGeom>
            <a:solidFill>
              <a:schemeClr val="bg1"/>
            </a:solidFill>
            <a:ln w="9508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63" name="图形 61">
              <a:extLst>
                <a:ext uri="{FF2B5EF4-FFF2-40B4-BE49-F238E27FC236}">
                  <a16:creationId xmlns:a16="http://schemas.microsoft.com/office/drawing/2014/main" id="{DC5AF73D-4699-026F-E729-4AC01E0E66D2}"/>
                </a:ext>
              </a:extLst>
            </p:cNvPr>
            <p:cNvSpPr/>
            <p:nvPr/>
          </p:nvSpPr>
          <p:spPr>
            <a:xfrm>
              <a:off x="15191881" y="3011020"/>
              <a:ext cx="1175131" cy="6663643"/>
            </a:xfrm>
            <a:custGeom>
              <a:avLst/>
              <a:gdLst>
                <a:gd name="connsiteX0" fmla="*/ 9072 w 1175131"/>
                <a:gd name="connsiteY0" fmla="*/ 6663644 h 6663643"/>
                <a:gd name="connsiteX1" fmla="*/ 1175126 w 1175131"/>
                <a:gd name="connsiteY1" fmla="*/ 3330207 h 6663643"/>
                <a:gd name="connsiteX2" fmla="*/ 0 w 1175131"/>
                <a:gd name="connsiteY2" fmla="*/ 0 h 666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5131" h="6663643">
                  <a:moveTo>
                    <a:pt x="9072" y="6663644"/>
                  </a:moveTo>
                  <a:cubicBezTo>
                    <a:pt x="765280" y="5718896"/>
                    <a:pt x="1176775" y="4542536"/>
                    <a:pt x="1175126" y="3330207"/>
                  </a:cubicBezTo>
                  <a:cubicBezTo>
                    <a:pt x="1173477" y="2117888"/>
                    <a:pt x="758777" y="942660"/>
                    <a:pt x="0" y="0"/>
                  </a:cubicBezTo>
                </a:path>
              </a:pathLst>
            </a:custGeom>
            <a:noFill/>
            <a:ln w="56710" cap="flat">
              <a:solidFill>
                <a:srgbClr val="1723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880FE16A-3398-1280-C161-6ADADA580A52}"/>
              </a:ext>
            </a:extLst>
          </p:cNvPr>
          <p:cNvGrpSpPr/>
          <p:nvPr/>
        </p:nvGrpSpPr>
        <p:grpSpPr>
          <a:xfrm flipH="1">
            <a:off x="1329465" y="1992758"/>
            <a:ext cx="3535899" cy="4442429"/>
            <a:chOff x="11063164" y="3011020"/>
            <a:chExt cx="5303848" cy="6663643"/>
          </a:xfrm>
        </p:grpSpPr>
        <p:sp>
          <p:nvSpPr>
            <p:cNvPr id="66" name="图形 23">
              <a:extLst>
                <a:ext uri="{FF2B5EF4-FFF2-40B4-BE49-F238E27FC236}">
                  <a16:creationId xmlns:a16="http://schemas.microsoft.com/office/drawing/2014/main" id="{1A57659F-CAD0-28EE-0656-78BE5C6FE9A7}"/>
                </a:ext>
              </a:extLst>
            </p:cNvPr>
            <p:cNvSpPr/>
            <p:nvPr/>
          </p:nvSpPr>
          <p:spPr>
            <a:xfrm>
              <a:off x="11063164" y="3014167"/>
              <a:ext cx="5303848" cy="6657349"/>
            </a:xfrm>
            <a:custGeom>
              <a:avLst/>
              <a:gdLst>
                <a:gd name="connsiteX0" fmla="*/ 4133173 w 5303848"/>
                <a:gd name="connsiteY0" fmla="*/ 6657349 h 6657349"/>
                <a:gd name="connsiteX1" fmla="*/ 5303843 w 5303848"/>
                <a:gd name="connsiteY1" fmla="*/ 3327062 h 6657349"/>
                <a:gd name="connsiteX2" fmla="*/ 4124069 w 5303848"/>
                <a:gd name="connsiteY2" fmla="*/ 0 h 6657349"/>
                <a:gd name="connsiteX3" fmla="*/ 0 w 5303848"/>
                <a:gd name="connsiteY3" fmla="*/ 3334319 h 6657349"/>
                <a:gd name="connsiteX4" fmla="*/ 4133173 w 5303848"/>
                <a:gd name="connsiteY4" fmla="*/ 6657349 h 6657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3848" h="6657349">
                  <a:moveTo>
                    <a:pt x="4133173" y="6657349"/>
                  </a:moveTo>
                  <a:cubicBezTo>
                    <a:pt x="4892370" y="5713494"/>
                    <a:pt x="5305499" y="4538245"/>
                    <a:pt x="5303843" y="3327062"/>
                  </a:cubicBezTo>
                  <a:cubicBezTo>
                    <a:pt x="5302179" y="2115888"/>
                    <a:pt x="4885843" y="941770"/>
                    <a:pt x="4124069" y="0"/>
                  </a:cubicBezTo>
                  <a:lnTo>
                    <a:pt x="0" y="3334319"/>
                  </a:lnTo>
                  <a:lnTo>
                    <a:pt x="4133173" y="6657349"/>
                  </a:lnTo>
                  <a:close/>
                </a:path>
              </a:pathLst>
            </a:custGeom>
            <a:solidFill>
              <a:schemeClr val="bg1"/>
            </a:solidFill>
            <a:ln w="9508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67" name="图形 61">
              <a:extLst>
                <a:ext uri="{FF2B5EF4-FFF2-40B4-BE49-F238E27FC236}">
                  <a16:creationId xmlns:a16="http://schemas.microsoft.com/office/drawing/2014/main" id="{BFB819C8-8F34-6EE5-350D-B82DD7CD67E0}"/>
                </a:ext>
              </a:extLst>
            </p:cNvPr>
            <p:cNvSpPr/>
            <p:nvPr/>
          </p:nvSpPr>
          <p:spPr>
            <a:xfrm>
              <a:off x="15191881" y="3011020"/>
              <a:ext cx="1175131" cy="6663643"/>
            </a:xfrm>
            <a:custGeom>
              <a:avLst/>
              <a:gdLst>
                <a:gd name="connsiteX0" fmla="*/ 9072 w 1175131"/>
                <a:gd name="connsiteY0" fmla="*/ 6663644 h 6663643"/>
                <a:gd name="connsiteX1" fmla="*/ 1175126 w 1175131"/>
                <a:gd name="connsiteY1" fmla="*/ 3330207 h 6663643"/>
                <a:gd name="connsiteX2" fmla="*/ 0 w 1175131"/>
                <a:gd name="connsiteY2" fmla="*/ 0 h 666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5131" h="6663643">
                  <a:moveTo>
                    <a:pt x="9072" y="6663644"/>
                  </a:moveTo>
                  <a:cubicBezTo>
                    <a:pt x="765280" y="5718896"/>
                    <a:pt x="1176775" y="4542536"/>
                    <a:pt x="1175126" y="3330207"/>
                  </a:cubicBezTo>
                  <a:cubicBezTo>
                    <a:pt x="1173477" y="2117888"/>
                    <a:pt x="758777" y="942660"/>
                    <a:pt x="0" y="0"/>
                  </a:cubicBezTo>
                </a:path>
              </a:pathLst>
            </a:custGeom>
            <a:noFill/>
            <a:ln w="56710" cap="flat">
              <a:solidFill>
                <a:srgbClr val="1723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</p:grpSp>
      <p:sp>
        <p:nvSpPr>
          <p:cNvPr id="46" name="Image 12" descr="preencoded.png"/>
          <p:cNvSpPr/>
          <p:nvPr/>
        </p:nvSpPr>
        <p:spPr>
          <a:xfrm>
            <a:off x="4425950" y="5118100"/>
            <a:ext cx="171450" cy="25400"/>
          </a:xfrm>
          <a:custGeom>
            <a:avLst/>
            <a:gdLst>
              <a:gd name="connsiteX0" fmla="*/ 238125 w 257175"/>
              <a:gd name="connsiteY0" fmla="*/ 0 h 38100"/>
              <a:gd name="connsiteX1" fmla="*/ 257175 w 257175"/>
              <a:gd name="connsiteY1" fmla="*/ 0 h 38100"/>
              <a:gd name="connsiteX2" fmla="*/ 257175 w 257175"/>
              <a:gd name="connsiteY2" fmla="*/ 38100 h 38100"/>
              <a:gd name="connsiteX3" fmla="*/ 238125 w 257175"/>
              <a:gd name="connsiteY3" fmla="*/ 38100 h 38100"/>
              <a:gd name="connsiteX4" fmla="*/ 19050 w 257175"/>
              <a:gd name="connsiteY4" fmla="*/ 38100 h 38100"/>
              <a:gd name="connsiteX5" fmla="*/ 0 w 257175"/>
              <a:gd name="connsiteY5" fmla="*/ 38100 h 38100"/>
              <a:gd name="connsiteX6" fmla="*/ 0 w 257175"/>
              <a:gd name="connsiteY6" fmla="*/ 0 h 38100"/>
              <a:gd name="connsiteX7" fmla="*/ 19050 w 257175"/>
              <a:gd name="connsiteY7" fmla="*/ 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7175" h="38100">
                <a:moveTo>
                  <a:pt x="238125" y="0"/>
                </a:moveTo>
                <a:cubicBezTo>
                  <a:pt x="248646" y="0"/>
                  <a:pt x="257175" y="0"/>
                  <a:pt x="257175" y="0"/>
                </a:cubicBezTo>
                <a:lnTo>
                  <a:pt x="257175" y="38100"/>
                </a:lnTo>
                <a:cubicBezTo>
                  <a:pt x="257175" y="38100"/>
                  <a:pt x="248646" y="38100"/>
                  <a:pt x="238125" y="38100"/>
                </a:cubicBezTo>
                <a:lnTo>
                  <a:pt x="19050" y="38100"/>
                </a:lnTo>
                <a:cubicBezTo>
                  <a:pt x="8529" y="38100"/>
                  <a:pt x="0" y="38100"/>
                  <a:pt x="0" y="38100"/>
                </a:cubicBezTo>
                <a:lnTo>
                  <a:pt x="0" y="0"/>
                </a:lnTo>
                <a:cubicBezTo>
                  <a:pt x="0" y="0"/>
                  <a:pt x="8529" y="0"/>
                  <a:pt x="19050" y="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7" name="任意形状 6">
            <a:extLst>
              <a:ext uri="{FF2B5EF4-FFF2-40B4-BE49-F238E27FC236}">
                <a16:creationId xmlns:a16="http://schemas.microsoft.com/office/drawing/2014/main" id="{5ED4B7E3-1BB3-8AEA-AD23-E109C516A28F}"/>
              </a:ext>
            </a:extLst>
          </p:cNvPr>
          <p:cNvSpPr/>
          <p:nvPr/>
        </p:nvSpPr>
        <p:spPr>
          <a:xfrm>
            <a:off x="3592184" y="1630133"/>
            <a:ext cx="2645933" cy="3343728"/>
          </a:xfrm>
          <a:custGeom>
            <a:avLst/>
            <a:gdLst>
              <a:gd name="connsiteX0" fmla="*/ 3295610 w 3968900"/>
              <a:gd name="connsiteY0" fmla="*/ 2117770 h 5015592"/>
              <a:gd name="connsiteX1" fmla="*/ 3968901 w 3968900"/>
              <a:gd name="connsiteY1" fmla="*/ 856433 h 5015592"/>
              <a:gd name="connsiteX2" fmla="*/ 2821400 w 3968900"/>
              <a:gd name="connsiteY2" fmla="*/ 0 h 5015592"/>
              <a:gd name="connsiteX3" fmla="*/ 2822018 w 3968900"/>
              <a:gd name="connsiteY3" fmla="*/ 2760 h 5015592"/>
              <a:gd name="connsiteX4" fmla="*/ 1385198 w 3968900"/>
              <a:gd name="connsiteY4" fmla="*/ 682282 h 5015592"/>
              <a:gd name="connsiteX5" fmla="*/ 379131 w 3968900"/>
              <a:gd name="connsiteY5" fmla="*/ 1914054 h 5015592"/>
              <a:gd name="connsiteX6" fmla="*/ 588 w 3968900"/>
              <a:gd name="connsiteY6" fmla="*/ 3458496 h 5015592"/>
              <a:gd name="connsiteX7" fmla="*/ 323101 w 3968900"/>
              <a:gd name="connsiteY7" fmla="*/ 5015593 h 5015592"/>
              <a:gd name="connsiteX8" fmla="*/ 2298482 w 3968900"/>
              <a:gd name="connsiteY8" fmla="*/ 4118804 h 5015592"/>
              <a:gd name="connsiteX9" fmla="*/ 2169832 w 3968900"/>
              <a:gd name="connsiteY9" fmla="*/ 3497650 h 5015592"/>
              <a:gd name="connsiteX10" fmla="*/ 2320842 w 3968900"/>
              <a:gd name="connsiteY10" fmla="*/ 2881546 h 5015592"/>
              <a:gd name="connsiteX11" fmla="*/ 2722178 w 3968900"/>
              <a:gd name="connsiteY11" fmla="*/ 2390167 h 5015592"/>
              <a:gd name="connsiteX12" fmla="*/ 3294736 w 3968900"/>
              <a:gd name="connsiteY12" fmla="*/ 2119232 h 5015592"/>
              <a:gd name="connsiteX13" fmla="*/ 3294764 w 3968900"/>
              <a:gd name="connsiteY13" fmla="*/ 2119346 h 5015592"/>
              <a:gd name="connsiteX14" fmla="*/ 3294840 w 3968900"/>
              <a:gd name="connsiteY14" fmla="*/ 2119213 h 5015592"/>
              <a:gd name="connsiteX15" fmla="*/ 3295876 w 3968900"/>
              <a:gd name="connsiteY15" fmla="*/ 2118976 h 5015592"/>
              <a:gd name="connsiteX16" fmla="*/ 3295610 w 3968900"/>
              <a:gd name="connsiteY16" fmla="*/ 2117770 h 501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968900" h="5015592">
                <a:moveTo>
                  <a:pt x="3295610" y="2117770"/>
                </a:moveTo>
                <a:lnTo>
                  <a:pt x="3968901" y="856433"/>
                </a:lnTo>
                <a:lnTo>
                  <a:pt x="2821400" y="0"/>
                </a:lnTo>
                <a:lnTo>
                  <a:pt x="2822018" y="2760"/>
                </a:lnTo>
                <a:cubicBezTo>
                  <a:pt x="2298520" y="119735"/>
                  <a:pt x="1807669" y="351867"/>
                  <a:pt x="1385198" y="682282"/>
                </a:cubicBezTo>
                <a:cubicBezTo>
                  <a:pt x="962357" y="1012974"/>
                  <a:pt x="618660" y="1433783"/>
                  <a:pt x="379131" y="1914054"/>
                </a:cubicBezTo>
                <a:cubicBezTo>
                  <a:pt x="139603" y="2394325"/>
                  <a:pt x="10281" y="2921953"/>
                  <a:pt x="588" y="3458496"/>
                </a:cubicBezTo>
                <a:cubicBezTo>
                  <a:pt x="-9105" y="3995048"/>
                  <a:pt x="101076" y="4526996"/>
                  <a:pt x="323101" y="5015593"/>
                </a:cubicBezTo>
                <a:lnTo>
                  <a:pt x="2298482" y="4118804"/>
                </a:lnTo>
                <a:cubicBezTo>
                  <a:pt x="2209917" y="3923889"/>
                  <a:pt x="2165966" y="3711686"/>
                  <a:pt x="2169832" y="3497650"/>
                </a:cubicBezTo>
                <a:cubicBezTo>
                  <a:pt x="2173698" y="3283614"/>
                  <a:pt x="2225285" y="3073128"/>
                  <a:pt x="2320842" y="2881546"/>
                </a:cubicBezTo>
                <a:cubicBezTo>
                  <a:pt x="2416388" y="2689954"/>
                  <a:pt x="2553501" y="2522088"/>
                  <a:pt x="2722178" y="2390167"/>
                </a:cubicBezTo>
                <a:cubicBezTo>
                  <a:pt x="2890541" y="2258493"/>
                  <a:pt x="3086127" y="2165944"/>
                  <a:pt x="3294736" y="2119232"/>
                </a:cubicBezTo>
                <a:lnTo>
                  <a:pt x="3294764" y="2119346"/>
                </a:lnTo>
                <a:lnTo>
                  <a:pt x="3294840" y="2119213"/>
                </a:lnTo>
                <a:cubicBezTo>
                  <a:pt x="3295182" y="2119128"/>
                  <a:pt x="3295534" y="2119052"/>
                  <a:pt x="3295876" y="2118976"/>
                </a:cubicBezTo>
                <a:lnTo>
                  <a:pt x="3295610" y="2117770"/>
                </a:lnTo>
                <a:close/>
              </a:path>
            </a:pathLst>
          </a:custGeom>
          <a:gradFill>
            <a:gsLst>
              <a:gs pos="0">
                <a:srgbClr val="9EB0FF"/>
              </a:gs>
              <a:gs pos="100000">
                <a:srgbClr val="FFFFFF">
                  <a:alpha val="0"/>
                </a:srgbClr>
              </a:gs>
            </a:gsLst>
            <a:lin ang="9600000" scaled="0"/>
          </a:gradFill>
          <a:ln w="34925" cap="flat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5F81FE"/>
                </a:gs>
              </a:gsLst>
              <a:lin ang="0" scaled="0"/>
            </a:gradFill>
            <a:prstDash val="solid"/>
            <a:miter/>
          </a:ln>
        </p:spPr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200"/>
          </a:p>
        </p:txBody>
      </p:sp>
      <p:sp>
        <p:nvSpPr>
          <p:cNvPr id="48" name="任意形状 47">
            <a:extLst>
              <a:ext uri="{FF2B5EF4-FFF2-40B4-BE49-F238E27FC236}">
                <a16:creationId xmlns:a16="http://schemas.microsoft.com/office/drawing/2014/main" id="{FC1C0C9E-1323-C846-D21A-458D097C47AF}"/>
              </a:ext>
            </a:extLst>
          </p:cNvPr>
          <p:cNvSpPr/>
          <p:nvPr/>
        </p:nvSpPr>
        <p:spPr>
          <a:xfrm>
            <a:off x="5817792" y="3386050"/>
            <a:ext cx="2840067" cy="3150849"/>
          </a:xfrm>
          <a:custGeom>
            <a:avLst/>
            <a:gdLst>
              <a:gd name="connsiteX0" fmla="*/ 806441 w 4260101"/>
              <a:gd name="connsiteY0" fmla="*/ 2565675 h 4726273"/>
              <a:gd name="connsiteX1" fmla="*/ 0 w 4260101"/>
              <a:gd name="connsiteY1" fmla="*/ 3749396 h 4726273"/>
              <a:gd name="connsiteX2" fmla="*/ 1049917 w 4260101"/>
              <a:gd name="connsiteY2" fmla="*/ 4726274 h 4726273"/>
              <a:gd name="connsiteX3" fmla="*/ 1049603 w 4260101"/>
              <a:gd name="connsiteY3" fmla="*/ 4723459 h 4726273"/>
              <a:gd name="connsiteX4" fmla="*/ 2553353 w 4260101"/>
              <a:gd name="connsiteY4" fmla="*/ 4201651 h 4726273"/>
              <a:gd name="connsiteX5" fmla="*/ 3687877 w 4260101"/>
              <a:gd name="connsiteY5" fmla="*/ 3083288 h 4726273"/>
              <a:gd name="connsiteX6" fmla="*/ 4231441 w 4260101"/>
              <a:gd name="connsiteY6" fmla="*/ 1585772 h 4726273"/>
              <a:gd name="connsiteX7" fmla="*/ 4078457 w 4260101"/>
              <a:gd name="connsiteY7" fmla="*/ 0 h 4726273"/>
              <a:gd name="connsiteX8" fmla="*/ 2015107 w 4260101"/>
              <a:gd name="connsiteY8" fmla="*/ 680111 h 4726273"/>
              <a:gd name="connsiteX9" fmla="*/ 2076132 w 4260101"/>
              <a:gd name="connsiteY9" fmla="*/ 1312707 h 4726273"/>
              <a:gd name="connsiteX10" fmla="*/ 1859299 w 4260101"/>
              <a:gd name="connsiteY10" fmla="*/ 1910089 h 4726273"/>
              <a:gd name="connsiteX11" fmla="*/ 1406712 w 4260101"/>
              <a:gd name="connsiteY11" fmla="*/ 2356227 h 4726273"/>
              <a:gd name="connsiteX12" fmla="*/ 807463 w 4260101"/>
              <a:gd name="connsiteY12" fmla="*/ 2564315 h 4726273"/>
              <a:gd name="connsiteX13" fmla="*/ 807450 w 4260101"/>
              <a:gd name="connsiteY13" fmla="*/ 2564192 h 4726273"/>
              <a:gd name="connsiteX14" fmla="*/ 807361 w 4260101"/>
              <a:gd name="connsiteY14" fmla="*/ 2564325 h 4726273"/>
              <a:gd name="connsiteX15" fmla="*/ 806303 w 4260101"/>
              <a:gd name="connsiteY15" fmla="*/ 2564439 h 4726273"/>
              <a:gd name="connsiteX16" fmla="*/ 806441 w 4260101"/>
              <a:gd name="connsiteY16" fmla="*/ 2565675 h 4726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60101" h="4726273">
                <a:moveTo>
                  <a:pt x="806441" y="2565675"/>
                </a:moveTo>
                <a:lnTo>
                  <a:pt x="0" y="3749396"/>
                </a:lnTo>
                <a:lnTo>
                  <a:pt x="1049917" y="4726274"/>
                </a:lnTo>
                <a:lnTo>
                  <a:pt x="1049603" y="4723459"/>
                </a:lnTo>
                <a:cubicBezTo>
                  <a:pt x="1583389" y="4663437"/>
                  <a:pt x="2097096" y="4485180"/>
                  <a:pt x="2553353" y="4201651"/>
                </a:cubicBezTo>
                <a:cubicBezTo>
                  <a:pt x="3009992" y="3917884"/>
                  <a:pt x="3397576" y="3535819"/>
                  <a:pt x="3687877" y="3083288"/>
                </a:cubicBezTo>
                <a:cubicBezTo>
                  <a:pt x="3978177" y="2630757"/>
                  <a:pt x="4163880" y="2119156"/>
                  <a:pt x="4231441" y="1585772"/>
                </a:cubicBezTo>
                <a:cubicBezTo>
                  <a:pt x="4299010" y="1052378"/>
                  <a:pt x="4246745" y="510632"/>
                  <a:pt x="4078457" y="0"/>
                </a:cubicBezTo>
                <a:lnTo>
                  <a:pt x="2015107" y="680111"/>
                </a:lnTo>
                <a:cubicBezTo>
                  <a:pt x="2082239" y="883814"/>
                  <a:pt x="2103088" y="1099930"/>
                  <a:pt x="2076132" y="1312707"/>
                </a:cubicBezTo>
                <a:cubicBezTo>
                  <a:pt x="2049177" y="1525484"/>
                  <a:pt x="1975101" y="1729567"/>
                  <a:pt x="1859299" y="1910089"/>
                </a:cubicBezTo>
                <a:cubicBezTo>
                  <a:pt x="1743486" y="2090610"/>
                  <a:pt x="1588877" y="2243023"/>
                  <a:pt x="1406712" y="2356227"/>
                </a:cubicBezTo>
                <a:cubicBezTo>
                  <a:pt x="1224881" y="2469222"/>
                  <a:pt x="1020174" y="2540297"/>
                  <a:pt x="807463" y="2564315"/>
                </a:cubicBezTo>
                <a:lnTo>
                  <a:pt x="807450" y="2564192"/>
                </a:lnTo>
                <a:lnTo>
                  <a:pt x="807361" y="2564325"/>
                </a:lnTo>
                <a:cubicBezTo>
                  <a:pt x="807008" y="2564363"/>
                  <a:pt x="806656" y="2564401"/>
                  <a:pt x="806303" y="2564439"/>
                </a:cubicBezTo>
                <a:lnTo>
                  <a:pt x="806441" y="2565675"/>
                </a:lnTo>
                <a:close/>
              </a:path>
            </a:pathLst>
          </a:custGeom>
          <a:gradFill>
            <a:gsLst>
              <a:gs pos="0">
                <a:srgbClr val="9EB0FF"/>
              </a:gs>
              <a:gs pos="100000">
                <a:srgbClr val="FFFFFF">
                  <a:alpha val="0"/>
                </a:srgbClr>
              </a:gs>
            </a:gsLst>
            <a:lin ang="19200000" scaled="0"/>
          </a:gradFill>
          <a:ln w="34925" cap="flat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5F81FE"/>
                </a:gs>
              </a:gsLst>
              <a:lin ang="9000000" scaled="0"/>
            </a:gradFill>
            <a:prstDash val="solid"/>
            <a:miter/>
          </a:ln>
        </p:spPr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200"/>
          </a:p>
        </p:txBody>
      </p:sp>
      <p:sp>
        <p:nvSpPr>
          <p:cNvPr id="51" name="任意形状 50">
            <a:extLst>
              <a:ext uri="{FF2B5EF4-FFF2-40B4-BE49-F238E27FC236}">
                <a16:creationId xmlns:a16="http://schemas.microsoft.com/office/drawing/2014/main" id="{9974B7E6-44E7-83C6-F925-A9A7802D50F9}"/>
              </a:ext>
            </a:extLst>
          </p:cNvPr>
          <p:cNvSpPr/>
          <p:nvPr/>
        </p:nvSpPr>
        <p:spPr>
          <a:xfrm rot="21028858">
            <a:off x="3798053" y="3661961"/>
            <a:ext cx="2843284" cy="3078514"/>
          </a:xfrm>
          <a:custGeom>
            <a:avLst/>
            <a:gdLst>
              <a:gd name="connsiteX0" fmla="*/ 2173095 w 4264926"/>
              <a:gd name="connsiteY0" fmla="*/ 962199 h 4617771"/>
              <a:gd name="connsiteX1" fmla="*/ 1111497 w 4264926"/>
              <a:gd name="connsiteY1" fmla="*/ 0 h 4617771"/>
              <a:gd name="connsiteX2" fmla="*/ 0 w 4264926"/>
              <a:gd name="connsiteY2" fmla="*/ 906797 h 4617771"/>
              <a:gd name="connsiteX3" fmla="*/ 2832 w 4264926"/>
              <a:gd name="connsiteY3" fmla="*/ 906873 h 4617771"/>
              <a:gd name="connsiteX4" fmla="*/ 313232 w 4264926"/>
              <a:gd name="connsiteY4" fmla="*/ 2469530 h 4617771"/>
              <a:gd name="connsiteX5" fmla="*/ 1265084 w 4264926"/>
              <a:gd name="connsiteY5" fmla="*/ 3748048 h 4617771"/>
              <a:gd name="connsiteX6" fmla="*/ 2673514 w 4264926"/>
              <a:gd name="connsiteY6" fmla="*/ 4492717 h 4617771"/>
              <a:gd name="connsiteX7" fmla="*/ 4264927 w 4264926"/>
              <a:gd name="connsiteY7" fmla="*/ 4558867 h 4617771"/>
              <a:gd name="connsiteX8" fmla="*/ 3874539 w 4264926"/>
              <a:gd name="connsiteY8" fmla="*/ 2419612 h 4617771"/>
              <a:gd name="connsiteX9" fmla="*/ 3239705 w 4264926"/>
              <a:gd name="connsiteY9" fmla="*/ 2393230 h 4617771"/>
              <a:gd name="connsiteX10" fmla="*/ 2677860 w 4264926"/>
              <a:gd name="connsiteY10" fmla="*/ 2096162 h 4617771"/>
              <a:gd name="connsiteX11" fmla="*/ 2298143 w 4264926"/>
              <a:gd name="connsiteY11" fmla="*/ 1586143 h 4617771"/>
              <a:gd name="connsiteX12" fmla="*/ 2174303 w 4264926"/>
              <a:gd name="connsiteY12" fmla="*/ 963398 h 4617771"/>
              <a:gd name="connsiteX13" fmla="*/ 2174426 w 4264926"/>
              <a:gd name="connsiteY13" fmla="*/ 963398 h 4617771"/>
              <a:gd name="connsiteX14" fmla="*/ 2174312 w 4264926"/>
              <a:gd name="connsiteY14" fmla="*/ 963293 h 4617771"/>
              <a:gd name="connsiteX15" fmla="*/ 2174331 w 4264926"/>
              <a:gd name="connsiteY15" fmla="*/ 962227 h 4617771"/>
              <a:gd name="connsiteX16" fmla="*/ 2173095 w 4264926"/>
              <a:gd name="connsiteY16" fmla="*/ 962199 h 4617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64926" h="4617771">
                <a:moveTo>
                  <a:pt x="2173095" y="962199"/>
                </a:moveTo>
                <a:lnTo>
                  <a:pt x="1111497" y="0"/>
                </a:lnTo>
                <a:lnTo>
                  <a:pt x="0" y="906797"/>
                </a:lnTo>
                <a:lnTo>
                  <a:pt x="2832" y="906873"/>
                </a:lnTo>
                <a:cubicBezTo>
                  <a:pt x="-10973" y="1444369"/>
                  <a:pt x="95063" y="1978200"/>
                  <a:pt x="313232" y="2469530"/>
                </a:cubicBezTo>
                <a:cubicBezTo>
                  <a:pt x="531592" y="2961269"/>
                  <a:pt x="856770" y="3398045"/>
                  <a:pt x="1265084" y="3748048"/>
                </a:cubicBezTo>
                <a:cubicBezTo>
                  <a:pt x="1673398" y="4098042"/>
                  <a:pt x="2154560" y="4352447"/>
                  <a:pt x="2673514" y="4492717"/>
                </a:cubicBezTo>
                <a:cubicBezTo>
                  <a:pt x="3192468" y="4632977"/>
                  <a:pt x="3736139" y="4655579"/>
                  <a:pt x="4264927" y="4558867"/>
                </a:cubicBezTo>
                <a:lnTo>
                  <a:pt x="3874539" y="2419612"/>
                </a:lnTo>
                <a:cubicBezTo>
                  <a:pt x="3663606" y="2458200"/>
                  <a:pt x="3446720" y="2449184"/>
                  <a:pt x="3239705" y="2393230"/>
                </a:cubicBezTo>
                <a:cubicBezTo>
                  <a:pt x="3032680" y="2337267"/>
                  <a:pt x="2840739" y="2235785"/>
                  <a:pt x="2677860" y="2096162"/>
                </a:cubicBezTo>
                <a:cubicBezTo>
                  <a:pt x="2514972" y="1956550"/>
                  <a:pt x="2385255" y="1782310"/>
                  <a:pt x="2298143" y="1586143"/>
                </a:cubicBezTo>
                <a:cubicBezTo>
                  <a:pt x="2211202" y="1390339"/>
                  <a:pt x="2168901" y="1177606"/>
                  <a:pt x="2174303" y="963398"/>
                </a:cubicBezTo>
                <a:lnTo>
                  <a:pt x="2174426" y="963398"/>
                </a:lnTo>
                <a:lnTo>
                  <a:pt x="2174312" y="963293"/>
                </a:lnTo>
                <a:cubicBezTo>
                  <a:pt x="2174312" y="962941"/>
                  <a:pt x="2174321" y="962589"/>
                  <a:pt x="2174331" y="962227"/>
                </a:cubicBezTo>
                <a:lnTo>
                  <a:pt x="2173095" y="962199"/>
                </a:lnTo>
                <a:close/>
              </a:path>
            </a:pathLst>
          </a:custGeom>
          <a:gradFill>
            <a:gsLst>
              <a:gs pos="0">
                <a:srgbClr val="9EB0FF"/>
              </a:gs>
              <a:gs pos="100000">
                <a:srgbClr val="FFFFFF">
                  <a:alpha val="0"/>
                </a:srgbClr>
              </a:gs>
            </a:gsLst>
            <a:lin ang="2400000" scaled="0"/>
          </a:gradFill>
          <a:ln w="34925" cap="flat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5F81FE"/>
                </a:gs>
              </a:gsLst>
              <a:lin ang="16800000" scaled="0"/>
            </a:gradFill>
            <a:prstDash val="solid"/>
            <a:miter/>
          </a:ln>
        </p:spPr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200"/>
          </a:p>
        </p:txBody>
      </p:sp>
      <p:sp>
        <p:nvSpPr>
          <p:cNvPr id="16" name="任意形状 15">
            <a:extLst>
              <a:ext uri="{FF2B5EF4-FFF2-40B4-BE49-F238E27FC236}">
                <a16:creationId xmlns:a16="http://schemas.microsoft.com/office/drawing/2014/main" id="{1BE40C25-4716-F6A9-1E95-4BE7CBA262D0}"/>
              </a:ext>
            </a:extLst>
          </p:cNvPr>
          <p:cNvSpPr/>
          <p:nvPr/>
        </p:nvSpPr>
        <p:spPr>
          <a:xfrm>
            <a:off x="5152626" y="1586201"/>
            <a:ext cx="3367918" cy="2627771"/>
          </a:xfrm>
          <a:custGeom>
            <a:avLst/>
            <a:gdLst>
              <a:gd name="connsiteX0" fmla="*/ 2931970 w 5051877"/>
              <a:gd name="connsiteY0" fmla="*/ 3279953 h 3941656"/>
              <a:gd name="connsiteX1" fmla="*/ 4202822 w 5051877"/>
              <a:gd name="connsiteY1" fmla="*/ 3941657 h 3941656"/>
              <a:gd name="connsiteX2" fmla="*/ 5051878 w 5051877"/>
              <a:gd name="connsiteY2" fmla="*/ 2788089 h 3941656"/>
              <a:gd name="connsiteX3" fmla="*/ 5049116 w 5051877"/>
              <a:gd name="connsiteY3" fmla="*/ 2788725 h 3941656"/>
              <a:gd name="connsiteX4" fmla="*/ 4355209 w 5051877"/>
              <a:gd name="connsiteY4" fmla="*/ 1359350 h 3941656"/>
              <a:gd name="connsiteX5" fmla="*/ 3111144 w 5051877"/>
              <a:gd name="connsiteY5" fmla="*/ 365007 h 3941656"/>
              <a:gd name="connsiteX6" fmla="*/ 1558895 w 5051877"/>
              <a:gd name="connsiteY6" fmla="*/ 161 h 3941656"/>
              <a:gd name="connsiteX7" fmla="*/ 0 w 5051877"/>
              <a:gd name="connsiteY7" fmla="*/ 335691 h 3941656"/>
              <a:gd name="connsiteX8" fmla="*/ 916458 w 5051877"/>
              <a:gd name="connsiteY8" fmla="*/ 2301149 h 3941656"/>
              <a:gd name="connsiteX9" fmla="*/ 1538327 w 5051877"/>
              <a:gd name="connsiteY9" fmla="*/ 2167298 h 3941656"/>
              <a:gd name="connsiteX10" fmla="*/ 2157550 w 5051877"/>
              <a:gd name="connsiteY10" fmla="*/ 2312839 h 3941656"/>
              <a:gd name="connsiteX11" fmla="*/ 2653830 w 5051877"/>
              <a:gd name="connsiteY11" fmla="*/ 2709507 h 3941656"/>
              <a:gd name="connsiteX12" fmla="*/ 2930494 w 5051877"/>
              <a:gd name="connsiteY12" fmla="*/ 3279099 h 3941656"/>
              <a:gd name="connsiteX13" fmla="*/ 2930380 w 5051877"/>
              <a:gd name="connsiteY13" fmla="*/ 3279127 h 3941656"/>
              <a:gd name="connsiteX14" fmla="*/ 2930513 w 5051877"/>
              <a:gd name="connsiteY14" fmla="*/ 3279193 h 3941656"/>
              <a:gd name="connsiteX15" fmla="*/ 2930761 w 5051877"/>
              <a:gd name="connsiteY15" fmla="*/ 3280237 h 3941656"/>
              <a:gd name="connsiteX16" fmla="*/ 2931970 w 5051877"/>
              <a:gd name="connsiteY16" fmla="*/ 3279953 h 3941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051877" h="3941656">
                <a:moveTo>
                  <a:pt x="2931970" y="3279953"/>
                </a:moveTo>
                <a:lnTo>
                  <a:pt x="4202822" y="3941657"/>
                </a:lnTo>
                <a:lnTo>
                  <a:pt x="5051878" y="2788089"/>
                </a:lnTo>
                <a:lnTo>
                  <a:pt x="5049116" y="2788725"/>
                </a:lnTo>
                <a:cubicBezTo>
                  <a:pt x="4927287" y="2266811"/>
                  <a:pt x="4690236" y="1778515"/>
                  <a:pt x="4355209" y="1359350"/>
                </a:cubicBezTo>
                <a:cubicBezTo>
                  <a:pt x="4019896" y="939835"/>
                  <a:pt x="3594892" y="600139"/>
                  <a:pt x="3111144" y="365007"/>
                </a:cubicBezTo>
                <a:cubicBezTo>
                  <a:pt x="2627396" y="129875"/>
                  <a:pt x="2097102" y="5233"/>
                  <a:pt x="1558895" y="161"/>
                </a:cubicBezTo>
                <a:cubicBezTo>
                  <a:pt x="1020689" y="-4910"/>
                  <a:pt x="488121" y="109717"/>
                  <a:pt x="0" y="335691"/>
                </a:cubicBezTo>
                <a:lnTo>
                  <a:pt x="916458" y="2301149"/>
                </a:lnTo>
                <a:cubicBezTo>
                  <a:pt x="1111180" y="2211001"/>
                  <a:pt x="1323625" y="2165277"/>
                  <a:pt x="1538327" y="2167298"/>
                </a:cubicBezTo>
                <a:cubicBezTo>
                  <a:pt x="1753029" y="2169319"/>
                  <a:pt x="1964569" y="2219047"/>
                  <a:pt x="2157550" y="2312839"/>
                </a:cubicBezTo>
                <a:cubicBezTo>
                  <a:pt x="2350522" y="2406640"/>
                  <a:pt x="2520068" y="2542152"/>
                  <a:pt x="2653830" y="2709507"/>
                </a:cubicBezTo>
                <a:cubicBezTo>
                  <a:pt x="2787344" y="2876558"/>
                  <a:pt x="2881853" y="3071125"/>
                  <a:pt x="2930494" y="3279099"/>
                </a:cubicBezTo>
                <a:lnTo>
                  <a:pt x="2930380" y="3279127"/>
                </a:lnTo>
                <a:lnTo>
                  <a:pt x="2930513" y="3279193"/>
                </a:lnTo>
                <a:cubicBezTo>
                  <a:pt x="2930599" y="3279545"/>
                  <a:pt x="2930675" y="3279886"/>
                  <a:pt x="2930761" y="3280237"/>
                </a:cubicBezTo>
                <a:lnTo>
                  <a:pt x="2931970" y="3279953"/>
                </a:lnTo>
                <a:close/>
              </a:path>
            </a:pathLst>
          </a:custGeom>
          <a:gradFill>
            <a:gsLst>
              <a:gs pos="0">
                <a:srgbClr val="9EB0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 w="34925" cap="flat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5F81FE"/>
                </a:gs>
              </a:gsLst>
              <a:lin ang="21594000" scaled="0"/>
            </a:gradFill>
            <a:prstDash val="solid"/>
            <a:miter/>
          </a:ln>
        </p:spPr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200"/>
          </a:p>
        </p:txBody>
      </p:sp>
      <p:sp>
        <p:nvSpPr>
          <p:cNvPr id="53" name="Image 17" descr="preencoded.png"/>
          <p:cNvSpPr/>
          <p:nvPr/>
        </p:nvSpPr>
        <p:spPr>
          <a:xfrm>
            <a:off x="4425950" y="2901950"/>
            <a:ext cx="171450" cy="25400"/>
          </a:xfrm>
          <a:custGeom>
            <a:avLst/>
            <a:gdLst>
              <a:gd name="connsiteX0" fmla="*/ 238125 w 257175"/>
              <a:gd name="connsiteY0" fmla="*/ 0 h 38100"/>
              <a:gd name="connsiteX1" fmla="*/ 257175 w 257175"/>
              <a:gd name="connsiteY1" fmla="*/ 0 h 38100"/>
              <a:gd name="connsiteX2" fmla="*/ 257175 w 257175"/>
              <a:gd name="connsiteY2" fmla="*/ 38100 h 38100"/>
              <a:gd name="connsiteX3" fmla="*/ 238125 w 257175"/>
              <a:gd name="connsiteY3" fmla="*/ 38100 h 38100"/>
              <a:gd name="connsiteX4" fmla="*/ 19050 w 257175"/>
              <a:gd name="connsiteY4" fmla="*/ 38100 h 38100"/>
              <a:gd name="connsiteX5" fmla="*/ 0 w 257175"/>
              <a:gd name="connsiteY5" fmla="*/ 38100 h 38100"/>
              <a:gd name="connsiteX6" fmla="*/ 0 w 257175"/>
              <a:gd name="connsiteY6" fmla="*/ 0 h 38100"/>
              <a:gd name="connsiteX7" fmla="*/ 19050 w 257175"/>
              <a:gd name="connsiteY7" fmla="*/ 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7175" h="38100">
                <a:moveTo>
                  <a:pt x="238125" y="0"/>
                </a:moveTo>
                <a:cubicBezTo>
                  <a:pt x="248646" y="0"/>
                  <a:pt x="257175" y="0"/>
                  <a:pt x="257175" y="0"/>
                </a:cubicBezTo>
                <a:lnTo>
                  <a:pt x="257175" y="38100"/>
                </a:lnTo>
                <a:cubicBezTo>
                  <a:pt x="257175" y="38100"/>
                  <a:pt x="248646" y="38100"/>
                  <a:pt x="238125" y="38100"/>
                </a:cubicBezTo>
                <a:lnTo>
                  <a:pt x="19050" y="38100"/>
                </a:lnTo>
                <a:cubicBezTo>
                  <a:pt x="8529" y="38100"/>
                  <a:pt x="0" y="38100"/>
                  <a:pt x="0" y="38100"/>
                </a:cubicBezTo>
                <a:lnTo>
                  <a:pt x="0" y="0"/>
                </a:lnTo>
                <a:cubicBezTo>
                  <a:pt x="0" y="0"/>
                  <a:pt x="8529" y="0"/>
                  <a:pt x="19050" y="0"/>
                </a:cubicBezTo>
                <a:close/>
              </a:path>
            </a:pathLst>
          </a:custGeom>
          <a:solidFill>
            <a:srgbClr val="17235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4" name="Image 18" descr="preencoded.png"/>
          <p:cNvSpPr/>
          <p:nvPr/>
        </p:nvSpPr>
        <p:spPr>
          <a:xfrm>
            <a:off x="4425950" y="5118100"/>
            <a:ext cx="171450" cy="25400"/>
          </a:xfrm>
          <a:custGeom>
            <a:avLst/>
            <a:gdLst>
              <a:gd name="connsiteX0" fmla="*/ 238125 w 257175"/>
              <a:gd name="connsiteY0" fmla="*/ 0 h 38100"/>
              <a:gd name="connsiteX1" fmla="*/ 257175 w 257175"/>
              <a:gd name="connsiteY1" fmla="*/ 0 h 38100"/>
              <a:gd name="connsiteX2" fmla="*/ 257175 w 257175"/>
              <a:gd name="connsiteY2" fmla="*/ 38100 h 38100"/>
              <a:gd name="connsiteX3" fmla="*/ 238125 w 257175"/>
              <a:gd name="connsiteY3" fmla="*/ 38100 h 38100"/>
              <a:gd name="connsiteX4" fmla="*/ 19050 w 257175"/>
              <a:gd name="connsiteY4" fmla="*/ 38100 h 38100"/>
              <a:gd name="connsiteX5" fmla="*/ 0 w 257175"/>
              <a:gd name="connsiteY5" fmla="*/ 38100 h 38100"/>
              <a:gd name="connsiteX6" fmla="*/ 0 w 257175"/>
              <a:gd name="connsiteY6" fmla="*/ 0 h 38100"/>
              <a:gd name="connsiteX7" fmla="*/ 19050 w 257175"/>
              <a:gd name="connsiteY7" fmla="*/ 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7175" h="38100">
                <a:moveTo>
                  <a:pt x="238125" y="0"/>
                </a:moveTo>
                <a:cubicBezTo>
                  <a:pt x="248646" y="0"/>
                  <a:pt x="257175" y="0"/>
                  <a:pt x="257175" y="0"/>
                </a:cubicBezTo>
                <a:lnTo>
                  <a:pt x="257175" y="38100"/>
                </a:lnTo>
                <a:cubicBezTo>
                  <a:pt x="257175" y="38100"/>
                  <a:pt x="248646" y="38100"/>
                  <a:pt x="238125" y="38100"/>
                </a:cubicBezTo>
                <a:lnTo>
                  <a:pt x="19050" y="38100"/>
                </a:lnTo>
                <a:cubicBezTo>
                  <a:pt x="8529" y="38100"/>
                  <a:pt x="0" y="38100"/>
                  <a:pt x="0" y="38100"/>
                </a:cubicBezTo>
                <a:lnTo>
                  <a:pt x="0" y="0"/>
                </a:lnTo>
                <a:cubicBezTo>
                  <a:pt x="0" y="0"/>
                  <a:pt x="8529" y="0"/>
                  <a:pt x="19050" y="0"/>
                </a:cubicBezTo>
                <a:close/>
              </a:path>
            </a:pathLst>
          </a:custGeom>
          <a:solidFill>
            <a:srgbClr val="17235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5" name="Image 19" descr="preencoded.png"/>
          <p:cNvSpPr/>
          <p:nvPr/>
        </p:nvSpPr>
        <p:spPr>
          <a:xfrm>
            <a:off x="7105650" y="2901950"/>
            <a:ext cx="171450" cy="25400"/>
          </a:xfrm>
          <a:custGeom>
            <a:avLst/>
            <a:gdLst>
              <a:gd name="connsiteX0" fmla="*/ 238125 w 257175"/>
              <a:gd name="connsiteY0" fmla="*/ 0 h 38100"/>
              <a:gd name="connsiteX1" fmla="*/ 257175 w 257175"/>
              <a:gd name="connsiteY1" fmla="*/ 0 h 38100"/>
              <a:gd name="connsiteX2" fmla="*/ 257175 w 257175"/>
              <a:gd name="connsiteY2" fmla="*/ 38100 h 38100"/>
              <a:gd name="connsiteX3" fmla="*/ 238125 w 257175"/>
              <a:gd name="connsiteY3" fmla="*/ 38100 h 38100"/>
              <a:gd name="connsiteX4" fmla="*/ 19050 w 257175"/>
              <a:gd name="connsiteY4" fmla="*/ 38100 h 38100"/>
              <a:gd name="connsiteX5" fmla="*/ 0 w 257175"/>
              <a:gd name="connsiteY5" fmla="*/ 38100 h 38100"/>
              <a:gd name="connsiteX6" fmla="*/ 0 w 257175"/>
              <a:gd name="connsiteY6" fmla="*/ 0 h 38100"/>
              <a:gd name="connsiteX7" fmla="*/ 19050 w 257175"/>
              <a:gd name="connsiteY7" fmla="*/ 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7175" h="38100">
                <a:moveTo>
                  <a:pt x="238125" y="0"/>
                </a:moveTo>
                <a:cubicBezTo>
                  <a:pt x="248646" y="0"/>
                  <a:pt x="257175" y="0"/>
                  <a:pt x="257175" y="0"/>
                </a:cubicBezTo>
                <a:lnTo>
                  <a:pt x="257175" y="38100"/>
                </a:lnTo>
                <a:cubicBezTo>
                  <a:pt x="257175" y="38100"/>
                  <a:pt x="248646" y="38100"/>
                  <a:pt x="238125" y="38100"/>
                </a:cubicBezTo>
                <a:lnTo>
                  <a:pt x="19050" y="38100"/>
                </a:lnTo>
                <a:cubicBezTo>
                  <a:pt x="8529" y="38100"/>
                  <a:pt x="0" y="38100"/>
                  <a:pt x="0" y="38100"/>
                </a:cubicBezTo>
                <a:lnTo>
                  <a:pt x="0" y="0"/>
                </a:lnTo>
                <a:cubicBezTo>
                  <a:pt x="0" y="0"/>
                  <a:pt x="8529" y="0"/>
                  <a:pt x="19050" y="0"/>
                </a:cubicBezTo>
                <a:close/>
              </a:path>
            </a:pathLst>
          </a:custGeom>
          <a:solidFill>
            <a:srgbClr val="17235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6" name="Image 20" descr="preencoded.png"/>
          <p:cNvSpPr/>
          <p:nvPr/>
        </p:nvSpPr>
        <p:spPr>
          <a:xfrm>
            <a:off x="7105650" y="5118100"/>
            <a:ext cx="171450" cy="25400"/>
          </a:xfrm>
          <a:custGeom>
            <a:avLst/>
            <a:gdLst>
              <a:gd name="connsiteX0" fmla="*/ 238125 w 257175"/>
              <a:gd name="connsiteY0" fmla="*/ 0 h 38100"/>
              <a:gd name="connsiteX1" fmla="*/ 257175 w 257175"/>
              <a:gd name="connsiteY1" fmla="*/ 0 h 38100"/>
              <a:gd name="connsiteX2" fmla="*/ 257175 w 257175"/>
              <a:gd name="connsiteY2" fmla="*/ 38100 h 38100"/>
              <a:gd name="connsiteX3" fmla="*/ 238125 w 257175"/>
              <a:gd name="connsiteY3" fmla="*/ 38100 h 38100"/>
              <a:gd name="connsiteX4" fmla="*/ 19050 w 257175"/>
              <a:gd name="connsiteY4" fmla="*/ 38100 h 38100"/>
              <a:gd name="connsiteX5" fmla="*/ 0 w 257175"/>
              <a:gd name="connsiteY5" fmla="*/ 38100 h 38100"/>
              <a:gd name="connsiteX6" fmla="*/ 0 w 257175"/>
              <a:gd name="connsiteY6" fmla="*/ 0 h 38100"/>
              <a:gd name="connsiteX7" fmla="*/ 19050 w 257175"/>
              <a:gd name="connsiteY7" fmla="*/ 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7175" h="38100">
                <a:moveTo>
                  <a:pt x="238125" y="0"/>
                </a:moveTo>
                <a:cubicBezTo>
                  <a:pt x="248646" y="0"/>
                  <a:pt x="257175" y="0"/>
                  <a:pt x="257175" y="0"/>
                </a:cubicBezTo>
                <a:lnTo>
                  <a:pt x="257175" y="38100"/>
                </a:lnTo>
                <a:cubicBezTo>
                  <a:pt x="257175" y="38100"/>
                  <a:pt x="248646" y="38100"/>
                  <a:pt x="238125" y="38100"/>
                </a:cubicBezTo>
                <a:lnTo>
                  <a:pt x="19050" y="38100"/>
                </a:lnTo>
                <a:cubicBezTo>
                  <a:pt x="8529" y="38100"/>
                  <a:pt x="0" y="38100"/>
                  <a:pt x="0" y="38100"/>
                </a:cubicBezTo>
                <a:lnTo>
                  <a:pt x="0" y="0"/>
                </a:lnTo>
                <a:cubicBezTo>
                  <a:pt x="0" y="0"/>
                  <a:pt x="8529" y="0"/>
                  <a:pt x="19050" y="0"/>
                </a:cubicBezTo>
                <a:close/>
              </a:path>
            </a:pathLst>
          </a:custGeom>
          <a:solidFill>
            <a:srgbClr val="17235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7" name="Image 21" descr="preencoded.png"/>
          <p:cNvSpPr/>
          <p:nvPr/>
        </p:nvSpPr>
        <p:spPr>
          <a:xfrm>
            <a:off x="8731938" y="2150824"/>
            <a:ext cx="729561" cy="571627"/>
          </a:xfrm>
          <a:custGeom>
            <a:avLst/>
            <a:gdLst>
              <a:gd name="connsiteX0" fmla="*/ 1060539 w 1094342"/>
              <a:gd name="connsiteY0" fmla="*/ 29807 h 857441"/>
              <a:gd name="connsiteX1" fmla="*/ 840372 w 1094342"/>
              <a:gd name="connsiteY1" fmla="*/ 0 h 857441"/>
              <a:gd name="connsiteX2" fmla="*/ 817638 w 1094342"/>
              <a:gd name="connsiteY2" fmla="*/ 17239 h 857441"/>
              <a:gd name="connsiteX3" fmla="*/ 982898 w 1094342"/>
              <a:gd name="connsiteY3" fmla="*/ 89448 h 857441"/>
              <a:gd name="connsiteX4" fmla="*/ 0 w 1094342"/>
              <a:gd name="connsiteY4" fmla="*/ 834782 h 857441"/>
              <a:gd name="connsiteX5" fmla="*/ 17296 w 1094342"/>
              <a:gd name="connsiteY5" fmla="*/ 857441 h 857441"/>
              <a:gd name="connsiteX6" fmla="*/ 1094342 w 1094342"/>
              <a:gd name="connsiteY6" fmla="*/ 40718 h 857441"/>
              <a:gd name="connsiteX7" fmla="*/ 1077041 w 1094342"/>
              <a:gd name="connsiteY7" fmla="*/ 18060 h 857441"/>
              <a:gd name="connsiteX8" fmla="*/ 1076070 w 1094342"/>
              <a:gd name="connsiteY8" fmla="*/ 18801 h 857441"/>
              <a:gd name="connsiteX9" fmla="*/ 1075698 w 1094342"/>
              <a:gd name="connsiteY9" fmla="*/ 18314 h 857441"/>
              <a:gd name="connsiteX10" fmla="*/ 1060539 w 1094342"/>
              <a:gd name="connsiteY10" fmla="*/ 29807 h 857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94342" h="857441">
                <a:moveTo>
                  <a:pt x="1060539" y="29807"/>
                </a:moveTo>
                <a:cubicBezTo>
                  <a:pt x="991487" y="82172"/>
                  <a:pt x="892907" y="68827"/>
                  <a:pt x="840372" y="0"/>
                </a:cubicBezTo>
                <a:lnTo>
                  <a:pt x="817638" y="17239"/>
                </a:lnTo>
                <a:cubicBezTo>
                  <a:pt x="857943" y="70039"/>
                  <a:pt x="921168" y="95211"/>
                  <a:pt x="982898" y="89448"/>
                </a:cubicBezTo>
                <a:lnTo>
                  <a:pt x="0" y="834782"/>
                </a:lnTo>
                <a:lnTo>
                  <a:pt x="17296" y="857441"/>
                </a:lnTo>
                <a:lnTo>
                  <a:pt x="1094342" y="40718"/>
                </a:lnTo>
                <a:lnTo>
                  <a:pt x="1077041" y="18060"/>
                </a:lnTo>
                <a:lnTo>
                  <a:pt x="1076070" y="18801"/>
                </a:lnTo>
                <a:lnTo>
                  <a:pt x="1075698" y="18314"/>
                </a:lnTo>
                <a:lnTo>
                  <a:pt x="1060539" y="29807"/>
                </a:lnTo>
                <a:close/>
              </a:path>
            </a:pathLst>
          </a:custGeom>
          <a:gradFill>
            <a:gsLst>
              <a:gs pos="0">
                <a:srgbClr val="172350"/>
              </a:gs>
              <a:gs pos="50000">
                <a:srgbClr val="172350">
                  <a:alpha val="49804"/>
                </a:srgbClr>
              </a:gs>
              <a:gs pos="100000">
                <a:srgbClr val="172350">
                  <a:alpha val="0"/>
                </a:srgbClr>
              </a:gs>
            </a:gsLst>
            <a:lin ang="9367483" scaled="1"/>
          </a:gradFill>
          <a:ln w="944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8" name="Image 22" descr="preencoded.png"/>
          <p:cNvSpPr/>
          <p:nvPr/>
        </p:nvSpPr>
        <p:spPr>
          <a:xfrm>
            <a:off x="2794247" y="2150824"/>
            <a:ext cx="723771" cy="571627"/>
          </a:xfrm>
          <a:custGeom>
            <a:avLst/>
            <a:gdLst>
              <a:gd name="connsiteX0" fmla="*/ 33533 w 1085656"/>
              <a:gd name="connsiteY0" fmla="*/ 29807 h 857441"/>
              <a:gd name="connsiteX1" fmla="*/ 251952 w 1085656"/>
              <a:gd name="connsiteY1" fmla="*/ 0 h 857441"/>
              <a:gd name="connsiteX2" fmla="*/ 274505 w 1085656"/>
              <a:gd name="connsiteY2" fmla="*/ 17239 h 857441"/>
              <a:gd name="connsiteX3" fmla="*/ 110555 w 1085656"/>
              <a:gd name="connsiteY3" fmla="*/ 89448 h 857441"/>
              <a:gd name="connsiteX4" fmla="*/ 1085657 w 1085656"/>
              <a:gd name="connsiteY4" fmla="*/ 834782 h 857441"/>
              <a:gd name="connsiteX5" fmla="*/ 1068493 w 1085656"/>
              <a:gd name="connsiteY5" fmla="*/ 857441 h 857441"/>
              <a:gd name="connsiteX6" fmla="*/ 0 w 1085656"/>
              <a:gd name="connsiteY6" fmla="*/ 40718 h 857441"/>
              <a:gd name="connsiteX7" fmla="*/ 17159 w 1085656"/>
              <a:gd name="connsiteY7" fmla="*/ 18060 h 857441"/>
              <a:gd name="connsiteX8" fmla="*/ 18129 w 1085656"/>
              <a:gd name="connsiteY8" fmla="*/ 18801 h 857441"/>
              <a:gd name="connsiteX9" fmla="*/ 18497 w 1085656"/>
              <a:gd name="connsiteY9" fmla="*/ 18314 h 857441"/>
              <a:gd name="connsiteX10" fmla="*/ 33533 w 1085656"/>
              <a:gd name="connsiteY10" fmla="*/ 29807 h 857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5656" h="857441">
                <a:moveTo>
                  <a:pt x="33533" y="29807"/>
                </a:moveTo>
                <a:cubicBezTo>
                  <a:pt x="102041" y="82172"/>
                  <a:pt x="199831" y="68827"/>
                  <a:pt x="251952" y="0"/>
                </a:cubicBezTo>
                <a:lnTo>
                  <a:pt x="274505" y="17239"/>
                </a:lnTo>
                <a:cubicBezTo>
                  <a:pt x="234521" y="70039"/>
                  <a:pt x="171795" y="95211"/>
                  <a:pt x="110555" y="89448"/>
                </a:cubicBezTo>
                <a:lnTo>
                  <a:pt x="1085657" y="834782"/>
                </a:lnTo>
                <a:lnTo>
                  <a:pt x="1068493" y="857441"/>
                </a:lnTo>
                <a:lnTo>
                  <a:pt x="0" y="40718"/>
                </a:lnTo>
                <a:lnTo>
                  <a:pt x="17159" y="18060"/>
                </a:lnTo>
                <a:lnTo>
                  <a:pt x="18129" y="18801"/>
                </a:lnTo>
                <a:lnTo>
                  <a:pt x="18497" y="18314"/>
                </a:lnTo>
                <a:lnTo>
                  <a:pt x="33533" y="29807"/>
                </a:lnTo>
                <a:close/>
              </a:path>
            </a:pathLst>
          </a:custGeom>
          <a:gradFill>
            <a:gsLst>
              <a:gs pos="0">
                <a:srgbClr val="172350"/>
              </a:gs>
              <a:gs pos="50000">
                <a:srgbClr val="172350">
                  <a:alpha val="49804"/>
                </a:srgbClr>
              </a:gs>
              <a:gs pos="100000">
                <a:srgbClr val="172350">
                  <a:alpha val="0"/>
                </a:srgbClr>
              </a:gs>
            </a:gsLst>
            <a:lin ang="1432512" scaled="1"/>
          </a:gradFill>
          <a:ln w="93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9" name="Image 23" descr="preencoded.png"/>
          <p:cNvSpPr/>
          <p:nvPr/>
        </p:nvSpPr>
        <p:spPr>
          <a:xfrm>
            <a:off x="8731938" y="5697002"/>
            <a:ext cx="729561" cy="571628"/>
          </a:xfrm>
          <a:custGeom>
            <a:avLst/>
            <a:gdLst>
              <a:gd name="connsiteX0" fmla="*/ 1060539 w 1094342"/>
              <a:gd name="connsiteY0" fmla="*/ 827636 h 857442"/>
              <a:gd name="connsiteX1" fmla="*/ 840372 w 1094342"/>
              <a:gd name="connsiteY1" fmla="*/ 857443 h 857442"/>
              <a:gd name="connsiteX2" fmla="*/ 817638 w 1094342"/>
              <a:gd name="connsiteY2" fmla="*/ 840204 h 857442"/>
              <a:gd name="connsiteX3" fmla="*/ 982898 w 1094342"/>
              <a:gd name="connsiteY3" fmla="*/ 767994 h 857442"/>
              <a:gd name="connsiteX4" fmla="*/ 0 w 1094342"/>
              <a:gd name="connsiteY4" fmla="*/ 22659 h 857442"/>
              <a:gd name="connsiteX5" fmla="*/ 17296 w 1094342"/>
              <a:gd name="connsiteY5" fmla="*/ 0 h 857442"/>
              <a:gd name="connsiteX6" fmla="*/ 1094342 w 1094342"/>
              <a:gd name="connsiteY6" fmla="*/ 816725 h 857442"/>
              <a:gd name="connsiteX7" fmla="*/ 1077041 w 1094342"/>
              <a:gd name="connsiteY7" fmla="*/ 839383 h 857442"/>
              <a:gd name="connsiteX8" fmla="*/ 1076070 w 1094342"/>
              <a:gd name="connsiteY8" fmla="*/ 838642 h 857442"/>
              <a:gd name="connsiteX9" fmla="*/ 1075698 w 1094342"/>
              <a:gd name="connsiteY9" fmla="*/ 839128 h 857442"/>
              <a:gd name="connsiteX10" fmla="*/ 1060539 w 1094342"/>
              <a:gd name="connsiteY10" fmla="*/ 827636 h 857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94342" h="857442">
                <a:moveTo>
                  <a:pt x="1060539" y="827636"/>
                </a:moveTo>
                <a:cubicBezTo>
                  <a:pt x="991487" y="775271"/>
                  <a:pt x="892907" y="788616"/>
                  <a:pt x="840372" y="857443"/>
                </a:cubicBezTo>
                <a:lnTo>
                  <a:pt x="817638" y="840204"/>
                </a:lnTo>
                <a:cubicBezTo>
                  <a:pt x="857943" y="787403"/>
                  <a:pt x="921168" y="762232"/>
                  <a:pt x="982898" y="767994"/>
                </a:cubicBezTo>
                <a:lnTo>
                  <a:pt x="0" y="22659"/>
                </a:lnTo>
                <a:lnTo>
                  <a:pt x="17296" y="0"/>
                </a:lnTo>
                <a:lnTo>
                  <a:pt x="1094342" y="816725"/>
                </a:lnTo>
                <a:lnTo>
                  <a:pt x="1077041" y="839383"/>
                </a:lnTo>
                <a:lnTo>
                  <a:pt x="1076070" y="838642"/>
                </a:lnTo>
                <a:lnTo>
                  <a:pt x="1075698" y="839128"/>
                </a:lnTo>
                <a:lnTo>
                  <a:pt x="1060539" y="827636"/>
                </a:lnTo>
                <a:close/>
              </a:path>
            </a:pathLst>
          </a:custGeom>
          <a:gradFill>
            <a:gsLst>
              <a:gs pos="0">
                <a:srgbClr val="172350"/>
              </a:gs>
              <a:gs pos="50000">
                <a:srgbClr val="172350">
                  <a:alpha val="49804"/>
                </a:srgbClr>
              </a:gs>
              <a:gs pos="100000">
                <a:srgbClr val="172350">
                  <a:alpha val="0"/>
                </a:srgbClr>
              </a:gs>
            </a:gsLst>
            <a:lin ang="12232517" scaled="1"/>
          </a:gradFill>
          <a:ln w="944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60" name="Image 24" descr="preencoded.png"/>
          <p:cNvSpPr/>
          <p:nvPr/>
        </p:nvSpPr>
        <p:spPr>
          <a:xfrm>
            <a:off x="2794247" y="5697002"/>
            <a:ext cx="723771" cy="571628"/>
          </a:xfrm>
          <a:custGeom>
            <a:avLst/>
            <a:gdLst>
              <a:gd name="connsiteX0" fmla="*/ 33533 w 1085656"/>
              <a:gd name="connsiteY0" fmla="*/ 827636 h 857442"/>
              <a:gd name="connsiteX1" fmla="*/ 251952 w 1085656"/>
              <a:gd name="connsiteY1" fmla="*/ 857443 h 857442"/>
              <a:gd name="connsiteX2" fmla="*/ 274505 w 1085656"/>
              <a:gd name="connsiteY2" fmla="*/ 840204 h 857442"/>
              <a:gd name="connsiteX3" fmla="*/ 110555 w 1085656"/>
              <a:gd name="connsiteY3" fmla="*/ 767994 h 857442"/>
              <a:gd name="connsiteX4" fmla="*/ 1085657 w 1085656"/>
              <a:gd name="connsiteY4" fmla="*/ 22659 h 857442"/>
              <a:gd name="connsiteX5" fmla="*/ 1068493 w 1085656"/>
              <a:gd name="connsiteY5" fmla="*/ 0 h 857442"/>
              <a:gd name="connsiteX6" fmla="*/ 0 w 1085656"/>
              <a:gd name="connsiteY6" fmla="*/ 816725 h 857442"/>
              <a:gd name="connsiteX7" fmla="*/ 17159 w 1085656"/>
              <a:gd name="connsiteY7" fmla="*/ 839383 h 857442"/>
              <a:gd name="connsiteX8" fmla="*/ 18129 w 1085656"/>
              <a:gd name="connsiteY8" fmla="*/ 838642 h 857442"/>
              <a:gd name="connsiteX9" fmla="*/ 18497 w 1085656"/>
              <a:gd name="connsiteY9" fmla="*/ 839128 h 857442"/>
              <a:gd name="connsiteX10" fmla="*/ 33533 w 1085656"/>
              <a:gd name="connsiteY10" fmla="*/ 827636 h 857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5656" h="857442">
                <a:moveTo>
                  <a:pt x="33533" y="827636"/>
                </a:moveTo>
                <a:cubicBezTo>
                  <a:pt x="102041" y="775271"/>
                  <a:pt x="199831" y="788616"/>
                  <a:pt x="251952" y="857443"/>
                </a:cubicBezTo>
                <a:lnTo>
                  <a:pt x="274505" y="840204"/>
                </a:lnTo>
                <a:cubicBezTo>
                  <a:pt x="234521" y="787403"/>
                  <a:pt x="171795" y="762232"/>
                  <a:pt x="110555" y="767994"/>
                </a:cubicBezTo>
                <a:lnTo>
                  <a:pt x="1085657" y="22659"/>
                </a:lnTo>
                <a:lnTo>
                  <a:pt x="1068493" y="0"/>
                </a:lnTo>
                <a:lnTo>
                  <a:pt x="0" y="816725"/>
                </a:lnTo>
                <a:lnTo>
                  <a:pt x="17159" y="839383"/>
                </a:lnTo>
                <a:lnTo>
                  <a:pt x="18129" y="838642"/>
                </a:lnTo>
                <a:lnTo>
                  <a:pt x="18497" y="839128"/>
                </a:lnTo>
                <a:lnTo>
                  <a:pt x="33533" y="827636"/>
                </a:lnTo>
                <a:close/>
              </a:path>
            </a:pathLst>
          </a:custGeom>
          <a:gradFill>
            <a:gsLst>
              <a:gs pos="0">
                <a:srgbClr val="172350"/>
              </a:gs>
              <a:gs pos="50000">
                <a:srgbClr val="172350">
                  <a:alpha val="49804"/>
                </a:srgbClr>
              </a:gs>
              <a:gs pos="100000">
                <a:srgbClr val="172350">
                  <a:alpha val="0"/>
                </a:srgbClr>
              </a:gs>
            </a:gsLst>
            <a:lin ang="20167487" scaled="1"/>
          </a:gradFill>
          <a:ln w="93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20" name="任意形状 19">
            <a:extLst>
              <a:ext uri="{FF2B5EF4-FFF2-40B4-BE49-F238E27FC236}">
                <a16:creationId xmlns:a16="http://schemas.microsoft.com/office/drawing/2014/main" id="{E8B5868A-729D-ADA3-8259-77DEFEC6A14F}"/>
              </a:ext>
            </a:extLst>
          </p:cNvPr>
          <p:cNvSpPr/>
          <p:nvPr/>
        </p:nvSpPr>
        <p:spPr>
          <a:xfrm>
            <a:off x="3086100" y="1168400"/>
            <a:ext cx="101600" cy="101600"/>
          </a:xfrm>
          <a:custGeom>
            <a:avLst/>
            <a:gdLst>
              <a:gd name="connsiteX0" fmla="*/ 152400 w 152400"/>
              <a:gd name="connsiteY0" fmla="*/ 76200 h 152400"/>
              <a:gd name="connsiteX1" fmla="*/ 76200 w 152400"/>
              <a:gd name="connsiteY1" fmla="*/ 152400 h 152400"/>
              <a:gd name="connsiteX2" fmla="*/ 0 w 152400"/>
              <a:gd name="connsiteY2" fmla="*/ 76200 h 152400"/>
              <a:gd name="connsiteX3" fmla="*/ 76200 w 152400"/>
              <a:gd name="connsiteY3" fmla="*/ 0 h 152400"/>
              <a:gd name="connsiteX4" fmla="*/ 152400 w 152400"/>
              <a:gd name="connsiteY4" fmla="*/ 762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52400" y="76200"/>
                </a:moveTo>
                <a:cubicBezTo>
                  <a:pt x="152400" y="118284"/>
                  <a:pt x="118284" y="152400"/>
                  <a:pt x="76200" y="152400"/>
                </a:cubicBezTo>
                <a:cubicBezTo>
                  <a:pt x="34116" y="152400"/>
                  <a:pt x="0" y="118284"/>
                  <a:pt x="0" y="76200"/>
                </a:cubicBezTo>
                <a:cubicBezTo>
                  <a:pt x="0" y="34116"/>
                  <a:pt x="34116" y="0"/>
                  <a:pt x="76200" y="0"/>
                </a:cubicBezTo>
                <a:cubicBezTo>
                  <a:pt x="118284" y="0"/>
                  <a:pt x="152400" y="34116"/>
                  <a:pt x="152400" y="76200"/>
                </a:cubicBezTo>
                <a:close/>
              </a:path>
            </a:pathLst>
          </a:custGeom>
          <a:solidFill>
            <a:srgbClr val="594AF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21" name="任意形状 20">
            <a:extLst>
              <a:ext uri="{FF2B5EF4-FFF2-40B4-BE49-F238E27FC236}">
                <a16:creationId xmlns:a16="http://schemas.microsoft.com/office/drawing/2014/main" id="{7847E363-6681-F8DD-C8EE-EC3A22E82A9E}"/>
              </a:ext>
            </a:extLst>
          </p:cNvPr>
          <p:cNvSpPr/>
          <p:nvPr/>
        </p:nvSpPr>
        <p:spPr>
          <a:xfrm>
            <a:off x="3162300" y="1168400"/>
            <a:ext cx="101600" cy="101600"/>
          </a:xfrm>
          <a:custGeom>
            <a:avLst/>
            <a:gdLst>
              <a:gd name="connsiteX0" fmla="*/ 152400 w 152400"/>
              <a:gd name="connsiteY0" fmla="*/ 76200 h 152400"/>
              <a:gd name="connsiteX1" fmla="*/ 76200 w 152400"/>
              <a:gd name="connsiteY1" fmla="*/ 152400 h 152400"/>
              <a:gd name="connsiteX2" fmla="*/ 0 w 152400"/>
              <a:gd name="connsiteY2" fmla="*/ 76200 h 152400"/>
              <a:gd name="connsiteX3" fmla="*/ 76200 w 152400"/>
              <a:gd name="connsiteY3" fmla="*/ 0 h 152400"/>
              <a:gd name="connsiteX4" fmla="*/ 152400 w 152400"/>
              <a:gd name="connsiteY4" fmla="*/ 762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52400" y="76200"/>
                </a:moveTo>
                <a:cubicBezTo>
                  <a:pt x="152400" y="118284"/>
                  <a:pt x="118284" y="152400"/>
                  <a:pt x="76200" y="152400"/>
                </a:cubicBezTo>
                <a:cubicBezTo>
                  <a:pt x="34116" y="152400"/>
                  <a:pt x="0" y="118284"/>
                  <a:pt x="0" y="76200"/>
                </a:cubicBezTo>
                <a:cubicBezTo>
                  <a:pt x="0" y="34116"/>
                  <a:pt x="34116" y="0"/>
                  <a:pt x="76200" y="0"/>
                </a:cubicBezTo>
                <a:cubicBezTo>
                  <a:pt x="118284" y="0"/>
                  <a:pt x="152400" y="34116"/>
                  <a:pt x="152400" y="76200"/>
                </a:cubicBezTo>
                <a:close/>
              </a:path>
            </a:pathLst>
          </a:custGeom>
          <a:solidFill>
            <a:srgbClr val="01FF8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29" name="Text 1"/>
          <p:cNvSpPr/>
          <p:nvPr/>
        </p:nvSpPr>
        <p:spPr>
          <a:xfrm>
            <a:off x="8985250" y="3695700"/>
            <a:ext cx="9398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283"/>
              </a:lnSpc>
            </a:pPr>
            <a:r>
              <a:rPr lang="en-US" kern="0" spc="27" dirty="0">
                <a:solidFill>
                  <a:srgbClr val="2D4EFF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车后服务</a:t>
            </a:r>
            <a:endParaRPr lang="en-US" dirty="0"/>
          </a:p>
        </p:txBody>
      </p:sp>
      <p:sp>
        <p:nvSpPr>
          <p:cNvPr id="30" name="Text 2"/>
          <p:cNvSpPr/>
          <p:nvPr/>
        </p:nvSpPr>
        <p:spPr>
          <a:xfrm>
            <a:off x="1784350" y="3695700"/>
            <a:ext cx="14033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283"/>
              </a:lnSpc>
            </a:pPr>
            <a:r>
              <a:rPr lang="en-US" kern="0" spc="27" dirty="0">
                <a:solidFill>
                  <a:srgbClr val="2D4EFF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卡券集合平台</a:t>
            </a:r>
            <a:endParaRPr lang="en-US" dirty="0"/>
          </a:p>
        </p:txBody>
      </p:sp>
      <p:sp>
        <p:nvSpPr>
          <p:cNvPr id="31" name="Text 3"/>
          <p:cNvSpPr/>
          <p:nvPr/>
        </p:nvSpPr>
        <p:spPr>
          <a:xfrm>
            <a:off x="8985250" y="4165600"/>
            <a:ext cx="1435100" cy="482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15"/>
              </a:lnSpc>
            </a:pPr>
            <a:r>
              <a:rPr lang="en-US" sz="1050" kern="0" spc="16" dirty="0">
                <a:solidFill>
                  <a:srgbClr val="00000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提供全面车后服务，以及汽车增值服务</a:t>
            </a:r>
            <a:endParaRPr lang="en-US" sz="1050" dirty="0"/>
          </a:p>
        </p:txBody>
      </p:sp>
      <p:sp>
        <p:nvSpPr>
          <p:cNvPr id="32" name="Text 4"/>
          <p:cNvSpPr/>
          <p:nvPr/>
        </p:nvSpPr>
        <p:spPr>
          <a:xfrm>
            <a:off x="1784350" y="4165600"/>
            <a:ext cx="1435100" cy="482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15"/>
              </a:lnSpc>
            </a:pPr>
            <a:r>
              <a:rPr lang="en-US" sz="1050" kern="0" spc="16" dirty="0">
                <a:solidFill>
                  <a:srgbClr val="00000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提供多类型卡券服务，优惠券及代金券</a:t>
            </a:r>
            <a:endParaRPr lang="en-US" sz="1050" dirty="0"/>
          </a:p>
        </p:txBody>
      </p:sp>
      <p:sp>
        <p:nvSpPr>
          <p:cNvPr id="33" name="Text 5"/>
          <p:cNvSpPr/>
          <p:nvPr/>
        </p:nvSpPr>
        <p:spPr>
          <a:xfrm>
            <a:off x="4413250" y="2940050"/>
            <a:ext cx="660400" cy="292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80"/>
              </a:lnSpc>
            </a:pPr>
            <a:r>
              <a:rPr lang="en-US" sz="1250" kern="0" spc="19" dirty="0">
                <a:solidFill>
                  <a:srgbClr val="172350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报价大全</a:t>
            </a:r>
            <a:endParaRPr lang="en-US" sz="1250" dirty="0"/>
          </a:p>
        </p:txBody>
      </p:sp>
      <p:sp>
        <p:nvSpPr>
          <p:cNvPr id="34" name="Text 6"/>
          <p:cNvSpPr/>
          <p:nvPr/>
        </p:nvSpPr>
        <p:spPr>
          <a:xfrm>
            <a:off x="4413250" y="5187950"/>
            <a:ext cx="819150" cy="292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80"/>
              </a:lnSpc>
            </a:pPr>
            <a:r>
              <a:rPr lang="en-US" sz="1250" kern="0" spc="19" dirty="0">
                <a:solidFill>
                  <a:srgbClr val="172350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实体会员卡</a:t>
            </a:r>
            <a:endParaRPr lang="en-US" sz="1250" dirty="0"/>
          </a:p>
        </p:txBody>
      </p:sp>
      <p:sp>
        <p:nvSpPr>
          <p:cNvPr id="35" name="Text 7"/>
          <p:cNvSpPr/>
          <p:nvPr/>
        </p:nvSpPr>
        <p:spPr>
          <a:xfrm>
            <a:off x="7092950" y="2940050"/>
            <a:ext cx="660400" cy="292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80"/>
              </a:lnSpc>
            </a:pPr>
            <a:r>
              <a:rPr lang="en-US" sz="1250" kern="0" spc="19" dirty="0">
                <a:solidFill>
                  <a:srgbClr val="172350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群已使用</a:t>
            </a:r>
            <a:endParaRPr lang="en-US" sz="1250" dirty="0"/>
          </a:p>
        </p:txBody>
      </p:sp>
      <p:sp>
        <p:nvSpPr>
          <p:cNvPr id="36" name="Text 8"/>
          <p:cNvSpPr/>
          <p:nvPr/>
        </p:nvSpPr>
        <p:spPr>
          <a:xfrm>
            <a:off x="7092950" y="5187950"/>
            <a:ext cx="660400" cy="292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80"/>
              </a:lnSpc>
            </a:pPr>
            <a:r>
              <a:rPr lang="en-US" sz="1250" kern="0" spc="19" dirty="0">
                <a:solidFill>
                  <a:srgbClr val="172350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易鑫集团</a:t>
            </a:r>
            <a:endParaRPr lang="en-US" sz="1250" dirty="0"/>
          </a:p>
        </p:txBody>
      </p:sp>
      <p:sp>
        <p:nvSpPr>
          <p:cNvPr id="37" name="Text 9"/>
          <p:cNvSpPr/>
          <p:nvPr/>
        </p:nvSpPr>
        <p:spPr>
          <a:xfrm>
            <a:off x="4413250" y="3187700"/>
            <a:ext cx="40005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68"/>
              </a:lnSpc>
            </a:pPr>
            <a:r>
              <a:rPr lang="en-US" sz="750" kern="0" spc="11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入口导流</a:t>
            </a:r>
            <a:endParaRPr lang="en-US" sz="750" dirty="0"/>
          </a:p>
        </p:txBody>
      </p:sp>
      <p:sp>
        <p:nvSpPr>
          <p:cNvPr id="38" name="Text 10"/>
          <p:cNvSpPr/>
          <p:nvPr/>
        </p:nvSpPr>
        <p:spPr>
          <a:xfrm>
            <a:off x="4413250" y="5435600"/>
            <a:ext cx="40005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68"/>
              </a:lnSpc>
            </a:pPr>
            <a:r>
              <a:rPr lang="en-US" sz="750" kern="0" spc="11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入口导流</a:t>
            </a:r>
            <a:endParaRPr lang="en-US" sz="750" dirty="0"/>
          </a:p>
        </p:txBody>
      </p:sp>
      <p:sp>
        <p:nvSpPr>
          <p:cNvPr id="39" name="Text 11"/>
          <p:cNvSpPr/>
          <p:nvPr/>
        </p:nvSpPr>
        <p:spPr>
          <a:xfrm>
            <a:off x="7092950" y="3187700"/>
            <a:ext cx="40005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68"/>
              </a:lnSpc>
            </a:pPr>
            <a:r>
              <a:rPr lang="en-US" sz="750" kern="0" spc="11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入口导流</a:t>
            </a:r>
            <a:endParaRPr lang="en-US" sz="750" dirty="0"/>
          </a:p>
        </p:txBody>
      </p:sp>
      <p:sp>
        <p:nvSpPr>
          <p:cNvPr id="40" name="Text 12"/>
          <p:cNvSpPr/>
          <p:nvPr/>
        </p:nvSpPr>
        <p:spPr>
          <a:xfrm>
            <a:off x="7092950" y="5435600"/>
            <a:ext cx="40005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68"/>
              </a:lnSpc>
            </a:pPr>
            <a:r>
              <a:rPr lang="en-US" sz="750" kern="0" spc="11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入口导流</a:t>
            </a:r>
            <a:endParaRPr lang="en-US" sz="750" dirty="0"/>
          </a:p>
        </p:txBody>
      </p:sp>
      <p:sp>
        <p:nvSpPr>
          <p:cNvPr id="41" name="Text 13"/>
          <p:cNvSpPr/>
          <p:nvPr/>
        </p:nvSpPr>
        <p:spPr>
          <a:xfrm>
            <a:off x="622300" y="635000"/>
            <a:ext cx="6398332" cy="425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200" kern="0" spc="88" dirty="0">
                <a:solidFill>
                  <a:srgbClr val="000000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Component Summary </a:t>
            </a:r>
            <a:r>
              <a:rPr lang="en-US" sz="2200" kern="0" spc="88" dirty="0" err="1">
                <a:solidFill>
                  <a:srgbClr val="000000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Classfication</a:t>
            </a:r>
            <a:endParaRPr lang="en-US" sz="2200" dirty="0"/>
          </a:p>
        </p:txBody>
      </p:sp>
      <p:sp>
        <p:nvSpPr>
          <p:cNvPr id="42" name="Text 14"/>
          <p:cNvSpPr/>
          <p:nvPr/>
        </p:nvSpPr>
        <p:spPr>
          <a:xfrm>
            <a:off x="622300" y="1073150"/>
            <a:ext cx="2381250" cy="298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kern="0" spc="72" dirty="0">
                <a:solidFill>
                  <a:srgbClr val="00000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搜索结果组建汇总分类</a:t>
            </a:r>
            <a:endParaRPr lang="en-US" dirty="0"/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805004EE-2E88-8C29-9B98-CE869FF1D561}"/>
              </a:ext>
            </a:extLst>
          </p:cNvPr>
          <p:cNvGrpSpPr/>
          <p:nvPr/>
        </p:nvGrpSpPr>
        <p:grpSpPr>
          <a:xfrm rot="18589516">
            <a:off x="5388527" y="3201992"/>
            <a:ext cx="137268" cy="647223"/>
            <a:chOff x="8491196" y="4698446"/>
            <a:chExt cx="205902" cy="970834"/>
          </a:xfrm>
        </p:grpSpPr>
        <p:cxnSp>
          <p:nvCxnSpPr>
            <p:cNvPr id="72" name="直线连接符 71">
              <a:extLst>
                <a:ext uri="{FF2B5EF4-FFF2-40B4-BE49-F238E27FC236}">
                  <a16:creationId xmlns:a16="http://schemas.microsoft.com/office/drawing/2014/main" id="{A8B60F05-AF49-71C1-387E-E0A3FEA9EAB7}"/>
                </a:ext>
              </a:extLst>
            </p:cNvPr>
            <p:cNvCxnSpPr>
              <a:stCxn id="70" idx="4"/>
            </p:cNvCxnSpPr>
            <p:nvPr/>
          </p:nvCxnSpPr>
          <p:spPr>
            <a:xfrm>
              <a:off x="8594147" y="4904348"/>
              <a:ext cx="15960" cy="764932"/>
            </a:xfrm>
            <a:prstGeom prst="line">
              <a:avLst/>
            </a:prstGeom>
            <a:ln w="79375">
              <a:gradFill flip="none" rotWithShape="1">
                <a:gsLst>
                  <a:gs pos="0">
                    <a:srgbClr val="2E50FF">
                      <a:alpha val="0"/>
                    </a:srgbClr>
                  </a:gs>
                  <a:gs pos="100000">
                    <a:srgbClr val="2E50FF"/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178E8F1C-6DA0-D2E0-6BF8-F55604AE9C1A}"/>
                </a:ext>
              </a:extLst>
            </p:cNvPr>
            <p:cNvSpPr/>
            <p:nvPr/>
          </p:nvSpPr>
          <p:spPr>
            <a:xfrm>
              <a:off x="8491196" y="4698446"/>
              <a:ext cx="205902" cy="205902"/>
            </a:xfrm>
            <a:prstGeom prst="ellipse">
              <a:avLst/>
            </a:prstGeom>
            <a:solidFill>
              <a:srgbClr val="2E50FF"/>
            </a:solidFill>
            <a:ln w="53975">
              <a:solidFill>
                <a:schemeClr val="bg1"/>
              </a:solidFill>
            </a:ln>
            <a:effectLst>
              <a:outerShdw blurRad="294075" dist="38100" dir="5400000" algn="t" rotWithShape="0">
                <a:schemeClr val="bg1">
                  <a:lumMod val="50000"/>
                  <a:alpha val="61911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BD098BB5-8A00-3136-E0A8-66C6DA9CA76C}"/>
              </a:ext>
            </a:extLst>
          </p:cNvPr>
          <p:cNvGrpSpPr/>
          <p:nvPr/>
        </p:nvGrpSpPr>
        <p:grpSpPr>
          <a:xfrm rot="3010484" flipH="1">
            <a:off x="6641065" y="3201992"/>
            <a:ext cx="137268" cy="647223"/>
            <a:chOff x="8491196" y="4698446"/>
            <a:chExt cx="205902" cy="970834"/>
          </a:xfrm>
        </p:grpSpPr>
        <p:cxnSp>
          <p:nvCxnSpPr>
            <p:cNvPr id="76" name="直线连接符 75">
              <a:extLst>
                <a:ext uri="{FF2B5EF4-FFF2-40B4-BE49-F238E27FC236}">
                  <a16:creationId xmlns:a16="http://schemas.microsoft.com/office/drawing/2014/main" id="{F6EB181D-3B5F-FFF2-2C3F-B5B75973EF15}"/>
                </a:ext>
              </a:extLst>
            </p:cNvPr>
            <p:cNvCxnSpPr>
              <a:stCxn id="77" idx="4"/>
            </p:cNvCxnSpPr>
            <p:nvPr/>
          </p:nvCxnSpPr>
          <p:spPr>
            <a:xfrm>
              <a:off x="8594147" y="4904348"/>
              <a:ext cx="15960" cy="764932"/>
            </a:xfrm>
            <a:prstGeom prst="line">
              <a:avLst/>
            </a:prstGeom>
            <a:ln w="79375">
              <a:gradFill flip="none" rotWithShape="1">
                <a:gsLst>
                  <a:gs pos="0">
                    <a:srgbClr val="2E50FF">
                      <a:alpha val="0"/>
                    </a:srgbClr>
                  </a:gs>
                  <a:gs pos="100000">
                    <a:srgbClr val="2E50FF"/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3487F25B-8FC9-51BE-6803-66AB0F0A059F}"/>
                </a:ext>
              </a:extLst>
            </p:cNvPr>
            <p:cNvSpPr/>
            <p:nvPr/>
          </p:nvSpPr>
          <p:spPr>
            <a:xfrm>
              <a:off x="8491196" y="4698446"/>
              <a:ext cx="205902" cy="205902"/>
            </a:xfrm>
            <a:prstGeom prst="ellipse">
              <a:avLst/>
            </a:prstGeom>
            <a:solidFill>
              <a:srgbClr val="2E50FF"/>
            </a:solidFill>
            <a:ln w="53975">
              <a:solidFill>
                <a:schemeClr val="bg1"/>
              </a:solidFill>
            </a:ln>
            <a:effectLst>
              <a:outerShdw blurRad="294075" dist="38100" dir="5400000" algn="t" rotWithShape="0">
                <a:schemeClr val="bg1">
                  <a:lumMod val="50000"/>
                  <a:alpha val="61911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668333EE-7940-CEDC-014F-D19C29615464}"/>
              </a:ext>
            </a:extLst>
          </p:cNvPr>
          <p:cNvGrpSpPr/>
          <p:nvPr/>
        </p:nvGrpSpPr>
        <p:grpSpPr>
          <a:xfrm rot="3010484" flipV="1">
            <a:off x="5388527" y="4336379"/>
            <a:ext cx="137268" cy="647223"/>
            <a:chOff x="8491196" y="4698446"/>
            <a:chExt cx="205902" cy="970834"/>
          </a:xfrm>
        </p:grpSpPr>
        <p:cxnSp>
          <p:nvCxnSpPr>
            <p:cNvPr id="79" name="直线连接符 78">
              <a:extLst>
                <a:ext uri="{FF2B5EF4-FFF2-40B4-BE49-F238E27FC236}">
                  <a16:creationId xmlns:a16="http://schemas.microsoft.com/office/drawing/2014/main" id="{53C358D1-97A1-AEC0-955A-32B2F468DA02}"/>
                </a:ext>
              </a:extLst>
            </p:cNvPr>
            <p:cNvCxnSpPr>
              <a:stCxn id="80" idx="4"/>
            </p:cNvCxnSpPr>
            <p:nvPr/>
          </p:nvCxnSpPr>
          <p:spPr>
            <a:xfrm>
              <a:off x="8594147" y="4904348"/>
              <a:ext cx="15960" cy="764932"/>
            </a:xfrm>
            <a:prstGeom prst="line">
              <a:avLst/>
            </a:prstGeom>
            <a:ln w="79375">
              <a:gradFill flip="none" rotWithShape="1">
                <a:gsLst>
                  <a:gs pos="0">
                    <a:srgbClr val="2E50FF">
                      <a:alpha val="0"/>
                    </a:srgbClr>
                  </a:gs>
                  <a:gs pos="100000">
                    <a:srgbClr val="2E50FF"/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1FCBEC15-6ABF-D5AC-EB3D-732DDA1171DB}"/>
                </a:ext>
              </a:extLst>
            </p:cNvPr>
            <p:cNvSpPr/>
            <p:nvPr/>
          </p:nvSpPr>
          <p:spPr>
            <a:xfrm>
              <a:off x="8491196" y="4698446"/>
              <a:ext cx="205902" cy="205902"/>
            </a:xfrm>
            <a:prstGeom prst="ellipse">
              <a:avLst/>
            </a:prstGeom>
            <a:solidFill>
              <a:srgbClr val="2E50FF"/>
            </a:solidFill>
            <a:ln w="53975">
              <a:solidFill>
                <a:schemeClr val="bg1"/>
              </a:solidFill>
            </a:ln>
            <a:effectLst>
              <a:outerShdw blurRad="294075" dist="38100" dir="5400000" algn="t" rotWithShape="0">
                <a:schemeClr val="bg1">
                  <a:lumMod val="50000"/>
                  <a:alpha val="61911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41F25D3A-8A1E-5A4D-BBF4-2CC55803FDB6}"/>
              </a:ext>
            </a:extLst>
          </p:cNvPr>
          <p:cNvGrpSpPr/>
          <p:nvPr/>
        </p:nvGrpSpPr>
        <p:grpSpPr>
          <a:xfrm rot="18589516" flipH="1" flipV="1">
            <a:off x="6641064" y="4336379"/>
            <a:ext cx="137268" cy="647223"/>
            <a:chOff x="8491196" y="4698446"/>
            <a:chExt cx="205902" cy="970834"/>
          </a:xfrm>
        </p:grpSpPr>
        <p:cxnSp>
          <p:nvCxnSpPr>
            <p:cNvPr id="82" name="直线连接符 81">
              <a:extLst>
                <a:ext uri="{FF2B5EF4-FFF2-40B4-BE49-F238E27FC236}">
                  <a16:creationId xmlns:a16="http://schemas.microsoft.com/office/drawing/2014/main" id="{6FE1981F-6602-4C78-20C1-D609059A91B1}"/>
                </a:ext>
              </a:extLst>
            </p:cNvPr>
            <p:cNvCxnSpPr>
              <a:stCxn id="83" idx="4"/>
            </p:cNvCxnSpPr>
            <p:nvPr/>
          </p:nvCxnSpPr>
          <p:spPr>
            <a:xfrm>
              <a:off x="8594147" y="4904348"/>
              <a:ext cx="15960" cy="764932"/>
            </a:xfrm>
            <a:prstGeom prst="line">
              <a:avLst/>
            </a:prstGeom>
            <a:ln w="79375">
              <a:gradFill flip="none" rotWithShape="1">
                <a:gsLst>
                  <a:gs pos="0">
                    <a:srgbClr val="2E50FF">
                      <a:alpha val="0"/>
                    </a:srgbClr>
                  </a:gs>
                  <a:gs pos="100000">
                    <a:srgbClr val="2E50FF"/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71E6D67D-A1EB-7840-8EED-B11F76148A40}"/>
                </a:ext>
              </a:extLst>
            </p:cNvPr>
            <p:cNvSpPr/>
            <p:nvPr/>
          </p:nvSpPr>
          <p:spPr>
            <a:xfrm>
              <a:off x="8491196" y="4698446"/>
              <a:ext cx="205902" cy="205902"/>
            </a:xfrm>
            <a:prstGeom prst="ellipse">
              <a:avLst/>
            </a:prstGeom>
            <a:solidFill>
              <a:srgbClr val="2E50FF"/>
            </a:solidFill>
            <a:ln w="53975">
              <a:solidFill>
                <a:schemeClr val="bg1"/>
              </a:solidFill>
            </a:ln>
            <a:effectLst>
              <a:outerShdw blurRad="294075" dist="38100" dir="5400000" algn="t" rotWithShape="0">
                <a:schemeClr val="bg1">
                  <a:lumMod val="50000"/>
                  <a:alpha val="61911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CAFF6AD3-BA72-FC82-A6F6-E426276648BC}"/>
              </a:ext>
            </a:extLst>
          </p:cNvPr>
          <p:cNvGrpSpPr/>
          <p:nvPr/>
        </p:nvGrpSpPr>
        <p:grpSpPr>
          <a:xfrm>
            <a:off x="5334520" y="3437471"/>
            <a:ext cx="1488988" cy="1488988"/>
            <a:chOff x="8001780" y="5156207"/>
            <a:chExt cx="2233482" cy="2233482"/>
          </a:xfrm>
        </p:grpSpPr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DF5400D0-C7A8-84D7-DB65-5A1F2184019D}"/>
                </a:ext>
              </a:extLst>
            </p:cNvPr>
            <p:cNvSpPr/>
            <p:nvPr/>
          </p:nvSpPr>
          <p:spPr>
            <a:xfrm>
              <a:off x="8001780" y="5156207"/>
              <a:ext cx="2233482" cy="22334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051222" dist="192980" dir="5400000" sx="141000" sy="141000" algn="ctr" rotWithShape="0">
                <a:srgbClr val="CBCFD8">
                  <a:alpha val="30113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44" name="Image 5" descr="preencoded.png"/>
            <p:cNvSpPr/>
            <p:nvPr/>
          </p:nvSpPr>
          <p:spPr>
            <a:xfrm>
              <a:off x="8396287" y="5529262"/>
              <a:ext cx="1466850" cy="1466850"/>
            </a:xfrm>
            <a:custGeom>
              <a:avLst/>
              <a:gdLst>
                <a:gd name="connsiteX0" fmla="*/ 1466850 w 1466850"/>
                <a:gd name="connsiteY0" fmla="*/ 733425 h 1466850"/>
                <a:gd name="connsiteX1" fmla="*/ 733425 w 1466850"/>
                <a:gd name="connsiteY1" fmla="*/ 1466850 h 1466850"/>
                <a:gd name="connsiteX2" fmla="*/ 0 w 1466850"/>
                <a:gd name="connsiteY2" fmla="*/ 733425 h 1466850"/>
                <a:gd name="connsiteX3" fmla="*/ 733425 w 1466850"/>
                <a:gd name="connsiteY3" fmla="*/ 0 h 1466850"/>
                <a:gd name="connsiteX4" fmla="*/ 1466850 w 1466850"/>
                <a:gd name="connsiteY4" fmla="*/ 733425 h 146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850" h="1466850">
                  <a:moveTo>
                    <a:pt x="1466850" y="733425"/>
                  </a:moveTo>
                  <a:cubicBezTo>
                    <a:pt x="1466850" y="1138484"/>
                    <a:pt x="1138484" y="1466850"/>
                    <a:pt x="733425" y="1466850"/>
                  </a:cubicBezTo>
                  <a:cubicBezTo>
                    <a:pt x="328366" y="1466850"/>
                    <a:pt x="0" y="1138484"/>
                    <a:pt x="0" y="733425"/>
                  </a:cubicBezTo>
                  <a:cubicBezTo>
                    <a:pt x="0" y="328366"/>
                    <a:pt x="328366" y="0"/>
                    <a:pt x="733425" y="0"/>
                  </a:cubicBezTo>
                  <a:cubicBezTo>
                    <a:pt x="1138484" y="0"/>
                    <a:pt x="1466850" y="328366"/>
                    <a:pt x="1466850" y="733425"/>
                  </a:cubicBezTo>
                  <a:close/>
                </a:path>
              </a:pathLst>
            </a:custGeom>
            <a:noFill/>
            <a:ln w="15875" cap="flat">
              <a:solidFill>
                <a:srgbClr val="E7E7E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E39E33E1-F1FF-491D-B89F-7DF9554BCE60}"/>
                </a:ext>
              </a:extLst>
            </p:cNvPr>
            <p:cNvSpPr/>
            <p:nvPr/>
          </p:nvSpPr>
          <p:spPr>
            <a:xfrm>
              <a:off x="8484581" y="5609538"/>
              <a:ext cx="1286006" cy="1286006"/>
            </a:xfrm>
            <a:prstGeom prst="ellipse">
              <a:avLst/>
            </a:prstGeom>
            <a:gradFill>
              <a:gsLst>
                <a:gs pos="0">
                  <a:srgbClr val="7CA4FF"/>
                </a:gs>
                <a:gs pos="50000">
                  <a:srgbClr val="6287FF"/>
                </a:gs>
                <a:gs pos="100000">
                  <a:srgbClr val="486AFF"/>
                </a:gs>
              </a:gsLst>
              <a:lin ang="8100000" scaled="0"/>
            </a:gradFill>
            <a:ln w="38100" cap="flat">
              <a:solidFill>
                <a:srgbClr val="2D4EFF"/>
              </a:solidFill>
              <a:prstDash val="solid"/>
              <a:miter/>
            </a:ln>
            <a:effectLst>
              <a:outerShdw blurRad="1155551" dist="430609" dir="5400000" algn="ctr" rotWithShape="0">
                <a:srgbClr val="4E5059">
                  <a:alpha val="38000"/>
                </a:srgbClr>
              </a:outerShdw>
            </a:effectLst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28" name="Text 0"/>
            <p:cNvSpPr/>
            <p:nvPr/>
          </p:nvSpPr>
          <p:spPr>
            <a:xfrm>
              <a:off x="8715375" y="6981825"/>
              <a:ext cx="828675" cy="3619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915"/>
                </a:lnSpc>
              </a:pPr>
              <a:r>
                <a:rPr lang="en-US" sz="1050" kern="0" spc="16" dirty="0">
                  <a:solidFill>
                    <a:srgbClr val="2D4EFF"/>
                  </a:solidFill>
                  <a:latin typeface="OPPOSans H" pitchFamily="34" charset="0"/>
                  <a:ea typeface="OPPOSans H" pitchFamily="34" charset="-122"/>
                  <a:cs typeface="OPPOSans H" pitchFamily="34" charset="-120"/>
                </a:rPr>
                <a:t>百度会员</a:t>
              </a:r>
              <a:endParaRPr lang="en-US" sz="1050" dirty="0"/>
            </a:p>
          </p:txBody>
        </p:sp>
        <p:sp>
          <p:nvSpPr>
            <p:cNvPr id="45" name="Image 7" descr="preencoded.png"/>
            <p:cNvSpPr/>
            <p:nvPr/>
          </p:nvSpPr>
          <p:spPr>
            <a:xfrm>
              <a:off x="8839832" y="5935660"/>
              <a:ext cx="608258" cy="662566"/>
            </a:xfrm>
            <a:custGeom>
              <a:avLst/>
              <a:gdLst>
                <a:gd name="connsiteX0" fmla="*/ 92069 w 608258"/>
                <a:gd name="connsiteY0" fmla="*/ 349146 h 662566"/>
                <a:gd name="connsiteX1" fmla="*/ 152140 w 608258"/>
                <a:gd name="connsiteY1" fmla="*/ 228724 h 662566"/>
                <a:gd name="connsiteX2" fmla="*/ 68145 w 608258"/>
                <a:gd name="connsiteY2" fmla="*/ 153041 h 662566"/>
                <a:gd name="connsiteX3" fmla="*/ 1334 w 608258"/>
                <a:gd name="connsiteY3" fmla="*/ 242485 h 662566"/>
                <a:gd name="connsiteX4" fmla="*/ 92069 w 608258"/>
                <a:gd name="connsiteY4" fmla="*/ 349146 h 662566"/>
                <a:gd name="connsiteX5" fmla="*/ 168555 w 608258"/>
                <a:gd name="connsiteY5" fmla="*/ 498903 h 662566"/>
                <a:gd name="connsiteX6" fmla="*/ 165830 w 608258"/>
                <a:gd name="connsiteY6" fmla="*/ 533898 h 662566"/>
                <a:gd name="connsiteX7" fmla="*/ 200127 w 608258"/>
                <a:gd name="connsiteY7" fmla="*/ 565506 h 662566"/>
                <a:gd name="connsiteX8" fmla="*/ 237846 w 608258"/>
                <a:gd name="connsiteY8" fmla="*/ 565506 h 662566"/>
                <a:gd name="connsiteX9" fmla="*/ 237846 w 608258"/>
                <a:gd name="connsiteY9" fmla="*/ 473304 h 662566"/>
                <a:gd name="connsiteX10" fmla="*/ 197437 w 608258"/>
                <a:gd name="connsiteY10" fmla="*/ 473304 h 662566"/>
                <a:gd name="connsiteX11" fmla="*/ 168555 w 608258"/>
                <a:gd name="connsiteY11" fmla="*/ 498903 h 662566"/>
                <a:gd name="connsiteX12" fmla="*/ 225762 w 608258"/>
                <a:gd name="connsiteY12" fmla="*/ 204766 h 662566"/>
                <a:gd name="connsiteX13" fmla="*/ 297707 w 608258"/>
                <a:gd name="connsiteY13" fmla="*/ 102330 h 662566"/>
                <a:gd name="connsiteX14" fmla="*/ 225762 w 608258"/>
                <a:gd name="connsiteY14" fmla="*/ 0 h 662566"/>
                <a:gd name="connsiteX15" fmla="*/ 153817 w 608258"/>
                <a:gd name="connsiteY15" fmla="*/ 102330 h 662566"/>
                <a:gd name="connsiteX16" fmla="*/ 225762 w 608258"/>
                <a:gd name="connsiteY16" fmla="*/ 204766 h 662566"/>
                <a:gd name="connsiteX17" fmla="*/ 397174 w 608258"/>
                <a:gd name="connsiteY17" fmla="*/ 211505 h 662566"/>
                <a:gd name="connsiteX18" fmla="*/ 491331 w 608258"/>
                <a:gd name="connsiteY18" fmla="*/ 118641 h 662566"/>
                <a:gd name="connsiteX19" fmla="*/ 426301 w 608258"/>
                <a:gd name="connsiteY19" fmla="*/ 17218 h 662566"/>
                <a:gd name="connsiteX20" fmla="*/ 337173 w 608258"/>
                <a:gd name="connsiteY20" fmla="*/ 108373 h 662566"/>
                <a:gd name="connsiteX21" fmla="*/ 397174 w 608258"/>
                <a:gd name="connsiteY21" fmla="*/ 211505 h 662566"/>
                <a:gd name="connsiteX22" fmla="*/ 397174 w 608258"/>
                <a:gd name="connsiteY22" fmla="*/ 331927 h 662566"/>
                <a:gd name="connsiteX23" fmla="*/ 208579 w 608258"/>
                <a:gd name="connsiteY23" fmla="*/ 323371 h 662566"/>
                <a:gd name="connsiteX24" fmla="*/ 122977 w 608258"/>
                <a:gd name="connsiteY24" fmla="*/ 416202 h 662566"/>
                <a:gd name="connsiteX25" fmla="*/ 44117 w 608258"/>
                <a:gd name="connsiteY25" fmla="*/ 565820 h 662566"/>
                <a:gd name="connsiteX26" fmla="*/ 136738 w 608258"/>
                <a:gd name="connsiteY26" fmla="*/ 655228 h 662566"/>
                <a:gd name="connsiteX27" fmla="*/ 251501 w 608258"/>
                <a:gd name="connsiteY27" fmla="*/ 646636 h 662566"/>
                <a:gd name="connsiteX28" fmla="*/ 366265 w 608258"/>
                <a:gd name="connsiteY28" fmla="*/ 650059 h 662566"/>
                <a:gd name="connsiteX29" fmla="*/ 549726 w 608258"/>
                <a:gd name="connsiteY29" fmla="*/ 605425 h 662566"/>
                <a:gd name="connsiteX30" fmla="*/ 527479 w 608258"/>
                <a:gd name="connsiteY30" fmla="*/ 464398 h 662566"/>
                <a:gd name="connsiteX31" fmla="*/ 397138 w 608258"/>
                <a:gd name="connsiteY31" fmla="*/ 331927 h 662566"/>
                <a:gd name="connsiteX32" fmla="*/ 397174 w 608258"/>
                <a:gd name="connsiteY32" fmla="*/ 331927 h 662566"/>
                <a:gd name="connsiteX33" fmla="*/ 187345 w 608258"/>
                <a:gd name="connsiteY33" fmla="*/ 602596 h 662566"/>
                <a:gd name="connsiteX34" fmla="*/ 128775 w 608258"/>
                <a:gd name="connsiteY34" fmla="*/ 562223 h 662566"/>
                <a:gd name="connsiteX35" fmla="*/ 121371 w 608258"/>
                <a:gd name="connsiteY35" fmla="*/ 497507 h 662566"/>
                <a:gd name="connsiteX36" fmla="*/ 188671 w 608258"/>
                <a:gd name="connsiteY36" fmla="*/ 436912 h 662566"/>
                <a:gd name="connsiteX37" fmla="*/ 238544 w 608258"/>
                <a:gd name="connsiteY37" fmla="*/ 436912 h 662566"/>
                <a:gd name="connsiteX38" fmla="*/ 238544 w 608258"/>
                <a:gd name="connsiteY38" fmla="*/ 375618 h 662566"/>
                <a:gd name="connsiteX39" fmla="*/ 280978 w 608258"/>
                <a:gd name="connsiteY39" fmla="*/ 376317 h 662566"/>
                <a:gd name="connsiteX40" fmla="*/ 280978 w 608258"/>
                <a:gd name="connsiteY40" fmla="*/ 602596 h 662566"/>
                <a:gd name="connsiteX41" fmla="*/ 187379 w 608258"/>
                <a:gd name="connsiteY41" fmla="*/ 602596 h 662566"/>
                <a:gd name="connsiteX42" fmla="*/ 187345 w 608258"/>
                <a:gd name="connsiteY42" fmla="*/ 602596 h 662566"/>
                <a:gd name="connsiteX43" fmla="*/ 347650 w 608258"/>
                <a:gd name="connsiteY43" fmla="*/ 601932 h 662566"/>
                <a:gd name="connsiteX44" fmla="*/ 303959 w 608258"/>
                <a:gd name="connsiteY44" fmla="*/ 561489 h 662566"/>
                <a:gd name="connsiteX45" fmla="*/ 303959 w 608258"/>
                <a:gd name="connsiteY45" fmla="*/ 442325 h 662566"/>
                <a:gd name="connsiteX46" fmla="*/ 347650 w 608258"/>
                <a:gd name="connsiteY46" fmla="*/ 441627 h 662566"/>
                <a:gd name="connsiteX47" fmla="*/ 347650 w 608258"/>
                <a:gd name="connsiteY47" fmla="*/ 548707 h 662566"/>
                <a:gd name="connsiteX48" fmla="*/ 364519 w 608258"/>
                <a:gd name="connsiteY48" fmla="*/ 562223 h 662566"/>
                <a:gd name="connsiteX49" fmla="*/ 408908 w 608258"/>
                <a:gd name="connsiteY49" fmla="*/ 562223 h 662566"/>
                <a:gd name="connsiteX50" fmla="*/ 408908 w 608258"/>
                <a:gd name="connsiteY50" fmla="*/ 442325 h 662566"/>
                <a:gd name="connsiteX51" fmla="*/ 455429 w 608258"/>
                <a:gd name="connsiteY51" fmla="*/ 442325 h 662566"/>
                <a:gd name="connsiteX52" fmla="*/ 455429 w 608258"/>
                <a:gd name="connsiteY52" fmla="*/ 601932 h 662566"/>
                <a:gd name="connsiteX53" fmla="*/ 347650 w 608258"/>
                <a:gd name="connsiteY53" fmla="*/ 601932 h 662566"/>
                <a:gd name="connsiteX54" fmla="*/ 607981 w 608258"/>
                <a:gd name="connsiteY54" fmla="*/ 283766 h 662566"/>
                <a:gd name="connsiteX55" fmla="*/ 527479 w 608258"/>
                <a:gd name="connsiteY55" fmla="*/ 201203 h 662566"/>
                <a:gd name="connsiteX56" fmla="*/ 455464 w 608258"/>
                <a:gd name="connsiteY56" fmla="*/ 301054 h 662566"/>
                <a:gd name="connsiteX57" fmla="*/ 537677 w 608258"/>
                <a:gd name="connsiteY57" fmla="*/ 393849 h 662566"/>
                <a:gd name="connsiteX58" fmla="*/ 607981 w 608258"/>
                <a:gd name="connsiteY58" fmla="*/ 283766 h 6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608258" h="662566">
                  <a:moveTo>
                    <a:pt x="92069" y="349146"/>
                  </a:moveTo>
                  <a:cubicBezTo>
                    <a:pt x="164119" y="333673"/>
                    <a:pt x="154305" y="247548"/>
                    <a:pt x="152140" y="228724"/>
                  </a:cubicBezTo>
                  <a:cubicBezTo>
                    <a:pt x="148612" y="199736"/>
                    <a:pt x="114491" y="149025"/>
                    <a:pt x="68145" y="153041"/>
                  </a:cubicBezTo>
                  <a:cubicBezTo>
                    <a:pt x="9820" y="158280"/>
                    <a:pt x="1334" y="242485"/>
                    <a:pt x="1334" y="242485"/>
                  </a:cubicBezTo>
                  <a:cubicBezTo>
                    <a:pt x="-6560" y="281426"/>
                    <a:pt x="20193" y="364617"/>
                    <a:pt x="92069" y="349146"/>
                  </a:cubicBezTo>
                  <a:close/>
                  <a:moveTo>
                    <a:pt x="168555" y="498903"/>
                  </a:moveTo>
                  <a:cubicBezTo>
                    <a:pt x="166459" y="504946"/>
                    <a:pt x="161744" y="520417"/>
                    <a:pt x="165830" y="533898"/>
                  </a:cubicBezTo>
                  <a:cubicBezTo>
                    <a:pt x="173863" y="564144"/>
                    <a:pt x="200127" y="565506"/>
                    <a:pt x="200127" y="565506"/>
                  </a:cubicBezTo>
                  <a:lnTo>
                    <a:pt x="237846" y="565506"/>
                  </a:lnTo>
                  <a:lnTo>
                    <a:pt x="237846" y="473304"/>
                  </a:lnTo>
                  <a:lnTo>
                    <a:pt x="197437" y="473304"/>
                  </a:lnTo>
                  <a:cubicBezTo>
                    <a:pt x="179277" y="478682"/>
                    <a:pt x="170545" y="492826"/>
                    <a:pt x="168555" y="498903"/>
                  </a:cubicBezTo>
                  <a:close/>
                  <a:moveTo>
                    <a:pt x="225762" y="204766"/>
                  </a:moveTo>
                  <a:cubicBezTo>
                    <a:pt x="265576" y="204766"/>
                    <a:pt x="297707" y="158944"/>
                    <a:pt x="297707" y="102330"/>
                  </a:cubicBezTo>
                  <a:cubicBezTo>
                    <a:pt x="297707" y="45751"/>
                    <a:pt x="265576" y="0"/>
                    <a:pt x="225762" y="0"/>
                  </a:cubicBezTo>
                  <a:cubicBezTo>
                    <a:pt x="186052" y="0"/>
                    <a:pt x="153817" y="45751"/>
                    <a:pt x="153817" y="102330"/>
                  </a:cubicBezTo>
                  <a:cubicBezTo>
                    <a:pt x="153817" y="158944"/>
                    <a:pt x="186052" y="204766"/>
                    <a:pt x="225762" y="204766"/>
                  </a:cubicBezTo>
                  <a:close/>
                  <a:moveTo>
                    <a:pt x="397174" y="211505"/>
                  </a:moveTo>
                  <a:cubicBezTo>
                    <a:pt x="450330" y="218421"/>
                    <a:pt x="484521" y="161668"/>
                    <a:pt x="491331" y="118641"/>
                  </a:cubicBezTo>
                  <a:cubicBezTo>
                    <a:pt x="498282" y="75683"/>
                    <a:pt x="463951" y="25810"/>
                    <a:pt x="426301" y="17218"/>
                  </a:cubicBezTo>
                  <a:cubicBezTo>
                    <a:pt x="388582" y="8556"/>
                    <a:pt x="341469" y="69011"/>
                    <a:pt x="337173" y="108373"/>
                  </a:cubicBezTo>
                  <a:cubicBezTo>
                    <a:pt x="332039" y="156569"/>
                    <a:pt x="344053" y="204695"/>
                    <a:pt x="397174" y="211505"/>
                  </a:cubicBezTo>
                  <a:close/>
                  <a:moveTo>
                    <a:pt x="397174" y="331927"/>
                  </a:moveTo>
                  <a:cubicBezTo>
                    <a:pt x="332039" y="230470"/>
                    <a:pt x="239557" y="271751"/>
                    <a:pt x="208579" y="323371"/>
                  </a:cubicBezTo>
                  <a:cubicBezTo>
                    <a:pt x="177810" y="374954"/>
                    <a:pt x="129788" y="407540"/>
                    <a:pt x="122977" y="416202"/>
                  </a:cubicBezTo>
                  <a:cubicBezTo>
                    <a:pt x="116062" y="424723"/>
                    <a:pt x="23581" y="474631"/>
                    <a:pt x="44117" y="565820"/>
                  </a:cubicBezTo>
                  <a:cubicBezTo>
                    <a:pt x="64618" y="656939"/>
                    <a:pt x="136738" y="655228"/>
                    <a:pt x="136738" y="655228"/>
                  </a:cubicBezTo>
                  <a:cubicBezTo>
                    <a:pt x="136738" y="655228"/>
                    <a:pt x="189859" y="660466"/>
                    <a:pt x="251501" y="646636"/>
                  </a:cubicBezTo>
                  <a:cubicBezTo>
                    <a:pt x="313179" y="632981"/>
                    <a:pt x="366265" y="650059"/>
                    <a:pt x="366265" y="650059"/>
                  </a:cubicBezTo>
                  <a:cubicBezTo>
                    <a:pt x="366265" y="650059"/>
                    <a:pt x="510331" y="698256"/>
                    <a:pt x="549726" y="605425"/>
                  </a:cubicBezTo>
                  <a:cubicBezTo>
                    <a:pt x="589121" y="512524"/>
                    <a:pt x="527479" y="464398"/>
                    <a:pt x="527479" y="464398"/>
                  </a:cubicBezTo>
                  <a:cubicBezTo>
                    <a:pt x="527479" y="464398"/>
                    <a:pt x="445196" y="400729"/>
                    <a:pt x="397138" y="331927"/>
                  </a:cubicBezTo>
                  <a:lnTo>
                    <a:pt x="397174" y="331927"/>
                  </a:lnTo>
                  <a:close/>
                  <a:moveTo>
                    <a:pt x="187345" y="602596"/>
                  </a:moveTo>
                  <a:cubicBezTo>
                    <a:pt x="146901" y="594529"/>
                    <a:pt x="130800" y="566938"/>
                    <a:pt x="128775" y="562223"/>
                  </a:cubicBezTo>
                  <a:cubicBezTo>
                    <a:pt x="126785" y="557438"/>
                    <a:pt x="115294" y="535260"/>
                    <a:pt x="121371" y="497507"/>
                  </a:cubicBezTo>
                  <a:cubicBezTo>
                    <a:pt x="138834" y="440963"/>
                    <a:pt x="188671" y="436912"/>
                    <a:pt x="188671" y="436912"/>
                  </a:cubicBezTo>
                  <a:lnTo>
                    <a:pt x="238544" y="436912"/>
                  </a:lnTo>
                  <a:lnTo>
                    <a:pt x="238544" y="375618"/>
                  </a:lnTo>
                  <a:lnTo>
                    <a:pt x="280978" y="376317"/>
                  </a:lnTo>
                  <a:lnTo>
                    <a:pt x="280978" y="602596"/>
                  </a:lnTo>
                  <a:lnTo>
                    <a:pt x="187379" y="602596"/>
                  </a:lnTo>
                  <a:lnTo>
                    <a:pt x="187345" y="602596"/>
                  </a:lnTo>
                  <a:close/>
                  <a:moveTo>
                    <a:pt x="347650" y="601932"/>
                  </a:moveTo>
                  <a:cubicBezTo>
                    <a:pt x="305879" y="591176"/>
                    <a:pt x="303959" y="561489"/>
                    <a:pt x="303959" y="561489"/>
                  </a:cubicBezTo>
                  <a:lnTo>
                    <a:pt x="303959" y="442325"/>
                  </a:lnTo>
                  <a:lnTo>
                    <a:pt x="347650" y="441627"/>
                  </a:lnTo>
                  <a:lnTo>
                    <a:pt x="347650" y="548707"/>
                  </a:lnTo>
                  <a:cubicBezTo>
                    <a:pt x="350339" y="560162"/>
                    <a:pt x="364519" y="562223"/>
                    <a:pt x="364519" y="562223"/>
                  </a:cubicBezTo>
                  <a:lnTo>
                    <a:pt x="408908" y="562223"/>
                  </a:lnTo>
                  <a:lnTo>
                    <a:pt x="408908" y="442325"/>
                  </a:lnTo>
                  <a:lnTo>
                    <a:pt x="455429" y="442325"/>
                  </a:lnTo>
                  <a:lnTo>
                    <a:pt x="455429" y="601932"/>
                  </a:lnTo>
                  <a:lnTo>
                    <a:pt x="347650" y="601932"/>
                  </a:lnTo>
                  <a:close/>
                  <a:moveTo>
                    <a:pt x="607981" y="283766"/>
                  </a:moveTo>
                  <a:cubicBezTo>
                    <a:pt x="607981" y="263160"/>
                    <a:pt x="590867" y="201203"/>
                    <a:pt x="527479" y="201203"/>
                  </a:cubicBezTo>
                  <a:cubicBezTo>
                    <a:pt x="463951" y="201203"/>
                    <a:pt x="455464" y="259702"/>
                    <a:pt x="455464" y="301054"/>
                  </a:cubicBezTo>
                  <a:cubicBezTo>
                    <a:pt x="455464" y="340519"/>
                    <a:pt x="458781" y="395595"/>
                    <a:pt x="537677" y="393849"/>
                  </a:cubicBezTo>
                  <a:cubicBezTo>
                    <a:pt x="616608" y="392103"/>
                    <a:pt x="607981" y="304441"/>
                    <a:pt x="607981" y="28376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5" name="任意形状 34">
            <a:extLst>
              <a:ext uri="{FF2B5EF4-FFF2-40B4-BE49-F238E27FC236}">
                <a16:creationId xmlns:a16="http://schemas.microsoft.com/office/drawing/2014/main" id="{7666238A-71DC-EF3D-F751-8444C9613230}"/>
              </a:ext>
            </a:extLst>
          </p:cNvPr>
          <p:cNvSpPr/>
          <p:nvPr/>
        </p:nvSpPr>
        <p:spPr>
          <a:xfrm>
            <a:off x="1974850" y="1276350"/>
            <a:ext cx="101600" cy="101600"/>
          </a:xfrm>
          <a:custGeom>
            <a:avLst/>
            <a:gdLst>
              <a:gd name="connsiteX0" fmla="*/ 152400 w 152400"/>
              <a:gd name="connsiteY0" fmla="*/ 76200 h 152400"/>
              <a:gd name="connsiteX1" fmla="*/ 76200 w 152400"/>
              <a:gd name="connsiteY1" fmla="*/ 152400 h 152400"/>
              <a:gd name="connsiteX2" fmla="*/ 0 w 152400"/>
              <a:gd name="connsiteY2" fmla="*/ 76200 h 152400"/>
              <a:gd name="connsiteX3" fmla="*/ 76200 w 152400"/>
              <a:gd name="connsiteY3" fmla="*/ 0 h 152400"/>
              <a:gd name="connsiteX4" fmla="*/ 152400 w 152400"/>
              <a:gd name="connsiteY4" fmla="*/ 762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52400" y="76200"/>
                </a:moveTo>
                <a:cubicBezTo>
                  <a:pt x="152400" y="118284"/>
                  <a:pt x="118284" y="152400"/>
                  <a:pt x="76200" y="152400"/>
                </a:cubicBezTo>
                <a:cubicBezTo>
                  <a:pt x="34116" y="152400"/>
                  <a:pt x="0" y="118284"/>
                  <a:pt x="0" y="76200"/>
                </a:cubicBezTo>
                <a:cubicBezTo>
                  <a:pt x="0" y="34116"/>
                  <a:pt x="34116" y="0"/>
                  <a:pt x="76200" y="0"/>
                </a:cubicBezTo>
                <a:cubicBezTo>
                  <a:pt x="118284" y="0"/>
                  <a:pt x="152400" y="34116"/>
                  <a:pt x="152400" y="76200"/>
                </a:cubicBezTo>
                <a:close/>
              </a:path>
            </a:pathLst>
          </a:custGeom>
          <a:solidFill>
            <a:srgbClr val="594AF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36" name="任意形状 35">
            <a:extLst>
              <a:ext uri="{FF2B5EF4-FFF2-40B4-BE49-F238E27FC236}">
                <a16:creationId xmlns:a16="http://schemas.microsoft.com/office/drawing/2014/main" id="{4B07986B-08CB-0ED1-A716-56632491479B}"/>
              </a:ext>
            </a:extLst>
          </p:cNvPr>
          <p:cNvSpPr/>
          <p:nvPr/>
        </p:nvSpPr>
        <p:spPr>
          <a:xfrm>
            <a:off x="2051050" y="1276350"/>
            <a:ext cx="101600" cy="101600"/>
          </a:xfrm>
          <a:custGeom>
            <a:avLst/>
            <a:gdLst>
              <a:gd name="connsiteX0" fmla="*/ 152400 w 152400"/>
              <a:gd name="connsiteY0" fmla="*/ 76200 h 152400"/>
              <a:gd name="connsiteX1" fmla="*/ 76200 w 152400"/>
              <a:gd name="connsiteY1" fmla="*/ 152400 h 152400"/>
              <a:gd name="connsiteX2" fmla="*/ 0 w 152400"/>
              <a:gd name="connsiteY2" fmla="*/ 76200 h 152400"/>
              <a:gd name="connsiteX3" fmla="*/ 76200 w 152400"/>
              <a:gd name="connsiteY3" fmla="*/ 0 h 152400"/>
              <a:gd name="connsiteX4" fmla="*/ 152400 w 152400"/>
              <a:gd name="connsiteY4" fmla="*/ 762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52400" y="76200"/>
                </a:moveTo>
                <a:cubicBezTo>
                  <a:pt x="152400" y="118284"/>
                  <a:pt x="118284" y="152400"/>
                  <a:pt x="76200" y="152400"/>
                </a:cubicBezTo>
                <a:cubicBezTo>
                  <a:pt x="34116" y="152400"/>
                  <a:pt x="0" y="118284"/>
                  <a:pt x="0" y="76200"/>
                </a:cubicBezTo>
                <a:cubicBezTo>
                  <a:pt x="0" y="34116"/>
                  <a:pt x="34116" y="0"/>
                  <a:pt x="76200" y="0"/>
                </a:cubicBezTo>
                <a:cubicBezTo>
                  <a:pt x="118284" y="0"/>
                  <a:pt x="152400" y="34116"/>
                  <a:pt x="152400" y="76200"/>
                </a:cubicBezTo>
                <a:close/>
              </a:path>
            </a:pathLst>
          </a:custGeom>
          <a:solidFill>
            <a:srgbClr val="01FF8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37" name="Image 2" descr="preencoded.png"/>
          <p:cNvSpPr/>
          <p:nvPr/>
        </p:nvSpPr>
        <p:spPr>
          <a:xfrm>
            <a:off x="4432300" y="1949450"/>
            <a:ext cx="4394200" cy="3797300"/>
          </a:xfrm>
          <a:custGeom>
            <a:avLst/>
            <a:gdLst>
              <a:gd name="connsiteX0" fmla="*/ 2384660 w 6591300"/>
              <a:gd name="connsiteY0" fmla="*/ 0 h 5695950"/>
              <a:gd name="connsiteX1" fmla="*/ 4233434 w 6591300"/>
              <a:gd name="connsiteY1" fmla="*/ 0 h 5695950"/>
              <a:gd name="connsiteX2" fmla="*/ 6591300 w 6591300"/>
              <a:gd name="connsiteY2" fmla="*/ 5695950 h 5695950"/>
              <a:gd name="connsiteX3" fmla="*/ 0 w 6591300"/>
              <a:gd name="connsiteY3" fmla="*/ 5695950 h 5695950"/>
              <a:gd name="connsiteX4" fmla="*/ 2384660 w 6591300"/>
              <a:gd name="connsiteY4" fmla="*/ 0 h 569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1300" h="5695950">
                <a:moveTo>
                  <a:pt x="2384660" y="0"/>
                </a:moveTo>
                <a:lnTo>
                  <a:pt x="4233434" y="0"/>
                </a:lnTo>
                <a:lnTo>
                  <a:pt x="6591300" y="5695950"/>
                </a:lnTo>
                <a:lnTo>
                  <a:pt x="0" y="5695950"/>
                </a:lnTo>
                <a:lnTo>
                  <a:pt x="2384660" y="0"/>
                </a:lnTo>
                <a:close/>
              </a:path>
            </a:pathLst>
          </a:custGeom>
          <a:gradFill>
            <a:gsLst>
              <a:gs pos="0">
                <a:srgbClr val="496BFF">
                  <a:alpha val="0"/>
                </a:srgbClr>
              </a:gs>
              <a:gs pos="35938">
                <a:srgbClr val="496BFF">
                  <a:alpha val="47000"/>
                </a:srgbClr>
              </a:gs>
              <a:gs pos="100000">
                <a:srgbClr val="496BFF">
                  <a:alpha val="0"/>
                </a:srgb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38" name="Image 3" descr="preencoded.png"/>
          <p:cNvSpPr/>
          <p:nvPr/>
        </p:nvSpPr>
        <p:spPr>
          <a:xfrm>
            <a:off x="5041900" y="3206750"/>
            <a:ext cx="3111500" cy="717550"/>
          </a:xfrm>
          <a:custGeom>
            <a:avLst/>
            <a:gdLst>
              <a:gd name="connsiteX0" fmla="*/ 4667250 w 4667250"/>
              <a:gd name="connsiteY0" fmla="*/ 538163 h 1076325"/>
              <a:gd name="connsiteX1" fmla="*/ 2333625 w 4667250"/>
              <a:gd name="connsiteY1" fmla="*/ 1076325 h 1076325"/>
              <a:gd name="connsiteX2" fmla="*/ 0 w 4667250"/>
              <a:gd name="connsiteY2" fmla="*/ 538163 h 1076325"/>
              <a:gd name="connsiteX3" fmla="*/ 2333625 w 4667250"/>
              <a:gd name="connsiteY3" fmla="*/ 0 h 1076325"/>
              <a:gd name="connsiteX4" fmla="*/ 4667250 w 4667250"/>
              <a:gd name="connsiteY4" fmla="*/ 538163 h 107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67250" h="1076325">
                <a:moveTo>
                  <a:pt x="4667250" y="538163"/>
                </a:moveTo>
                <a:cubicBezTo>
                  <a:pt x="4667250" y="835381"/>
                  <a:pt x="3622451" y="1076325"/>
                  <a:pt x="2333625" y="1076325"/>
                </a:cubicBezTo>
                <a:cubicBezTo>
                  <a:pt x="1044800" y="1076325"/>
                  <a:pt x="0" y="835381"/>
                  <a:pt x="0" y="538163"/>
                </a:cubicBezTo>
                <a:cubicBezTo>
                  <a:pt x="0" y="240944"/>
                  <a:pt x="1044800" y="0"/>
                  <a:pt x="2333625" y="0"/>
                </a:cubicBezTo>
                <a:cubicBezTo>
                  <a:pt x="3622451" y="0"/>
                  <a:pt x="4667250" y="240944"/>
                  <a:pt x="4667250" y="538163"/>
                </a:cubicBezTo>
                <a:close/>
              </a:path>
            </a:pathLst>
          </a:custGeom>
          <a:gradFill>
            <a:gsLst>
              <a:gs pos="0">
                <a:srgbClr val="2D4EFF">
                  <a:alpha val="0"/>
                </a:srgbClr>
              </a:gs>
              <a:gs pos="100000">
                <a:srgbClr val="2D4EFF">
                  <a:alpha val="51000"/>
                </a:srgb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39" name="Image 4" descr="preencoded.png"/>
          <p:cNvSpPr/>
          <p:nvPr/>
        </p:nvSpPr>
        <p:spPr>
          <a:xfrm>
            <a:off x="5715000" y="2019300"/>
            <a:ext cx="1765300" cy="469900"/>
          </a:xfrm>
          <a:custGeom>
            <a:avLst/>
            <a:gdLst>
              <a:gd name="connsiteX0" fmla="*/ 1990725 w 2647950"/>
              <a:gd name="connsiteY0" fmla="*/ 45090 h 704850"/>
              <a:gd name="connsiteX1" fmla="*/ 1323975 w 2647950"/>
              <a:gd name="connsiteY1" fmla="*/ 0 h 704850"/>
              <a:gd name="connsiteX2" fmla="*/ 714375 w 2647950"/>
              <a:gd name="connsiteY2" fmla="*/ 37171 h 704850"/>
              <a:gd name="connsiteX3" fmla="*/ 714375 w 2647950"/>
              <a:gd name="connsiteY3" fmla="*/ 114030 h 704850"/>
              <a:gd name="connsiteX4" fmla="*/ 1323975 w 2647950"/>
              <a:gd name="connsiteY4" fmla="*/ 76200 h 704850"/>
              <a:gd name="connsiteX5" fmla="*/ 1990725 w 2647950"/>
              <a:gd name="connsiteY5" fmla="*/ 122125 h 704850"/>
              <a:gd name="connsiteX6" fmla="*/ 1990725 w 2647950"/>
              <a:gd name="connsiteY6" fmla="*/ 45090 h 704850"/>
              <a:gd name="connsiteX7" fmla="*/ 2085975 w 2647950"/>
              <a:gd name="connsiteY7" fmla="*/ 137931 h 704850"/>
              <a:gd name="connsiteX8" fmla="*/ 2224183 w 2647950"/>
              <a:gd name="connsiteY8" fmla="*/ 167174 h 704850"/>
              <a:gd name="connsiteX9" fmla="*/ 2489740 w 2647950"/>
              <a:gd name="connsiteY9" fmla="*/ 263062 h 704850"/>
              <a:gd name="connsiteX10" fmla="*/ 2571750 w 2647950"/>
              <a:gd name="connsiteY10" fmla="*/ 352425 h 704850"/>
              <a:gd name="connsiteX11" fmla="*/ 2489740 w 2647950"/>
              <a:gd name="connsiteY11" fmla="*/ 441788 h 704850"/>
              <a:gd name="connsiteX12" fmla="*/ 2224183 w 2647950"/>
              <a:gd name="connsiteY12" fmla="*/ 537676 h 704850"/>
              <a:gd name="connsiteX13" fmla="*/ 1323975 w 2647950"/>
              <a:gd name="connsiteY13" fmla="*/ 628650 h 704850"/>
              <a:gd name="connsiteX14" fmla="*/ 423771 w 2647950"/>
              <a:gd name="connsiteY14" fmla="*/ 537676 h 704850"/>
              <a:gd name="connsiteX15" fmla="*/ 158215 w 2647950"/>
              <a:gd name="connsiteY15" fmla="*/ 441788 h 704850"/>
              <a:gd name="connsiteX16" fmla="*/ 76200 w 2647950"/>
              <a:gd name="connsiteY16" fmla="*/ 352425 h 704850"/>
              <a:gd name="connsiteX17" fmla="*/ 158215 w 2647950"/>
              <a:gd name="connsiteY17" fmla="*/ 263062 h 704850"/>
              <a:gd name="connsiteX18" fmla="*/ 423771 w 2647950"/>
              <a:gd name="connsiteY18" fmla="*/ 167174 h 704850"/>
              <a:gd name="connsiteX19" fmla="*/ 619125 w 2647950"/>
              <a:gd name="connsiteY19" fmla="*/ 128080 h 704850"/>
              <a:gd name="connsiteX20" fmla="*/ 619125 w 2647950"/>
              <a:gd name="connsiteY20" fmla="*/ 50906 h 704850"/>
              <a:gd name="connsiteX21" fmla="*/ 405677 w 2647950"/>
              <a:gd name="connsiteY21" fmla="*/ 93153 h 704850"/>
              <a:gd name="connsiteX22" fmla="*/ 120086 w 2647950"/>
              <a:gd name="connsiteY22" fmla="*/ 197088 h 704850"/>
              <a:gd name="connsiteX23" fmla="*/ 0 w 2647950"/>
              <a:gd name="connsiteY23" fmla="*/ 352425 h 704850"/>
              <a:gd name="connsiteX24" fmla="*/ 120086 w 2647950"/>
              <a:gd name="connsiteY24" fmla="*/ 507762 h 704850"/>
              <a:gd name="connsiteX25" fmla="*/ 405677 w 2647950"/>
              <a:gd name="connsiteY25" fmla="*/ 611696 h 704850"/>
              <a:gd name="connsiteX26" fmla="*/ 1323975 w 2647950"/>
              <a:gd name="connsiteY26" fmla="*/ 704850 h 704850"/>
              <a:gd name="connsiteX27" fmla="*/ 2242271 w 2647950"/>
              <a:gd name="connsiteY27" fmla="*/ 611696 h 704850"/>
              <a:gd name="connsiteX28" fmla="*/ 2527869 w 2647950"/>
              <a:gd name="connsiteY28" fmla="*/ 507762 h 704850"/>
              <a:gd name="connsiteX29" fmla="*/ 2647950 w 2647950"/>
              <a:gd name="connsiteY29" fmla="*/ 352425 h 704850"/>
              <a:gd name="connsiteX30" fmla="*/ 2527869 w 2647950"/>
              <a:gd name="connsiteY30" fmla="*/ 197088 h 704850"/>
              <a:gd name="connsiteX31" fmla="*/ 2242271 w 2647950"/>
              <a:gd name="connsiteY31" fmla="*/ 93153 h 704850"/>
              <a:gd name="connsiteX32" fmla="*/ 2085975 w 2647950"/>
              <a:gd name="connsiteY32" fmla="*/ 60505 h 704850"/>
              <a:gd name="connsiteX33" fmla="*/ 2085975 w 2647950"/>
              <a:gd name="connsiteY33" fmla="*/ 137931 h 70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647950" h="704850">
                <a:moveTo>
                  <a:pt x="1990725" y="45090"/>
                </a:moveTo>
                <a:cubicBezTo>
                  <a:pt x="1795272" y="16389"/>
                  <a:pt x="1567167" y="0"/>
                  <a:pt x="1323975" y="0"/>
                </a:cubicBezTo>
                <a:cubicBezTo>
                  <a:pt x="1104119" y="0"/>
                  <a:pt x="896589" y="13395"/>
                  <a:pt x="714375" y="37171"/>
                </a:cubicBezTo>
                <a:lnTo>
                  <a:pt x="714375" y="114030"/>
                </a:lnTo>
                <a:cubicBezTo>
                  <a:pt x="894959" y="89965"/>
                  <a:pt x="1102652" y="76200"/>
                  <a:pt x="1323975" y="76200"/>
                </a:cubicBezTo>
                <a:cubicBezTo>
                  <a:pt x="1569034" y="76200"/>
                  <a:pt x="1797387" y="93075"/>
                  <a:pt x="1990725" y="122125"/>
                </a:cubicBezTo>
                <a:lnTo>
                  <a:pt x="1990725" y="45090"/>
                </a:lnTo>
                <a:close/>
                <a:moveTo>
                  <a:pt x="2085975" y="137931"/>
                </a:moveTo>
                <a:cubicBezTo>
                  <a:pt x="2134953" y="146876"/>
                  <a:pt x="2181149" y="156655"/>
                  <a:pt x="2224183" y="167174"/>
                </a:cubicBezTo>
                <a:cubicBezTo>
                  <a:pt x="2338959" y="195230"/>
                  <a:pt x="2429151" y="228050"/>
                  <a:pt x="2489740" y="263062"/>
                </a:cubicBezTo>
                <a:cubicBezTo>
                  <a:pt x="2553119" y="299694"/>
                  <a:pt x="2571750" y="331235"/>
                  <a:pt x="2571750" y="352425"/>
                </a:cubicBezTo>
                <a:cubicBezTo>
                  <a:pt x="2571750" y="373615"/>
                  <a:pt x="2553119" y="405156"/>
                  <a:pt x="2489740" y="441788"/>
                </a:cubicBezTo>
                <a:cubicBezTo>
                  <a:pt x="2429151" y="476800"/>
                  <a:pt x="2338959" y="509620"/>
                  <a:pt x="2224183" y="537676"/>
                </a:cubicBezTo>
                <a:cubicBezTo>
                  <a:pt x="1995221" y="593644"/>
                  <a:pt x="1676933" y="628650"/>
                  <a:pt x="1323975" y="628650"/>
                </a:cubicBezTo>
                <a:cubicBezTo>
                  <a:pt x="971017" y="628650"/>
                  <a:pt x="652728" y="593644"/>
                  <a:pt x="423771" y="537676"/>
                </a:cubicBezTo>
                <a:cubicBezTo>
                  <a:pt x="308995" y="509620"/>
                  <a:pt x="218797" y="476800"/>
                  <a:pt x="158215" y="441788"/>
                </a:cubicBezTo>
                <a:cubicBezTo>
                  <a:pt x="94833" y="405156"/>
                  <a:pt x="76200" y="373615"/>
                  <a:pt x="76200" y="352425"/>
                </a:cubicBezTo>
                <a:cubicBezTo>
                  <a:pt x="76200" y="331235"/>
                  <a:pt x="94833" y="299694"/>
                  <a:pt x="158215" y="263062"/>
                </a:cubicBezTo>
                <a:cubicBezTo>
                  <a:pt x="218797" y="228050"/>
                  <a:pt x="308995" y="195230"/>
                  <a:pt x="423771" y="167174"/>
                </a:cubicBezTo>
                <a:cubicBezTo>
                  <a:pt x="483191" y="152650"/>
                  <a:pt x="548628" y="139536"/>
                  <a:pt x="619125" y="128080"/>
                </a:cubicBezTo>
                <a:lnTo>
                  <a:pt x="619125" y="50906"/>
                </a:lnTo>
                <a:cubicBezTo>
                  <a:pt x="542098" y="63120"/>
                  <a:pt x="470565" y="77292"/>
                  <a:pt x="405677" y="93153"/>
                </a:cubicBezTo>
                <a:cubicBezTo>
                  <a:pt x="287755" y="121979"/>
                  <a:pt x="189641" y="156890"/>
                  <a:pt x="120086" y="197088"/>
                </a:cubicBezTo>
                <a:cubicBezTo>
                  <a:pt x="53330" y="235669"/>
                  <a:pt x="0" y="286817"/>
                  <a:pt x="0" y="352425"/>
                </a:cubicBezTo>
                <a:cubicBezTo>
                  <a:pt x="0" y="418033"/>
                  <a:pt x="53330" y="469182"/>
                  <a:pt x="120086" y="507762"/>
                </a:cubicBezTo>
                <a:cubicBezTo>
                  <a:pt x="189641" y="547960"/>
                  <a:pt x="287755" y="582871"/>
                  <a:pt x="405677" y="611696"/>
                </a:cubicBezTo>
                <a:cubicBezTo>
                  <a:pt x="642115" y="669492"/>
                  <a:pt x="966768" y="704850"/>
                  <a:pt x="1323975" y="704850"/>
                </a:cubicBezTo>
                <a:cubicBezTo>
                  <a:pt x="1681182" y="704850"/>
                  <a:pt x="2005832" y="669492"/>
                  <a:pt x="2242271" y="611696"/>
                </a:cubicBezTo>
                <a:cubicBezTo>
                  <a:pt x="2360190" y="582871"/>
                  <a:pt x="2458307" y="547960"/>
                  <a:pt x="2527869" y="507762"/>
                </a:cubicBezTo>
                <a:cubicBezTo>
                  <a:pt x="2594620" y="469182"/>
                  <a:pt x="2647950" y="418033"/>
                  <a:pt x="2647950" y="352425"/>
                </a:cubicBezTo>
                <a:cubicBezTo>
                  <a:pt x="2647950" y="286817"/>
                  <a:pt x="2594620" y="235669"/>
                  <a:pt x="2527869" y="197088"/>
                </a:cubicBezTo>
                <a:cubicBezTo>
                  <a:pt x="2458307" y="156890"/>
                  <a:pt x="2360190" y="121979"/>
                  <a:pt x="2242271" y="93153"/>
                </a:cubicBezTo>
                <a:cubicBezTo>
                  <a:pt x="2193731" y="81288"/>
                  <a:pt x="2141468" y="70368"/>
                  <a:pt x="2085975" y="60505"/>
                </a:cubicBezTo>
                <a:lnTo>
                  <a:pt x="2085975" y="137931"/>
                </a:lnTo>
                <a:close/>
              </a:path>
            </a:pathLst>
          </a:custGeom>
          <a:gradFill>
            <a:gsLst>
              <a:gs pos="0">
                <a:srgbClr val="2D4EFF"/>
              </a:gs>
              <a:gs pos="50000">
                <a:srgbClr val="2D4EFF">
                  <a:alpha val="49804"/>
                </a:srgbClr>
              </a:gs>
              <a:gs pos="100000">
                <a:srgbClr val="2D4EFF">
                  <a:alpha val="0"/>
                </a:srgb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0" name="Image 5" descr="preencoded.png"/>
          <p:cNvSpPr/>
          <p:nvPr/>
        </p:nvSpPr>
        <p:spPr>
          <a:xfrm>
            <a:off x="4305300" y="4641850"/>
            <a:ext cx="4584700" cy="1085850"/>
          </a:xfrm>
          <a:custGeom>
            <a:avLst/>
            <a:gdLst>
              <a:gd name="connsiteX0" fmla="*/ 2781300 w 6877050"/>
              <a:gd name="connsiteY0" fmla="*/ 14450 h 1628775"/>
              <a:gd name="connsiteX1" fmla="*/ 1695450 w 6877050"/>
              <a:gd name="connsiteY1" fmla="*/ 109257 h 1628775"/>
              <a:gd name="connsiteX2" fmla="*/ 1695450 w 6877050"/>
              <a:gd name="connsiteY2" fmla="*/ 186164 h 1628775"/>
              <a:gd name="connsiteX3" fmla="*/ 2781300 w 6877050"/>
              <a:gd name="connsiteY3" fmla="*/ 90726 h 1628775"/>
              <a:gd name="connsiteX4" fmla="*/ 2781300 w 6877050"/>
              <a:gd name="connsiteY4" fmla="*/ 14450 h 1628775"/>
              <a:gd name="connsiteX5" fmla="*/ 1025585 w 6877050"/>
              <a:gd name="connsiteY5" fmla="*/ 228325 h 1628775"/>
              <a:gd name="connsiteX6" fmla="*/ 1600200 w 6877050"/>
              <a:gd name="connsiteY6" fmla="*/ 122701 h 1628775"/>
              <a:gd name="connsiteX7" fmla="*/ 1600200 w 6877050"/>
              <a:gd name="connsiteY7" fmla="*/ 199719 h 1628775"/>
              <a:gd name="connsiteX8" fmla="*/ 1042540 w 6877050"/>
              <a:gd name="connsiteY8" fmla="*/ 302614 h 1628775"/>
              <a:gd name="connsiteX9" fmla="*/ 533400 w 6877050"/>
              <a:gd name="connsiteY9" fmla="*/ 451449 h 1628775"/>
              <a:gd name="connsiteX10" fmla="*/ 533400 w 6877050"/>
              <a:gd name="connsiteY10" fmla="*/ 370087 h 1628775"/>
              <a:gd name="connsiteX11" fmla="*/ 1025585 w 6877050"/>
              <a:gd name="connsiteY11" fmla="*/ 228325 h 1628775"/>
              <a:gd name="connsiteX12" fmla="*/ 438150 w 6877050"/>
              <a:gd name="connsiteY12" fmla="*/ 407398 h 1628775"/>
              <a:gd name="connsiteX13" fmla="*/ 287225 w 6877050"/>
              <a:gd name="connsiteY13" fmla="*/ 478693 h 1628775"/>
              <a:gd name="connsiteX14" fmla="*/ 78814 w 6877050"/>
              <a:gd name="connsiteY14" fmla="*/ 632509 h 1628775"/>
              <a:gd name="connsiteX15" fmla="*/ 0 w 6877050"/>
              <a:gd name="connsiteY15" fmla="*/ 814388 h 1628775"/>
              <a:gd name="connsiteX16" fmla="*/ 78814 w 6877050"/>
              <a:gd name="connsiteY16" fmla="*/ 996267 h 1628775"/>
              <a:gd name="connsiteX17" fmla="*/ 287225 w 6877050"/>
              <a:gd name="connsiteY17" fmla="*/ 1150077 h 1628775"/>
              <a:gd name="connsiteX18" fmla="*/ 1025585 w 6877050"/>
              <a:gd name="connsiteY18" fmla="*/ 1400451 h 1628775"/>
              <a:gd name="connsiteX19" fmla="*/ 3438525 w 6877050"/>
              <a:gd name="connsiteY19" fmla="*/ 1628775 h 1628775"/>
              <a:gd name="connsiteX20" fmla="*/ 5851465 w 6877050"/>
              <a:gd name="connsiteY20" fmla="*/ 1400451 h 1628775"/>
              <a:gd name="connsiteX21" fmla="*/ 6589824 w 6877050"/>
              <a:gd name="connsiteY21" fmla="*/ 1150077 h 1628775"/>
              <a:gd name="connsiteX22" fmla="*/ 6798241 w 6877050"/>
              <a:gd name="connsiteY22" fmla="*/ 996267 h 1628775"/>
              <a:gd name="connsiteX23" fmla="*/ 6877050 w 6877050"/>
              <a:gd name="connsiteY23" fmla="*/ 814388 h 1628775"/>
              <a:gd name="connsiteX24" fmla="*/ 6798241 w 6877050"/>
              <a:gd name="connsiteY24" fmla="*/ 632509 h 1628775"/>
              <a:gd name="connsiteX25" fmla="*/ 6589824 w 6877050"/>
              <a:gd name="connsiteY25" fmla="*/ 478693 h 1628775"/>
              <a:gd name="connsiteX26" fmla="*/ 6477000 w 6877050"/>
              <a:gd name="connsiteY26" fmla="*/ 423762 h 1628775"/>
              <a:gd name="connsiteX27" fmla="*/ 6477000 w 6877050"/>
              <a:gd name="connsiteY27" fmla="*/ 507420 h 1628775"/>
              <a:gd name="connsiteX28" fmla="*/ 6553629 w 6877050"/>
              <a:gd name="connsiteY28" fmla="*/ 545749 h 1628775"/>
              <a:gd name="connsiteX29" fmla="*/ 6741491 w 6877050"/>
              <a:gd name="connsiteY29" fmla="*/ 683369 h 1628775"/>
              <a:gd name="connsiteX30" fmla="*/ 6800850 w 6877050"/>
              <a:gd name="connsiteY30" fmla="*/ 814388 h 1628775"/>
              <a:gd name="connsiteX31" fmla="*/ 6741491 w 6877050"/>
              <a:gd name="connsiteY31" fmla="*/ 945406 h 1628775"/>
              <a:gd name="connsiteX32" fmla="*/ 6553629 w 6877050"/>
              <a:gd name="connsiteY32" fmla="*/ 1083021 h 1628775"/>
              <a:gd name="connsiteX33" fmla="*/ 5834510 w 6877050"/>
              <a:gd name="connsiteY33" fmla="*/ 1326166 h 1628775"/>
              <a:gd name="connsiteX34" fmla="*/ 3438525 w 6877050"/>
              <a:gd name="connsiteY34" fmla="*/ 1552575 h 1628775"/>
              <a:gd name="connsiteX35" fmla="*/ 1042540 w 6877050"/>
              <a:gd name="connsiteY35" fmla="*/ 1326166 h 1628775"/>
              <a:gd name="connsiteX36" fmla="*/ 323419 w 6877050"/>
              <a:gd name="connsiteY36" fmla="*/ 1083021 h 1628775"/>
              <a:gd name="connsiteX37" fmla="*/ 135555 w 6877050"/>
              <a:gd name="connsiteY37" fmla="*/ 945406 h 1628775"/>
              <a:gd name="connsiteX38" fmla="*/ 76200 w 6877050"/>
              <a:gd name="connsiteY38" fmla="*/ 814388 h 1628775"/>
              <a:gd name="connsiteX39" fmla="*/ 135555 w 6877050"/>
              <a:gd name="connsiteY39" fmla="*/ 683369 h 1628775"/>
              <a:gd name="connsiteX40" fmla="*/ 323419 w 6877050"/>
              <a:gd name="connsiteY40" fmla="*/ 545749 h 1628775"/>
              <a:gd name="connsiteX41" fmla="*/ 438150 w 6877050"/>
              <a:gd name="connsiteY41" fmla="*/ 490249 h 1628775"/>
              <a:gd name="connsiteX42" fmla="*/ 438150 w 6877050"/>
              <a:gd name="connsiteY42" fmla="*/ 407398 h 1628775"/>
              <a:gd name="connsiteX43" fmla="*/ 2876550 w 6877050"/>
              <a:gd name="connsiteY43" fmla="*/ 86779 h 1628775"/>
              <a:gd name="connsiteX44" fmla="*/ 3438525 w 6877050"/>
              <a:gd name="connsiteY44" fmla="*/ 76200 h 1628775"/>
              <a:gd name="connsiteX45" fmla="*/ 4029075 w 6877050"/>
              <a:gd name="connsiteY45" fmla="*/ 87896 h 1628775"/>
              <a:gd name="connsiteX46" fmla="*/ 4029075 w 6877050"/>
              <a:gd name="connsiteY46" fmla="*/ 11635 h 1628775"/>
              <a:gd name="connsiteX47" fmla="*/ 3438525 w 6877050"/>
              <a:gd name="connsiteY47" fmla="*/ 0 h 1628775"/>
              <a:gd name="connsiteX48" fmla="*/ 2876550 w 6877050"/>
              <a:gd name="connsiteY48" fmla="*/ 10524 h 1628775"/>
              <a:gd name="connsiteX49" fmla="*/ 2876550 w 6877050"/>
              <a:gd name="connsiteY49" fmla="*/ 86779 h 1628775"/>
              <a:gd name="connsiteX50" fmla="*/ 6381750 w 6877050"/>
              <a:gd name="connsiteY50" fmla="*/ 384453 h 1628775"/>
              <a:gd name="connsiteX51" fmla="*/ 6381750 w 6877050"/>
              <a:gd name="connsiteY51" fmla="*/ 466338 h 1628775"/>
              <a:gd name="connsiteX52" fmla="*/ 5834510 w 6877050"/>
              <a:gd name="connsiteY52" fmla="*/ 302614 h 1628775"/>
              <a:gd name="connsiteX53" fmla="*/ 5334000 w 6877050"/>
              <a:gd name="connsiteY53" fmla="*/ 208343 h 1628775"/>
              <a:gd name="connsiteX54" fmla="*/ 5334000 w 6877050"/>
              <a:gd name="connsiteY54" fmla="*/ 131251 h 1628775"/>
              <a:gd name="connsiteX55" fmla="*/ 5851465 w 6877050"/>
              <a:gd name="connsiteY55" fmla="*/ 228325 h 1628775"/>
              <a:gd name="connsiteX56" fmla="*/ 6381750 w 6877050"/>
              <a:gd name="connsiteY56" fmla="*/ 384453 h 1628775"/>
              <a:gd name="connsiteX57" fmla="*/ 5238750 w 6877050"/>
              <a:gd name="connsiteY57" fmla="*/ 117205 h 1628775"/>
              <a:gd name="connsiteX58" fmla="*/ 4124325 w 6877050"/>
              <a:gd name="connsiteY58" fmla="*/ 15753 h 1628775"/>
              <a:gd name="connsiteX59" fmla="*/ 4124325 w 6877050"/>
              <a:gd name="connsiteY59" fmla="*/ 92036 h 1628775"/>
              <a:gd name="connsiteX60" fmla="*/ 5238750 w 6877050"/>
              <a:gd name="connsiteY60" fmla="*/ 194177 h 1628775"/>
              <a:gd name="connsiteX61" fmla="*/ 5238750 w 6877050"/>
              <a:gd name="connsiteY61" fmla="*/ 117205 h 162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6877050" h="1628775">
                <a:moveTo>
                  <a:pt x="2781300" y="14450"/>
                </a:moveTo>
                <a:cubicBezTo>
                  <a:pt x="2391775" y="31817"/>
                  <a:pt x="2025739" y="64334"/>
                  <a:pt x="1695450" y="109257"/>
                </a:cubicBezTo>
                <a:lnTo>
                  <a:pt x="1695450" y="186164"/>
                </a:lnTo>
                <a:cubicBezTo>
                  <a:pt x="2024844" y="141002"/>
                  <a:pt x="2390947" y="108224"/>
                  <a:pt x="2781300" y="90726"/>
                </a:cubicBezTo>
                <a:lnTo>
                  <a:pt x="2781300" y="14450"/>
                </a:lnTo>
                <a:close/>
                <a:moveTo>
                  <a:pt x="1025585" y="228325"/>
                </a:moveTo>
                <a:cubicBezTo>
                  <a:pt x="1199674" y="188582"/>
                  <a:pt x="1392298" y="153130"/>
                  <a:pt x="1600200" y="122701"/>
                </a:cubicBezTo>
                <a:lnTo>
                  <a:pt x="1600200" y="199719"/>
                </a:lnTo>
                <a:cubicBezTo>
                  <a:pt x="1398413" y="229506"/>
                  <a:pt x="1211504" y="264041"/>
                  <a:pt x="1042540" y="302614"/>
                </a:cubicBezTo>
                <a:cubicBezTo>
                  <a:pt x="846327" y="347408"/>
                  <a:pt x="675170" y="397457"/>
                  <a:pt x="533400" y="451449"/>
                </a:cubicBezTo>
                <a:lnTo>
                  <a:pt x="533400" y="370087"/>
                </a:lnTo>
                <a:cubicBezTo>
                  <a:pt x="674188" y="318256"/>
                  <a:pt x="839699" y="270761"/>
                  <a:pt x="1025585" y="228325"/>
                </a:cubicBezTo>
                <a:close/>
                <a:moveTo>
                  <a:pt x="438150" y="407398"/>
                </a:moveTo>
                <a:cubicBezTo>
                  <a:pt x="383019" y="430420"/>
                  <a:pt x="332598" y="454204"/>
                  <a:pt x="287225" y="478693"/>
                </a:cubicBezTo>
                <a:cubicBezTo>
                  <a:pt x="199033" y="526294"/>
                  <a:pt x="128106" y="577515"/>
                  <a:pt x="78814" y="632509"/>
                </a:cubicBezTo>
                <a:cubicBezTo>
                  <a:pt x="29316" y="687730"/>
                  <a:pt x="0" y="748721"/>
                  <a:pt x="0" y="814388"/>
                </a:cubicBezTo>
                <a:cubicBezTo>
                  <a:pt x="0" y="880054"/>
                  <a:pt x="29316" y="941045"/>
                  <a:pt x="78814" y="996267"/>
                </a:cubicBezTo>
                <a:cubicBezTo>
                  <a:pt x="128106" y="1051255"/>
                  <a:pt x="199033" y="1102481"/>
                  <a:pt x="287225" y="1150077"/>
                </a:cubicBezTo>
                <a:cubicBezTo>
                  <a:pt x="463660" y="1245308"/>
                  <a:pt x="716450" y="1329881"/>
                  <a:pt x="1025585" y="1400451"/>
                </a:cubicBezTo>
                <a:cubicBezTo>
                  <a:pt x="1644463" y="1541736"/>
                  <a:pt x="2497541" y="1628775"/>
                  <a:pt x="3438525" y="1628775"/>
                </a:cubicBezTo>
                <a:cubicBezTo>
                  <a:pt x="4379509" y="1628775"/>
                  <a:pt x="5232588" y="1541736"/>
                  <a:pt x="5851465" y="1400451"/>
                </a:cubicBezTo>
                <a:cubicBezTo>
                  <a:pt x="6160599" y="1329881"/>
                  <a:pt x="6413393" y="1245308"/>
                  <a:pt x="6589824" y="1150077"/>
                </a:cubicBezTo>
                <a:cubicBezTo>
                  <a:pt x="6678016" y="1102481"/>
                  <a:pt x="6748939" y="1051255"/>
                  <a:pt x="6798241" y="996267"/>
                </a:cubicBezTo>
                <a:cubicBezTo>
                  <a:pt x="6847732" y="941045"/>
                  <a:pt x="6877050" y="880054"/>
                  <a:pt x="6877050" y="814388"/>
                </a:cubicBezTo>
                <a:cubicBezTo>
                  <a:pt x="6877050" y="748721"/>
                  <a:pt x="6847732" y="687730"/>
                  <a:pt x="6798241" y="632509"/>
                </a:cubicBezTo>
                <a:cubicBezTo>
                  <a:pt x="6748939" y="577515"/>
                  <a:pt x="6678016" y="526294"/>
                  <a:pt x="6589824" y="478693"/>
                </a:cubicBezTo>
                <a:cubicBezTo>
                  <a:pt x="6555125" y="459962"/>
                  <a:pt x="6517462" y="441643"/>
                  <a:pt x="6477000" y="423762"/>
                </a:cubicBezTo>
                <a:lnTo>
                  <a:pt x="6477000" y="507420"/>
                </a:lnTo>
                <a:cubicBezTo>
                  <a:pt x="6504099" y="520027"/>
                  <a:pt x="6529655" y="532809"/>
                  <a:pt x="6553629" y="545749"/>
                </a:cubicBezTo>
                <a:cubicBezTo>
                  <a:pt x="6637506" y="591022"/>
                  <a:pt x="6700190" y="637293"/>
                  <a:pt x="6741491" y="683369"/>
                </a:cubicBezTo>
                <a:cubicBezTo>
                  <a:pt x="6782591" y="729216"/>
                  <a:pt x="6800850" y="772871"/>
                  <a:pt x="6800850" y="814388"/>
                </a:cubicBezTo>
                <a:cubicBezTo>
                  <a:pt x="6800850" y="855904"/>
                  <a:pt x="6782591" y="899559"/>
                  <a:pt x="6741491" y="945406"/>
                </a:cubicBezTo>
                <a:cubicBezTo>
                  <a:pt x="6700190" y="991486"/>
                  <a:pt x="6637506" y="1037749"/>
                  <a:pt x="6553629" y="1083021"/>
                </a:cubicBezTo>
                <a:cubicBezTo>
                  <a:pt x="6385922" y="1173547"/>
                  <a:pt x="6140729" y="1256252"/>
                  <a:pt x="5834510" y="1326166"/>
                </a:cubicBezTo>
                <a:cubicBezTo>
                  <a:pt x="5222672" y="1465840"/>
                  <a:pt x="4375547" y="1552575"/>
                  <a:pt x="3438525" y="1552575"/>
                </a:cubicBezTo>
                <a:cubicBezTo>
                  <a:pt x="2501503" y="1552575"/>
                  <a:pt x="1654378" y="1465840"/>
                  <a:pt x="1042540" y="1326166"/>
                </a:cubicBezTo>
                <a:cubicBezTo>
                  <a:pt x="736317" y="1256252"/>
                  <a:pt x="491126" y="1173547"/>
                  <a:pt x="323419" y="1083021"/>
                </a:cubicBezTo>
                <a:cubicBezTo>
                  <a:pt x="239540" y="1037749"/>
                  <a:pt x="176855" y="991486"/>
                  <a:pt x="135555" y="945406"/>
                </a:cubicBezTo>
                <a:cubicBezTo>
                  <a:pt x="94460" y="899559"/>
                  <a:pt x="76200" y="855904"/>
                  <a:pt x="76200" y="814388"/>
                </a:cubicBezTo>
                <a:cubicBezTo>
                  <a:pt x="76200" y="772871"/>
                  <a:pt x="94460" y="729216"/>
                  <a:pt x="135555" y="683369"/>
                </a:cubicBezTo>
                <a:cubicBezTo>
                  <a:pt x="176855" y="637293"/>
                  <a:pt x="239540" y="591022"/>
                  <a:pt x="323419" y="545749"/>
                </a:cubicBezTo>
                <a:cubicBezTo>
                  <a:pt x="358351" y="526895"/>
                  <a:pt x="396644" y="508380"/>
                  <a:pt x="438150" y="490249"/>
                </a:cubicBezTo>
                <a:lnTo>
                  <a:pt x="438150" y="407398"/>
                </a:lnTo>
                <a:close/>
                <a:moveTo>
                  <a:pt x="2876550" y="86779"/>
                </a:moveTo>
                <a:cubicBezTo>
                  <a:pt x="3059297" y="79823"/>
                  <a:pt x="3247034" y="76200"/>
                  <a:pt x="3438525" y="76200"/>
                </a:cubicBezTo>
                <a:cubicBezTo>
                  <a:pt x="3640017" y="76200"/>
                  <a:pt x="3837346" y="80211"/>
                  <a:pt x="4029075" y="87896"/>
                </a:cubicBezTo>
                <a:lnTo>
                  <a:pt x="4029075" y="11635"/>
                </a:lnTo>
                <a:cubicBezTo>
                  <a:pt x="3837203" y="3985"/>
                  <a:pt x="3639874" y="0"/>
                  <a:pt x="3438525" y="0"/>
                </a:cubicBezTo>
                <a:cubicBezTo>
                  <a:pt x="3247158" y="0"/>
                  <a:pt x="3059421" y="3600"/>
                  <a:pt x="2876550" y="10524"/>
                </a:cubicBezTo>
                <a:lnTo>
                  <a:pt x="2876550" y="86779"/>
                </a:lnTo>
                <a:close/>
                <a:moveTo>
                  <a:pt x="6381750" y="384453"/>
                </a:moveTo>
                <a:lnTo>
                  <a:pt x="6381750" y="466338"/>
                </a:lnTo>
                <a:cubicBezTo>
                  <a:pt x="6232931" y="406642"/>
                  <a:pt x="6048642" y="351498"/>
                  <a:pt x="5834510" y="302614"/>
                </a:cubicBezTo>
                <a:cubicBezTo>
                  <a:pt x="5681615" y="267709"/>
                  <a:pt x="5514023" y="236109"/>
                  <a:pt x="5334000" y="208343"/>
                </a:cubicBezTo>
                <a:lnTo>
                  <a:pt x="5334000" y="131251"/>
                </a:lnTo>
                <a:cubicBezTo>
                  <a:pt x="5520138" y="159708"/>
                  <a:pt x="5693436" y="192248"/>
                  <a:pt x="5851465" y="228325"/>
                </a:cubicBezTo>
                <a:cubicBezTo>
                  <a:pt x="6054395" y="274651"/>
                  <a:pt x="6233046" y="327009"/>
                  <a:pt x="6381750" y="384453"/>
                </a:cubicBezTo>
                <a:close/>
                <a:moveTo>
                  <a:pt x="5238750" y="117205"/>
                </a:moveTo>
                <a:cubicBezTo>
                  <a:pt x="4901708" y="69295"/>
                  <a:pt x="4525728" y="34468"/>
                  <a:pt x="4124325" y="15753"/>
                </a:cubicBezTo>
                <a:lnTo>
                  <a:pt x="4124325" y="92036"/>
                </a:lnTo>
                <a:cubicBezTo>
                  <a:pt x="4526633" y="110896"/>
                  <a:pt x="4902689" y="146009"/>
                  <a:pt x="5238750" y="194177"/>
                </a:cubicBezTo>
                <a:lnTo>
                  <a:pt x="5238750" y="117205"/>
                </a:lnTo>
                <a:close/>
              </a:path>
            </a:pathLst>
          </a:custGeom>
          <a:gradFill>
            <a:gsLst>
              <a:gs pos="0">
                <a:srgbClr val="2D4EFF"/>
              </a:gs>
              <a:gs pos="50000">
                <a:srgbClr val="2D4EFF">
                  <a:alpha val="49804"/>
                </a:srgbClr>
              </a:gs>
              <a:gs pos="100000">
                <a:srgbClr val="2D4EFF">
                  <a:alpha val="0"/>
                </a:srgb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1" name="Image 6" descr="preencoded.png"/>
          <p:cNvSpPr/>
          <p:nvPr/>
        </p:nvSpPr>
        <p:spPr>
          <a:xfrm>
            <a:off x="5016500" y="3181350"/>
            <a:ext cx="3162300" cy="768350"/>
          </a:xfrm>
          <a:custGeom>
            <a:avLst/>
            <a:gdLst>
              <a:gd name="connsiteX0" fmla="*/ 713042 w 4743450"/>
              <a:gd name="connsiteY0" fmla="*/ 158599 h 1152525"/>
              <a:gd name="connsiteX1" fmla="*/ 1714500 w 4743450"/>
              <a:gd name="connsiteY1" fmla="*/ 21551 h 1152525"/>
              <a:gd name="connsiteX2" fmla="*/ 1714500 w 4743450"/>
              <a:gd name="connsiteY2" fmla="*/ 97925 h 1152525"/>
              <a:gd name="connsiteX3" fmla="*/ 730165 w 4743450"/>
              <a:gd name="connsiteY3" fmla="*/ 232850 h 1152525"/>
              <a:gd name="connsiteX4" fmla="*/ 533400 w 4743450"/>
              <a:gd name="connsiteY4" fmla="*/ 284466 h 1152525"/>
              <a:gd name="connsiteX5" fmla="*/ 533400 w 4743450"/>
              <a:gd name="connsiteY5" fmla="*/ 205028 h 1152525"/>
              <a:gd name="connsiteX6" fmla="*/ 713042 w 4743450"/>
              <a:gd name="connsiteY6" fmla="*/ 158599 h 1152525"/>
              <a:gd name="connsiteX7" fmla="*/ 438150 w 4743450"/>
              <a:gd name="connsiteY7" fmla="*/ 234650 h 1152525"/>
              <a:gd name="connsiteX8" fmla="*/ 203249 w 4743450"/>
              <a:gd name="connsiteY8" fmla="*/ 333334 h 1152525"/>
              <a:gd name="connsiteX9" fmla="*/ 57013 w 4743450"/>
              <a:gd name="connsiteY9" fmla="*/ 442516 h 1152525"/>
              <a:gd name="connsiteX10" fmla="*/ 0 w 4743450"/>
              <a:gd name="connsiteY10" fmla="*/ 576263 h 1152525"/>
              <a:gd name="connsiteX11" fmla="*/ 57013 w 4743450"/>
              <a:gd name="connsiteY11" fmla="*/ 710009 h 1152525"/>
              <a:gd name="connsiteX12" fmla="*/ 203249 w 4743450"/>
              <a:gd name="connsiteY12" fmla="*/ 819191 h 1152525"/>
              <a:gd name="connsiteX13" fmla="*/ 713042 w 4743450"/>
              <a:gd name="connsiteY13" fmla="*/ 993924 h 1152525"/>
              <a:gd name="connsiteX14" fmla="*/ 2371725 w 4743450"/>
              <a:gd name="connsiteY14" fmla="*/ 1152525 h 1152525"/>
              <a:gd name="connsiteX15" fmla="*/ 4030409 w 4743450"/>
              <a:gd name="connsiteY15" fmla="*/ 993924 h 1152525"/>
              <a:gd name="connsiteX16" fmla="*/ 4540196 w 4743450"/>
              <a:gd name="connsiteY16" fmla="*/ 819191 h 1152525"/>
              <a:gd name="connsiteX17" fmla="*/ 4686434 w 4743450"/>
              <a:gd name="connsiteY17" fmla="*/ 710009 h 1152525"/>
              <a:gd name="connsiteX18" fmla="*/ 4743450 w 4743450"/>
              <a:gd name="connsiteY18" fmla="*/ 576263 h 1152525"/>
              <a:gd name="connsiteX19" fmla="*/ 4686434 w 4743450"/>
              <a:gd name="connsiteY19" fmla="*/ 442516 h 1152525"/>
              <a:gd name="connsiteX20" fmla="*/ 4540196 w 4743450"/>
              <a:gd name="connsiteY20" fmla="*/ 333334 h 1152525"/>
              <a:gd name="connsiteX21" fmla="*/ 4362450 w 4743450"/>
              <a:gd name="connsiteY21" fmla="*/ 254653 h 1152525"/>
              <a:gd name="connsiteX22" fmla="*/ 4362450 w 4743450"/>
              <a:gd name="connsiteY22" fmla="*/ 336065 h 1152525"/>
              <a:gd name="connsiteX23" fmla="*/ 4503725 w 4743450"/>
              <a:gd name="connsiteY23" fmla="*/ 400237 h 1152525"/>
              <a:gd name="connsiteX24" fmla="*/ 4629446 w 4743450"/>
              <a:gd name="connsiteY24" fmla="*/ 493091 h 1152525"/>
              <a:gd name="connsiteX25" fmla="*/ 4667250 w 4743450"/>
              <a:gd name="connsiteY25" fmla="*/ 576263 h 1152525"/>
              <a:gd name="connsiteX26" fmla="*/ 4629446 w 4743450"/>
              <a:gd name="connsiteY26" fmla="*/ 659434 h 1152525"/>
              <a:gd name="connsiteX27" fmla="*/ 4503725 w 4743450"/>
              <a:gd name="connsiteY27" fmla="*/ 752288 h 1152525"/>
              <a:gd name="connsiteX28" fmla="*/ 4013283 w 4743450"/>
              <a:gd name="connsiteY28" fmla="*/ 919675 h 1152525"/>
              <a:gd name="connsiteX29" fmla="*/ 2371725 w 4743450"/>
              <a:gd name="connsiteY29" fmla="*/ 1076325 h 1152525"/>
              <a:gd name="connsiteX30" fmla="*/ 730165 w 4743450"/>
              <a:gd name="connsiteY30" fmla="*/ 919675 h 1152525"/>
              <a:gd name="connsiteX31" fmla="*/ 239726 w 4743450"/>
              <a:gd name="connsiteY31" fmla="*/ 752288 h 1152525"/>
              <a:gd name="connsiteX32" fmla="*/ 114009 w 4743450"/>
              <a:gd name="connsiteY32" fmla="*/ 659434 h 1152525"/>
              <a:gd name="connsiteX33" fmla="*/ 76200 w 4743450"/>
              <a:gd name="connsiteY33" fmla="*/ 576263 h 1152525"/>
              <a:gd name="connsiteX34" fmla="*/ 114009 w 4743450"/>
              <a:gd name="connsiteY34" fmla="*/ 493091 h 1152525"/>
              <a:gd name="connsiteX35" fmla="*/ 239726 w 4743450"/>
              <a:gd name="connsiteY35" fmla="*/ 400237 h 1152525"/>
              <a:gd name="connsiteX36" fmla="*/ 438150 w 4743450"/>
              <a:gd name="connsiteY36" fmla="*/ 315150 h 1152525"/>
              <a:gd name="connsiteX37" fmla="*/ 438150 w 4743450"/>
              <a:gd name="connsiteY37" fmla="*/ 234650 h 1152525"/>
              <a:gd name="connsiteX38" fmla="*/ 2371725 w 4743450"/>
              <a:gd name="connsiteY38" fmla="*/ 76200 h 1152525"/>
              <a:gd name="connsiteX39" fmla="*/ 1809750 w 4743450"/>
              <a:gd name="connsiteY39" fmla="*/ 91970 h 1152525"/>
              <a:gd name="connsiteX40" fmla="*/ 1809750 w 4743450"/>
              <a:gd name="connsiteY40" fmla="*/ 15646 h 1152525"/>
              <a:gd name="connsiteX41" fmla="*/ 2371725 w 4743450"/>
              <a:gd name="connsiteY41" fmla="*/ 0 h 1152525"/>
              <a:gd name="connsiteX42" fmla="*/ 2990850 w 4743450"/>
              <a:gd name="connsiteY42" fmla="*/ 19069 h 1152525"/>
              <a:gd name="connsiteX43" fmla="*/ 2990850 w 4743450"/>
              <a:gd name="connsiteY43" fmla="*/ 95421 h 1152525"/>
              <a:gd name="connsiteX44" fmla="*/ 2371725 w 4743450"/>
              <a:gd name="connsiteY44" fmla="*/ 76200 h 1152525"/>
              <a:gd name="connsiteX45" fmla="*/ 4267200 w 4743450"/>
              <a:gd name="connsiteY45" fmla="*/ 222297 h 1152525"/>
              <a:gd name="connsiteX46" fmla="*/ 4030409 w 4743450"/>
              <a:gd name="connsiteY46" fmla="*/ 158599 h 1152525"/>
              <a:gd name="connsiteX47" fmla="*/ 3086100 w 4743450"/>
              <a:gd name="connsiteY47" fmla="*/ 25580 h 1152525"/>
              <a:gd name="connsiteX48" fmla="*/ 3086100 w 4743450"/>
              <a:gd name="connsiteY48" fmla="*/ 101989 h 1152525"/>
              <a:gd name="connsiteX49" fmla="*/ 4013283 w 4743450"/>
              <a:gd name="connsiteY49" fmla="*/ 232850 h 1152525"/>
              <a:gd name="connsiteX50" fmla="*/ 4267200 w 4743450"/>
              <a:gd name="connsiteY50" fmla="*/ 302318 h 1152525"/>
              <a:gd name="connsiteX51" fmla="*/ 4267200 w 4743450"/>
              <a:gd name="connsiteY51" fmla="*/ 222297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743450" h="1152525">
                <a:moveTo>
                  <a:pt x="713042" y="158599"/>
                </a:moveTo>
                <a:cubicBezTo>
                  <a:pt x="988686" y="95032"/>
                  <a:pt x="1331595" y="47309"/>
                  <a:pt x="1714500" y="21551"/>
                </a:cubicBezTo>
                <a:lnTo>
                  <a:pt x="1714500" y="97925"/>
                </a:lnTo>
                <a:cubicBezTo>
                  <a:pt x="1337034" y="123535"/>
                  <a:pt x="1000030" y="170616"/>
                  <a:pt x="730165" y="232850"/>
                </a:cubicBezTo>
                <a:cubicBezTo>
                  <a:pt x="659615" y="249120"/>
                  <a:pt x="593890" y="266372"/>
                  <a:pt x="533400" y="284466"/>
                </a:cubicBezTo>
                <a:lnTo>
                  <a:pt x="533400" y="205028"/>
                </a:lnTo>
                <a:cubicBezTo>
                  <a:pt x="589658" y="188708"/>
                  <a:pt x="649665" y="173214"/>
                  <a:pt x="713042" y="158599"/>
                </a:cubicBezTo>
                <a:close/>
                <a:moveTo>
                  <a:pt x="438150" y="234650"/>
                </a:moveTo>
                <a:cubicBezTo>
                  <a:pt x="346754" y="265168"/>
                  <a:pt x="267756" y="298163"/>
                  <a:pt x="203249" y="333334"/>
                </a:cubicBezTo>
                <a:cubicBezTo>
                  <a:pt x="142034" y="366711"/>
                  <a:pt x="92074" y="403003"/>
                  <a:pt x="57013" y="442516"/>
                </a:cubicBezTo>
                <a:cubicBezTo>
                  <a:pt x="21741" y="482267"/>
                  <a:pt x="0" y="527162"/>
                  <a:pt x="0" y="576263"/>
                </a:cubicBezTo>
                <a:cubicBezTo>
                  <a:pt x="0" y="625363"/>
                  <a:pt x="21741" y="670258"/>
                  <a:pt x="57013" y="710009"/>
                </a:cubicBezTo>
                <a:cubicBezTo>
                  <a:pt x="92074" y="749521"/>
                  <a:pt x="142034" y="785814"/>
                  <a:pt x="203249" y="819191"/>
                </a:cubicBezTo>
                <a:cubicBezTo>
                  <a:pt x="325720" y="885965"/>
                  <a:pt x="500419" y="944893"/>
                  <a:pt x="713042" y="993924"/>
                </a:cubicBezTo>
                <a:cubicBezTo>
                  <a:pt x="1138895" y="1092137"/>
                  <a:pt x="1725311" y="1152525"/>
                  <a:pt x="2371725" y="1152525"/>
                </a:cubicBezTo>
                <a:cubicBezTo>
                  <a:pt x="3018139" y="1152525"/>
                  <a:pt x="3604555" y="1092137"/>
                  <a:pt x="4030409" y="993924"/>
                </a:cubicBezTo>
                <a:cubicBezTo>
                  <a:pt x="4243035" y="944893"/>
                  <a:pt x="4417733" y="885965"/>
                  <a:pt x="4540196" y="819191"/>
                </a:cubicBezTo>
                <a:cubicBezTo>
                  <a:pt x="4601414" y="785814"/>
                  <a:pt x="4651372" y="749521"/>
                  <a:pt x="4686434" y="710009"/>
                </a:cubicBezTo>
                <a:cubicBezTo>
                  <a:pt x="4721705" y="670258"/>
                  <a:pt x="4743450" y="625363"/>
                  <a:pt x="4743450" y="576263"/>
                </a:cubicBezTo>
                <a:cubicBezTo>
                  <a:pt x="4743450" y="527162"/>
                  <a:pt x="4721705" y="482267"/>
                  <a:pt x="4686434" y="442516"/>
                </a:cubicBezTo>
                <a:cubicBezTo>
                  <a:pt x="4651372" y="403003"/>
                  <a:pt x="4601414" y="366711"/>
                  <a:pt x="4540196" y="333334"/>
                </a:cubicBezTo>
                <a:cubicBezTo>
                  <a:pt x="4489552" y="305716"/>
                  <a:pt x="4429964" y="279442"/>
                  <a:pt x="4362450" y="254653"/>
                </a:cubicBezTo>
                <a:lnTo>
                  <a:pt x="4362450" y="336065"/>
                </a:lnTo>
                <a:cubicBezTo>
                  <a:pt x="4415981" y="356714"/>
                  <a:pt x="4463234" y="378161"/>
                  <a:pt x="4503725" y="400237"/>
                </a:cubicBezTo>
                <a:cubicBezTo>
                  <a:pt x="4560599" y="431244"/>
                  <a:pt x="4602328" y="462539"/>
                  <a:pt x="4629446" y="493091"/>
                </a:cubicBezTo>
                <a:cubicBezTo>
                  <a:pt x="4656344" y="523407"/>
                  <a:pt x="4667250" y="551057"/>
                  <a:pt x="4667250" y="576263"/>
                </a:cubicBezTo>
                <a:cubicBezTo>
                  <a:pt x="4667250" y="601468"/>
                  <a:pt x="4656344" y="629118"/>
                  <a:pt x="4629446" y="659434"/>
                </a:cubicBezTo>
                <a:cubicBezTo>
                  <a:pt x="4602328" y="689986"/>
                  <a:pt x="4560599" y="721281"/>
                  <a:pt x="4503725" y="752288"/>
                </a:cubicBezTo>
                <a:cubicBezTo>
                  <a:pt x="4390016" y="814284"/>
                  <a:pt x="4222966" y="871320"/>
                  <a:pt x="4013283" y="919675"/>
                </a:cubicBezTo>
                <a:cubicBezTo>
                  <a:pt x="3594535" y="1016241"/>
                  <a:pt x="3014139" y="1076325"/>
                  <a:pt x="2371725" y="1076325"/>
                </a:cubicBezTo>
                <a:cubicBezTo>
                  <a:pt x="1729311" y="1076325"/>
                  <a:pt x="1148915" y="1016241"/>
                  <a:pt x="730165" y="919675"/>
                </a:cubicBezTo>
                <a:cubicBezTo>
                  <a:pt x="520484" y="871320"/>
                  <a:pt x="353432" y="814284"/>
                  <a:pt x="239726" y="752288"/>
                </a:cubicBezTo>
                <a:cubicBezTo>
                  <a:pt x="182854" y="721281"/>
                  <a:pt x="141120" y="689986"/>
                  <a:pt x="114009" y="659434"/>
                </a:cubicBezTo>
                <a:cubicBezTo>
                  <a:pt x="87109" y="629118"/>
                  <a:pt x="76200" y="601468"/>
                  <a:pt x="76200" y="576263"/>
                </a:cubicBezTo>
                <a:cubicBezTo>
                  <a:pt x="76200" y="551057"/>
                  <a:pt x="87109" y="523407"/>
                  <a:pt x="114009" y="493091"/>
                </a:cubicBezTo>
                <a:cubicBezTo>
                  <a:pt x="141120" y="462539"/>
                  <a:pt x="182854" y="431244"/>
                  <a:pt x="239726" y="400237"/>
                </a:cubicBezTo>
                <a:cubicBezTo>
                  <a:pt x="294071" y="370606"/>
                  <a:pt x="360602" y="342108"/>
                  <a:pt x="438150" y="315150"/>
                </a:cubicBezTo>
                <a:lnTo>
                  <a:pt x="438150" y="234650"/>
                </a:lnTo>
                <a:close/>
                <a:moveTo>
                  <a:pt x="2371725" y="76200"/>
                </a:moveTo>
                <a:cubicBezTo>
                  <a:pt x="2177834" y="76200"/>
                  <a:pt x="1989601" y="81673"/>
                  <a:pt x="1809750" y="91970"/>
                </a:cubicBezTo>
                <a:lnTo>
                  <a:pt x="1809750" y="15646"/>
                </a:lnTo>
                <a:cubicBezTo>
                  <a:pt x="1989887" y="5417"/>
                  <a:pt x="2178120" y="0"/>
                  <a:pt x="2371725" y="0"/>
                </a:cubicBezTo>
                <a:cubicBezTo>
                  <a:pt x="2585904" y="0"/>
                  <a:pt x="2793502" y="6630"/>
                  <a:pt x="2990850" y="19069"/>
                </a:cubicBezTo>
                <a:lnTo>
                  <a:pt x="2990850" y="95421"/>
                </a:lnTo>
                <a:cubicBezTo>
                  <a:pt x="2793864" y="82900"/>
                  <a:pt x="2586257" y="76200"/>
                  <a:pt x="2371725" y="76200"/>
                </a:cubicBezTo>
                <a:close/>
                <a:moveTo>
                  <a:pt x="4267200" y="222297"/>
                </a:moveTo>
                <a:cubicBezTo>
                  <a:pt x="4195001" y="199558"/>
                  <a:pt x="4115762" y="178281"/>
                  <a:pt x="4030409" y="158599"/>
                </a:cubicBezTo>
                <a:cubicBezTo>
                  <a:pt x="3768557" y="98211"/>
                  <a:pt x="3445993" y="52122"/>
                  <a:pt x="3086100" y="25580"/>
                </a:cubicBezTo>
                <a:lnTo>
                  <a:pt x="3086100" y="101989"/>
                </a:lnTo>
                <a:cubicBezTo>
                  <a:pt x="3440449" y="128353"/>
                  <a:pt x="3757117" y="173774"/>
                  <a:pt x="4013283" y="232850"/>
                </a:cubicBezTo>
                <a:cubicBezTo>
                  <a:pt x="4106704" y="254393"/>
                  <a:pt x="4191657" y="277659"/>
                  <a:pt x="4267200" y="302318"/>
                </a:cubicBezTo>
                <a:lnTo>
                  <a:pt x="4267200" y="222297"/>
                </a:lnTo>
                <a:close/>
              </a:path>
            </a:pathLst>
          </a:custGeom>
          <a:gradFill>
            <a:gsLst>
              <a:gs pos="0">
                <a:srgbClr val="2D4EFF"/>
              </a:gs>
              <a:gs pos="50000">
                <a:srgbClr val="2D4EFF">
                  <a:alpha val="49804"/>
                </a:srgbClr>
              </a:gs>
              <a:gs pos="100000">
                <a:srgbClr val="2D4EFF">
                  <a:alpha val="0"/>
                </a:srgb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3" name="任意形状 42">
            <a:extLst>
              <a:ext uri="{FF2B5EF4-FFF2-40B4-BE49-F238E27FC236}">
                <a16:creationId xmlns:a16="http://schemas.microsoft.com/office/drawing/2014/main" id="{B720FC56-AB6D-ACD4-EC41-395F47442B3F}"/>
              </a:ext>
            </a:extLst>
          </p:cNvPr>
          <p:cNvSpPr/>
          <p:nvPr/>
        </p:nvSpPr>
        <p:spPr>
          <a:xfrm>
            <a:off x="3971647" y="2220427"/>
            <a:ext cx="1214568" cy="2695927"/>
          </a:xfrm>
          <a:custGeom>
            <a:avLst/>
            <a:gdLst>
              <a:gd name="connsiteX0" fmla="*/ 1821852 w 1821852"/>
              <a:gd name="connsiteY0" fmla="*/ 0 h 4043891"/>
              <a:gd name="connsiteX1" fmla="*/ 0 w 1821852"/>
              <a:gd name="connsiteY1" fmla="*/ 4043892 h 404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21852" h="4043891">
                <a:moveTo>
                  <a:pt x="1821852" y="0"/>
                </a:moveTo>
                <a:lnTo>
                  <a:pt x="0" y="4043892"/>
                </a:lnTo>
              </a:path>
            </a:pathLst>
          </a:custGeom>
          <a:noFill/>
          <a:ln w="15000" cap="flat">
            <a:solidFill>
              <a:srgbClr val="2D4EFF"/>
            </a:solidFill>
            <a:custDash>
              <a:ds d="474750" sp="474750"/>
            </a:custDash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4" name="任意形状 43">
            <a:extLst>
              <a:ext uri="{FF2B5EF4-FFF2-40B4-BE49-F238E27FC236}">
                <a16:creationId xmlns:a16="http://schemas.microsoft.com/office/drawing/2014/main" id="{AA6F54FA-0C27-32FA-46A6-5FE4758A1D6A}"/>
              </a:ext>
            </a:extLst>
          </p:cNvPr>
          <p:cNvSpPr/>
          <p:nvPr/>
        </p:nvSpPr>
        <p:spPr>
          <a:xfrm>
            <a:off x="3936906" y="4894084"/>
            <a:ext cx="66998" cy="76810"/>
          </a:xfrm>
          <a:custGeom>
            <a:avLst/>
            <a:gdLst>
              <a:gd name="connsiteX0" fmla="*/ 0 w 100497"/>
              <a:gd name="connsiteY0" fmla="*/ 115215 h 115215"/>
              <a:gd name="connsiteX1" fmla="*/ 1753 w 100497"/>
              <a:gd name="connsiteY1" fmla="*/ 0 h 115215"/>
              <a:gd name="connsiteX2" fmla="*/ 100497 w 100497"/>
              <a:gd name="connsiteY2" fmla="*/ 59133 h 115215"/>
              <a:gd name="connsiteX3" fmla="*/ 0 w 100497"/>
              <a:gd name="connsiteY3" fmla="*/ 115215 h 115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497" h="115215">
                <a:moveTo>
                  <a:pt x="0" y="115215"/>
                </a:moveTo>
                <a:lnTo>
                  <a:pt x="1753" y="0"/>
                </a:lnTo>
                <a:lnTo>
                  <a:pt x="100497" y="59133"/>
                </a:lnTo>
                <a:lnTo>
                  <a:pt x="0" y="115215"/>
                </a:lnTo>
                <a:close/>
              </a:path>
            </a:pathLst>
          </a:custGeom>
          <a:solidFill>
            <a:srgbClr val="2D4EFF"/>
          </a:solidFill>
          <a:ln w="947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6" name="任意形状 45">
            <a:extLst>
              <a:ext uri="{FF2B5EF4-FFF2-40B4-BE49-F238E27FC236}">
                <a16:creationId xmlns:a16="http://schemas.microsoft.com/office/drawing/2014/main" id="{2FE0E4A0-EDD9-C63F-3FB9-618AD9FF0F27}"/>
              </a:ext>
            </a:extLst>
          </p:cNvPr>
          <p:cNvSpPr/>
          <p:nvPr/>
        </p:nvSpPr>
        <p:spPr>
          <a:xfrm>
            <a:off x="8034496" y="2220427"/>
            <a:ext cx="1214568" cy="2695927"/>
          </a:xfrm>
          <a:custGeom>
            <a:avLst/>
            <a:gdLst>
              <a:gd name="connsiteX0" fmla="*/ 0 w 1821852"/>
              <a:gd name="connsiteY0" fmla="*/ 0 h 4043891"/>
              <a:gd name="connsiteX1" fmla="*/ 1821852 w 1821852"/>
              <a:gd name="connsiteY1" fmla="*/ 4043892 h 404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21852" h="4043891">
                <a:moveTo>
                  <a:pt x="0" y="0"/>
                </a:moveTo>
                <a:lnTo>
                  <a:pt x="1821852" y="4043892"/>
                </a:lnTo>
              </a:path>
            </a:pathLst>
          </a:custGeom>
          <a:noFill/>
          <a:ln w="15000" cap="flat">
            <a:solidFill>
              <a:srgbClr val="2D4EFF"/>
            </a:solidFill>
            <a:custDash>
              <a:ds d="474750" sp="474750"/>
            </a:custDash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7" name="任意形状 46">
            <a:extLst>
              <a:ext uri="{FF2B5EF4-FFF2-40B4-BE49-F238E27FC236}">
                <a16:creationId xmlns:a16="http://schemas.microsoft.com/office/drawing/2014/main" id="{DC58BC85-4514-EC86-BE00-85793F19EBF2}"/>
              </a:ext>
            </a:extLst>
          </p:cNvPr>
          <p:cNvSpPr/>
          <p:nvPr/>
        </p:nvSpPr>
        <p:spPr>
          <a:xfrm>
            <a:off x="9216809" y="4894084"/>
            <a:ext cx="66997" cy="76810"/>
          </a:xfrm>
          <a:custGeom>
            <a:avLst/>
            <a:gdLst>
              <a:gd name="connsiteX0" fmla="*/ 100496 w 100496"/>
              <a:gd name="connsiteY0" fmla="*/ 115215 h 115215"/>
              <a:gd name="connsiteX1" fmla="*/ 98741 w 100496"/>
              <a:gd name="connsiteY1" fmla="*/ 0 h 115215"/>
              <a:gd name="connsiteX2" fmla="*/ 0 w 100496"/>
              <a:gd name="connsiteY2" fmla="*/ 59133 h 115215"/>
              <a:gd name="connsiteX3" fmla="*/ 100496 w 100496"/>
              <a:gd name="connsiteY3" fmla="*/ 115215 h 115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496" h="115215">
                <a:moveTo>
                  <a:pt x="100496" y="115215"/>
                </a:moveTo>
                <a:lnTo>
                  <a:pt x="98741" y="0"/>
                </a:lnTo>
                <a:lnTo>
                  <a:pt x="0" y="59133"/>
                </a:lnTo>
                <a:lnTo>
                  <a:pt x="100496" y="115215"/>
                </a:lnTo>
                <a:close/>
              </a:path>
            </a:pathLst>
          </a:custGeom>
          <a:solidFill>
            <a:srgbClr val="2D4EFF"/>
          </a:solidFill>
          <a:ln w="947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8" name="Image 9" descr="preencoded.png"/>
          <p:cNvSpPr/>
          <p:nvPr/>
        </p:nvSpPr>
        <p:spPr>
          <a:xfrm>
            <a:off x="8743950" y="2273299"/>
            <a:ext cx="1600200" cy="5024"/>
          </a:xfrm>
          <a:custGeom>
            <a:avLst/>
            <a:gdLst>
              <a:gd name="connsiteX0" fmla="*/ 0 w 2400300"/>
              <a:gd name="connsiteY0" fmla="*/ 0 h 7536"/>
              <a:gd name="connsiteX1" fmla="*/ 2400300 w 2400300"/>
              <a:gd name="connsiteY1" fmla="*/ 0 h 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00300" h="7536">
                <a:moveTo>
                  <a:pt x="0" y="0"/>
                </a:moveTo>
                <a:lnTo>
                  <a:pt x="2400300" y="0"/>
                </a:lnTo>
              </a:path>
            </a:pathLst>
          </a:custGeom>
          <a:noFill/>
          <a:ln w="15074" cap="flat">
            <a:solidFill>
              <a:srgbClr val="2D4EFF"/>
            </a:solidFill>
            <a:custDash>
              <a:ds d="474750" sp="474750"/>
            </a:custDash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9" name="Image 10" descr="preencoded.png"/>
          <p:cNvSpPr/>
          <p:nvPr/>
        </p:nvSpPr>
        <p:spPr>
          <a:xfrm>
            <a:off x="9036050" y="3489325"/>
            <a:ext cx="1308100" cy="3349"/>
          </a:xfrm>
          <a:custGeom>
            <a:avLst/>
            <a:gdLst>
              <a:gd name="connsiteX0" fmla="*/ 0 w 1962150"/>
              <a:gd name="connsiteY0" fmla="*/ 0 h 5024"/>
              <a:gd name="connsiteX1" fmla="*/ 1962150 w 1962150"/>
              <a:gd name="connsiteY1" fmla="*/ 0 h 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62150" h="5024">
                <a:moveTo>
                  <a:pt x="0" y="0"/>
                </a:moveTo>
                <a:lnTo>
                  <a:pt x="1962150" y="0"/>
                </a:lnTo>
              </a:path>
            </a:pathLst>
          </a:custGeom>
          <a:noFill/>
          <a:ln w="15074" cap="flat">
            <a:solidFill>
              <a:srgbClr val="2D4EFF"/>
            </a:solidFill>
            <a:custDash>
              <a:ds d="474750" sp="474750"/>
            </a:custDash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0" name="Image 11" descr="preencoded.png"/>
          <p:cNvSpPr/>
          <p:nvPr/>
        </p:nvSpPr>
        <p:spPr>
          <a:xfrm>
            <a:off x="9493250" y="4873625"/>
            <a:ext cx="850900" cy="3349"/>
          </a:xfrm>
          <a:custGeom>
            <a:avLst/>
            <a:gdLst>
              <a:gd name="connsiteX0" fmla="*/ 0 w 1276350"/>
              <a:gd name="connsiteY0" fmla="*/ 0 h 5024"/>
              <a:gd name="connsiteX1" fmla="*/ 1276350 w 1276350"/>
              <a:gd name="connsiteY1" fmla="*/ 0 h 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6350" h="5024">
                <a:moveTo>
                  <a:pt x="0" y="0"/>
                </a:moveTo>
                <a:lnTo>
                  <a:pt x="1276350" y="0"/>
                </a:lnTo>
              </a:path>
            </a:pathLst>
          </a:custGeom>
          <a:noFill/>
          <a:ln w="15074" cap="flat">
            <a:solidFill>
              <a:srgbClr val="2D4EFF"/>
            </a:solidFill>
            <a:custDash>
              <a:ds d="474750" sp="474750"/>
            </a:custDash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4" name="Text 0"/>
          <p:cNvSpPr/>
          <p:nvPr/>
        </p:nvSpPr>
        <p:spPr>
          <a:xfrm>
            <a:off x="647700" y="736600"/>
            <a:ext cx="3282950" cy="368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200" kern="0" spc="88" dirty="0">
                <a:solidFill>
                  <a:srgbClr val="000000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Internationalization</a:t>
            </a:r>
            <a:endParaRPr lang="en-US" sz="2200" dirty="0"/>
          </a:p>
        </p:txBody>
      </p:sp>
      <p:sp>
        <p:nvSpPr>
          <p:cNvPr id="15" name="Text 1"/>
          <p:cNvSpPr/>
          <p:nvPr/>
        </p:nvSpPr>
        <p:spPr>
          <a:xfrm>
            <a:off x="647700" y="1174750"/>
            <a:ext cx="1193800" cy="298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b="1" kern="0" spc="72" dirty="0">
                <a:solidFill>
                  <a:srgbClr val="00000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国际化策略</a:t>
            </a:r>
            <a:endParaRPr lang="en-US" dirty="0"/>
          </a:p>
        </p:txBody>
      </p:sp>
      <p:sp>
        <p:nvSpPr>
          <p:cNvPr id="16" name="Text 2"/>
          <p:cNvSpPr/>
          <p:nvPr/>
        </p:nvSpPr>
        <p:spPr>
          <a:xfrm>
            <a:off x="5943600" y="2432050"/>
            <a:ext cx="3365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450"/>
              </a:lnSpc>
            </a:pPr>
            <a:r>
              <a:rPr lang="en-US" sz="1250" kern="0" spc="50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字体</a:t>
            </a:r>
            <a:endParaRPr lang="en-US" sz="1250" dirty="0"/>
          </a:p>
        </p:txBody>
      </p:sp>
      <p:sp>
        <p:nvSpPr>
          <p:cNvPr id="17" name="Text 3"/>
          <p:cNvSpPr/>
          <p:nvPr/>
        </p:nvSpPr>
        <p:spPr>
          <a:xfrm>
            <a:off x="10598150" y="2184400"/>
            <a:ext cx="5016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450"/>
              </a:lnSpc>
            </a:pPr>
            <a:r>
              <a:rPr lang="en-US" sz="1250" kern="0" spc="50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基础层</a:t>
            </a:r>
            <a:endParaRPr lang="en-US" sz="1250" dirty="0"/>
          </a:p>
        </p:txBody>
      </p:sp>
      <p:sp>
        <p:nvSpPr>
          <p:cNvPr id="18" name="Text 4"/>
          <p:cNvSpPr/>
          <p:nvPr/>
        </p:nvSpPr>
        <p:spPr>
          <a:xfrm>
            <a:off x="10598150" y="3390900"/>
            <a:ext cx="5016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450"/>
              </a:lnSpc>
            </a:pPr>
            <a:r>
              <a:rPr lang="en-US" sz="1250" kern="0" spc="50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风格层</a:t>
            </a:r>
            <a:endParaRPr lang="en-US" sz="1250" dirty="0"/>
          </a:p>
        </p:txBody>
      </p:sp>
      <p:sp>
        <p:nvSpPr>
          <p:cNvPr id="19" name="Text 5"/>
          <p:cNvSpPr/>
          <p:nvPr/>
        </p:nvSpPr>
        <p:spPr>
          <a:xfrm>
            <a:off x="10579100" y="4781550"/>
            <a:ext cx="5016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450"/>
              </a:lnSpc>
            </a:pPr>
            <a:r>
              <a:rPr lang="en-US" sz="1250" kern="0" spc="50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策略层</a:t>
            </a:r>
            <a:endParaRPr lang="en-US" sz="1250" dirty="0"/>
          </a:p>
        </p:txBody>
      </p:sp>
      <p:sp>
        <p:nvSpPr>
          <p:cNvPr id="20" name="Text 6"/>
          <p:cNvSpPr/>
          <p:nvPr/>
        </p:nvSpPr>
        <p:spPr>
          <a:xfrm>
            <a:off x="10591800" y="2425700"/>
            <a:ext cx="70485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00"/>
              </a:lnSpc>
            </a:pPr>
            <a:r>
              <a:rPr lang="en-US" sz="700" kern="0" spc="28" dirty="0">
                <a:solidFill>
                  <a:srgbClr val="00000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basic elements</a:t>
            </a:r>
            <a:endParaRPr lang="en-US" sz="700" dirty="0"/>
          </a:p>
        </p:txBody>
      </p:sp>
      <p:sp>
        <p:nvSpPr>
          <p:cNvPr id="21" name="Text 7"/>
          <p:cNvSpPr/>
          <p:nvPr/>
        </p:nvSpPr>
        <p:spPr>
          <a:xfrm>
            <a:off x="10591800" y="3632200"/>
            <a:ext cx="2413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00"/>
              </a:lnSpc>
            </a:pPr>
            <a:r>
              <a:rPr lang="en-US" sz="700" kern="0" spc="28" dirty="0">
                <a:solidFill>
                  <a:srgbClr val="00000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style</a:t>
            </a:r>
            <a:endParaRPr lang="en-US" sz="700" dirty="0"/>
          </a:p>
        </p:txBody>
      </p:sp>
      <p:sp>
        <p:nvSpPr>
          <p:cNvPr id="22" name="Text 8"/>
          <p:cNvSpPr/>
          <p:nvPr/>
        </p:nvSpPr>
        <p:spPr>
          <a:xfrm>
            <a:off x="10572750" y="5022850"/>
            <a:ext cx="4064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00"/>
              </a:lnSpc>
            </a:pPr>
            <a:r>
              <a:rPr lang="en-US" sz="700" kern="0" spc="28" dirty="0">
                <a:solidFill>
                  <a:srgbClr val="00000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strategy</a:t>
            </a:r>
            <a:endParaRPr lang="en-US" sz="700" dirty="0"/>
          </a:p>
        </p:txBody>
      </p:sp>
      <p:sp>
        <p:nvSpPr>
          <p:cNvPr id="23" name="Text 9"/>
          <p:cNvSpPr/>
          <p:nvPr/>
        </p:nvSpPr>
        <p:spPr>
          <a:xfrm>
            <a:off x="5664200" y="3460750"/>
            <a:ext cx="3365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450"/>
              </a:lnSpc>
            </a:pPr>
            <a:r>
              <a:rPr lang="en-US" sz="1250" kern="0" spc="50" dirty="0">
                <a:solidFill>
                  <a:srgbClr val="FFFFFF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复古</a:t>
            </a:r>
            <a:endParaRPr lang="en-US" sz="1250" dirty="0"/>
          </a:p>
        </p:txBody>
      </p:sp>
      <p:sp>
        <p:nvSpPr>
          <p:cNvPr id="24" name="Text 10"/>
          <p:cNvSpPr/>
          <p:nvPr/>
        </p:nvSpPr>
        <p:spPr>
          <a:xfrm>
            <a:off x="6445250" y="2432050"/>
            <a:ext cx="3365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450"/>
              </a:lnSpc>
            </a:pPr>
            <a:r>
              <a:rPr lang="en-US" sz="1250" kern="0" spc="50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图形</a:t>
            </a:r>
            <a:endParaRPr lang="en-US" sz="1250" dirty="0"/>
          </a:p>
        </p:txBody>
      </p:sp>
      <p:sp>
        <p:nvSpPr>
          <p:cNvPr id="25" name="Text 11"/>
          <p:cNvSpPr/>
          <p:nvPr/>
        </p:nvSpPr>
        <p:spPr>
          <a:xfrm>
            <a:off x="6445250" y="3460750"/>
            <a:ext cx="3365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450"/>
              </a:lnSpc>
            </a:pPr>
            <a:r>
              <a:rPr lang="en-US" sz="1250" kern="0" spc="50" dirty="0">
                <a:solidFill>
                  <a:srgbClr val="FFFFFF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插画</a:t>
            </a:r>
            <a:endParaRPr lang="en-US" sz="1250" dirty="0"/>
          </a:p>
        </p:txBody>
      </p:sp>
      <p:sp>
        <p:nvSpPr>
          <p:cNvPr id="26" name="Text 12"/>
          <p:cNvSpPr/>
          <p:nvPr/>
        </p:nvSpPr>
        <p:spPr>
          <a:xfrm>
            <a:off x="6292850" y="4978400"/>
            <a:ext cx="6667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450"/>
              </a:lnSpc>
            </a:pPr>
            <a:r>
              <a:rPr lang="en-US" sz="1250" kern="0" spc="50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运营策略</a:t>
            </a:r>
            <a:endParaRPr lang="en-US" sz="1250" dirty="0"/>
          </a:p>
        </p:txBody>
      </p:sp>
      <p:sp>
        <p:nvSpPr>
          <p:cNvPr id="27" name="Text 13"/>
          <p:cNvSpPr/>
          <p:nvPr/>
        </p:nvSpPr>
        <p:spPr>
          <a:xfrm>
            <a:off x="7334250" y="4978400"/>
            <a:ext cx="8318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450"/>
              </a:lnSpc>
            </a:pPr>
            <a:r>
              <a:rPr lang="en-US" sz="1250" kern="0" spc="50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打破次元壁</a:t>
            </a:r>
            <a:endParaRPr lang="en-US" sz="1250" dirty="0"/>
          </a:p>
        </p:txBody>
      </p:sp>
      <p:sp>
        <p:nvSpPr>
          <p:cNvPr id="28" name="Text 14"/>
          <p:cNvSpPr/>
          <p:nvPr/>
        </p:nvSpPr>
        <p:spPr>
          <a:xfrm>
            <a:off x="4889500" y="4978400"/>
            <a:ext cx="825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450"/>
              </a:lnSpc>
            </a:pPr>
            <a:r>
              <a:rPr lang="en-US" sz="1250" kern="0" spc="50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IP角色运营</a:t>
            </a:r>
            <a:endParaRPr lang="en-US" sz="1250" dirty="0"/>
          </a:p>
        </p:txBody>
      </p:sp>
      <p:sp>
        <p:nvSpPr>
          <p:cNvPr id="29" name="Text 15"/>
          <p:cNvSpPr/>
          <p:nvPr/>
        </p:nvSpPr>
        <p:spPr>
          <a:xfrm>
            <a:off x="6946900" y="2432050"/>
            <a:ext cx="3365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450"/>
              </a:lnSpc>
            </a:pPr>
            <a:r>
              <a:rPr lang="en-US" sz="1250" kern="0" spc="50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色彩</a:t>
            </a:r>
            <a:endParaRPr lang="en-US" sz="1250" dirty="0"/>
          </a:p>
        </p:txBody>
      </p:sp>
      <p:sp>
        <p:nvSpPr>
          <p:cNvPr id="30" name="Text 16"/>
          <p:cNvSpPr/>
          <p:nvPr/>
        </p:nvSpPr>
        <p:spPr>
          <a:xfrm>
            <a:off x="7270750" y="3460750"/>
            <a:ext cx="2413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450"/>
              </a:lnSpc>
            </a:pPr>
            <a:r>
              <a:rPr lang="en-US" sz="1250" kern="0" spc="50" dirty="0">
                <a:solidFill>
                  <a:srgbClr val="FFFFFF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3D</a:t>
            </a:r>
            <a:endParaRPr lang="en-US" sz="1250" dirty="0"/>
          </a:p>
        </p:txBody>
      </p:sp>
      <p:sp>
        <p:nvSpPr>
          <p:cNvPr id="31" name="Text 17"/>
          <p:cNvSpPr/>
          <p:nvPr/>
        </p:nvSpPr>
        <p:spPr>
          <a:xfrm>
            <a:off x="647700" y="3302000"/>
            <a:ext cx="1276350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68"/>
              </a:lnSpc>
            </a:pPr>
            <a:r>
              <a:rPr lang="en-US" sz="1875" b="1" kern="0" spc="131" dirty="0">
                <a:solidFill>
                  <a:srgbClr val="2D4EFF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用户基数大</a:t>
            </a:r>
            <a:endParaRPr lang="en-US" sz="1875" dirty="0"/>
          </a:p>
        </p:txBody>
      </p:sp>
      <p:sp>
        <p:nvSpPr>
          <p:cNvPr id="32" name="Text 18"/>
          <p:cNvSpPr/>
          <p:nvPr/>
        </p:nvSpPr>
        <p:spPr>
          <a:xfrm>
            <a:off x="2051050" y="3429036"/>
            <a:ext cx="984250" cy="196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29"/>
              </a:lnSpc>
            </a:pPr>
            <a:r>
              <a:rPr lang="en-US" sz="1000" kern="0" spc="70" dirty="0">
                <a:solidFill>
                  <a:srgbClr val="6C6C6C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/ 2019数据显示</a:t>
            </a:r>
            <a:endParaRPr lang="en-US" sz="1000" dirty="0"/>
          </a:p>
        </p:txBody>
      </p:sp>
      <p:sp>
        <p:nvSpPr>
          <p:cNvPr id="33" name="Text 19"/>
          <p:cNvSpPr/>
          <p:nvPr/>
        </p:nvSpPr>
        <p:spPr>
          <a:xfrm>
            <a:off x="673100" y="3776971"/>
            <a:ext cx="2370181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3"/>
              </a:lnSpc>
            </a:pPr>
            <a:r>
              <a:rPr lang="en-US" sz="1688" kern="0" spc="118" dirty="0">
                <a:solidFill>
                  <a:srgbClr val="6C6C6C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2019年中国在线直播行业用户
规模已增长至5.04亿人</a:t>
            </a:r>
            <a:endParaRPr lang="en-US" sz="1688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1" name="Image 4" descr="preencoded.png"/>
          <p:cNvSpPr/>
          <p:nvPr/>
        </p:nvSpPr>
        <p:spPr>
          <a:xfrm>
            <a:off x="3035300" y="2012823"/>
            <a:ext cx="2400304" cy="6096"/>
          </a:xfrm>
          <a:custGeom>
            <a:avLst/>
            <a:gdLst>
              <a:gd name="connsiteX0" fmla="*/ 0 w 3600456"/>
              <a:gd name="connsiteY0" fmla="*/ 9144 h 9144"/>
              <a:gd name="connsiteX1" fmla="*/ 19151 w 3600456"/>
              <a:gd name="connsiteY1" fmla="*/ 9144 h 9144"/>
              <a:gd name="connsiteX2" fmla="*/ 19151 w 3600456"/>
              <a:gd name="connsiteY2" fmla="*/ 0 h 9144"/>
              <a:gd name="connsiteX3" fmla="*/ 0 w 3600456"/>
              <a:gd name="connsiteY3" fmla="*/ 0 h 9144"/>
              <a:gd name="connsiteX4" fmla="*/ 0 w 3600456"/>
              <a:gd name="connsiteY4" fmla="*/ 9144 h 9144"/>
              <a:gd name="connsiteX5" fmla="*/ 57454 w 3600456"/>
              <a:gd name="connsiteY5" fmla="*/ 9144 h 9144"/>
              <a:gd name="connsiteX6" fmla="*/ 95757 w 3600456"/>
              <a:gd name="connsiteY6" fmla="*/ 9144 h 9144"/>
              <a:gd name="connsiteX7" fmla="*/ 95757 w 3600456"/>
              <a:gd name="connsiteY7" fmla="*/ 0 h 9144"/>
              <a:gd name="connsiteX8" fmla="*/ 57454 w 3600456"/>
              <a:gd name="connsiteY8" fmla="*/ 0 h 9144"/>
              <a:gd name="connsiteX9" fmla="*/ 57454 w 3600456"/>
              <a:gd name="connsiteY9" fmla="*/ 9144 h 9144"/>
              <a:gd name="connsiteX10" fmla="*/ 134060 w 3600456"/>
              <a:gd name="connsiteY10" fmla="*/ 9144 h 9144"/>
              <a:gd name="connsiteX11" fmla="*/ 172362 w 3600456"/>
              <a:gd name="connsiteY11" fmla="*/ 9144 h 9144"/>
              <a:gd name="connsiteX12" fmla="*/ 172362 w 3600456"/>
              <a:gd name="connsiteY12" fmla="*/ 0 h 9144"/>
              <a:gd name="connsiteX13" fmla="*/ 134060 w 3600456"/>
              <a:gd name="connsiteY13" fmla="*/ 0 h 9144"/>
              <a:gd name="connsiteX14" fmla="*/ 134060 w 3600456"/>
              <a:gd name="connsiteY14" fmla="*/ 9144 h 9144"/>
              <a:gd name="connsiteX15" fmla="*/ 210665 w 3600456"/>
              <a:gd name="connsiteY15" fmla="*/ 9144 h 9144"/>
              <a:gd name="connsiteX16" fmla="*/ 248968 w 3600456"/>
              <a:gd name="connsiteY16" fmla="*/ 9144 h 9144"/>
              <a:gd name="connsiteX17" fmla="*/ 248968 w 3600456"/>
              <a:gd name="connsiteY17" fmla="*/ 0 h 9144"/>
              <a:gd name="connsiteX18" fmla="*/ 210665 w 3600456"/>
              <a:gd name="connsiteY18" fmla="*/ 0 h 9144"/>
              <a:gd name="connsiteX19" fmla="*/ 210665 w 3600456"/>
              <a:gd name="connsiteY19" fmla="*/ 9144 h 9144"/>
              <a:gd name="connsiteX20" fmla="*/ 287271 w 3600456"/>
              <a:gd name="connsiteY20" fmla="*/ 9144 h 9144"/>
              <a:gd name="connsiteX21" fmla="*/ 325574 w 3600456"/>
              <a:gd name="connsiteY21" fmla="*/ 9144 h 9144"/>
              <a:gd name="connsiteX22" fmla="*/ 325574 w 3600456"/>
              <a:gd name="connsiteY22" fmla="*/ 0 h 9144"/>
              <a:gd name="connsiteX23" fmla="*/ 287271 w 3600456"/>
              <a:gd name="connsiteY23" fmla="*/ 0 h 9144"/>
              <a:gd name="connsiteX24" fmla="*/ 287271 w 3600456"/>
              <a:gd name="connsiteY24" fmla="*/ 9144 h 9144"/>
              <a:gd name="connsiteX25" fmla="*/ 363876 w 3600456"/>
              <a:gd name="connsiteY25" fmla="*/ 9144 h 9144"/>
              <a:gd name="connsiteX26" fmla="*/ 402179 w 3600456"/>
              <a:gd name="connsiteY26" fmla="*/ 9144 h 9144"/>
              <a:gd name="connsiteX27" fmla="*/ 402179 w 3600456"/>
              <a:gd name="connsiteY27" fmla="*/ 0 h 9144"/>
              <a:gd name="connsiteX28" fmla="*/ 363876 w 3600456"/>
              <a:gd name="connsiteY28" fmla="*/ 0 h 9144"/>
              <a:gd name="connsiteX29" fmla="*/ 363876 w 3600456"/>
              <a:gd name="connsiteY29" fmla="*/ 9144 h 9144"/>
              <a:gd name="connsiteX30" fmla="*/ 440482 w 3600456"/>
              <a:gd name="connsiteY30" fmla="*/ 9144 h 9144"/>
              <a:gd name="connsiteX31" fmla="*/ 478784 w 3600456"/>
              <a:gd name="connsiteY31" fmla="*/ 9144 h 9144"/>
              <a:gd name="connsiteX32" fmla="*/ 478784 w 3600456"/>
              <a:gd name="connsiteY32" fmla="*/ 0 h 9144"/>
              <a:gd name="connsiteX33" fmla="*/ 440482 w 3600456"/>
              <a:gd name="connsiteY33" fmla="*/ 0 h 9144"/>
              <a:gd name="connsiteX34" fmla="*/ 440482 w 3600456"/>
              <a:gd name="connsiteY34" fmla="*/ 9144 h 9144"/>
              <a:gd name="connsiteX35" fmla="*/ 517087 w 3600456"/>
              <a:gd name="connsiteY35" fmla="*/ 9144 h 9144"/>
              <a:gd name="connsiteX36" fmla="*/ 555389 w 3600456"/>
              <a:gd name="connsiteY36" fmla="*/ 9144 h 9144"/>
              <a:gd name="connsiteX37" fmla="*/ 555389 w 3600456"/>
              <a:gd name="connsiteY37" fmla="*/ 0 h 9144"/>
              <a:gd name="connsiteX38" fmla="*/ 517087 w 3600456"/>
              <a:gd name="connsiteY38" fmla="*/ 0 h 9144"/>
              <a:gd name="connsiteX39" fmla="*/ 517087 w 3600456"/>
              <a:gd name="connsiteY39" fmla="*/ 9144 h 9144"/>
              <a:gd name="connsiteX40" fmla="*/ 593692 w 3600456"/>
              <a:gd name="connsiteY40" fmla="*/ 9144 h 9144"/>
              <a:gd name="connsiteX41" fmla="*/ 631995 w 3600456"/>
              <a:gd name="connsiteY41" fmla="*/ 9144 h 9144"/>
              <a:gd name="connsiteX42" fmla="*/ 631995 w 3600456"/>
              <a:gd name="connsiteY42" fmla="*/ 0 h 9144"/>
              <a:gd name="connsiteX43" fmla="*/ 593692 w 3600456"/>
              <a:gd name="connsiteY43" fmla="*/ 0 h 9144"/>
              <a:gd name="connsiteX44" fmla="*/ 593692 w 3600456"/>
              <a:gd name="connsiteY44" fmla="*/ 9144 h 9144"/>
              <a:gd name="connsiteX45" fmla="*/ 670298 w 3600456"/>
              <a:gd name="connsiteY45" fmla="*/ 9144 h 9144"/>
              <a:gd name="connsiteX46" fmla="*/ 708600 w 3600456"/>
              <a:gd name="connsiteY46" fmla="*/ 9144 h 9144"/>
              <a:gd name="connsiteX47" fmla="*/ 708600 w 3600456"/>
              <a:gd name="connsiteY47" fmla="*/ 0 h 9144"/>
              <a:gd name="connsiteX48" fmla="*/ 670298 w 3600456"/>
              <a:gd name="connsiteY48" fmla="*/ 0 h 9144"/>
              <a:gd name="connsiteX49" fmla="*/ 670298 w 3600456"/>
              <a:gd name="connsiteY49" fmla="*/ 9144 h 9144"/>
              <a:gd name="connsiteX50" fmla="*/ 746903 w 3600456"/>
              <a:gd name="connsiteY50" fmla="*/ 9144 h 9144"/>
              <a:gd name="connsiteX51" fmla="*/ 785206 w 3600456"/>
              <a:gd name="connsiteY51" fmla="*/ 9144 h 9144"/>
              <a:gd name="connsiteX52" fmla="*/ 785206 w 3600456"/>
              <a:gd name="connsiteY52" fmla="*/ 0 h 9144"/>
              <a:gd name="connsiteX53" fmla="*/ 746903 w 3600456"/>
              <a:gd name="connsiteY53" fmla="*/ 0 h 9144"/>
              <a:gd name="connsiteX54" fmla="*/ 746903 w 3600456"/>
              <a:gd name="connsiteY54" fmla="*/ 9144 h 9144"/>
              <a:gd name="connsiteX55" fmla="*/ 2815253 w 3600456"/>
              <a:gd name="connsiteY55" fmla="*/ 9144 h 9144"/>
              <a:gd name="connsiteX56" fmla="*/ 2853550 w 3600456"/>
              <a:gd name="connsiteY56" fmla="*/ 9144 h 9144"/>
              <a:gd name="connsiteX57" fmla="*/ 2853550 w 3600456"/>
              <a:gd name="connsiteY57" fmla="*/ 0 h 9144"/>
              <a:gd name="connsiteX58" fmla="*/ 2815253 w 3600456"/>
              <a:gd name="connsiteY58" fmla="*/ 0 h 9144"/>
              <a:gd name="connsiteX59" fmla="*/ 2815253 w 3600456"/>
              <a:gd name="connsiteY59" fmla="*/ 9144 h 9144"/>
              <a:gd name="connsiteX60" fmla="*/ 2891857 w 3600456"/>
              <a:gd name="connsiteY60" fmla="*/ 9144 h 9144"/>
              <a:gd name="connsiteX61" fmla="*/ 2930154 w 3600456"/>
              <a:gd name="connsiteY61" fmla="*/ 9144 h 9144"/>
              <a:gd name="connsiteX62" fmla="*/ 2930154 w 3600456"/>
              <a:gd name="connsiteY62" fmla="*/ 0 h 9144"/>
              <a:gd name="connsiteX63" fmla="*/ 2891857 w 3600456"/>
              <a:gd name="connsiteY63" fmla="*/ 0 h 9144"/>
              <a:gd name="connsiteX64" fmla="*/ 2891857 w 3600456"/>
              <a:gd name="connsiteY64" fmla="*/ 9144 h 9144"/>
              <a:gd name="connsiteX65" fmla="*/ 2968460 w 3600456"/>
              <a:gd name="connsiteY65" fmla="*/ 9144 h 9144"/>
              <a:gd name="connsiteX66" fmla="*/ 3006767 w 3600456"/>
              <a:gd name="connsiteY66" fmla="*/ 9144 h 9144"/>
              <a:gd name="connsiteX67" fmla="*/ 3006767 w 3600456"/>
              <a:gd name="connsiteY67" fmla="*/ 0 h 9144"/>
              <a:gd name="connsiteX68" fmla="*/ 2968460 w 3600456"/>
              <a:gd name="connsiteY68" fmla="*/ 0 h 9144"/>
              <a:gd name="connsiteX69" fmla="*/ 2968460 w 3600456"/>
              <a:gd name="connsiteY69" fmla="*/ 9144 h 9144"/>
              <a:gd name="connsiteX70" fmla="*/ 3045064 w 3600456"/>
              <a:gd name="connsiteY70" fmla="*/ 9144 h 9144"/>
              <a:gd name="connsiteX71" fmla="*/ 3083370 w 3600456"/>
              <a:gd name="connsiteY71" fmla="*/ 9144 h 9144"/>
              <a:gd name="connsiteX72" fmla="*/ 3083370 w 3600456"/>
              <a:gd name="connsiteY72" fmla="*/ 0 h 9144"/>
              <a:gd name="connsiteX73" fmla="*/ 3045064 w 3600456"/>
              <a:gd name="connsiteY73" fmla="*/ 0 h 9144"/>
              <a:gd name="connsiteX74" fmla="*/ 3045064 w 3600456"/>
              <a:gd name="connsiteY74" fmla="*/ 9144 h 9144"/>
              <a:gd name="connsiteX75" fmla="*/ 3121667 w 3600456"/>
              <a:gd name="connsiteY75" fmla="*/ 9144 h 9144"/>
              <a:gd name="connsiteX76" fmla="*/ 3159974 w 3600456"/>
              <a:gd name="connsiteY76" fmla="*/ 9144 h 9144"/>
              <a:gd name="connsiteX77" fmla="*/ 3159974 w 3600456"/>
              <a:gd name="connsiteY77" fmla="*/ 0 h 9144"/>
              <a:gd name="connsiteX78" fmla="*/ 3121667 w 3600456"/>
              <a:gd name="connsiteY78" fmla="*/ 0 h 9144"/>
              <a:gd name="connsiteX79" fmla="*/ 3121667 w 3600456"/>
              <a:gd name="connsiteY79" fmla="*/ 9144 h 9144"/>
              <a:gd name="connsiteX80" fmla="*/ 3198271 w 3600456"/>
              <a:gd name="connsiteY80" fmla="*/ 9144 h 9144"/>
              <a:gd name="connsiteX81" fmla="*/ 3236578 w 3600456"/>
              <a:gd name="connsiteY81" fmla="*/ 9144 h 9144"/>
              <a:gd name="connsiteX82" fmla="*/ 3236578 w 3600456"/>
              <a:gd name="connsiteY82" fmla="*/ 0 h 9144"/>
              <a:gd name="connsiteX83" fmla="*/ 3198271 w 3600456"/>
              <a:gd name="connsiteY83" fmla="*/ 0 h 9144"/>
              <a:gd name="connsiteX84" fmla="*/ 3198271 w 3600456"/>
              <a:gd name="connsiteY84" fmla="*/ 9144 h 9144"/>
              <a:gd name="connsiteX85" fmla="*/ 3274884 w 3600456"/>
              <a:gd name="connsiteY85" fmla="*/ 9144 h 9144"/>
              <a:gd name="connsiteX86" fmla="*/ 3313181 w 3600456"/>
              <a:gd name="connsiteY86" fmla="*/ 9144 h 9144"/>
              <a:gd name="connsiteX87" fmla="*/ 3313181 w 3600456"/>
              <a:gd name="connsiteY87" fmla="*/ 0 h 9144"/>
              <a:gd name="connsiteX88" fmla="*/ 3274884 w 3600456"/>
              <a:gd name="connsiteY88" fmla="*/ 0 h 9144"/>
              <a:gd name="connsiteX89" fmla="*/ 3274884 w 3600456"/>
              <a:gd name="connsiteY89" fmla="*/ 9144 h 9144"/>
              <a:gd name="connsiteX90" fmla="*/ 3351488 w 3600456"/>
              <a:gd name="connsiteY90" fmla="*/ 9144 h 9144"/>
              <a:gd name="connsiteX91" fmla="*/ 3389785 w 3600456"/>
              <a:gd name="connsiteY91" fmla="*/ 9144 h 9144"/>
              <a:gd name="connsiteX92" fmla="*/ 3389785 w 3600456"/>
              <a:gd name="connsiteY92" fmla="*/ 0 h 9144"/>
              <a:gd name="connsiteX93" fmla="*/ 3351488 w 3600456"/>
              <a:gd name="connsiteY93" fmla="*/ 0 h 9144"/>
              <a:gd name="connsiteX94" fmla="*/ 3351488 w 3600456"/>
              <a:gd name="connsiteY94" fmla="*/ 9144 h 9144"/>
              <a:gd name="connsiteX95" fmla="*/ 3428092 w 3600456"/>
              <a:gd name="connsiteY95" fmla="*/ 9144 h 9144"/>
              <a:gd name="connsiteX96" fmla="*/ 3466398 w 3600456"/>
              <a:gd name="connsiteY96" fmla="*/ 9144 h 9144"/>
              <a:gd name="connsiteX97" fmla="*/ 3466398 w 3600456"/>
              <a:gd name="connsiteY97" fmla="*/ 0 h 9144"/>
              <a:gd name="connsiteX98" fmla="*/ 3428092 w 3600456"/>
              <a:gd name="connsiteY98" fmla="*/ 0 h 9144"/>
              <a:gd name="connsiteX99" fmla="*/ 3428092 w 3600456"/>
              <a:gd name="connsiteY99" fmla="*/ 9144 h 9144"/>
              <a:gd name="connsiteX100" fmla="*/ 3504695 w 3600456"/>
              <a:gd name="connsiteY100" fmla="*/ 9144 h 9144"/>
              <a:gd name="connsiteX101" fmla="*/ 3543002 w 3600456"/>
              <a:gd name="connsiteY101" fmla="*/ 9144 h 9144"/>
              <a:gd name="connsiteX102" fmla="*/ 3543002 w 3600456"/>
              <a:gd name="connsiteY102" fmla="*/ 0 h 9144"/>
              <a:gd name="connsiteX103" fmla="*/ 3504695 w 3600456"/>
              <a:gd name="connsiteY103" fmla="*/ 0 h 9144"/>
              <a:gd name="connsiteX104" fmla="*/ 3504695 w 3600456"/>
              <a:gd name="connsiteY104" fmla="*/ 9144 h 9144"/>
              <a:gd name="connsiteX105" fmla="*/ 3581299 w 3600456"/>
              <a:gd name="connsiteY105" fmla="*/ 9144 h 9144"/>
              <a:gd name="connsiteX106" fmla="*/ 3600457 w 3600456"/>
              <a:gd name="connsiteY106" fmla="*/ 9144 h 9144"/>
              <a:gd name="connsiteX107" fmla="*/ 3600457 w 3600456"/>
              <a:gd name="connsiteY107" fmla="*/ 0 h 9144"/>
              <a:gd name="connsiteX108" fmla="*/ 3581299 w 3600456"/>
              <a:gd name="connsiteY108" fmla="*/ 0 h 9144"/>
              <a:gd name="connsiteX109" fmla="*/ 3581299 w 3600456"/>
              <a:gd name="connsiteY109" fmla="*/ 9144 h 9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600456" h="9144">
                <a:moveTo>
                  <a:pt x="0" y="9144"/>
                </a:moveTo>
                <a:lnTo>
                  <a:pt x="19151" y="9144"/>
                </a:lnTo>
                <a:lnTo>
                  <a:pt x="19151" y="0"/>
                </a:lnTo>
                <a:lnTo>
                  <a:pt x="0" y="0"/>
                </a:lnTo>
                <a:lnTo>
                  <a:pt x="0" y="9144"/>
                </a:lnTo>
                <a:close/>
                <a:moveTo>
                  <a:pt x="57454" y="9144"/>
                </a:moveTo>
                <a:lnTo>
                  <a:pt x="95757" y="9144"/>
                </a:lnTo>
                <a:lnTo>
                  <a:pt x="95757" y="0"/>
                </a:lnTo>
                <a:lnTo>
                  <a:pt x="57454" y="0"/>
                </a:lnTo>
                <a:lnTo>
                  <a:pt x="57454" y="9144"/>
                </a:lnTo>
                <a:close/>
                <a:moveTo>
                  <a:pt x="134060" y="9144"/>
                </a:moveTo>
                <a:lnTo>
                  <a:pt x="172362" y="9144"/>
                </a:lnTo>
                <a:lnTo>
                  <a:pt x="172362" y="0"/>
                </a:lnTo>
                <a:lnTo>
                  <a:pt x="134060" y="0"/>
                </a:lnTo>
                <a:lnTo>
                  <a:pt x="134060" y="9144"/>
                </a:lnTo>
                <a:close/>
                <a:moveTo>
                  <a:pt x="210665" y="9144"/>
                </a:moveTo>
                <a:lnTo>
                  <a:pt x="248968" y="9144"/>
                </a:lnTo>
                <a:lnTo>
                  <a:pt x="248968" y="0"/>
                </a:lnTo>
                <a:lnTo>
                  <a:pt x="210665" y="0"/>
                </a:lnTo>
                <a:lnTo>
                  <a:pt x="210665" y="9144"/>
                </a:lnTo>
                <a:close/>
                <a:moveTo>
                  <a:pt x="287271" y="9144"/>
                </a:moveTo>
                <a:lnTo>
                  <a:pt x="325574" y="9144"/>
                </a:lnTo>
                <a:lnTo>
                  <a:pt x="325574" y="0"/>
                </a:lnTo>
                <a:lnTo>
                  <a:pt x="287271" y="0"/>
                </a:lnTo>
                <a:lnTo>
                  <a:pt x="287271" y="9144"/>
                </a:lnTo>
                <a:close/>
                <a:moveTo>
                  <a:pt x="363876" y="9144"/>
                </a:moveTo>
                <a:lnTo>
                  <a:pt x="402179" y="9144"/>
                </a:lnTo>
                <a:lnTo>
                  <a:pt x="402179" y="0"/>
                </a:lnTo>
                <a:lnTo>
                  <a:pt x="363876" y="0"/>
                </a:lnTo>
                <a:lnTo>
                  <a:pt x="363876" y="9144"/>
                </a:lnTo>
                <a:close/>
                <a:moveTo>
                  <a:pt x="440482" y="9144"/>
                </a:moveTo>
                <a:lnTo>
                  <a:pt x="478784" y="9144"/>
                </a:lnTo>
                <a:lnTo>
                  <a:pt x="478784" y="0"/>
                </a:lnTo>
                <a:lnTo>
                  <a:pt x="440482" y="0"/>
                </a:lnTo>
                <a:lnTo>
                  <a:pt x="440482" y="9144"/>
                </a:lnTo>
                <a:close/>
                <a:moveTo>
                  <a:pt x="517087" y="9144"/>
                </a:moveTo>
                <a:lnTo>
                  <a:pt x="555389" y="9144"/>
                </a:lnTo>
                <a:lnTo>
                  <a:pt x="555389" y="0"/>
                </a:lnTo>
                <a:lnTo>
                  <a:pt x="517087" y="0"/>
                </a:lnTo>
                <a:lnTo>
                  <a:pt x="517087" y="9144"/>
                </a:lnTo>
                <a:close/>
                <a:moveTo>
                  <a:pt x="593692" y="9144"/>
                </a:moveTo>
                <a:lnTo>
                  <a:pt x="631995" y="9144"/>
                </a:lnTo>
                <a:lnTo>
                  <a:pt x="631995" y="0"/>
                </a:lnTo>
                <a:lnTo>
                  <a:pt x="593692" y="0"/>
                </a:lnTo>
                <a:lnTo>
                  <a:pt x="593692" y="9144"/>
                </a:lnTo>
                <a:close/>
                <a:moveTo>
                  <a:pt x="670298" y="9144"/>
                </a:moveTo>
                <a:lnTo>
                  <a:pt x="708600" y="9144"/>
                </a:lnTo>
                <a:lnTo>
                  <a:pt x="708600" y="0"/>
                </a:lnTo>
                <a:lnTo>
                  <a:pt x="670298" y="0"/>
                </a:lnTo>
                <a:lnTo>
                  <a:pt x="670298" y="9144"/>
                </a:lnTo>
                <a:close/>
                <a:moveTo>
                  <a:pt x="746903" y="9144"/>
                </a:moveTo>
                <a:lnTo>
                  <a:pt x="785206" y="9144"/>
                </a:lnTo>
                <a:lnTo>
                  <a:pt x="785206" y="0"/>
                </a:lnTo>
                <a:lnTo>
                  <a:pt x="746903" y="0"/>
                </a:lnTo>
                <a:lnTo>
                  <a:pt x="746903" y="9144"/>
                </a:lnTo>
                <a:close/>
                <a:moveTo>
                  <a:pt x="2815253" y="9144"/>
                </a:moveTo>
                <a:lnTo>
                  <a:pt x="2853550" y="9144"/>
                </a:lnTo>
                <a:lnTo>
                  <a:pt x="2853550" y="0"/>
                </a:lnTo>
                <a:lnTo>
                  <a:pt x="2815253" y="0"/>
                </a:lnTo>
                <a:lnTo>
                  <a:pt x="2815253" y="9144"/>
                </a:lnTo>
                <a:close/>
                <a:moveTo>
                  <a:pt x="2891857" y="9144"/>
                </a:moveTo>
                <a:lnTo>
                  <a:pt x="2930154" y="9144"/>
                </a:lnTo>
                <a:lnTo>
                  <a:pt x="2930154" y="0"/>
                </a:lnTo>
                <a:lnTo>
                  <a:pt x="2891857" y="0"/>
                </a:lnTo>
                <a:lnTo>
                  <a:pt x="2891857" y="9144"/>
                </a:lnTo>
                <a:close/>
                <a:moveTo>
                  <a:pt x="2968460" y="9144"/>
                </a:moveTo>
                <a:lnTo>
                  <a:pt x="3006767" y="9144"/>
                </a:lnTo>
                <a:lnTo>
                  <a:pt x="3006767" y="0"/>
                </a:lnTo>
                <a:lnTo>
                  <a:pt x="2968460" y="0"/>
                </a:lnTo>
                <a:lnTo>
                  <a:pt x="2968460" y="9144"/>
                </a:lnTo>
                <a:close/>
                <a:moveTo>
                  <a:pt x="3045064" y="9144"/>
                </a:moveTo>
                <a:lnTo>
                  <a:pt x="3083370" y="9144"/>
                </a:lnTo>
                <a:lnTo>
                  <a:pt x="3083370" y="0"/>
                </a:lnTo>
                <a:lnTo>
                  <a:pt x="3045064" y="0"/>
                </a:lnTo>
                <a:lnTo>
                  <a:pt x="3045064" y="9144"/>
                </a:lnTo>
                <a:close/>
                <a:moveTo>
                  <a:pt x="3121667" y="9144"/>
                </a:moveTo>
                <a:lnTo>
                  <a:pt x="3159974" y="9144"/>
                </a:lnTo>
                <a:lnTo>
                  <a:pt x="3159974" y="0"/>
                </a:lnTo>
                <a:lnTo>
                  <a:pt x="3121667" y="0"/>
                </a:lnTo>
                <a:lnTo>
                  <a:pt x="3121667" y="9144"/>
                </a:lnTo>
                <a:close/>
                <a:moveTo>
                  <a:pt x="3198271" y="9144"/>
                </a:moveTo>
                <a:lnTo>
                  <a:pt x="3236578" y="9144"/>
                </a:lnTo>
                <a:lnTo>
                  <a:pt x="3236578" y="0"/>
                </a:lnTo>
                <a:lnTo>
                  <a:pt x="3198271" y="0"/>
                </a:lnTo>
                <a:lnTo>
                  <a:pt x="3198271" y="9144"/>
                </a:lnTo>
                <a:close/>
                <a:moveTo>
                  <a:pt x="3274884" y="9144"/>
                </a:moveTo>
                <a:lnTo>
                  <a:pt x="3313181" y="9144"/>
                </a:lnTo>
                <a:lnTo>
                  <a:pt x="3313181" y="0"/>
                </a:lnTo>
                <a:lnTo>
                  <a:pt x="3274884" y="0"/>
                </a:lnTo>
                <a:lnTo>
                  <a:pt x="3274884" y="9144"/>
                </a:lnTo>
                <a:close/>
                <a:moveTo>
                  <a:pt x="3351488" y="9144"/>
                </a:moveTo>
                <a:lnTo>
                  <a:pt x="3389785" y="9144"/>
                </a:lnTo>
                <a:lnTo>
                  <a:pt x="3389785" y="0"/>
                </a:lnTo>
                <a:lnTo>
                  <a:pt x="3351488" y="0"/>
                </a:lnTo>
                <a:lnTo>
                  <a:pt x="3351488" y="9144"/>
                </a:lnTo>
                <a:close/>
                <a:moveTo>
                  <a:pt x="3428092" y="9144"/>
                </a:moveTo>
                <a:lnTo>
                  <a:pt x="3466398" y="9144"/>
                </a:lnTo>
                <a:lnTo>
                  <a:pt x="3466398" y="0"/>
                </a:lnTo>
                <a:lnTo>
                  <a:pt x="3428092" y="0"/>
                </a:lnTo>
                <a:lnTo>
                  <a:pt x="3428092" y="9144"/>
                </a:lnTo>
                <a:close/>
                <a:moveTo>
                  <a:pt x="3504695" y="9144"/>
                </a:moveTo>
                <a:lnTo>
                  <a:pt x="3543002" y="9144"/>
                </a:lnTo>
                <a:lnTo>
                  <a:pt x="3543002" y="0"/>
                </a:lnTo>
                <a:lnTo>
                  <a:pt x="3504695" y="0"/>
                </a:lnTo>
                <a:lnTo>
                  <a:pt x="3504695" y="9144"/>
                </a:lnTo>
                <a:close/>
                <a:moveTo>
                  <a:pt x="3581299" y="9144"/>
                </a:moveTo>
                <a:lnTo>
                  <a:pt x="3600457" y="9144"/>
                </a:lnTo>
                <a:lnTo>
                  <a:pt x="3600457" y="0"/>
                </a:lnTo>
                <a:lnTo>
                  <a:pt x="3581299" y="0"/>
                </a:lnTo>
                <a:lnTo>
                  <a:pt x="3581299" y="9144"/>
                </a:lnTo>
                <a:close/>
              </a:path>
            </a:pathLst>
          </a:custGeom>
          <a:solidFill>
            <a:srgbClr val="000000"/>
          </a:solidFill>
          <a:ln w="95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62" name="Image 5" descr="preencoded.png"/>
          <p:cNvSpPr/>
          <p:nvPr/>
        </p:nvSpPr>
        <p:spPr>
          <a:xfrm>
            <a:off x="3035300" y="6121273"/>
            <a:ext cx="2400304" cy="6096"/>
          </a:xfrm>
          <a:custGeom>
            <a:avLst/>
            <a:gdLst>
              <a:gd name="connsiteX0" fmla="*/ 0 w 3600456"/>
              <a:gd name="connsiteY0" fmla="*/ 9144 h 9144"/>
              <a:gd name="connsiteX1" fmla="*/ 19151 w 3600456"/>
              <a:gd name="connsiteY1" fmla="*/ 9144 h 9144"/>
              <a:gd name="connsiteX2" fmla="*/ 19151 w 3600456"/>
              <a:gd name="connsiteY2" fmla="*/ 0 h 9144"/>
              <a:gd name="connsiteX3" fmla="*/ 0 w 3600456"/>
              <a:gd name="connsiteY3" fmla="*/ 0 h 9144"/>
              <a:gd name="connsiteX4" fmla="*/ 0 w 3600456"/>
              <a:gd name="connsiteY4" fmla="*/ 9144 h 9144"/>
              <a:gd name="connsiteX5" fmla="*/ 57454 w 3600456"/>
              <a:gd name="connsiteY5" fmla="*/ 9144 h 9144"/>
              <a:gd name="connsiteX6" fmla="*/ 95757 w 3600456"/>
              <a:gd name="connsiteY6" fmla="*/ 9144 h 9144"/>
              <a:gd name="connsiteX7" fmla="*/ 95757 w 3600456"/>
              <a:gd name="connsiteY7" fmla="*/ 0 h 9144"/>
              <a:gd name="connsiteX8" fmla="*/ 57454 w 3600456"/>
              <a:gd name="connsiteY8" fmla="*/ 0 h 9144"/>
              <a:gd name="connsiteX9" fmla="*/ 57454 w 3600456"/>
              <a:gd name="connsiteY9" fmla="*/ 9144 h 9144"/>
              <a:gd name="connsiteX10" fmla="*/ 134060 w 3600456"/>
              <a:gd name="connsiteY10" fmla="*/ 9144 h 9144"/>
              <a:gd name="connsiteX11" fmla="*/ 172362 w 3600456"/>
              <a:gd name="connsiteY11" fmla="*/ 9144 h 9144"/>
              <a:gd name="connsiteX12" fmla="*/ 172362 w 3600456"/>
              <a:gd name="connsiteY12" fmla="*/ 0 h 9144"/>
              <a:gd name="connsiteX13" fmla="*/ 134060 w 3600456"/>
              <a:gd name="connsiteY13" fmla="*/ 0 h 9144"/>
              <a:gd name="connsiteX14" fmla="*/ 134060 w 3600456"/>
              <a:gd name="connsiteY14" fmla="*/ 9144 h 9144"/>
              <a:gd name="connsiteX15" fmla="*/ 210665 w 3600456"/>
              <a:gd name="connsiteY15" fmla="*/ 9144 h 9144"/>
              <a:gd name="connsiteX16" fmla="*/ 248968 w 3600456"/>
              <a:gd name="connsiteY16" fmla="*/ 9144 h 9144"/>
              <a:gd name="connsiteX17" fmla="*/ 248968 w 3600456"/>
              <a:gd name="connsiteY17" fmla="*/ 0 h 9144"/>
              <a:gd name="connsiteX18" fmla="*/ 210665 w 3600456"/>
              <a:gd name="connsiteY18" fmla="*/ 0 h 9144"/>
              <a:gd name="connsiteX19" fmla="*/ 210665 w 3600456"/>
              <a:gd name="connsiteY19" fmla="*/ 9144 h 9144"/>
              <a:gd name="connsiteX20" fmla="*/ 287271 w 3600456"/>
              <a:gd name="connsiteY20" fmla="*/ 9144 h 9144"/>
              <a:gd name="connsiteX21" fmla="*/ 325574 w 3600456"/>
              <a:gd name="connsiteY21" fmla="*/ 9144 h 9144"/>
              <a:gd name="connsiteX22" fmla="*/ 325574 w 3600456"/>
              <a:gd name="connsiteY22" fmla="*/ 0 h 9144"/>
              <a:gd name="connsiteX23" fmla="*/ 287271 w 3600456"/>
              <a:gd name="connsiteY23" fmla="*/ 0 h 9144"/>
              <a:gd name="connsiteX24" fmla="*/ 287271 w 3600456"/>
              <a:gd name="connsiteY24" fmla="*/ 9144 h 9144"/>
              <a:gd name="connsiteX25" fmla="*/ 363876 w 3600456"/>
              <a:gd name="connsiteY25" fmla="*/ 9144 h 9144"/>
              <a:gd name="connsiteX26" fmla="*/ 402179 w 3600456"/>
              <a:gd name="connsiteY26" fmla="*/ 9144 h 9144"/>
              <a:gd name="connsiteX27" fmla="*/ 402179 w 3600456"/>
              <a:gd name="connsiteY27" fmla="*/ 0 h 9144"/>
              <a:gd name="connsiteX28" fmla="*/ 363876 w 3600456"/>
              <a:gd name="connsiteY28" fmla="*/ 0 h 9144"/>
              <a:gd name="connsiteX29" fmla="*/ 363876 w 3600456"/>
              <a:gd name="connsiteY29" fmla="*/ 9144 h 9144"/>
              <a:gd name="connsiteX30" fmla="*/ 440482 w 3600456"/>
              <a:gd name="connsiteY30" fmla="*/ 9144 h 9144"/>
              <a:gd name="connsiteX31" fmla="*/ 478784 w 3600456"/>
              <a:gd name="connsiteY31" fmla="*/ 9144 h 9144"/>
              <a:gd name="connsiteX32" fmla="*/ 478784 w 3600456"/>
              <a:gd name="connsiteY32" fmla="*/ 0 h 9144"/>
              <a:gd name="connsiteX33" fmla="*/ 440482 w 3600456"/>
              <a:gd name="connsiteY33" fmla="*/ 0 h 9144"/>
              <a:gd name="connsiteX34" fmla="*/ 440482 w 3600456"/>
              <a:gd name="connsiteY34" fmla="*/ 9144 h 9144"/>
              <a:gd name="connsiteX35" fmla="*/ 517087 w 3600456"/>
              <a:gd name="connsiteY35" fmla="*/ 9144 h 9144"/>
              <a:gd name="connsiteX36" fmla="*/ 555389 w 3600456"/>
              <a:gd name="connsiteY36" fmla="*/ 9144 h 9144"/>
              <a:gd name="connsiteX37" fmla="*/ 555389 w 3600456"/>
              <a:gd name="connsiteY37" fmla="*/ 0 h 9144"/>
              <a:gd name="connsiteX38" fmla="*/ 517087 w 3600456"/>
              <a:gd name="connsiteY38" fmla="*/ 0 h 9144"/>
              <a:gd name="connsiteX39" fmla="*/ 517087 w 3600456"/>
              <a:gd name="connsiteY39" fmla="*/ 9144 h 9144"/>
              <a:gd name="connsiteX40" fmla="*/ 593692 w 3600456"/>
              <a:gd name="connsiteY40" fmla="*/ 9144 h 9144"/>
              <a:gd name="connsiteX41" fmla="*/ 631995 w 3600456"/>
              <a:gd name="connsiteY41" fmla="*/ 9144 h 9144"/>
              <a:gd name="connsiteX42" fmla="*/ 631995 w 3600456"/>
              <a:gd name="connsiteY42" fmla="*/ 0 h 9144"/>
              <a:gd name="connsiteX43" fmla="*/ 593692 w 3600456"/>
              <a:gd name="connsiteY43" fmla="*/ 0 h 9144"/>
              <a:gd name="connsiteX44" fmla="*/ 593692 w 3600456"/>
              <a:gd name="connsiteY44" fmla="*/ 9144 h 9144"/>
              <a:gd name="connsiteX45" fmla="*/ 670298 w 3600456"/>
              <a:gd name="connsiteY45" fmla="*/ 9144 h 9144"/>
              <a:gd name="connsiteX46" fmla="*/ 708600 w 3600456"/>
              <a:gd name="connsiteY46" fmla="*/ 9144 h 9144"/>
              <a:gd name="connsiteX47" fmla="*/ 708600 w 3600456"/>
              <a:gd name="connsiteY47" fmla="*/ 0 h 9144"/>
              <a:gd name="connsiteX48" fmla="*/ 670298 w 3600456"/>
              <a:gd name="connsiteY48" fmla="*/ 0 h 9144"/>
              <a:gd name="connsiteX49" fmla="*/ 670298 w 3600456"/>
              <a:gd name="connsiteY49" fmla="*/ 9144 h 9144"/>
              <a:gd name="connsiteX50" fmla="*/ 746903 w 3600456"/>
              <a:gd name="connsiteY50" fmla="*/ 9144 h 9144"/>
              <a:gd name="connsiteX51" fmla="*/ 785206 w 3600456"/>
              <a:gd name="connsiteY51" fmla="*/ 9144 h 9144"/>
              <a:gd name="connsiteX52" fmla="*/ 785206 w 3600456"/>
              <a:gd name="connsiteY52" fmla="*/ 0 h 9144"/>
              <a:gd name="connsiteX53" fmla="*/ 746903 w 3600456"/>
              <a:gd name="connsiteY53" fmla="*/ 0 h 9144"/>
              <a:gd name="connsiteX54" fmla="*/ 746903 w 3600456"/>
              <a:gd name="connsiteY54" fmla="*/ 9144 h 9144"/>
              <a:gd name="connsiteX55" fmla="*/ 2815253 w 3600456"/>
              <a:gd name="connsiteY55" fmla="*/ 9144 h 9144"/>
              <a:gd name="connsiteX56" fmla="*/ 2853550 w 3600456"/>
              <a:gd name="connsiteY56" fmla="*/ 9144 h 9144"/>
              <a:gd name="connsiteX57" fmla="*/ 2853550 w 3600456"/>
              <a:gd name="connsiteY57" fmla="*/ 0 h 9144"/>
              <a:gd name="connsiteX58" fmla="*/ 2815253 w 3600456"/>
              <a:gd name="connsiteY58" fmla="*/ 0 h 9144"/>
              <a:gd name="connsiteX59" fmla="*/ 2815253 w 3600456"/>
              <a:gd name="connsiteY59" fmla="*/ 9144 h 9144"/>
              <a:gd name="connsiteX60" fmla="*/ 2891857 w 3600456"/>
              <a:gd name="connsiteY60" fmla="*/ 9144 h 9144"/>
              <a:gd name="connsiteX61" fmla="*/ 2930154 w 3600456"/>
              <a:gd name="connsiteY61" fmla="*/ 9144 h 9144"/>
              <a:gd name="connsiteX62" fmla="*/ 2930154 w 3600456"/>
              <a:gd name="connsiteY62" fmla="*/ 0 h 9144"/>
              <a:gd name="connsiteX63" fmla="*/ 2891857 w 3600456"/>
              <a:gd name="connsiteY63" fmla="*/ 0 h 9144"/>
              <a:gd name="connsiteX64" fmla="*/ 2891857 w 3600456"/>
              <a:gd name="connsiteY64" fmla="*/ 9144 h 9144"/>
              <a:gd name="connsiteX65" fmla="*/ 2968460 w 3600456"/>
              <a:gd name="connsiteY65" fmla="*/ 9144 h 9144"/>
              <a:gd name="connsiteX66" fmla="*/ 3006767 w 3600456"/>
              <a:gd name="connsiteY66" fmla="*/ 9144 h 9144"/>
              <a:gd name="connsiteX67" fmla="*/ 3006767 w 3600456"/>
              <a:gd name="connsiteY67" fmla="*/ 0 h 9144"/>
              <a:gd name="connsiteX68" fmla="*/ 2968460 w 3600456"/>
              <a:gd name="connsiteY68" fmla="*/ 0 h 9144"/>
              <a:gd name="connsiteX69" fmla="*/ 2968460 w 3600456"/>
              <a:gd name="connsiteY69" fmla="*/ 9144 h 9144"/>
              <a:gd name="connsiteX70" fmla="*/ 3045064 w 3600456"/>
              <a:gd name="connsiteY70" fmla="*/ 9144 h 9144"/>
              <a:gd name="connsiteX71" fmla="*/ 3083370 w 3600456"/>
              <a:gd name="connsiteY71" fmla="*/ 9144 h 9144"/>
              <a:gd name="connsiteX72" fmla="*/ 3083370 w 3600456"/>
              <a:gd name="connsiteY72" fmla="*/ 0 h 9144"/>
              <a:gd name="connsiteX73" fmla="*/ 3045064 w 3600456"/>
              <a:gd name="connsiteY73" fmla="*/ 0 h 9144"/>
              <a:gd name="connsiteX74" fmla="*/ 3045064 w 3600456"/>
              <a:gd name="connsiteY74" fmla="*/ 9144 h 9144"/>
              <a:gd name="connsiteX75" fmla="*/ 3121667 w 3600456"/>
              <a:gd name="connsiteY75" fmla="*/ 9144 h 9144"/>
              <a:gd name="connsiteX76" fmla="*/ 3159974 w 3600456"/>
              <a:gd name="connsiteY76" fmla="*/ 9144 h 9144"/>
              <a:gd name="connsiteX77" fmla="*/ 3159974 w 3600456"/>
              <a:gd name="connsiteY77" fmla="*/ 0 h 9144"/>
              <a:gd name="connsiteX78" fmla="*/ 3121667 w 3600456"/>
              <a:gd name="connsiteY78" fmla="*/ 0 h 9144"/>
              <a:gd name="connsiteX79" fmla="*/ 3121667 w 3600456"/>
              <a:gd name="connsiteY79" fmla="*/ 9144 h 9144"/>
              <a:gd name="connsiteX80" fmla="*/ 3198271 w 3600456"/>
              <a:gd name="connsiteY80" fmla="*/ 9144 h 9144"/>
              <a:gd name="connsiteX81" fmla="*/ 3236578 w 3600456"/>
              <a:gd name="connsiteY81" fmla="*/ 9144 h 9144"/>
              <a:gd name="connsiteX82" fmla="*/ 3236578 w 3600456"/>
              <a:gd name="connsiteY82" fmla="*/ 0 h 9144"/>
              <a:gd name="connsiteX83" fmla="*/ 3198271 w 3600456"/>
              <a:gd name="connsiteY83" fmla="*/ 0 h 9144"/>
              <a:gd name="connsiteX84" fmla="*/ 3198271 w 3600456"/>
              <a:gd name="connsiteY84" fmla="*/ 9144 h 9144"/>
              <a:gd name="connsiteX85" fmla="*/ 3274884 w 3600456"/>
              <a:gd name="connsiteY85" fmla="*/ 9144 h 9144"/>
              <a:gd name="connsiteX86" fmla="*/ 3313181 w 3600456"/>
              <a:gd name="connsiteY86" fmla="*/ 9144 h 9144"/>
              <a:gd name="connsiteX87" fmla="*/ 3313181 w 3600456"/>
              <a:gd name="connsiteY87" fmla="*/ 0 h 9144"/>
              <a:gd name="connsiteX88" fmla="*/ 3274884 w 3600456"/>
              <a:gd name="connsiteY88" fmla="*/ 0 h 9144"/>
              <a:gd name="connsiteX89" fmla="*/ 3274884 w 3600456"/>
              <a:gd name="connsiteY89" fmla="*/ 9144 h 9144"/>
              <a:gd name="connsiteX90" fmla="*/ 3351488 w 3600456"/>
              <a:gd name="connsiteY90" fmla="*/ 9144 h 9144"/>
              <a:gd name="connsiteX91" fmla="*/ 3389785 w 3600456"/>
              <a:gd name="connsiteY91" fmla="*/ 9144 h 9144"/>
              <a:gd name="connsiteX92" fmla="*/ 3389785 w 3600456"/>
              <a:gd name="connsiteY92" fmla="*/ 0 h 9144"/>
              <a:gd name="connsiteX93" fmla="*/ 3351488 w 3600456"/>
              <a:gd name="connsiteY93" fmla="*/ 0 h 9144"/>
              <a:gd name="connsiteX94" fmla="*/ 3351488 w 3600456"/>
              <a:gd name="connsiteY94" fmla="*/ 9144 h 9144"/>
              <a:gd name="connsiteX95" fmla="*/ 3428092 w 3600456"/>
              <a:gd name="connsiteY95" fmla="*/ 9144 h 9144"/>
              <a:gd name="connsiteX96" fmla="*/ 3466398 w 3600456"/>
              <a:gd name="connsiteY96" fmla="*/ 9144 h 9144"/>
              <a:gd name="connsiteX97" fmla="*/ 3466398 w 3600456"/>
              <a:gd name="connsiteY97" fmla="*/ 0 h 9144"/>
              <a:gd name="connsiteX98" fmla="*/ 3428092 w 3600456"/>
              <a:gd name="connsiteY98" fmla="*/ 0 h 9144"/>
              <a:gd name="connsiteX99" fmla="*/ 3428092 w 3600456"/>
              <a:gd name="connsiteY99" fmla="*/ 9144 h 9144"/>
              <a:gd name="connsiteX100" fmla="*/ 3504695 w 3600456"/>
              <a:gd name="connsiteY100" fmla="*/ 9144 h 9144"/>
              <a:gd name="connsiteX101" fmla="*/ 3543002 w 3600456"/>
              <a:gd name="connsiteY101" fmla="*/ 9144 h 9144"/>
              <a:gd name="connsiteX102" fmla="*/ 3543002 w 3600456"/>
              <a:gd name="connsiteY102" fmla="*/ 0 h 9144"/>
              <a:gd name="connsiteX103" fmla="*/ 3504695 w 3600456"/>
              <a:gd name="connsiteY103" fmla="*/ 0 h 9144"/>
              <a:gd name="connsiteX104" fmla="*/ 3504695 w 3600456"/>
              <a:gd name="connsiteY104" fmla="*/ 9144 h 9144"/>
              <a:gd name="connsiteX105" fmla="*/ 3581299 w 3600456"/>
              <a:gd name="connsiteY105" fmla="*/ 9144 h 9144"/>
              <a:gd name="connsiteX106" fmla="*/ 3600457 w 3600456"/>
              <a:gd name="connsiteY106" fmla="*/ 9144 h 9144"/>
              <a:gd name="connsiteX107" fmla="*/ 3600457 w 3600456"/>
              <a:gd name="connsiteY107" fmla="*/ 0 h 9144"/>
              <a:gd name="connsiteX108" fmla="*/ 3581299 w 3600456"/>
              <a:gd name="connsiteY108" fmla="*/ 0 h 9144"/>
              <a:gd name="connsiteX109" fmla="*/ 3581299 w 3600456"/>
              <a:gd name="connsiteY109" fmla="*/ 9144 h 9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600456" h="9144">
                <a:moveTo>
                  <a:pt x="0" y="9144"/>
                </a:moveTo>
                <a:lnTo>
                  <a:pt x="19151" y="9144"/>
                </a:lnTo>
                <a:lnTo>
                  <a:pt x="19151" y="0"/>
                </a:lnTo>
                <a:lnTo>
                  <a:pt x="0" y="0"/>
                </a:lnTo>
                <a:lnTo>
                  <a:pt x="0" y="9144"/>
                </a:lnTo>
                <a:close/>
                <a:moveTo>
                  <a:pt x="57454" y="9144"/>
                </a:moveTo>
                <a:lnTo>
                  <a:pt x="95757" y="9144"/>
                </a:lnTo>
                <a:lnTo>
                  <a:pt x="95757" y="0"/>
                </a:lnTo>
                <a:lnTo>
                  <a:pt x="57454" y="0"/>
                </a:lnTo>
                <a:lnTo>
                  <a:pt x="57454" y="9144"/>
                </a:lnTo>
                <a:close/>
                <a:moveTo>
                  <a:pt x="134060" y="9144"/>
                </a:moveTo>
                <a:lnTo>
                  <a:pt x="172362" y="9144"/>
                </a:lnTo>
                <a:lnTo>
                  <a:pt x="172362" y="0"/>
                </a:lnTo>
                <a:lnTo>
                  <a:pt x="134060" y="0"/>
                </a:lnTo>
                <a:lnTo>
                  <a:pt x="134060" y="9144"/>
                </a:lnTo>
                <a:close/>
                <a:moveTo>
                  <a:pt x="210665" y="9144"/>
                </a:moveTo>
                <a:lnTo>
                  <a:pt x="248968" y="9144"/>
                </a:lnTo>
                <a:lnTo>
                  <a:pt x="248968" y="0"/>
                </a:lnTo>
                <a:lnTo>
                  <a:pt x="210665" y="0"/>
                </a:lnTo>
                <a:lnTo>
                  <a:pt x="210665" y="9144"/>
                </a:lnTo>
                <a:close/>
                <a:moveTo>
                  <a:pt x="287271" y="9144"/>
                </a:moveTo>
                <a:lnTo>
                  <a:pt x="325574" y="9144"/>
                </a:lnTo>
                <a:lnTo>
                  <a:pt x="325574" y="0"/>
                </a:lnTo>
                <a:lnTo>
                  <a:pt x="287271" y="0"/>
                </a:lnTo>
                <a:lnTo>
                  <a:pt x="287271" y="9144"/>
                </a:lnTo>
                <a:close/>
                <a:moveTo>
                  <a:pt x="363876" y="9144"/>
                </a:moveTo>
                <a:lnTo>
                  <a:pt x="402179" y="9144"/>
                </a:lnTo>
                <a:lnTo>
                  <a:pt x="402179" y="0"/>
                </a:lnTo>
                <a:lnTo>
                  <a:pt x="363876" y="0"/>
                </a:lnTo>
                <a:lnTo>
                  <a:pt x="363876" y="9144"/>
                </a:lnTo>
                <a:close/>
                <a:moveTo>
                  <a:pt x="440482" y="9144"/>
                </a:moveTo>
                <a:lnTo>
                  <a:pt x="478784" y="9144"/>
                </a:lnTo>
                <a:lnTo>
                  <a:pt x="478784" y="0"/>
                </a:lnTo>
                <a:lnTo>
                  <a:pt x="440482" y="0"/>
                </a:lnTo>
                <a:lnTo>
                  <a:pt x="440482" y="9144"/>
                </a:lnTo>
                <a:close/>
                <a:moveTo>
                  <a:pt x="517087" y="9144"/>
                </a:moveTo>
                <a:lnTo>
                  <a:pt x="555389" y="9144"/>
                </a:lnTo>
                <a:lnTo>
                  <a:pt x="555389" y="0"/>
                </a:lnTo>
                <a:lnTo>
                  <a:pt x="517087" y="0"/>
                </a:lnTo>
                <a:lnTo>
                  <a:pt x="517087" y="9144"/>
                </a:lnTo>
                <a:close/>
                <a:moveTo>
                  <a:pt x="593692" y="9144"/>
                </a:moveTo>
                <a:lnTo>
                  <a:pt x="631995" y="9144"/>
                </a:lnTo>
                <a:lnTo>
                  <a:pt x="631995" y="0"/>
                </a:lnTo>
                <a:lnTo>
                  <a:pt x="593692" y="0"/>
                </a:lnTo>
                <a:lnTo>
                  <a:pt x="593692" y="9144"/>
                </a:lnTo>
                <a:close/>
                <a:moveTo>
                  <a:pt x="670298" y="9144"/>
                </a:moveTo>
                <a:lnTo>
                  <a:pt x="708600" y="9144"/>
                </a:lnTo>
                <a:lnTo>
                  <a:pt x="708600" y="0"/>
                </a:lnTo>
                <a:lnTo>
                  <a:pt x="670298" y="0"/>
                </a:lnTo>
                <a:lnTo>
                  <a:pt x="670298" y="9144"/>
                </a:lnTo>
                <a:close/>
                <a:moveTo>
                  <a:pt x="746903" y="9144"/>
                </a:moveTo>
                <a:lnTo>
                  <a:pt x="785206" y="9144"/>
                </a:lnTo>
                <a:lnTo>
                  <a:pt x="785206" y="0"/>
                </a:lnTo>
                <a:lnTo>
                  <a:pt x="746903" y="0"/>
                </a:lnTo>
                <a:lnTo>
                  <a:pt x="746903" y="9144"/>
                </a:lnTo>
                <a:close/>
                <a:moveTo>
                  <a:pt x="2815253" y="9144"/>
                </a:moveTo>
                <a:lnTo>
                  <a:pt x="2853550" y="9144"/>
                </a:lnTo>
                <a:lnTo>
                  <a:pt x="2853550" y="0"/>
                </a:lnTo>
                <a:lnTo>
                  <a:pt x="2815253" y="0"/>
                </a:lnTo>
                <a:lnTo>
                  <a:pt x="2815253" y="9144"/>
                </a:lnTo>
                <a:close/>
                <a:moveTo>
                  <a:pt x="2891857" y="9144"/>
                </a:moveTo>
                <a:lnTo>
                  <a:pt x="2930154" y="9144"/>
                </a:lnTo>
                <a:lnTo>
                  <a:pt x="2930154" y="0"/>
                </a:lnTo>
                <a:lnTo>
                  <a:pt x="2891857" y="0"/>
                </a:lnTo>
                <a:lnTo>
                  <a:pt x="2891857" y="9144"/>
                </a:lnTo>
                <a:close/>
                <a:moveTo>
                  <a:pt x="2968460" y="9144"/>
                </a:moveTo>
                <a:lnTo>
                  <a:pt x="3006767" y="9144"/>
                </a:lnTo>
                <a:lnTo>
                  <a:pt x="3006767" y="0"/>
                </a:lnTo>
                <a:lnTo>
                  <a:pt x="2968460" y="0"/>
                </a:lnTo>
                <a:lnTo>
                  <a:pt x="2968460" y="9144"/>
                </a:lnTo>
                <a:close/>
                <a:moveTo>
                  <a:pt x="3045064" y="9144"/>
                </a:moveTo>
                <a:lnTo>
                  <a:pt x="3083370" y="9144"/>
                </a:lnTo>
                <a:lnTo>
                  <a:pt x="3083370" y="0"/>
                </a:lnTo>
                <a:lnTo>
                  <a:pt x="3045064" y="0"/>
                </a:lnTo>
                <a:lnTo>
                  <a:pt x="3045064" y="9144"/>
                </a:lnTo>
                <a:close/>
                <a:moveTo>
                  <a:pt x="3121667" y="9144"/>
                </a:moveTo>
                <a:lnTo>
                  <a:pt x="3159974" y="9144"/>
                </a:lnTo>
                <a:lnTo>
                  <a:pt x="3159974" y="0"/>
                </a:lnTo>
                <a:lnTo>
                  <a:pt x="3121667" y="0"/>
                </a:lnTo>
                <a:lnTo>
                  <a:pt x="3121667" y="9144"/>
                </a:lnTo>
                <a:close/>
                <a:moveTo>
                  <a:pt x="3198271" y="9144"/>
                </a:moveTo>
                <a:lnTo>
                  <a:pt x="3236578" y="9144"/>
                </a:lnTo>
                <a:lnTo>
                  <a:pt x="3236578" y="0"/>
                </a:lnTo>
                <a:lnTo>
                  <a:pt x="3198271" y="0"/>
                </a:lnTo>
                <a:lnTo>
                  <a:pt x="3198271" y="9144"/>
                </a:lnTo>
                <a:close/>
                <a:moveTo>
                  <a:pt x="3274884" y="9144"/>
                </a:moveTo>
                <a:lnTo>
                  <a:pt x="3313181" y="9144"/>
                </a:lnTo>
                <a:lnTo>
                  <a:pt x="3313181" y="0"/>
                </a:lnTo>
                <a:lnTo>
                  <a:pt x="3274884" y="0"/>
                </a:lnTo>
                <a:lnTo>
                  <a:pt x="3274884" y="9144"/>
                </a:lnTo>
                <a:close/>
                <a:moveTo>
                  <a:pt x="3351488" y="9144"/>
                </a:moveTo>
                <a:lnTo>
                  <a:pt x="3389785" y="9144"/>
                </a:lnTo>
                <a:lnTo>
                  <a:pt x="3389785" y="0"/>
                </a:lnTo>
                <a:lnTo>
                  <a:pt x="3351488" y="0"/>
                </a:lnTo>
                <a:lnTo>
                  <a:pt x="3351488" y="9144"/>
                </a:lnTo>
                <a:close/>
                <a:moveTo>
                  <a:pt x="3428092" y="9144"/>
                </a:moveTo>
                <a:lnTo>
                  <a:pt x="3466398" y="9144"/>
                </a:lnTo>
                <a:lnTo>
                  <a:pt x="3466398" y="0"/>
                </a:lnTo>
                <a:lnTo>
                  <a:pt x="3428092" y="0"/>
                </a:lnTo>
                <a:lnTo>
                  <a:pt x="3428092" y="9144"/>
                </a:lnTo>
                <a:close/>
                <a:moveTo>
                  <a:pt x="3504695" y="9144"/>
                </a:moveTo>
                <a:lnTo>
                  <a:pt x="3543002" y="9144"/>
                </a:lnTo>
                <a:lnTo>
                  <a:pt x="3543002" y="0"/>
                </a:lnTo>
                <a:lnTo>
                  <a:pt x="3504695" y="0"/>
                </a:lnTo>
                <a:lnTo>
                  <a:pt x="3504695" y="9144"/>
                </a:lnTo>
                <a:close/>
                <a:moveTo>
                  <a:pt x="3581299" y="9144"/>
                </a:moveTo>
                <a:lnTo>
                  <a:pt x="3600457" y="9144"/>
                </a:lnTo>
                <a:lnTo>
                  <a:pt x="3600457" y="0"/>
                </a:lnTo>
                <a:lnTo>
                  <a:pt x="3581299" y="0"/>
                </a:lnTo>
                <a:lnTo>
                  <a:pt x="3581299" y="9144"/>
                </a:lnTo>
                <a:close/>
              </a:path>
            </a:pathLst>
          </a:custGeom>
          <a:solidFill>
            <a:srgbClr val="000000"/>
          </a:solidFill>
          <a:ln w="95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63" name="Image 6" descr="preencoded.png"/>
          <p:cNvSpPr/>
          <p:nvPr/>
        </p:nvSpPr>
        <p:spPr>
          <a:xfrm>
            <a:off x="6489700" y="2012823"/>
            <a:ext cx="2400304" cy="6096"/>
          </a:xfrm>
          <a:custGeom>
            <a:avLst/>
            <a:gdLst>
              <a:gd name="connsiteX0" fmla="*/ 0 w 3600456"/>
              <a:gd name="connsiteY0" fmla="*/ 9144 h 9144"/>
              <a:gd name="connsiteX1" fmla="*/ 19151 w 3600456"/>
              <a:gd name="connsiteY1" fmla="*/ 9144 h 9144"/>
              <a:gd name="connsiteX2" fmla="*/ 19151 w 3600456"/>
              <a:gd name="connsiteY2" fmla="*/ 0 h 9144"/>
              <a:gd name="connsiteX3" fmla="*/ 0 w 3600456"/>
              <a:gd name="connsiteY3" fmla="*/ 0 h 9144"/>
              <a:gd name="connsiteX4" fmla="*/ 0 w 3600456"/>
              <a:gd name="connsiteY4" fmla="*/ 9144 h 9144"/>
              <a:gd name="connsiteX5" fmla="*/ 57454 w 3600456"/>
              <a:gd name="connsiteY5" fmla="*/ 9144 h 9144"/>
              <a:gd name="connsiteX6" fmla="*/ 95757 w 3600456"/>
              <a:gd name="connsiteY6" fmla="*/ 9144 h 9144"/>
              <a:gd name="connsiteX7" fmla="*/ 95757 w 3600456"/>
              <a:gd name="connsiteY7" fmla="*/ 0 h 9144"/>
              <a:gd name="connsiteX8" fmla="*/ 57454 w 3600456"/>
              <a:gd name="connsiteY8" fmla="*/ 0 h 9144"/>
              <a:gd name="connsiteX9" fmla="*/ 57454 w 3600456"/>
              <a:gd name="connsiteY9" fmla="*/ 9144 h 9144"/>
              <a:gd name="connsiteX10" fmla="*/ 134060 w 3600456"/>
              <a:gd name="connsiteY10" fmla="*/ 9144 h 9144"/>
              <a:gd name="connsiteX11" fmla="*/ 172362 w 3600456"/>
              <a:gd name="connsiteY11" fmla="*/ 9144 h 9144"/>
              <a:gd name="connsiteX12" fmla="*/ 172362 w 3600456"/>
              <a:gd name="connsiteY12" fmla="*/ 0 h 9144"/>
              <a:gd name="connsiteX13" fmla="*/ 134060 w 3600456"/>
              <a:gd name="connsiteY13" fmla="*/ 0 h 9144"/>
              <a:gd name="connsiteX14" fmla="*/ 134060 w 3600456"/>
              <a:gd name="connsiteY14" fmla="*/ 9144 h 9144"/>
              <a:gd name="connsiteX15" fmla="*/ 210665 w 3600456"/>
              <a:gd name="connsiteY15" fmla="*/ 9144 h 9144"/>
              <a:gd name="connsiteX16" fmla="*/ 248968 w 3600456"/>
              <a:gd name="connsiteY16" fmla="*/ 9144 h 9144"/>
              <a:gd name="connsiteX17" fmla="*/ 248968 w 3600456"/>
              <a:gd name="connsiteY17" fmla="*/ 0 h 9144"/>
              <a:gd name="connsiteX18" fmla="*/ 210665 w 3600456"/>
              <a:gd name="connsiteY18" fmla="*/ 0 h 9144"/>
              <a:gd name="connsiteX19" fmla="*/ 210665 w 3600456"/>
              <a:gd name="connsiteY19" fmla="*/ 9144 h 9144"/>
              <a:gd name="connsiteX20" fmla="*/ 287271 w 3600456"/>
              <a:gd name="connsiteY20" fmla="*/ 9144 h 9144"/>
              <a:gd name="connsiteX21" fmla="*/ 325574 w 3600456"/>
              <a:gd name="connsiteY21" fmla="*/ 9144 h 9144"/>
              <a:gd name="connsiteX22" fmla="*/ 325574 w 3600456"/>
              <a:gd name="connsiteY22" fmla="*/ 0 h 9144"/>
              <a:gd name="connsiteX23" fmla="*/ 287271 w 3600456"/>
              <a:gd name="connsiteY23" fmla="*/ 0 h 9144"/>
              <a:gd name="connsiteX24" fmla="*/ 287271 w 3600456"/>
              <a:gd name="connsiteY24" fmla="*/ 9144 h 9144"/>
              <a:gd name="connsiteX25" fmla="*/ 363876 w 3600456"/>
              <a:gd name="connsiteY25" fmla="*/ 9144 h 9144"/>
              <a:gd name="connsiteX26" fmla="*/ 402179 w 3600456"/>
              <a:gd name="connsiteY26" fmla="*/ 9144 h 9144"/>
              <a:gd name="connsiteX27" fmla="*/ 402179 w 3600456"/>
              <a:gd name="connsiteY27" fmla="*/ 0 h 9144"/>
              <a:gd name="connsiteX28" fmla="*/ 363876 w 3600456"/>
              <a:gd name="connsiteY28" fmla="*/ 0 h 9144"/>
              <a:gd name="connsiteX29" fmla="*/ 363876 w 3600456"/>
              <a:gd name="connsiteY29" fmla="*/ 9144 h 9144"/>
              <a:gd name="connsiteX30" fmla="*/ 440482 w 3600456"/>
              <a:gd name="connsiteY30" fmla="*/ 9144 h 9144"/>
              <a:gd name="connsiteX31" fmla="*/ 478784 w 3600456"/>
              <a:gd name="connsiteY31" fmla="*/ 9144 h 9144"/>
              <a:gd name="connsiteX32" fmla="*/ 478784 w 3600456"/>
              <a:gd name="connsiteY32" fmla="*/ 0 h 9144"/>
              <a:gd name="connsiteX33" fmla="*/ 440482 w 3600456"/>
              <a:gd name="connsiteY33" fmla="*/ 0 h 9144"/>
              <a:gd name="connsiteX34" fmla="*/ 440482 w 3600456"/>
              <a:gd name="connsiteY34" fmla="*/ 9144 h 9144"/>
              <a:gd name="connsiteX35" fmla="*/ 517087 w 3600456"/>
              <a:gd name="connsiteY35" fmla="*/ 9144 h 9144"/>
              <a:gd name="connsiteX36" fmla="*/ 555389 w 3600456"/>
              <a:gd name="connsiteY36" fmla="*/ 9144 h 9144"/>
              <a:gd name="connsiteX37" fmla="*/ 555389 w 3600456"/>
              <a:gd name="connsiteY37" fmla="*/ 0 h 9144"/>
              <a:gd name="connsiteX38" fmla="*/ 517087 w 3600456"/>
              <a:gd name="connsiteY38" fmla="*/ 0 h 9144"/>
              <a:gd name="connsiteX39" fmla="*/ 517087 w 3600456"/>
              <a:gd name="connsiteY39" fmla="*/ 9144 h 9144"/>
              <a:gd name="connsiteX40" fmla="*/ 593692 w 3600456"/>
              <a:gd name="connsiteY40" fmla="*/ 9144 h 9144"/>
              <a:gd name="connsiteX41" fmla="*/ 631995 w 3600456"/>
              <a:gd name="connsiteY41" fmla="*/ 9144 h 9144"/>
              <a:gd name="connsiteX42" fmla="*/ 631995 w 3600456"/>
              <a:gd name="connsiteY42" fmla="*/ 0 h 9144"/>
              <a:gd name="connsiteX43" fmla="*/ 593692 w 3600456"/>
              <a:gd name="connsiteY43" fmla="*/ 0 h 9144"/>
              <a:gd name="connsiteX44" fmla="*/ 593692 w 3600456"/>
              <a:gd name="connsiteY44" fmla="*/ 9144 h 9144"/>
              <a:gd name="connsiteX45" fmla="*/ 670298 w 3600456"/>
              <a:gd name="connsiteY45" fmla="*/ 9144 h 9144"/>
              <a:gd name="connsiteX46" fmla="*/ 708600 w 3600456"/>
              <a:gd name="connsiteY46" fmla="*/ 9144 h 9144"/>
              <a:gd name="connsiteX47" fmla="*/ 708600 w 3600456"/>
              <a:gd name="connsiteY47" fmla="*/ 0 h 9144"/>
              <a:gd name="connsiteX48" fmla="*/ 670298 w 3600456"/>
              <a:gd name="connsiteY48" fmla="*/ 0 h 9144"/>
              <a:gd name="connsiteX49" fmla="*/ 670298 w 3600456"/>
              <a:gd name="connsiteY49" fmla="*/ 9144 h 9144"/>
              <a:gd name="connsiteX50" fmla="*/ 746903 w 3600456"/>
              <a:gd name="connsiteY50" fmla="*/ 9144 h 9144"/>
              <a:gd name="connsiteX51" fmla="*/ 785206 w 3600456"/>
              <a:gd name="connsiteY51" fmla="*/ 9144 h 9144"/>
              <a:gd name="connsiteX52" fmla="*/ 785206 w 3600456"/>
              <a:gd name="connsiteY52" fmla="*/ 0 h 9144"/>
              <a:gd name="connsiteX53" fmla="*/ 746903 w 3600456"/>
              <a:gd name="connsiteY53" fmla="*/ 0 h 9144"/>
              <a:gd name="connsiteX54" fmla="*/ 746903 w 3600456"/>
              <a:gd name="connsiteY54" fmla="*/ 9144 h 9144"/>
              <a:gd name="connsiteX55" fmla="*/ 2815253 w 3600456"/>
              <a:gd name="connsiteY55" fmla="*/ 9144 h 9144"/>
              <a:gd name="connsiteX56" fmla="*/ 2853550 w 3600456"/>
              <a:gd name="connsiteY56" fmla="*/ 9144 h 9144"/>
              <a:gd name="connsiteX57" fmla="*/ 2853550 w 3600456"/>
              <a:gd name="connsiteY57" fmla="*/ 0 h 9144"/>
              <a:gd name="connsiteX58" fmla="*/ 2815253 w 3600456"/>
              <a:gd name="connsiteY58" fmla="*/ 0 h 9144"/>
              <a:gd name="connsiteX59" fmla="*/ 2815253 w 3600456"/>
              <a:gd name="connsiteY59" fmla="*/ 9144 h 9144"/>
              <a:gd name="connsiteX60" fmla="*/ 2891857 w 3600456"/>
              <a:gd name="connsiteY60" fmla="*/ 9144 h 9144"/>
              <a:gd name="connsiteX61" fmla="*/ 2930154 w 3600456"/>
              <a:gd name="connsiteY61" fmla="*/ 9144 h 9144"/>
              <a:gd name="connsiteX62" fmla="*/ 2930154 w 3600456"/>
              <a:gd name="connsiteY62" fmla="*/ 0 h 9144"/>
              <a:gd name="connsiteX63" fmla="*/ 2891857 w 3600456"/>
              <a:gd name="connsiteY63" fmla="*/ 0 h 9144"/>
              <a:gd name="connsiteX64" fmla="*/ 2891857 w 3600456"/>
              <a:gd name="connsiteY64" fmla="*/ 9144 h 9144"/>
              <a:gd name="connsiteX65" fmla="*/ 2968460 w 3600456"/>
              <a:gd name="connsiteY65" fmla="*/ 9144 h 9144"/>
              <a:gd name="connsiteX66" fmla="*/ 3006767 w 3600456"/>
              <a:gd name="connsiteY66" fmla="*/ 9144 h 9144"/>
              <a:gd name="connsiteX67" fmla="*/ 3006767 w 3600456"/>
              <a:gd name="connsiteY67" fmla="*/ 0 h 9144"/>
              <a:gd name="connsiteX68" fmla="*/ 2968460 w 3600456"/>
              <a:gd name="connsiteY68" fmla="*/ 0 h 9144"/>
              <a:gd name="connsiteX69" fmla="*/ 2968460 w 3600456"/>
              <a:gd name="connsiteY69" fmla="*/ 9144 h 9144"/>
              <a:gd name="connsiteX70" fmla="*/ 3045064 w 3600456"/>
              <a:gd name="connsiteY70" fmla="*/ 9144 h 9144"/>
              <a:gd name="connsiteX71" fmla="*/ 3083370 w 3600456"/>
              <a:gd name="connsiteY71" fmla="*/ 9144 h 9144"/>
              <a:gd name="connsiteX72" fmla="*/ 3083370 w 3600456"/>
              <a:gd name="connsiteY72" fmla="*/ 0 h 9144"/>
              <a:gd name="connsiteX73" fmla="*/ 3045064 w 3600456"/>
              <a:gd name="connsiteY73" fmla="*/ 0 h 9144"/>
              <a:gd name="connsiteX74" fmla="*/ 3045064 w 3600456"/>
              <a:gd name="connsiteY74" fmla="*/ 9144 h 9144"/>
              <a:gd name="connsiteX75" fmla="*/ 3121667 w 3600456"/>
              <a:gd name="connsiteY75" fmla="*/ 9144 h 9144"/>
              <a:gd name="connsiteX76" fmla="*/ 3159974 w 3600456"/>
              <a:gd name="connsiteY76" fmla="*/ 9144 h 9144"/>
              <a:gd name="connsiteX77" fmla="*/ 3159974 w 3600456"/>
              <a:gd name="connsiteY77" fmla="*/ 0 h 9144"/>
              <a:gd name="connsiteX78" fmla="*/ 3121667 w 3600456"/>
              <a:gd name="connsiteY78" fmla="*/ 0 h 9144"/>
              <a:gd name="connsiteX79" fmla="*/ 3121667 w 3600456"/>
              <a:gd name="connsiteY79" fmla="*/ 9144 h 9144"/>
              <a:gd name="connsiteX80" fmla="*/ 3198271 w 3600456"/>
              <a:gd name="connsiteY80" fmla="*/ 9144 h 9144"/>
              <a:gd name="connsiteX81" fmla="*/ 3236578 w 3600456"/>
              <a:gd name="connsiteY81" fmla="*/ 9144 h 9144"/>
              <a:gd name="connsiteX82" fmla="*/ 3236578 w 3600456"/>
              <a:gd name="connsiteY82" fmla="*/ 0 h 9144"/>
              <a:gd name="connsiteX83" fmla="*/ 3198271 w 3600456"/>
              <a:gd name="connsiteY83" fmla="*/ 0 h 9144"/>
              <a:gd name="connsiteX84" fmla="*/ 3198271 w 3600456"/>
              <a:gd name="connsiteY84" fmla="*/ 9144 h 9144"/>
              <a:gd name="connsiteX85" fmla="*/ 3274884 w 3600456"/>
              <a:gd name="connsiteY85" fmla="*/ 9144 h 9144"/>
              <a:gd name="connsiteX86" fmla="*/ 3313181 w 3600456"/>
              <a:gd name="connsiteY86" fmla="*/ 9144 h 9144"/>
              <a:gd name="connsiteX87" fmla="*/ 3313181 w 3600456"/>
              <a:gd name="connsiteY87" fmla="*/ 0 h 9144"/>
              <a:gd name="connsiteX88" fmla="*/ 3274884 w 3600456"/>
              <a:gd name="connsiteY88" fmla="*/ 0 h 9144"/>
              <a:gd name="connsiteX89" fmla="*/ 3274884 w 3600456"/>
              <a:gd name="connsiteY89" fmla="*/ 9144 h 9144"/>
              <a:gd name="connsiteX90" fmla="*/ 3351488 w 3600456"/>
              <a:gd name="connsiteY90" fmla="*/ 9144 h 9144"/>
              <a:gd name="connsiteX91" fmla="*/ 3389785 w 3600456"/>
              <a:gd name="connsiteY91" fmla="*/ 9144 h 9144"/>
              <a:gd name="connsiteX92" fmla="*/ 3389785 w 3600456"/>
              <a:gd name="connsiteY92" fmla="*/ 0 h 9144"/>
              <a:gd name="connsiteX93" fmla="*/ 3351488 w 3600456"/>
              <a:gd name="connsiteY93" fmla="*/ 0 h 9144"/>
              <a:gd name="connsiteX94" fmla="*/ 3351488 w 3600456"/>
              <a:gd name="connsiteY94" fmla="*/ 9144 h 9144"/>
              <a:gd name="connsiteX95" fmla="*/ 3428092 w 3600456"/>
              <a:gd name="connsiteY95" fmla="*/ 9144 h 9144"/>
              <a:gd name="connsiteX96" fmla="*/ 3466398 w 3600456"/>
              <a:gd name="connsiteY96" fmla="*/ 9144 h 9144"/>
              <a:gd name="connsiteX97" fmla="*/ 3466398 w 3600456"/>
              <a:gd name="connsiteY97" fmla="*/ 0 h 9144"/>
              <a:gd name="connsiteX98" fmla="*/ 3428092 w 3600456"/>
              <a:gd name="connsiteY98" fmla="*/ 0 h 9144"/>
              <a:gd name="connsiteX99" fmla="*/ 3428092 w 3600456"/>
              <a:gd name="connsiteY99" fmla="*/ 9144 h 9144"/>
              <a:gd name="connsiteX100" fmla="*/ 3504695 w 3600456"/>
              <a:gd name="connsiteY100" fmla="*/ 9144 h 9144"/>
              <a:gd name="connsiteX101" fmla="*/ 3543002 w 3600456"/>
              <a:gd name="connsiteY101" fmla="*/ 9144 h 9144"/>
              <a:gd name="connsiteX102" fmla="*/ 3543002 w 3600456"/>
              <a:gd name="connsiteY102" fmla="*/ 0 h 9144"/>
              <a:gd name="connsiteX103" fmla="*/ 3504695 w 3600456"/>
              <a:gd name="connsiteY103" fmla="*/ 0 h 9144"/>
              <a:gd name="connsiteX104" fmla="*/ 3504695 w 3600456"/>
              <a:gd name="connsiteY104" fmla="*/ 9144 h 9144"/>
              <a:gd name="connsiteX105" fmla="*/ 3581299 w 3600456"/>
              <a:gd name="connsiteY105" fmla="*/ 9144 h 9144"/>
              <a:gd name="connsiteX106" fmla="*/ 3600457 w 3600456"/>
              <a:gd name="connsiteY106" fmla="*/ 9144 h 9144"/>
              <a:gd name="connsiteX107" fmla="*/ 3600457 w 3600456"/>
              <a:gd name="connsiteY107" fmla="*/ 0 h 9144"/>
              <a:gd name="connsiteX108" fmla="*/ 3581299 w 3600456"/>
              <a:gd name="connsiteY108" fmla="*/ 0 h 9144"/>
              <a:gd name="connsiteX109" fmla="*/ 3581299 w 3600456"/>
              <a:gd name="connsiteY109" fmla="*/ 9144 h 9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600456" h="9144">
                <a:moveTo>
                  <a:pt x="0" y="9144"/>
                </a:moveTo>
                <a:lnTo>
                  <a:pt x="19151" y="9144"/>
                </a:lnTo>
                <a:lnTo>
                  <a:pt x="19151" y="0"/>
                </a:lnTo>
                <a:lnTo>
                  <a:pt x="0" y="0"/>
                </a:lnTo>
                <a:lnTo>
                  <a:pt x="0" y="9144"/>
                </a:lnTo>
                <a:close/>
                <a:moveTo>
                  <a:pt x="57454" y="9144"/>
                </a:moveTo>
                <a:lnTo>
                  <a:pt x="95757" y="9144"/>
                </a:lnTo>
                <a:lnTo>
                  <a:pt x="95757" y="0"/>
                </a:lnTo>
                <a:lnTo>
                  <a:pt x="57454" y="0"/>
                </a:lnTo>
                <a:lnTo>
                  <a:pt x="57454" y="9144"/>
                </a:lnTo>
                <a:close/>
                <a:moveTo>
                  <a:pt x="134060" y="9144"/>
                </a:moveTo>
                <a:lnTo>
                  <a:pt x="172362" y="9144"/>
                </a:lnTo>
                <a:lnTo>
                  <a:pt x="172362" y="0"/>
                </a:lnTo>
                <a:lnTo>
                  <a:pt x="134060" y="0"/>
                </a:lnTo>
                <a:lnTo>
                  <a:pt x="134060" y="9144"/>
                </a:lnTo>
                <a:close/>
                <a:moveTo>
                  <a:pt x="210665" y="9144"/>
                </a:moveTo>
                <a:lnTo>
                  <a:pt x="248968" y="9144"/>
                </a:lnTo>
                <a:lnTo>
                  <a:pt x="248968" y="0"/>
                </a:lnTo>
                <a:lnTo>
                  <a:pt x="210665" y="0"/>
                </a:lnTo>
                <a:lnTo>
                  <a:pt x="210665" y="9144"/>
                </a:lnTo>
                <a:close/>
                <a:moveTo>
                  <a:pt x="287271" y="9144"/>
                </a:moveTo>
                <a:lnTo>
                  <a:pt x="325574" y="9144"/>
                </a:lnTo>
                <a:lnTo>
                  <a:pt x="325574" y="0"/>
                </a:lnTo>
                <a:lnTo>
                  <a:pt x="287271" y="0"/>
                </a:lnTo>
                <a:lnTo>
                  <a:pt x="287271" y="9144"/>
                </a:lnTo>
                <a:close/>
                <a:moveTo>
                  <a:pt x="363876" y="9144"/>
                </a:moveTo>
                <a:lnTo>
                  <a:pt x="402179" y="9144"/>
                </a:lnTo>
                <a:lnTo>
                  <a:pt x="402179" y="0"/>
                </a:lnTo>
                <a:lnTo>
                  <a:pt x="363876" y="0"/>
                </a:lnTo>
                <a:lnTo>
                  <a:pt x="363876" y="9144"/>
                </a:lnTo>
                <a:close/>
                <a:moveTo>
                  <a:pt x="440482" y="9144"/>
                </a:moveTo>
                <a:lnTo>
                  <a:pt x="478784" y="9144"/>
                </a:lnTo>
                <a:lnTo>
                  <a:pt x="478784" y="0"/>
                </a:lnTo>
                <a:lnTo>
                  <a:pt x="440482" y="0"/>
                </a:lnTo>
                <a:lnTo>
                  <a:pt x="440482" y="9144"/>
                </a:lnTo>
                <a:close/>
                <a:moveTo>
                  <a:pt x="517087" y="9144"/>
                </a:moveTo>
                <a:lnTo>
                  <a:pt x="555389" y="9144"/>
                </a:lnTo>
                <a:lnTo>
                  <a:pt x="555389" y="0"/>
                </a:lnTo>
                <a:lnTo>
                  <a:pt x="517087" y="0"/>
                </a:lnTo>
                <a:lnTo>
                  <a:pt x="517087" y="9144"/>
                </a:lnTo>
                <a:close/>
                <a:moveTo>
                  <a:pt x="593692" y="9144"/>
                </a:moveTo>
                <a:lnTo>
                  <a:pt x="631995" y="9144"/>
                </a:lnTo>
                <a:lnTo>
                  <a:pt x="631995" y="0"/>
                </a:lnTo>
                <a:lnTo>
                  <a:pt x="593692" y="0"/>
                </a:lnTo>
                <a:lnTo>
                  <a:pt x="593692" y="9144"/>
                </a:lnTo>
                <a:close/>
                <a:moveTo>
                  <a:pt x="670298" y="9144"/>
                </a:moveTo>
                <a:lnTo>
                  <a:pt x="708600" y="9144"/>
                </a:lnTo>
                <a:lnTo>
                  <a:pt x="708600" y="0"/>
                </a:lnTo>
                <a:lnTo>
                  <a:pt x="670298" y="0"/>
                </a:lnTo>
                <a:lnTo>
                  <a:pt x="670298" y="9144"/>
                </a:lnTo>
                <a:close/>
                <a:moveTo>
                  <a:pt x="746903" y="9144"/>
                </a:moveTo>
                <a:lnTo>
                  <a:pt x="785206" y="9144"/>
                </a:lnTo>
                <a:lnTo>
                  <a:pt x="785206" y="0"/>
                </a:lnTo>
                <a:lnTo>
                  <a:pt x="746903" y="0"/>
                </a:lnTo>
                <a:lnTo>
                  <a:pt x="746903" y="9144"/>
                </a:lnTo>
                <a:close/>
                <a:moveTo>
                  <a:pt x="2815253" y="9144"/>
                </a:moveTo>
                <a:lnTo>
                  <a:pt x="2853550" y="9144"/>
                </a:lnTo>
                <a:lnTo>
                  <a:pt x="2853550" y="0"/>
                </a:lnTo>
                <a:lnTo>
                  <a:pt x="2815253" y="0"/>
                </a:lnTo>
                <a:lnTo>
                  <a:pt x="2815253" y="9144"/>
                </a:lnTo>
                <a:close/>
                <a:moveTo>
                  <a:pt x="2891857" y="9144"/>
                </a:moveTo>
                <a:lnTo>
                  <a:pt x="2930154" y="9144"/>
                </a:lnTo>
                <a:lnTo>
                  <a:pt x="2930154" y="0"/>
                </a:lnTo>
                <a:lnTo>
                  <a:pt x="2891857" y="0"/>
                </a:lnTo>
                <a:lnTo>
                  <a:pt x="2891857" y="9144"/>
                </a:lnTo>
                <a:close/>
                <a:moveTo>
                  <a:pt x="2968460" y="9144"/>
                </a:moveTo>
                <a:lnTo>
                  <a:pt x="3006767" y="9144"/>
                </a:lnTo>
                <a:lnTo>
                  <a:pt x="3006767" y="0"/>
                </a:lnTo>
                <a:lnTo>
                  <a:pt x="2968460" y="0"/>
                </a:lnTo>
                <a:lnTo>
                  <a:pt x="2968460" y="9144"/>
                </a:lnTo>
                <a:close/>
                <a:moveTo>
                  <a:pt x="3045064" y="9144"/>
                </a:moveTo>
                <a:lnTo>
                  <a:pt x="3083370" y="9144"/>
                </a:lnTo>
                <a:lnTo>
                  <a:pt x="3083370" y="0"/>
                </a:lnTo>
                <a:lnTo>
                  <a:pt x="3045064" y="0"/>
                </a:lnTo>
                <a:lnTo>
                  <a:pt x="3045064" y="9144"/>
                </a:lnTo>
                <a:close/>
                <a:moveTo>
                  <a:pt x="3121667" y="9144"/>
                </a:moveTo>
                <a:lnTo>
                  <a:pt x="3159974" y="9144"/>
                </a:lnTo>
                <a:lnTo>
                  <a:pt x="3159974" y="0"/>
                </a:lnTo>
                <a:lnTo>
                  <a:pt x="3121667" y="0"/>
                </a:lnTo>
                <a:lnTo>
                  <a:pt x="3121667" y="9144"/>
                </a:lnTo>
                <a:close/>
                <a:moveTo>
                  <a:pt x="3198271" y="9144"/>
                </a:moveTo>
                <a:lnTo>
                  <a:pt x="3236578" y="9144"/>
                </a:lnTo>
                <a:lnTo>
                  <a:pt x="3236578" y="0"/>
                </a:lnTo>
                <a:lnTo>
                  <a:pt x="3198271" y="0"/>
                </a:lnTo>
                <a:lnTo>
                  <a:pt x="3198271" y="9144"/>
                </a:lnTo>
                <a:close/>
                <a:moveTo>
                  <a:pt x="3274884" y="9144"/>
                </a:moveTo>
                <a:lnTo>
                  <a:pt x="3313181" y="9144"/>
                </a:lnTo>
                <a:lnTo>
                  <a:pt x="3313181" y="0"/>
                </a:lnTo>
                <a:lnTo>
                  <a:pt x="3274884" y="0"/>
                </a:lnTo>
                <a:lnTo>
                  <a:pt x="3274884" y="9144"/>
                </a:lnTo>
                <a:close/>
                <a:moveTo>
                  <a:pt x="3351488" y="9144"/>
                </a:moveTo>
                <a:lnTo>
                  <a:pt x="3389785" y="9144"/>
                </a:lnTo>
                <a:lnTo>
                  <a:pt x="3389785" y="0"/>
                </a:lnTo>
                <a:lnTo>
                  <a:pt x="3351488" y="0"/>
                </a:lnTo>
                <a:lnTo>
                  <a:pt x="3351488" y="9144"/>
                </a:lnTo>
                <a:close/>
                <a:moveTo>
                  <a:pt x="3428092" y="9144"/>
                </a:moveTo>
                <a:lnTo>
                  <a:pt x="3466398" y="9144"/>
                </a:lnTo>
                <a:lnTo>
                  <a:pt x="3466398" y="0"/>
                </a:lnTo>
                <a:lnTo>
                  <a:pt x="3428092" y="0"/>
                </a:lnTo>
                <a:lnTo>
                  <a:pt x="3428092" y="9144"/>
                </a:lnTo>
                <a:close/>
                <a:moveTo>
                  <a:pt x="3504695" y="9144"/>
                </a:moveTo>
                <a:lnTo>
                  <a:pt x="3543002" y="9144"/>
                </a:lnTo>
                <a:lnTo>
                  <a:pt x="3543002" y="0"/>
                </a:lnTo>
                <a:lnTo>
                  <a:pt x="3504695" y="0"/>
                </a:lnTo>
                <a:lnTo>
                  <a:pt x="3504695" y="9144"/>
                </a:lnTo>
                <a:close/>
                <a:moveTo>
                  <a:pt x="3581299" y="9144"/>
                </a:moveTo>
                <a:lnTo>
                  <a:pt x="3600457" y="9144"/>
                </a:lnTo>
                <a:lnTo>
                  <a:pt x="3600457" y="0"/>
                </a:lnTo>
                <a:lnTo>
                  <a:pt x="3581299" y="0"/>
                </a:lnTo>
                <a:lnTo>
                  <a:pt x="3581299" y="9144"/>
                </a:lnTo>
                <a:close/>
              </a:path>
            </a:pathLst>
          </a:custGeom>
          <a:solidFill>
            <a:srgbClr val="000000"/>
          </a:solidFill>
          <a:ln w="95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64" name="Image 7" descr="preencoded.png"/>
          <p:cNvSpPr/>
          <p:nvPr/>
        </p:nvSpPr>
        <p:spPr>
          <a:xfrm>
            <a:off x="6489700" y="6121273"/>
            <a:ext cx="2400304" cy="6096"/>
          </a:xfrm>
          <a:custGeom>
            <a:avLst/>
            <a:gdLst>
              <a:gd name="connsiteX0" fmla="*/ 0 w 3600456"/>
              <a:gd name="connsiteY0" fmla="*/ 9144 h 9144"/>
              <a:gd name="connsiteX1" fmla="*/ 19151 w 3600456"/>
              <a:gd name="connsiteY1" fmla="*/ 9144 h 9144"/>
              <a:gd name="connsiteX2" fmla="*/ 19151 w 3600456"/>
              <a:gd name="connsiteY2" fmla="*/ 0 h 9144"/>
              <a:gd name="connsiteX3" fmla="*/ 0 w 3600456"/>
              <a:gd name="connsiteY3" fmla="*/ 0 h 9144"/>
              <a:gd name="connsiteX4" fmla="*/ 0 w 3600456"/>
              <a:gd name="connsiteY4" fmla="*/ 9144 h 9144"/>
              <a:gd name="connsiteX5" fmla="*/ 57454 w 3600456"/>
              <a:gd name="connsiteY5" fmla="*/ 9144 h 9144"/>
              <a:gd name="connsiteX6" fmla="*/ 95757 w 3600456"/>
              <a:gd name="connsiteY6" fmla="*/ 9144 h 9144"/>
              <a:gd name="connsiteX7" fmla="*/ 95757 w 3600456"/>
              <a:gd name="connsiteY7" fmla="*/ 0 h 9144"/>
              <a:gd name="connsiteX8" fmla="*/ 57454 w 3600456"/>
              <a:gd name="connsiteY8" fmla="*/ 0 h 9144"/>
              <a:gd name="connsiteX9" fmla="*/ 57454 w 3600456"/>
              <a:gd name="connsiteY9" fmla="*/ 9144 h 9144"/>
              <a:gd name="connsiteX10" fmla="*/ 134060 w 3600456"/>
              <a:gd name="connsiteY10" fmla="*/ 9144 h 9144"/>
              <a:gd name="connsiteX11" fmla="*/ 172362 w 3600456"/>
              <a:gd name="connsiteY11" fmla="*/ 9144 h 9144"/>
              <a:gd name="connsiteX12" fmla="*/ 172362 w 3600456"/>
              <a:gd name="connsiteY12" fmla="*/ 0 h 9144"/>
              <a:gd name="connsiteX13" fmla="*/ 134060 w 3600456"/>
              <a:gd name="connsiteY13" fmla="*/ 0 h 9144"/>
              <a:gd name="connsiteX14" fmla="*/ 134060 w 3600456"/>
              <a:gd name="connsiteY14" fmla="*/ 9144 h 9144"/>
              <a:gd name="connsiteX15" fmla="*/ 210665 w 3600456"/>
              <a:gd name="connsiteY15" fmla="*/ 9144 h 9144"/>
              <a:gd name="connsiteX16" fmla="*/ 248968 w 3600456"/>
              <a:gd name="connsiteY16" fmla="*/ 9144 h 9144"/>
              <a:gd name="connsiteX17" fmla="*/ 248968 w 3600456"/>
              <a:gd name="connsiteY17" fmla="*/ 0 h 9144"/>
              <a:gd name="connsiteX18" fmla="*/ 210665 w 3600456"/>
              <a:gd name="connsiteY18" fmla="*/ 0 h 9144"/>
              <a:gd name="connsiteX19" fmla="*/ 210665 w 3600456"/>
              <a:gd name="connsiteY19" fmla="*/ 9144 h 9144"/>
              <a:gd name="connsiteX20" fmla="*/ 287271 w 3600456"/>
              <a:gd name="connsiteY20" fmla="*/ 9144 h 9144"/>
              <a:gd name="connsiteX21" fmla="*/ 325574 w 3600456"/>
              <a:gd name="connsiteY21" fmla="*/ 9144 h 9144"/>
              <a:gd name="connsiteX22" fmla="*/ 325574 w 3600456"/>
              <a:gd name="connsiteY22" fmla="*/ 0 h 9144"/>
              <a:gd name="connsiteX23" fmla="*/ 287271 w 3600456"/>
              <a:gd name="connsiteY23" fmla="*/ 0 h 9144"/>
              <a:gd name="connsiteX24" fmla="*/ 287271 w 3600456"/>
              <a:gd name="connsiteY24" fmla="*/ 9144 h 9144"/>
              <a:gd name="connsiteX25" fmla="*/ 363876 w 3600456"/>
              <a:gd name="connsiteY25" fmla="*/ 9144 h 9144"/>
              <a:gd name="connsiteX26" fmla="*/ 402179 w 3600456"/>
              <a:gd name="connsiteY26" fmla="*/ 9144 h 9144"/>
              <a:gd name="connsiteX27" fmla="*/ 402179 w 3600456"/>
              <a:gd name="connsiteY27" fmla="*/ 0 h 9144"/>
              <a:gd name="connsiteX28" fmla="*/ 363876 w 3600456"/>
              <a:gd name="connsiteY28" fmla="*/ 0 h 9144"/>
              <a:gd name="connsiteX29" fmla="*/ 363876 w 3600456"/>
              <a:gd name="connsiteY29" fmla="*/ 9144 h 9144"/>
              <a:gd name="connsiteX30" fmla="*/ 440482 w 3600456"/>
              <a:gd name="connsiteY30" fmla="*/ 9144 h 9144"/>
              <a:gd name="connsiteX31" fmla="*/ 478784 w 3600456"/>
              <a:gd name="connsiteY31" fmla="*/ 9144 h 9144"/>
              <a:gd name="connsiteX32" fmla="*/ 478784 w 3600456"/>
              <a:gd name="connsiteY32" fmla="*/ 0 h 9144"/>
              <a:gd name="connsiteX33" fmla="*/ 440482 w 3600456"/>
              <a:gd name="connsiteY33" fmla="*/ 0 h 9144"/>
              <a:gd name="connsiteX34" fmla="*/ 440482 w 3600456"/>
              <a:gd name="connsiteY34" fmla="*/ 9144 h 9144"/>
              <a:gd name="connsiteX35" fmla="*/ 517087 w 3600456"/>
              <a:gd name="connsiteY35" fmla="*/ 9144 h 9144"/>
              <a:gd name="connsiteX36" fmla="*/ 555389 w 3600456"/>
              <a:gd name="connsiteY36" fmla="*/ 9144 h 9144"/>
              <a:gd name="connsiteX37" fmla="*/ 555389 w 3600456"/>
              <a:gd name="connsiteY37" fmla="*/ 0 h 9144"/>
              <a:gd name="connsiteX38" fmla="*/ 517087 w 3600456"/>
              <a:gd name="connsiteY38" fmla="*/ 0 h 9144"/>
              <a:gd name="connsiteX39" fmla="*/ 517087 w 3600456"/>
              <a:gd name="connsiteY39" fmla="*/ 9144 h 9144"/>
              <a:gd name="connsiteX40" fmla="*/ 593692 w 3600456"/>
              <a:gd name="connsiteY40" fmla="*/ 9144 h 9144"/>
              <a:gd name="connsiteX41" fmla="*/ 631995 w 3600456"/>
              <a:gd name="connsiteY41" fmla="*/ 9144 h 9144"/>
              <a:gd name="connsiteX42" fmla="*/ 631995 w 3600456"/>
              <a:gd name="connsiteY42" fmla="*/ 0 h 9144"/>
              <a:gd name="connsiteX43" fmla="*/ 593692 w 3600456"/>
              <a:gd name="connsiteY43" fmla="*/ 0 h 9144"/>
              <a:gd name="connsiteX44" fmla="*/ 593692 w 3600456"/>
              <a:gd name="connsiteY44" fmla="*/ 9144 h 9144"/>
              <a:gd name="connsiteX45" fmla="*/ 670298 w 3600456"/>
              <a:gd name="connsiteY45" fmla="*/ 9144 h 9144"/>
              <a:gd name="connsiteX46" fmla="*/ 708600 w 3600456"/>
              <a:gd name="connsiteY46" fmla="*/ 9144 h 9144"/>
              <a:gd name="connsiteX47" fmla="*/ 708600 w 3600456"/>
              <a:gd name="connsiteY47" fmla="*/ 0 h 9144"/>
              <a:gd name="connsiteX48" fmla="*/ 670298 w 3600456"/>
              <a:gd name="connsiteY48" fmla="*/ 0 h 9144"/>
              <a:gd name="connsiteX49" fmla="*/ 670298 w 3600456"/>
              <a:gd name="connsiteY49" fmla="*/ 9144 h 9144"/>
              <a:gd name="connsiteX50" fmla="*/ 746903 w 3600456"/>
              <a:gd name="connsiteY50" fmla="*/ 9144 h 9144"/>
              <a:gd name="connsiteX51" fmla="*/ 785206 w 3600456"/>
              <a:gd name="connsiteY51" fmla="*/ 9144 h 9144"/>
              <a:gd name="connsiteX52" fmla="*/ 785206 w 3600456"/>
              <a:gd name="connsiteY52" fmla="*/ 0 h 9144"/>
              <a:gd name="connsiteX53" fmla="*/ 746903 w 3600456"/>
              <a:gd name="connsiteY53" fmla="*/ 0 h 9144"/>
              <a:gd name="connsiteX54" fmla="*/ 746903 w 3600456"/>
              <a:gd name="connsiteY54" fmla="*/ 9144 h 9144"/>
              <a:gd name="connsiteX55" fmla="*/ 2815253 w 3600456"/>
              <a:gd name="connsiteY55" fmla="*/ 9144 h 9144"/>
              <a:gd name="connsiteX56" fmla="*/ 2853550 w 3600456"/>
              <a:gd name="connsiteY56" fmla="*/ 9144 h 9144"/>
              <a:gd name="connsiteX57" fmla="*/ 2853550 w 3600456"/>
              <a:gd name="connsiteY57" fmla="*/ 0 h 9144"/>
              <a:gd name="connsiteX58" fmla="*/ 2815253 w 3600456"/>
              <a:gd name="connsiteY58" fmla="*/ 0 h 9144"/>
              <a:gd name="connsiteX59" fmla="*/ 2815253 w 3600456"/>
              <a:gd name="connsiteY59" fmla="*/ 9144 h 9144"/>
              <a:gd name="connsiteX60" fmla="*/ 2891857 w 3600456"/>
              <a:gd name="connsiteY60" fmla="*/ 9144 h 9144"/>
              <a:gd name="connsiteX61" fmla="*/ 2930154 w 3600456"/>
              <a:gd name="connsiteY61" fmla="*/ 9144 h 9144"/>
              <a:gd name="connsiteX62" fmla="*/ 2930154 w 3600456"/>
              <a:gd name="connsiteY62" fmla="*/ 0 h 9144"/>
              <a:gd name="connsiteX63" fmla="*/ 2891857 w 3600456"/>
              <a:gd name="connsiteY63" fmla="*/ 0 h 9144"/>
              <a:gd name="connsiteX64" fmla="*/ 2891857 w 3600456"/>
              <a:gd name="connsiteY64" fmla="*/ 9144 h 9144"/>
              <a:gd name="connsiteX65" fmla="*/ 2968460 w 3600456"/>
              <a:gd name="connsiteY65" fmla="*/ 9144 h 9144"/>
              <a:gd name="connsiteX66" fmla="*/ 3006767 w 3600456"/>
              <a:gd name="connsiteY66" fmla="*/ 9144 h 9144"/>
              <a:gd name="connsiteX67" fmla="*/ 3006767 w 3600456"/>
              <a:gd name="connsiteY67" fmla="*/ 0 h 9144"/>
              <a:gd name="connsiteX68" fmla="*/ 2968460 w 3600456"/>
              <a:gd name="connsiteY68" fmla="*/ 0 h 9144"/>
              <a:gd name="connsiteX69" fmla="*/ 2968460 w 3600456"/>
              <a:gd name="connsiteY69" fmla="*/ 9144 h 9144"/>
              <a:gd name="connsiteX70" fmla="*/ 3045064 w 3600456"/>
              <a:gd name="connsiteY70" fmla="*/ 9144 h 9144"/>
              <a:gd name="connsiteX71" fmla="*/ 3083370 w 3600456"/>
              <a:gd name="connsiteY71" fmla="*/ 9144 h 9144"/>
              <a:gd name="connsiteX72" fmla="*/ 3083370 w 3600456"/>
              <a:gd name="connsiteY72" fmla="*/ 0 h 9144"/>
              <a:gd name="connsiteX73" fmla="*/ 3045064 w 3600456"/>
              <a:gd name="connsiteY73" fmla="*/ 0 h 9144"/>
              <a:gd name="connsiteX74" fmla="*/ 3045064 w 3600456"/>
              <a:gd name="connsiteY74" fmla="*/ 9144 h 9144"/>
              <a:gd name="connsiteX75" fmla="*/ 3121667 w 3600456"/>
              <a:gd name="connsiteY75" fmla="*/ 9144 h 9144"/>
              <a:gd name="connsiteX76" fmla="*/ 3159974 w 3600456"/>
              <a:gd name="connsiteY76" fmla="*/ 9144 h 9144"/>
              <a:gd name="connsiteX77" fmla="*/ 3159974 w 3600456"/>
              <a:gd name="connsiteY77" fmla="*/ 0 h 9144"/>
              <a:gd name="connsiteX78" fmla="*/ 3121667 w 3600456"/>
              <a:gd name="connsiteY78" fmla="*/ 0 h 9144"/>
              <a:gd name="connsiteX79" fmla="*/ 3121667 w 3600456"/>
              <a:gd name="connsiteY79" fmla="*/ 9144 h 9144"/>
              <a:gd name="connsiteX80" fmla="*/ 3198271 w 3600456"/>
              <a:gd name="connsiteY80" fmla="*/ 9144 h 9144"/>
              <a:gd name="connsiteX81" fmla="*/ 3236578 w 3600456"/>
              <a:gd name="connsiteY81" fmla="*/ 9144 h 9144"/>
              <a:gd name="connsiteX82" fmla="*/ 3236578 w 3600456"/>
              <a:gd name="connsiteY82" fmla="*/ 0 h 9144"/>
              <a:gd name="connsiteX83" fmla="*/ 3198271 w 3600456"/>
              <a:gd name="connsiteY83" fmla="*/ 0 h 9144"/>
              <a:gd name="connsiteX84" fmla="*/ 3198271 w 3600456"/>
              <a:gd name="connsiteY84" fmla="*/ 9144 h 9144"/>
              <a:gd name="connsiteX85" fmla="*/ 3274884 w 3600456"/>
              <a:gd name="connsiteY85" fmla="*/ 9144 h 9144"/>
              <a:gd name="connsiteX86" fmla="*/ 3313181 w 3600456"/>
              <a:gd name="connsiteY86" fmla="*/ 9144 h 9144"/>
              <a:gd name="connsiteX87" fmla="*/ 3313181 w 3600456"/>
              <a:gd name="connsiteY87" fmla="*/ 0 h 9144"/>
              <a:gd name="connsiteX88" fmla="*/ 3274884 w 3600456"/>
              <a:gd name="connsiteY88" fmla="*/ 0 h 9144"/>
              <a:gd name="connsiteX89" fmla="*/ 3274884 w 3600456"/>
              <a:gd name="connsiteY89" fmla="*/ 9144 h 9144"/>
              <a:gd name="connsiteX90" fmla="*/ 3351488 w 3600456"/>
              <a:gd name="connsiteY90" fmla="*/ 9144 h 9144"/>
              <a:gd name="connsiteX91" fmla="*/ 3389785 w 3600456"/>
              <a:gd name="connsiteY91" fmla="*/ 9144 h 9144"/>
              <a:gd name="connsiteX92" fmla="*/ 3389785 w 3600456"/>
              <a:gd name="connsiteY92" fmla="*/ 0 h 9144"/>
              <a:gd name="connsiteX93" fmla="*/ 3351488 w 3600456"/>
              <a:gd name="connsiteY93" fmla="*/ 0 h 9144"/>
              <a:gd name="connsiteX94" fmla="*/ 3351488 w 3600456"/>
              <a:gd name="connsiteY94" fmla="*/ 9144 h 9144"/>
              <a:gd name="connsiteX95" fmla="*/ 3428092 w 3600456"/>
              <a:gd name="connsiteY95" fmla="*/ 9144 h 9144"/>
              <a:gd name="connsiteX96" fmla="*/ 3466398 w 3600456"/>
              <a:gd name="connsiteY96" fmla="*/ 9144 h 9144"/>
              <a:gd name="connsiteX97" fmla="*/ 3466398 w 3600456"/>
              <a:gd name="connsiteY97" fmla="*/ 0 h 9144"/>
              <a:gd name="connsiteX98" fmla="*/ 3428092 w 3600456"/>
              <a:gd name="connsiteY98" fmla="*/ 0 h 9144"/>
              <a:gd name="connsiteX99" fmla="*/ 3428092 w 3600456"/>
              <a:gd name="connsiteY99" fmla="*/ 9144 h 9144"/>
              <a:gd name="connsiteX100" fmla="*/ 3504695 w 3600456"/>
              <a:gd name="connsiteY100" fmla="*/ 9144 h 9144"/>
              <a:gd name="connsiteX101" fmla="*/ 3543002 w 3600456"/>
              <a:gd name="connsiteY101" fmla="*/ 9144 h 9144"/>
              <a:gd name="connsiteX102" fmla="*/ 3543002 w 3600456"/>
              <a:gd name="connsiteY102" fmla="*/ 0 h 9144"/>
              <a:gd name="connsiteX103" fmla="*/ 3504695 w 3600456"/>
              <a:gd name="connsiteY103" fmla="*/ 0 h 9144"/>
              <a:gd name="connsiteX104" fmla="*/ 3504695 w 3600456"/>
              <a:gd name="connsiteY104" fmla="*/ 9144 h 9144"/>
              <a:gd name="connsiteX105" fmla="*/ 3581299 w 3600456"/>
              <a:gd name="connsiteY105" fmla="*/ 9144 h 9144"/>
              <a:gd name="connsiteX106" fmla="*/ 3600457 w 3600456"/>
              <a:gd name="connsiteY106" fmla="*/ 9144 h 9144"/>
              <a:gd name="connsiteX107" fmla="*/ 3600457 w 3600456"/>
              <a:gd name="connsiteY107" fmla="*/ 0 h 9144"/>
              <a:gd name="connsiteX108" fmla="*/ 3581299 w 3600456"/>
              <a:gd name="connsiteY108" fmla="*/ 0 h 9144"/>
              <a:gd name="connsiteX109" fmla="*/ 3581299 w 3600456"/>
              <a:gd name="connsiteY109" fmla="*/ 9144 h 9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600456" h="9144">
                <a:moveTo>
                  <a:pt x="0" y="9144"/>
                </a:moveTo>
                <a:lnTo>
                  <a:pt x="19151" y="9144"/>
                </a:lnTo>
                <a:lnTo>
                  <a:pt x="19151" y="0"/>
                </a:lnTo>
                <a:lnTo>
                  <a:pt x="0" y="0"/>
                </a:lnTo>
                <a:lnTo>
                  <a:pt x="0" y="9144"/>
                </a:lnTo>
                <a:close/>
                <a:moveTo>
                  <a:pt x="57454" y="9144"/>
                </a:moveTo>
                <a:lnTo>
                  <a:pt x="95757" y="9144"/>
                </a:lnTo>
                <a:lnTo>
                  <a:pt x="95757" y="0"/>
                </a:lnTo>
                <a:lnTo>
                  <a:pt x="57454" y="0"/>
                </a:lnTo>
                <a:lnTo>
                  <a:pt x="57454" y="9144"/>
                </a:lnTo>
                <a:close/>
                <a:moveTo>
                  <a:pt x="134060" y="9144"/>
                </a:moveTo>
                <a:lnTo>
                  <a:pt x="172362" y="9144"/>
                </a:lnTo>
                <a:lnTo>
                  <a:pt x="172362" y="0"/>
                </a:lnTo>
                <a:lnTo>
                  <a:pt x="134060" y="0"/>
                </a:lnTo>
                <a:lnTo>
                  <a:pt x="134060" y="9144"/>
                </a:lnTo>
                <a:close/>
                <a:moveTo>
                  <a:pt x="210665" y="9144"/>
                </a:moveTo>
                <a:lnTo>
                  <a:pt x="248968" y="9144"/>
                </a:lnTo>
                <a:lnTo>
                  <a:pt x="248968" y="0"/>
                </a:lnTo>
                <a:lnTo>
                  <a:pt x="210665" y="0"/>
                </a:lnTo>
                <a:lnTo>
                  <a:pt x="210665" y="9144"/>
                </a:lnTo>
                <a:close/>
                <a:moveTo>
                  <a:pt x="287271" y="9144"/>
                </a:moveTo>
                <a:lnTo>
                  <a:pt x="325574" y="9144"/>
                </a:lnTo>
                <a:lnTo>
                  <a:pt x="325574" y="0"/>
                </a:lnTo>
                <a:lnTo>
                  <a:pt x="287271" y="0"/>
                </a:lnTo>
                <a:lnTo>
                  <a:pt x="287271" y="9144"/>
                </a:lnTo>
                <a:close/>
                <a:moveTo>
                  <a:pt x="363876" y="9144"/>
                </a:moveTo>
                <a:lnTo>
                  <a:pt x="402179" y="9144"/>
                </a:lnTo>
                <a:lnTo>
                  <a:pt x="402179" y="0"/>
                </a:lnTo>
                <a:lnTo>
                  <a:pt x="363876" y="0"/>
                </a:lnTo>
                <a:lnTo>
                  <a:pt x="363876" y="9144"/>
                </a:lnTo>
                <a:close/>
                <a:moveTo>
                  <a:pt x="440482" y="9144"/>
                </a:moveTo>
                <a:lnTo>
                  <a:pt x="478784" y="9144"/>
                </a:lnTo>
                <a:lnTo>
                  <a:pt x="478784" y="0"/>
                </a:lnTo>
                <a:lnTo>
                  <a:pt x="440482" y="0"/>
                </a:lnTo>
                <a:lnTo>
                  <a:pt x="440482" y="9144"/>
                </a:lnTo>
                <a:close/>
                <a:moveTo>
                  <a:pt x="517087" y="9144"/>
                </a:moveTo>
                <a:lnTo>
                  <a:pt x="555389" y="9144"/>
                </a:lnTo>
                <a:lnTo>
                  <a:pt x="555389" y="0"/>
                </a:lnTo>
                <a:lnTo>
                  <a:pt x="517087" y="0"/>
                </a:lnTo>
                <a:lnTo>
                  <a:pt x="517087" y="9144"/>
                </a:lnTo>
                <a:close/>
                <a:moveTo>
                  <a:pt x="593692" y="9144"/>
                </a:moveTo>
                <a:lnTo>
                  <a:pt x="631995" y="9144"/>
                </a:lnTo>
                <a:lnTo>
                  <a:pt x="631995" y="0"/>
                </a:lnTo>
                <a:lnTo>
                  <a:pt x="593692" y="0"/>
                </a:lnTo>
                <a:lnTo>
                  <a:pt x="593692" y="9144"/>
                </a:lnTo>
                <a:close/>
                <a:moveTo>
                  <a:pt x="670298" y="9144"/>
                </a:moveTo>
                <a:lnTo>
                  <a:pt x="708600" y="9144"/>
                </a:lnTo>
                <a:lnTo>
                  <a:pt x="708600" y="0"/>
                </a:lnTo>
                <a:lnTo>
                  <a:pt x="670298" y="0"/>
                </a:lnTo>
                <a:lnTo>
                  <a:pt x="670298" y="9144"/>
                </a:lnTo>
                <a:close/>
                <a:moveTo>
                  <a:pt x="746903" y="9144"/>
                </a:moveTo>
                <a:lnTo>
                  <a:pt x="785206" y="9144"/>
                </a:lnTo>
                <a:lnTo>
                  <a:pt x="785206" y="0"/>
                </a:lnTo>
                <a:lnTo>
                  <a:pt x="746903" y="0"/>
                </a:lnTo>
                <a:lnTo>
                  <a:pt x="746903" y="9144"/>
                </a:lnTo>
                <a:close/>
                <a:moveTo>
                  <a:pt x="2815253" y="9144"/>
                </a:moveTo>
                <a:lnTo>
                  <a:pt x="2853550" y="9144"/>
                </a:lnTo>
                <a:lnTo>
                  <a:pt x="2853550" y="0"/>
                </a:lnTo>
                <a:lnTo>
                  <a:pt x="2815253" y="0"/>
                </a:lnTo>
                <a:lnTo>
                  <a:pt x="2815253" y="9144"/>
                </a:lnTo>
                <a:close/>
                <a:moveTo>
                  <a:pt x="2891857" y="9144"/>
                </a:moveTo>
                <a:lnTo>
                  <a:pt x="2930154" y="9144"/>
                </a:lnTo>
                <a:lnTo>
                  <a:pt x="2930154" y="0"/>
                </a:lnTo>
                <a:lnTo>
                  <a:pt x="2891857" y="0"/>
                </a:lnTo>
                <a:lnTo>
                  <a:pt x="2891857" y="9144"/>
                </a:lnTo>
                <a:close/>
                <a:moveTo>
                  <a:pt x="2968460" y="9144"/>
                </a:moveTo>
                <a:lnTo>
                  <a:pt x="3006767" y="9144"/>
                </a:lnTo>
                <a:lnTo>
                  <a:pt x="3006767" y="0"/>
                </a:lnTo>
                <a:lnTo>
                  <a:pt x="2968460" y="0"/>
                </a:lnTo>
                <a:lnTo>
                  <a:pt x="2968460" y="9144"/>
                </a:lnTo>
                <a:close/>
                <a:moveTo>
                  <a:pt x="3045064" y="9144"/>
                </a:moveTo>
                <a:lnTo>
                  <a:pt x="3083370" y="9144"/>
                </a:lnTo>
                <a:lnTo>
                  <a:pt x="3083370" y="0"/>
                </a:lnTo>
                <a:lnTo>
                  <a:pt x="3045064" y="0"/>
                </a:lnTo>
                <a:lnTo>
                  <a:pt x="3045064" y="9144"/>
                </a:lnTo>
                <a:close/>
                <a:moveTo>
                  <a:pt x="3121667" y="9144"/>
                </a:moveTo>
                <a:lnTo>
                  <a:pt x="3159974" y="9144"/>
                </a:lnTo>
                <a:lnTo>
                  <a:pt x="3159974" y="0"/>
                </a:lnTo>
                <a:lnTo>
                  <a:pt x="3121667" y="0"/>
                </a:lnTo>
                <a:lnTo>
                  <a:pt x="3121667" y="9144"/>
                </a:lnTo>
                <a:close/>
                <a:moveTo>
                  <a:pt x="3198271" y="9144"/>
                </a:moveTo>
                <a:lnTo>
                  <a:pt x="3236578" y="9144"/>
                </a:lnTo>
                <a:lnTo>
                  <a:pt x="3236578" y="0"/>
                </a:lnTo>
                <a:lnTo>
                  <a:pt x="3198271" y="0"/>
                </a:lnTo>
                <a:lnTo>
                  <a:pt x="3198271" y="9144"/>
                </a:lnTo>
                <a:close/>
                <a:moveTo>
                  <a:pt x="3274884" y="9144"/>
                </a:moveTo>
                <a:lnTo>
                  <a:pt x="3313181" y="9144"/>
                </a:lnTo>
                <a:lnTo>
                  <a:pt x="3313181" y="0"/>
                </a:lnTo>
                <a:lnTo>
                  <a:pt x="3274884" y="0"/>
                </a:lnTo>
                <a:lnTo>
                  <a:pt x="3274884" y="9144"/>
                </a:lnTo>
                <a:close/>
                <a:moveTo>
                  <a:pt x="3351488" y="9144"/>
                </a:moveTo>
                <a:lnTo>
                  <a:pt x="3389785" y="9144"/>
                </a:lnTo>
                <a:lnTo>
                  <a:pt x="3389785" y="0"/>
                </a:lnTo>
                <a:lnTo>
                  <a:pt x="3351488" y="0"/>
                </a:lnTo>
                <a:lnTo>
                  <a:pt x="3351488" y="9144"/>
                </a:lnTo>
                <a:close/>
                <a:moveTo>
                  <a:pt x="3428092" y="9144"/>
                </a:moveTo>
                <a:lnTo>
                  <a:pt x="3466398" y="9144"/>
                </a:lnTo>
                <a:lnTo>
                  <a:pt x="3466398" y="0"/>
                </a:lnTo>
                <a:lnTo>
                  <a:pt x="3428092" y="0"/>
                </a:lnTo>
                <a:lnTo>
                  <a:pt x="3428092" y="9144"/>
                </a:lnTo>
                <a:close/>
                <a:moveTo>
                  <a:pt x="3504695" y="9144"/>
                </a:moveTo>
                <a:lnTo>
                  <a:pt x="3543002" y="9144"/>
                </a:lnTo>
                <a:lnTo>
                  <a:pt x="3543002" y="0"/>
                </a:lnTo>
                <a:lnTo>
                  <a:pt x="3504695" y="0"/>
                </a:lnTo>
                <a:lnTo>
                  <a:pt x="3504695" y="9144"/>
                </a:lnTo>
                <a:close/>
                <a:moveTo>
                  <a:pt x="3581299" y="9144"/>
                </a:moveTo>
                <a:lnTo>
                  <a:pt x="3600457" y="9144"/>
                </a:lnTo>
                <a:lnTo>
                  <a:pt x="3600457" y="0"/>
                </a:lnTo>
                <a:lnTo>
                  <a:pt x="3581299" y="0"/>
                </a:lnTo>
                <a:lnTo>
                  <a:pt x="3581299" y="9144"/>
                </a:lnTo>
                <a:close/>
              </a:path>
            </a:pathLst>
          </a:custGeom>
          <a:solidFill>
            <a:srgbClr val="000000"/>
          </a:solidFill>
          <a:ln w="95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60" name="Image 8" descr="preencoded.png"/>
          <p:cNvSpPr/>
          <p:nvPr/>
        </p:nvSpPr>
        <p:spPr>
          <a:xfrm>
            <a:off x="6013450" y="2324100"/>
            <a:ext cx="6350" cy="3467100"/>
          </a:xfrm>
          <a:custGeom>
            <a:avLst/>
            <a:gdLst>
              <a:gd name="connsiteX0" fmla="*/ 0 w 9525"/>
              <a:gd name="connsiteY0" fmla="*/ 0 h 5200650"/>
              <a:gd name="connsiteX1" fmla="*/ 0 w 9525"/>
              <a:gd name="connsiteY1" fmla="*/ 5200650 h 520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5200650">
                <a:moveTo>
                  <a:pt x="0" y="0"/>
                </a:moveTo>
                <a:lnTo>
                  <a:pt x="0" y="5200650"/>
                </a:lnTo>
              </a:path>
            </a:pathLst>
          </a:custGeom>
          <a:noFill/>
          <a:ln w="19050" cap="flat">
            <a:gradFill>
              <a:gsLst>
                <a:gs pos="0">
                  <a:srgbClr val="000000"/>
                </a:gs>
                <a:gs pos="25000">
                  <a:srgbClr val="000000">
                    <a:alpha val="49804"/>
                  </a:srgbClr>
                </a:gs>
                <a:gs pos="5000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</a:gra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8" name="任意形状 57">
            <a:extLst>
              <a:ext uri="{FF2B5EF4-FFF2-40B4-BE49-F238E27FC236}">
                <a16:creationId xmlns:a16="http://schemas.microsoft.com/office/drawing/2014/main" id="{35D70BA5-DBE3-7EDA-C39D-3FE3E118F983}"/>
              </a:ext>
            </a:extLst>
          </p:cNvPr>
          <p:cNvSpPr/>
          <p:nvPr/>
        </p:nvSpPr>
        <p:spPr>
          <a:xfrm>
            <a:off x="9366249" y="2324100"/>
            <a:ext cx="0" cy="215900"/>
          </a:xfrm>
          <a:custGeom>
            <a:avLst/>
            <a:gdLst>
              <a:gd name="connsiteX0" fmla="*/ 0 w 0"/>
              <a:gd name="connsiteY0" fmla="*/ 0 h 323850"/>
              <a:gd name="connsiteX1" fmla="*/ 0 w 0"/>
              <a:gd name="connsiteY1" fmla="*/ 32385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23850">
                <a:moveTo>
                  <a:pt x="0" y="0"/>
                </a:moveTo>
                <a:lnTo>
                  <a:pt x="0" y="323850"/>
                </a:lnTo>
              </a:path>
            </a:pathLst>
          </a:custGeom>
          <a:noFill/>
          <a:ln w="19050" cap="flat">
            <a:solidFill>
              <a:srgbClr val="000000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9" name="任意形状 58">
            <a:extLst>
              <a:ext uri="{FF2B5EF4-FFF2-40B4-BE49-F238E27FC236}">
                <a16:creationId xmlns:a16="http://schemas.microsoft.com/office/drawing/2014/main" id="{7DE75A4B-9628-8410-7898-42D0EA4F3050}"/>
              </a:ext>
            </a:extLst>
          </p:cNvPr>
          <p:cNvSpPr/>
          <p:nvPr/>
        </p:nvSpPr>
        <p:spPr>
          <a:xfrm>
            <a:off x="9366249" y="5651500"/>
            <a:ext cx="0" cy="215900"/>
          </a:xfrm>
          <a:custGeom>
            <a:avLst/>
            <a:gdLst>
              <a:gd name="connsiteX0" fmla="*/ 0 w 0"/>
              <a:gd name="connsiteY0" fmla="*/ 0 h 323850"/>
              <a:gd name="connsiteX1" fmla="*/ 0 w 0"/>
              <a:gd name="connsiteY1" fmla="*/ 32385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23850">
                <a:moveTo>
                  <a:pt x="0" y="0"/>
                </a:moveTo>
                <a:lnTo>
                  <a:pt x="0" y="323850"/>
                </a:lnTo>
              </a:path>
            </a:pathLst>
          </a:custGeom>
          <a:noFill/>
          <a:ln w="19050" cap="flat">
            <a:solidFill>
              <a:srgbClr val="000000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5" name="任意形状 54">
            <a:extLst>
              <a:ext uri="{FF2B5EF4-FFF2-40B4-BE49-F238E27FC236}">
                <a16:creationId xmlns:a16="http://schemas.microsoft.com/office/drawing/2014/main" id="{9F5C1D5E-7C07-7465-9294-2375A83CB3AD}"/>
              </a:ext>
            </a:extLst>
          </p:cNvPr>
          <p:cNvSpPr/>
          <p:nvPr/>
        </p:nvSpPr>
        <p:spPr>
          <a:xfrm>
            <a:off x="2552699" y="2324100"/>
            <a:ext cx="0" cy="215900"/>
          </a:xfrm>
          <a:custGeom>
            <a:avLst/>
            <a:gdLst>
              <a:gd name="connsiteX0" fmla="*/ 0 w 0"/>
              <a:gd name="connsiteY0" fmla="*/ 0 h 323850"/>
              <a:gd name="connsiteX1" fmla="*/ 0 w 0"/>
              <a:gd name="connsiteY1" fmla="*/ 32385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23850">
                <a:moveTo>
                  <a:pt x="0" y="0"/>
                </a:moveTo>
                <a:lnTo>
                  <a:pt x="0" y="323850"/>
                </a:lnTo>
              </a:path>
            </a:pathLst>
          </a:custGeom>
          <a:noFill/>
          <a:ln w="19050" cap="flat">
            <a:solidFill>
              <a:srgbClr val="000000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6" name="任意形状 55">
            <a:extLst>
              <a:ext uri="{FF2B5EF4-FFF2-40B4-BE49-F238E27FC236}">
                <a16:creationId xmlns:a16="http://schemas.microsoft.com/office/drawing/2014/main" id="{21825066-161C-4C9A-9CFB-1D4914C93030}"/>
              </a:ext>
            </a:extLst>
          </p:cNvPr>
          <p:cNvSpPr/>
          <p:nvPr/>
        </p:nvSpPr>
        <p:spPr>
          <a:xfrm>
            <a:off x="2552699" y="5651500"/>
            <a:ext cx="0" cy="215900"/>
          </a:xfrm>
          <a:custGeom>
            <a:avLst/>
            <a:gdLst>
              <a:gd name="connsiteX0" fmla="*/ 0 w 0"/>
              <a:gd name="connsiteY0" fmla="*/ 0 h 323850"/>
              <a:gd name="connsiteX1" fmla="*/ 0 w 0"/>
              <a:gd name="connsiteY1" fmla="*/ 32385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23850">
                <a:moveTo>
                  <a:pt x="0" y="0"/>
                </a:moveTo>
                <a:lnTo>
                  <a:pt x="0" y="323850"/>
                </a:lnTo>
              </a:path>
            </a:pathLst>
          </a:custGeom>
          <a:noFill/>
          <a:ln w="19050" cap="flat">
            <a:solidFill>
              <a:srgbClr val="000000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2" name="Image 11" descr="preencoded.png"/>
          <p:cNvSpPr/>
          <p:nvPr/>
        </p:nvSpPr>
        <p:spPr>
          <a:xfrm>
            <a:off x="1473200" y="4089400"/>
            <a:ext cx="9074150" cy="5024"/>
          </a:xfrm>
          <a:custGeom>
            <a:avLst/>
            <a:gdLst>
              <a:gd name="connsiteX0" fmla="*/ 0 w 13611225"/>
              <a:gd name="connsiteY0" fmla="*/ 0 h 7536"/>
              <a:gd name="connsiteX1" fmla="*/ 13611225 w 13611225"/>
              <a:gd name="connsiteY1" fmla="*/ 0 h 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11225" h="7536">
                <a:moveTo>
                  <a:pt x="0" y="0"/>
                </a:moveTo>
                <a:lnTo>
                  <a:pt x="13611225" y="0"/>
                </a:lnTo>
              </a:path>
            </a:pathLst>
          </a:custGeom>
          <a:noFill/>
          <a:ln w="15074" cap="flat">
            <a:gradFill>
              <a:gsLst>
                <a:gs pos="0">
                  <a:srgbClr val="172350"/>
                </a:gs>
                <a:gs pos="25781">
                  <a:srgbClr val="172350">
                    <a:alpha val="49804"/>
                  </a:srgbClr>
                </a:gs>
                <a:gs pos="51563">
                  <a:srgbClr val="172350">
                    <a:alpha val="0"/>
                  </a:srgbClr>
                </a:gs>
                <a:gs pos="100000">
                  <a:srgbClr val="172350"/>
                </a:gs>
              </a:gsLst>
              <a:lin ang="10800000" scaled="1"/>
            </a:gradFill>
            <a:custDash>
              <a:ds d="474750" sp="474750"/>
            </a:custDash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65" name="Image 12" descr="preencoded.png"/>
          <p:cNvSpPr/>
          <p:nvPr/>
        </p:nvSpPr>
        <p:spPr>
          <a:xfrm>
            <a:off x="10479087" y="4023834"/>
            <a:ext cx="100012" cy="137481"/>
          </a:xfrm>
          <a:custGeom>
            <a:avLst/>
            <a:gdLst>
              <a:gd name="connsiteX0" fmla="*/ 150019 w 150018"/>
              <a:gd name="connsiteY0" fmla="*/ 103111 h 206222"/>
              <a:gd name="connsiteX1" fmla="*/ 0 w 150018"/>
              <a:gd name="connsiteY1" fmla="*/ 206222 h 206222"/>
              <a:gd name="connsiteX2" fmla="*/ 0 w 150018"/>
              <a:gd name="connsiteY2" fmla="*/ 0 h 206222"/>
              <a:gd name="connsiteX3" fmla="*/ 150019 w 150018"/>
              <a:gd name="connsiteY3" fmla="*/ 103111 h 206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018" h="206222">
                <a:moveTo>
                  <a:pt x="150019" y="103111"/>
                </a:moveTo>
                <a:lnTo>
                  <a:pt x="0" y="206222"/>
                </a:lnTo>
                <a:lnTo>
                  <a:pt x="0" y="0"/>
                </a:lnTo>
                <a:lnTo>
                  <a:pt x="150019" y="103111"/>
                </a:lnTo>
                <a:close/>
              </a:path>
            </a:pathLst>
          </a:custGeom>
          <a:solidFill>
            <a:srgbClr val="17235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66" name="Image 13" descr="preencoded.png"/>
          <p:cNvSpPr/>
          <p:nvPr/>
        </p:nvSpPr>
        <p:spPr>
          <a:xfrm>
            <a:off x="5403850" y="1974287"/>
            <a:ext cx="57150" cy="74820"/>
          </a:xfrm>
          <a:custGeom>
            <a:avLst/>
            <a:gdLst>
              <a:gd name="connsiteX0" fmla="*/ 85725 w 85725"/>
              <a:gd name="connsiteY0" fmla="*/ 56115 h 112230"/>
              <a:gd name="connsiteX1" fmla="*/ 0 w 85725"/>
              <a:gd name="connsiteY1" fmla="*/ 112231 h 112230"/>
              <a:gd name="connsiteX2" fmla="*/ 0 w 85725"/>
              <a:gd name="connsiteY2" fmla="*/ 0 h 112230"/>
              <a:gd name="connsiteX3" fmla="*/ 85725 w 85725"/>
              <a:gd name="connsiteY3" fmla="*/ 56115 h 11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725" h="112230">
                <a:moveTo>
                  <a:pt x="85725" y="56115"/>
                </a:moveTo>
                <a:lnTo>
                  <a:pt x="0" y="112231"/>
                </a:lnTo>
                <a:lnTo>
                  <a:pt x="0" y="0"/>
                </a:lnTo>
                <a:lnTo>
                  <a:pt x="85725" y="56115"/>
                </a:lnTo>
                <a:close/>
              </a:path>
            </a:pathLst>
          </a:custGeom>
          <a:solidFill>
            <a:srgbClr val="17235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67" name="Image 14" descr="preencoded.png"/>
          <p:cNvSpPr/>
          <p:nvPr/>
        </p:nvSpPr>
        <p:spPr>
          <a:xfrm>
            <a:off x="5403850" y="6089087"/>
            <a:ext cx="57150" cy="74820"/>
          </a:xfrm>
          <a:custGeom>
            <a:avLst/>
            <a:gdLst>
              <a:gd name="connsiteX0" fmla="*/ 85725 w 85725"/>
              <a:gd name="connsiteY0" fmla="*/ 56115 h 112230"/>
              <a:gd name="connsiteX1" fmla="*/ 0 w 85725"/>
              <a:gd name="connsiteY1" fmla="*/ 112231 h 112230"/>
              <a:gd name="connsiteX2" fmla="*/ 0 w 85725"/>
              <a:gd name="connsiteY2" fmla="*/ 0 h 112230"/>
              <a:gd name="connsiteX3" fmla="*/ 85725 w 85725"/>
              <a:gd name="connsiteY3" fmla="*/ 56115 h 11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725" h="112230">
                <a:moveTo>
                  <a:pt x="85725" y="56115"/>
                </a:moveTo>
                <a:lnTo>
                  <a:pt x="0" y="112231"/>
                </a:lnTo>
                <a:lnTo>
                  <a:pt x="0" y="0"/>
                </a:lnTo>
                <a:lnTo>
                  <a:pt x="85725" y="56115"/>
                </a:lnTo>
                <a:close/>
              </a:path>
            </a:pathLst>
          </a:custGeom>
          <a:solidFill>
            <a:srgbClr val="17235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68" name="Image 15" descr="preencoded.png"/>
          <p:cNvSpPr/>
          <p:nvPr/>
        </p:nvSpPr>
        <p:spPr>
          <a:xfrm>
            <a:off x="8877300" y="1974287"/>
            <a:ext cx="57150" cy="74820"/>
          </a:xfrm>
          <a:custGeom>
            <a:avLst/>
            <a:gdLst>
              <a:gd name="connsiteX0" fmla="*/ 85725 w 85725"/>
              <a:gd name="connsiteY0" fmla="*/ 56115 h 112230"/>
              <a:gd name="connsiteX1" fmla="*/ 0 w 85725"/>
              <a:gd name="connsiteY1" fmla="*/ 112231 h 112230"/>
              <a:gd name="connsiteX2" fmla="*/ 0 w 85725"/>
              <a:gd name="connsiteY2" fmla="*/ 0 h 112230"/>
              <a:gd name="connsiteX3" fmla="*/ 85725 w 85725"/>
              <a:gd name="connsiteY3" fmla="*/ 56115 h 11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725" h="112230">
                <a:moveTo>
                  <a:pt x="85725" y="56115"/>
                </a:moveTo>
                <a:lnTo>
                  <a:pt x="0" y="112231"/>
                </a:lnTo>
                <a:lnTo>
                  <a:pt x="0" y="0"/>
                </a:lnTo>
                <a:lnTo>
                  <a:pt x="85725" y="56115"/>
                </a:lnTo>
                <a:close/>
              </a:path>
            </a:pathLst>
          </a:custGeom>
          <a:solidFill>
            <a:srgbClr val="17235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69" name="Image 16" descr="preencoded.png"/>
          <p:cNvSpPr/>
          <p:nvPr/>
        </p:nvSpPr>
        <p:spPr>
          <a:xfrm>
            <a:off x="8877300" y="6089087"/>
            <a:ext cx="57150" cy="74820"/>
          </a:xfrm>
          <a:custGeom>
            <a:avLst/>
            <a:gdLst>
              <a:gd name="connsiteX0" fmla="*/ 85725 w 85725"/>
              <a:gd name="connsiteY0" fmla="*/ 56115 h 112230"/>
              <a:gd name="connsiteX1" fmla="*/ 0 w 85725"/>
              <a:gd name="connsiteY1" fmla="*/ 112231 h 112230"/>
              <a:gd name="connsiteX2" fmla="*/ 0 w 85725"/>
              <a:gd name="connsiteY2" fmla="*/ 0 h 112230"/>
              <a:gd name="connsiteX3" fmla="*/ 85725 w 85725"/>
              <a:gd name="connsiteY3" fmla="*/ 56115 h 11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725" h="112230">
                <a:moveTo>
                  <a:pt x="85725" y="56115"/>
                </a:moveTo>
                <a:lnTo>
                  <a:pt x="0" y="112231"/>
                </a:lnTo>
                <a:lnTo>
                  <a:pt x="0" y="0"/>
                </a:lnTo>
                <a:lnTo>
                  <a:pt x="85725" y="56115"/>
                </a:lnTo>
                <a:close/>
              </a:path>
            </a:pathLst>
          </a:custGeom>
          <a:solidFill>
            <a:srgbClr val="17235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21" name="Text 2"/>
          <p:cNvSpPr/>
          <p:nvPr/>
        </p:nvSpPr>
        <p:spPr>
          <a:xfrm>
            <a:off x="2305050" y="1752600"/>
            <a:ext cx="488950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50"/>
              </a:lnSpc>
            </a:pPr>
            <a:r>
              <a:rPr lang="en-US" sz="1400" kern="0" spc="56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品牌战略</a:t>
            </a:r>
            <a:endParaRPr lang="en-US" sz="1400" dirty="0"/>
          </a:p>
        </p:txBody>
      </p:sp>
      <p:sp>
        <p:nvSpPr>
          <p:cNvPr id="22" name="Text 3"/>
          <p:cNvSpPr/>
          <p:nvPr/>
        </p:nvSpPr>
        <p:spPr>
          <a:xfrm>
            <a:off x="920750" y="3968750"/>
            <a:ext cx="488950" cy="234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50"/>
              </a:lnSpc>
            </a:pPr>
            <a:r>
              <a:rPr lang="en-US" sz="1400" kern="0" spc="56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公司</a:t>
            </a:r>
            <a:endParaRPr lang="en-US" sz="1400" dirty="0"/>
          </a:p>
        </p:txBody>
      </p:sp>
      <p:sp>
        <p:nvSpPr>
          <p:cNvPr id="23" name="Text 4"/>
          <p:cNvSpPr/>
          <p:nvPr/>
        </p:nvSpPr>
        <p:spPr>
          <a:xfrm>
            <a:off x="10775950" y="3968750"/>
            <a:ext cx="488950" cy="234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50"/>
              </a:lnSpc>
            </a:pPr>
            <a:r>
              <a:rPr lang="en-US" sz="1400" kern="0" spc="56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用户</a:t>
            </a:r>
            <a:endParaRPr lang="en-US" sz="1400" dirty="0"/>
          </a:p>
        </p:txBody>
      </p:sp>
      <p:sp>
        <p:nvSpPr>
          <p:cNvPr id="24" name="Text 5"/>
          <p:cNvSpPr/>
          <p:nvPr/>
        </p:nvSpPr>
        <p:spPr>
          <a:xfrm>
            <a:off x="3625850" y="1917700"/>
            <a:ext cx="1174750" cy="184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100" kern="0" spc="44" dirty="0">
                <a:solidFill>
                  <a:srgbClr val="00000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拆解、收拢、提取</a:t>
            </a:r>
            <a:endParaRPr lang="en-US" sz="1100" dirty="0"/>
          </a:p>
        </p:txBody>
      </p:sp>
      <p:sp>
        <p:nvSpPr>
          <p:cNvPr id="25" name="Text 6"/>
          <p:cNvSpPr/>
          <p:nvPr/>
        </p:nvSpPr>
        <p:spPr>
          <a:xfrm>
            <a:off x="3625850" y="6026150"/>
            <a:ext cx="1174750" cy="184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100" kern="0" spc="44" dirty="0">
                <a:solidFill>
                  <a:srgbClr val="00000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拆解、收拢、提取</a:t>
            </a:r>
            <a:endParaRPr lang="en-US" sz="1100" dirty="0"/>
          </a:p>
        </p:txBody>
      </p:sp>
      <p:sp>
        <p:nvSpPr>
          <p:cNvPr id="26" name="Text 7"/>
          <p:cNvSpPr/>
          <p:nvPr/>
        </p:nvSpPr>
        <p:spPr>
          <a:xfrm>
            <a:off x="7296150" y="1917700"/>
            <a:ext cx="736600" cy="184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100" kern="0" spc="44" dirty="0">
                <a:solidFill>
                  <a:srgbClr val="00000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扩展、应用</a:t>
            </a:r>
            <a:endParaRPr lang="en-US" sz="1100" dirty="0"/>
          </a:p>
        </p:txBody>
      </p:sp>
      <p:sp>
        <p:nvSpPr>
          <p:cNvPr id="27" name="Text 8"/>
          <p:cNvSpPr/>
          <p:nvPr/>
        </p:nvSpPr>
        <p:spPr>
          <a:xfrm>
            <a:off x="7080250" y="6026150"/>
            <a:ext cx="1174750" cy="184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100" kern="0" spc="44" dirty="0">
                <a:solidFill>
                  <a:srgbClr val="00000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拆解、收拢、提取</a:t>
            </a:r>
            <a:endParaRPr lang="en-US" sz="1100" dirty="0"/>
          </a:p>
        </p:txBody>
      </p:sp>
      <p:sp>
        <p:nvSpPr>
          <p:cNvPr id="28" name="Text 9"/>
          <p:cNvSpPr/>
          <p:nvPr/>
        </p:nvSpPr>
        <p:spPr>
          <a:xfrm>
            <a:off x="2305050" y="5886450"/>
            <a:ext cx="488950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50"/>
              </a:lnSpc>
            </a:pPr>
            <a:r>
              <a:rPr lang="en-US" sz="1400" kern="0" spc="56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抽象发散</a:t>
            </a:r>
            <a:endParaRPr lang="en-US" sz="1400" dirty="0"/>
          </a:p>
        </p:txBody>
      </p:sp>
      <p:sp>
        <p:nvSpPr>
          <p:cNvPr id="29" name="Text 10"/>
          <p:cNvSpPr/>
          <p:nvPr/>
        </p:nvSpPr>
        <p:spPr>
          <a:xfrm>
            <a:off x="9118600" y="1752600"/>
            <a:ext cx="488950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50"/>
              </a:lnSpc>
            </a:pPr>
            <a:r>
              <a:rPr lang="en-US" sz="1400" kern="0" spc="56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品牌战略</a:t>
            </a:r>
            <a:endParaRPr lang="en-US" sz="1400" dirty="0"/>
          </a:p>
        </p:txBody>
      </p:sp>
      <p:sp>
        <p:nvSpPr>
          <p:cNvPr id="30" name="Text 11"/>
          <p:cNvSpPr/>
          <p:nvPr/>
        </p:nvSpPr>
        <p:spPr>
          <a:xfrm>
            <a:off x="9118600" y="5886450"/>
            <a:ext cx="488950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50"/>
              </a:lnSpc>
            </a:pPr>
            <a:r>
              <a:rPr lang="en-US" sz="1400" kern="0" spc="56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丰富多样</a:t>
            </a:r>
            <a:endParaRPr lang="en-US" sz="1400" dirty="0"/>
          </a:p>
        </p:txBody>
      </p:sp>
      <p:sp>
        <p:nvSpPr>
          <p:cNvPr id="31" name="Text 12"/>
          <p:cNvSpPr/>
          <p:nvPr/>
        </p:nvSpPr>
        <p:spPr>
          <a:xfrm>
            <a:off x="5765800" y="1752600"/>
            <a:ext cx="488950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50"/>
              </a:lnSpc>
            </a:pPr>
            <a:r>
              <a:rPr lang="en-US" sz="1400" kern="0" spc="56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感知特征</a:t>
            </a:r>
            <a:endParaRPr lang="en-US" sz="1400" dirty="0"/>
          </a:p>
        </p:txBody>
      </p:sp>
      <p:sp>
        <p:nvSpPr>
          <p:cNvPr id="32" name="Text 13"/>
          <p:cNvSpPr/>
          <p:nvPr/>
        </p:nvSpPr>
        <p:spPr>
          <a:xfrm>
            <a:off x="5765800" y="5886450"/>
            <a:ext cx="488950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50"/>
              </a:lnSpc>
            </a:pPr>
            <a:r>
              <a:rPr lang="en-US" sz="1400" kern="0" spc="56" dirty="0">
                <a:solidFill>
                  <a:srgbClr val="17235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聚焦具象</a:t>
            </a:r>
            <a:endParaRPr lang="en-US" sz="1400" dirty="0"/>
          </a:p>
        </p:txBody>
      </p:sp>
      <p:sp>
        <p:nvSpPr>
          <p:cNvPr id="33" name="任意形状 32">
            <a:extLst>
              <a:ext uri="{FF2B5EF4-FFF2-40B4-BE49-F238E27FC236}">
                <a16:creationId xmlns:a16="http://schemas.microsoft.com/office/drawing/2014/main" id="{E8A913B9-0DDD-0E13-AC3D-6517E0F900C1}"/>
              </a:ext>
            </a:extLst>
          </p:cNvPr>
          <p:cNvSpPr/>
          <p:nvPr/>
        </p:nvSpPr>
        <p:spPr>
          <a:xfrm>
            <a:off x="1974850" y="1276350"/>
            <a:ext cx="101600" cy="101600"/>
          </a:xfrm>
          <a:custGeom>
            <a:avLst/>
            <a:gdLst>
              <a:gd name="connsiteX0" fmla="*/ 152400 w 152400"/>
              <a:gd name="connsiteY0" fmla="*/ 76200 h 152400"/>
              <a:gd name="connsiteX1" fmla="*/ 76200 w 152400"/>
              <a:gd name="connsiteY1" fmla="*/ 152400 h 152400"/>
              <a:gd name="connsiteX2" fmla="*/ 0 w 152400"/>
              <a:gd name="connsiteY2" fmla="*/ 76200 h 152400"/>
              <a:gd name="connsiteX3" fmla="*/ 76200 w 152400"/>
              <a:gd name="connsiteY3" fmla="*/ 0 h 152400"/>
              <a:gd name="connsiteX4" fmla="*/ 152400 w 152400"/>
              <a:gd name="connsiteY4" fmla="*/ 762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52400" y="76200"/>
                </a:moveTo>
                <a:cubicBezTo>
                  <a:pt x="152400" y="118284"/>
                  <a:pt x="118284" y="152400"/>
                  <a:pt x="76200" y="152400"/>
                </a:cubicBezTo>
                <a:cubicBezTo>
                  <a:pt x="34116" y="152400"/>
                  <a:pt x="0" y="118284"/>
                  <a:pt x="0" y="76200"/>
                </a:cubicBezTo>
                <a:cubicBezTo>
                  <a:pt x="0" y="34116"/>
                  <a:pt x="34116" y="0"/>
                  <a:pt x="76200" y="0"/>
                </a:cubicBezTo>
                <a:cubicBezTo>
                  <a:pt x="118284" y="0"/>
                  <a:pt x="152400" y="34116"/>
                  <a:pt x="152400" y="76200"/>
                </a:cubicBezTo>
                <a:close/>
              </a:path>
            </a:pathLst>
          </a:custGeom>
          <a:solidFill>
            <a:srgbClr val="594AF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34" name="任意形状 33">
            <a:extLst>
              <a:ext uri="{FF2B5EF4-FFF2-40B4-BE49-F238E27FC236}">
                <a16:creationId xmlns:a16="http://schemas.microsoft.com/office/drawing/2014/main" id="{C2C9D32C-1004-8689-1546-10E2C948F6C5}"/>
              </a:ext>
            </a:extLst>
          </p:cNvPr>
          <p:cNvSpPr/>
          <p:nvPr/>
        </p:nvSpPr>
        <p:spPr>
          <a:xfrm>
            <a:off x="2051050" y="1276350"/>
            <a:ext cx="101600" cy="101600"/>
          </a:xfrm>
          <a:custGeom>
            <a:avLst/>
            <a:gdLst>
              <a:gd name="connsiteX0" fmla="*/ 152400 w 152400"/>
              <a:gd name="connsiteY0" fmla="*/ 76200 h 152400"/>
              <a:gd name="connsiteX1" fmla="*/ 76200 w 152400"/>
              <a:gd name="connsiteY1" fmla="*/ 152400 h 152400"/>
              <a:gd name="connsiteX2" fmla="*/ 0 w 152400"/>
              <a:gd name="connsiteY2" fmla="*/ 76200 h 152400"/>
              <a:gd name="connsiteX3" fmla="*/ 76200 w 152400"/>
              <a:gd name="connsiteY3" fmla="*/ 0 h 152400"/>
              <a:gd name="connsiteX4" fmla="*/ 152400 w 152400"/>
              <a:gd name="connsiteY4" fmla="*/ 762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52400" y="76200"/>
                </a:moveTo>
                <a:cubicBezTo>
                  <a:pt x="152400" y="118284"/>
                  <a:pt x="118284" y="152400"/>
                  <a:pt x="76200" y="152400"/>
                </a:cubicBezTo>
                <a:cubicBezTo>
                  <a:pt x="34116" y="152400"/>
                  <a:pt x="0" y="118284"/>
                  <a:pt x="0" y="76200"/>
                </a:cubicBezTo>
                <a:cubicBezTo>
                  <a:pt x="0" y="34116"/>
                  <a:pt x="34116" y="0"/>
                  <a:pt x="76200" y="0"/>
                </a:cubicBezTo>
                <a:cubicBezTo>
                  <a:pt x="118284" y="0"/>
                  <a:pt x="152400" y="34116"/>
                  <a:pt x="152400" y="76200"/>
                </a:cubicBezTo>
                <a:close/>
              </a:path>
            </a:pathLst>
          </a:custGeom>
          <a:solidFill>
            <a:srgbClr val="01FF8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35" name="Text 20">
            <a:extLst>
              <a:ext uri="{FF2B5EF4-FFF2-40B4-BE49-F238E27FC236}">
                <a16:creationId xmlns:a16="http://schemas.microsoft.com/office/drawing/2014/main" id="{8BB25B57-7DD5-396D-58AA-59B715DAE1EF}"/>
              </a:ext>
            </a:extLst>
          </p:cNvPr>
          <p:cNvSpPr/>
          <p:nvPr/>
        </p:nvSpPr>
        <p:spPr>
          <a:xfrm>
            <a:off x="647700" y="736600"/>
            <a:ext cx="3282950" cy="368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200" kern="0" spc="88" dirty="0">
                <a:solidFill>
                  <a:srgbClr val="000000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Internationalization</a:t>
            </a:r>
            <a:endParaRPr lang="en-US" sz="2200" dirty="0"/>
          </a:p>
        </p:txBody>
      </p:sp>
      <p:sp>
        <p:nvSpPr>
          <p:cNvPr id="36" name="Text 21">
            <a:extLst>
              <a:ext uri="{FF2B5EF4-FFF2-40B4-BE49-F238E27FC236}">
                <a16:creationId xmlns:a16="http://schemas.microsoft.com/office/drawing/2014/main" id="{6E78C6F6-1FBD-F8AB-D624-434205C26DF4}"/>
              </a:ext>
            </a:extLst>
          </p:cNvPr>
          <p:cNvSpPr/>
          <p:nvPr/>
        </p:nvSpPr>
        <p:spPr>
          <a:xfrm>
            <a:off x="647700" y="1174750"/>
            <a:ext cx="1193800" cy="298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b="1" kern="0" spc="72" dirty="0">
                <a:solidFill>
                  <a:srgbClr val="00000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国际化策略</a:t>
            </a:r>
            <a:endParaRPr lang="en-US" dirty="0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BC3E7957-23F9-A203-3957-D386F3F9F22F}"/>
              </a:ext>
            </a:extLst>
          </p:cNvPr>
          <p:cNvGrpSpPr/>
          <p:nvPr/>
        </p:nvGrpSpPr>
        <p:grpSpPr>
          <a:xfrm>
            <a:off x="1954567" y="2598839"/>
            <a:ext cx="4052533" cy="2953016"/>
            <a:chOff x="2931850" y="10347625"/>
            <a:chExt cx="6078800" cy="4429524"/>
          </a:xfrm>
        </p:grpSpPr>
        <p:sp>
          <p:nvSpPr>
            <p:cNvPr id="43" name="图形 37">
              <a:extLst>
                <a:ext uri="{FF2B5EF4-FFF2-40B4-BE49-F238E27FC236}">
                  <a16:creationId xmlns:a16="http://schemas.microsoft.com/office/drawing/2014/main" id="{90D35035-6878-DFF4-827D-B728BC24CE86}"/>
                </a:ext>
              </a:extLst>
            </p:cNvPr>
            <p:cNvSpPr/>
            <p:nvPr/>
          </p:nvSpPr>
          <p:spPr>
            <a:xfrm>
              <a:off x="2931850" y="10360097"/>
              <a:ext cx="6050154" cy="4404580"/>
            </a:xfrm>
            <a:custGeom>
              <a:avLst/>
              <a:gdLst>
                <a:gd name="connsiteX0" fmla="*/ 1146477 w 6050154"/>
                <a:gd name="connsiteY0" fmla="*/ 6253 h 4404580"/>
                <a:gd name="connsiteX1" fmla="*/ 6050155 w 6050154"/>
                <a:gd name="connsiteY1" fmla="*/ 2198824 h 4404580"/>
                <a:gd name="connsiteX2" fmla="*/ 1232247 w 6050154"/>
                <a:gd name="connsiteY2" fmla="*/ 4353057 h 4404580"/>
                <a:gd name="connsiteX3" fmla="*/ 1204897 w 6050154"/>
                <a:gd name="connsiteY3" fmla="*/ 4365279 h 4404580"/>
                <a:gd name="connsiteX4" fmla="*/ 1146477 w 6050154"/>
                <a:gd name="connsiteY4" fmla="*/ 4391398 h 4404580"/>
                <a:gd name="connsiteX5" fmla="*/ 1146477 w 6050154"/>
                <a:gd name="connsiteY5" fmla="*/ 4385735 h 4404580"/>
                <a:gd name="connsiteX6" fmla="*/ 1013329 w 6050154"/>
                <a:gd name="connsiteY6" fmla="*/ 4404581 h 4404580"/>
                <a:gd name="connsiteX7" fmla="*/ 0 w 6050154"/>
                <a:gd name="connsiteY7" fmla="*/ 2202291 h 4404580"/>
                <a:gd name="connsiteX8" fmla="*/ 1013329 w 6050154"/>
                <a:gd name="connsiteY8" fmla="*/ 0 h 4404580"/>
                <a:gd name="connsiteX9" fmla="*/ 1146477 w 6050154"/>
                <a:gd name="connsiteY9" fmla="*/ 18843 h 4404580"/>
                <a:gd name="connsiteX10" fmla="*/ 1146477 w 6050154"/>
                <a:gd name="connsiteY10" fmla="*/ 6253 h 4404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50154" h="4404580">
                  <a:moveTo>
                    <a:pt x="1146477" y="6253"/>
                  </a:moveTo>
                  <a:lnTo>
                    <a:pt x="6050155" y="2198824"/>
                  </a:lnTo>
                  <a:lnTo>
                    <a:pt x="1232247" y="4353057"/>
                  </a:lnTo>
                  <a:cubicBezTo>
                    <a:pt x="1223174" y="4357391"/>
                    <a:pt x="1214055" y="4361471"/>
                    <a:pt x="1204897" y="4365279"/>
                  </a:cubicBezTo>
                  <a:lnTo>
                    <a:pt x="1146477" y="4391398"/>
                  </a:lnTo>
                  <a:lnTo>
                    <a:pt x="1146477" y="4385735"/>
                  </a:lnTo>
                  <a:cubicBezTo>
                    <a:pt x="1102905" y="4398164"/>
                    <a:pt x="1058456" y="4404581"/>
                    <a:pt x="1013329" y="4404581"/>
                  </a:cubicBezTo>
                  <a:cubicBezTo>
                    <a:pt x="453678" y="4404581"/>
                    <a:pt x="0" y="3418583"/>
                    <a:pt x="0" y="2202291"/>
                  </a:cubicBezTo>
                  <a:cubicBezTo>
                    <a:pt x="0" y="985999"/>
                    <a:pt x="453678" y="0"/>
                    <a:pt x="1013329" y="0"/>
                  </a:cubicBezTo>
                  <a:cubicBezTo>
                    <a:pt x="1058456" y="0"/>
                    <a:pt x="1102905" y="6413"/>
                    <a:pt x="1146477" y="18843"/>
                  </a:cubicBezTo>
                  <a:lnTo>
                    <a:pt x="1146477" y="6253"/>
                  </a:lnTo>
                  <a:close/>
                </a:path>
              </a:pathLst>
            </a:custGeom>
            <a:solidFill>
              <a:srgbClr val="FFFFFF"/>
            </a:solidFill>
            <a:ln w="8985" cap="flat">
              <a:noFill/>
              <a:prstDash val="solid"/>
              <a:miter/>
            </a:ln>
            <a:effectLst>
              <a:outerShdw blurRad="1270000" dist="159940" dir="5400000" sx="116620" sy="116620" algn="ctr" rotWithShape="0">
                <a:srgbClr val="ABB8D5">
                  <a:alpha val="21000"/>
                </a:srgbClr>
              </a:outerShdw>
            </a:effectLst>
          </p:spPr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1200"/>
            </a:p>
          </p:txBody>
        </p:sp>
        <p:sp>
          <p:nvSpPr>
            <p:cNvPr id="41" name="图形 39">
              <a:extLst>
                <a:ext uri="{FF2B5EF4-FFF2-40B4-BE49-F238E27FC236}">
                  <a16:creationId xmlns:a16="http://schemas.microsoft.com/office/drawing/2014/main" id="{8C7247C6-1298-53E0-1CF0-2FAF741A6A9A}"/>
                </a:ext>
              </a:extLst>
            </p:cNvPr>
            <p:cNvSpPr/>
            <p:nvPr/>
          </p:nvSpPr>
          <p:spPr>
            <a:xfrm>
              <a:off x="4062403" y="10347625"/>
              <a:ext cx="4948247" cy="4429524"/>
            </a:xfrm>
            <a:custGeom>
              <a:avLst/>
              <a:gdLst>
                <a:gd name="connsiteX0" fmla="*/ 4948247 w 4948247"/>
                <a:gd name="connsiteY0" fmla="*/ 2214763 h 4429524"/>
                <a:gd name="connsiteX1" fmla="*/ 0 w 4948247"/>
                <a:gd name="connsiteY1" fmla="*/ 0 h 4429524"/>
                <a:gd name="connsiteX2" fmla="*/ 1 w 4948247"/>
                <a:gd name="connsiteY2" fmla="*/ 4429525 h 4429524"/>
                <a:gd name="connsiteX3" fmla="*/ 4948247 w 4948247"/>
                <a:gd name="connsiteY3" fmla="*/ 2214763 h 442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48247" h="4429524">
                  <a:moveTo>
                    <a:pt x="4948247" y="2214763"/>
                  </a:moveTo>
                  <a:lnTo>
                    <a:pt x="0" y="0"/>
                  </a:lnTo>
                  <a:lnTo>
                    <a:pt x="1" y="4429525"/>
                  </a:lnTo>
                  <a:lnTo>
                    <a:pt x="4948247" y="2214763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B3C4FF">
                    <a:alpha val="31262"/>
                  </a:srgbClr>
                </a:gs>
                <a:gs pos="100000">
                  <a:srgbClr val="6889FF">
                    <a:alpha val="0"/>
                  </a:srgbClr>
                </a:gs>
              </a:gsLst>
              <a:lin ang="10800000" scaled="1"/>
            </a:gra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 dirty="0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9395BEA3-10AD-CCAB-BE8A-7C3CAD37DE75}"/>
                </a:ext>
              </a:extLst>
            </p:cNvPr>
            <p:cNvSpPr/>
            <p:nvPr/>
          </p:nvSpPr>
          <p:spPr>
            <a:xfrm>
              <a:off x="4552950" y="10791542"/>
              <a:ext cx="885825" cy="3541690"/>
            </a:xfrm>
            <a:prstGeom prst="ellipse">
              <a:avLst/>
            </a:prstGeom>
            <a:noFill/>
            <a:ln w="19050">
              <a:gradFill flip="none" rotWithShape="1">
                <a:gsLst>
                  <a:gs pos="0">
                    <a:srgbClr val="172350">
                      <a:alpha val="0"/>
                    </a:srgbClr>
                  </a:gs>
                  <a:gs pos="100000">
                    <a:srgbClr val="172350">
                      <a:alpha val="68419"/>
                    </a:srgbClr>
                  </a:gs>
                </a:gsLst>
                <a:lin ang="10800000" scaled="1"/>
                <a:tileRect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80488C9C-D989-D8D0-F551-239FE933FBBA}"/>
                </a:ext>
              </a:extLst>
            </p:cNvPr>
            <p:cNvSpPr/>
            <p:nvPr/>
          </p:nvSpPr>
          <p:spPr>
            <a:xfrm>
              <a:off x="6355556" y="11568887"/>
              <a:ext cx="689837" cy="1987001"/>
            </a:xfrm>
            <a:prstGeom prst="ellipse">
              <a:avLst/>
            </a:prstGeom>
            <a:noFill/>
            <a:ln w="19050">
              <a:gradFill flip="none" rotWithShape="1">
                <a:gsLst>
                  <a:gs pos="0">
                    <a:srgbClr val="172350">
                      <a:alpha val="0"/>
                    </a:srgbClr>
                  </a:gs>
                  <a:gs pos="100000">
                    <a:srgbClr val="172350">
                      <a:alpha val="68419"/>
                    </a:srgbClr>
                  </a:gs>
                </a:gsLst>
                <a:lin ang="10800000" scaled="1"/>
                <a:tileRect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246FC7D6-958D-3A05-6DB3-4F770107BC31}"/>
              </a:ext>
            </a:extLst>
          </p:cNvPr>
          <p:cNvGrpSpPr/>
          <p:nvPr/>
        </p:nvGrpSpPr>
        <p:grpSpPr>
          <a:xfrm flipH="1">
            <a:off x="6026150" y="2598839"/>
            <a:ext cx="4052533" cy="2953016"/>
            <a:chOff x="2931850" y="10347625"/>
            <a:chExt cx="6078800" cy="4429524"/>
          </a:xfrm>
        </p:grpSpPr>
        <p:sp>
          <p:nvSpPr>
            <p:cNvPr id="71" name="图形 37">
              <a:extLst>
                <a:ext uri="{FF2B5EF4-FFF2-40B4-BE49-F238E27FC236}">
                  <a16:creationId xmlns:a16="http://schemas.microsoft.com/office/drawing/2014/main" id="{74C7E9EE-5879-9EF5-E431-26A7F431EE3A}"/>
                </a:ext>
              </a:extLst>
            </p:cNvPr>
            <p:cNvSpPr/>
            <p:nvPr/>
          </p:nvSpPr>
          <p:spPr>
            <a:xfrm>
              <a:off x="2931850" y="10360097"/>
              <a:ext cx="6050154" cy="4404580"/>
            </a:xfrm>
            <a:custGeom>
              <a:avLst/>
              <a:gdLst>
                <a:gd name="connsiteX0" fmla="*/ 1146477 w 6050154"/>
                <a:gd name="connsiteY0" fmla="*/ 6253 h 4404580"/>
                <a:gd name="connsiteX1" fmla="*/ 6050155 w 6050154"/>
                <a:gd name="connsiteY1" fmla="*/ 2198824 h 4404580"/>
                <a:gd name="connsiteX2" fmla="*/ 1232247 w 6050154"/>
                <a:gd name="connsiteY2" fmla="*/ 4353057 h 4404580"/>
                <a:gd name="connsiteX3" fmla="*/ 1204897 w 6050154"/>
                <a:gd name="connsiteY3" fmla="*/ 4365279 h 4404580"/>
                <a:gd name="connsiteX4" fmla="*/ 1146477 w 6050154"/>
                <a:gd name="connsiteY4" fmla="*/ 4391398 h 4404580"/>
                <a:gd name="connsiteX5" fmla="*/ 1146477 w 6050154"/>
                <a:gd name="connsiteY5" fmla="*/ 4385735 h 4404580"/>
                <a:gd name="connsiteX6" fmla="*/ 1013329 w 6050154"/>
                <a:gd name="connsiteY6" fmla="*/ 4404581 h 4404580"/>
                <a:gd name="connsiteX7" fmla="*/ 0 w 6050154"/>
                <a:gd name="connsiteY7" fmla="*/ 2202291 h 4404580"/>
                <a:gd name="connsiteX8" fmla="*/ 1013329 w 6050154"/>
                <a:gd name="connsiteY8" fmla="*/ 0 h 4404580"/>
                <a:gd name="connsiteX9" fmla="*/ 1146477 w 6050154"/>
                <a:gd name="connsiteY9" fmla="*/ 18843 h 4404580"/>
                <a:gd name="connsiteX10" fmla="*/ 1146477 w 6050154"/>
                <a:gd name="connsiteY10" fmla="*/ 6253 h 4404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50154" h="4404580">
                  <a:moveTo>
                    <a:pt x="1146477" y="6253"/>
                  </a:moveTo>
                  <a:lnTo>
                    <a:pt x="6050155" y="2198824"/>
                  </a:lnTo>
                  <a:lnTo>
                    <a:pt x="1232247" y="4353057"/>
                  </a:lnTo>
                  <a:cubicBezTo>
                    <a:pt x="1223174" y="4357391"/>
                    <a:pt x="1214055" y="4361471"/>
                    <a:pt x="1204897" y="4365279"/>
                  </a:cubicBezTo>
                  <a:lnTo>
                    <a:pt x="1146477" y="4391398"/>
                  </a:lnTo>
                  <a:lnTo>
                    <a:pt x="1146477" y="4385735"/>
                  </a:lnTo>
                  <a:cubicBezTo>
                    <a:pt x="1102905" y="4398164"/>
                    <a:pt x="1058456" y="4404581"/>
                    <a:pt x="1013329" y="4404581"/>
                  </a:cubicBezTo>
                  <a:cubicBezTo>
                    <a:pt x="453678" y="4404581"/>
                    <a:pt x="0" y="3418583"/>
                    <a:pt x="0" y="2202291"/>
                  </a:cubicBezTo>
                  <a:cubicBezTo>
                    <a:pt x="0" y="985999"/>
                    <a:pt x="453678" y="0"/>
                    <a:pt x="1013329" y="0"/>
                  </a:cubicBezTo>
                  <a:cubicBezTo>
                    <a:pt x="1058456" y="0"/>
                    <a:pt x="1102905" y="6413"/>
                    <a:pt x="1146477" y="18843"/>
                  </a:cubicBezTo>
                  <a:lnTo>
                    <a:pt x="1146477" y="6253"/>
                  </a:lnTo>
                  <a:close/>
                </a:path>
              </a:pathLst>
            </a:custGeom>
            <a:solidFill>
              <a:srgbClr val="FFFFFF"/>
            </a:solidFill>
            <a:ln w="8985" cap="flat">
              <a:noFill/>
              <a:prstDash val="solid"/>
              <a:miter/>
            </a:ln>
            <a:effectLst>
              <a:outerShdw blurRad="1270000" dist="159940" dir="5400000" sx="116620" sy="116620" algn="ctr" rotWithShape="0">
                <a:srgbClr val="ABB8D5">
                  <a:alpha val="21000"/>
                </a:srgbClr>
              </a:outerShdw>
            </a:effectLst>
          </p:spPr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1200"/>
            </a:p>
          </p:txBody>
        </p:sp>
        <p:sp>
          <p:nvSpPr>
            <p:cNvPr id="72" name="图形 39">
              <a:extLst>
                <a:ext uri="{FF2B5EF4-FFF2-40B4-BE49-F238E27FC236}">
                  <a16:creationId xmlns:a16="http://schemas.microsoft.com/office/drawing/2014/main" id="{4AAD17C2-B9EF-7687-9527-F0E941A37006}"/>
                </a:ext>
              </a:extLst>
            </p:cNvPr>
            <p:cNvSpPr/>
            <p:nvPr/>
          </p:nvSpPr>
          <p:spPr>
            <a:xfrm>
              <a:off x="4062403" y="10347625"/>
              <a:ext cx="4948247" cy="4429524"/>
            </a:xfrm>
            <a:custGeom>
              <a:avLst/>
              <a:gdLst>
                <a:gd name="connsiteX0" fmla="*/ 4948247 w 4948247"/>
                <a:gd name="connsiteY0" fmla="*/ 2214763 h 4429524"/>
                <a:gd name="connsiteX1" fmla="*/ 0 w 4948247"/>
                <a:gd name="connsiteY1" fmla="*/ 0 h 4429524"/>
                <a:gd name="connsiteX2" fmla="*/ 1 w 4948247"/>
                <a:gd name="connsiteY2" fmla="*/ 4429525 h 4429524"/>
                <a:gd name="connsiteX3" fmla="*/ 4948247 w 4948247"/>
                <a:gd name="connsiteY3" fmla="*/ 2214763 h 442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48247" h="4429524">
                  <a:moveTo>
                    <a:pt x="4948247" y="2214763"/>
                  </a:moveTo>
                  <a:lnTo>
                    <a:pt x="0" y="0"/>
                  </a:lnTo>
                  <a:lnTo>
                    <a:pt x="1" y="4429525"/>
                  </a:lnTo>
                  <a:lnTo>
                    <a:pt x="4948247" y="2214763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B3C4FF">
                    <a:alpha val="31262"/>
                  </a:srgbClr>
                </a:gs>
                <a:gs pos="100000">
                  <a:srgbClr val="6889FF">
                    <a:alpha val="0"/>
                  </a:srgbClr>
                </a:gs>
              </a:gsLst>
              <a:lin ang="10800000" scaled="1"/>
            </a:gra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 dirty="0"/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323B9D28-00C8-D02B-F889-C721FC50FB58}"/>
                </a:ext>
              </a:extLst>
            </p:cNvPr>
            <p:cNvSpPr/>
            <p:nvPr/>
          </p:nvSpPr>
          <p:spPr>
            <a:xfrm>
              <a:off x="4552950" y="10791542"/>
              <a:ext cx="885825" cy="3541690"/>
            </a:xfrm>
            <a:prstGeom prst="ellipse">
              <a:avLst/>
            </a:prstGeom>
            <a:noFill/>
            <a:ln w="19050">
              <a:gradFill flip="none" rotWithShape="1">
                <a:gsLst>
                  <a:gs pos="0">
                    <a:srgbClr val="172350">
                      <a:alpha val="0"/>
                    </a:srgbClr>
                  </a:gs>
                  <a:gs pos="100000">
                    <a:srgbClr val="172350">
                      <a:alpha val="68419"/>
                    </a:srgbClr>
                  </a:gs>
                </a:gsLst>
                <a:lin ang="10800000" scaled="1"/>
                <a:tileRect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1F91CB21-3055-18E3-CD11-7CE55E946FB3}"/>
                </a:ext>
              </a:extLst>
            </p:cNvPr>
            <p:cNvSpPr/>
            <p:nvPr/>
          </p:nvSpPr>
          <p:spPr>
            <a:xfrm>
              <a:off x="6355556" y="11568887"/>
              <a:ext cx="689837" cy="1987001"/>
            </a:xfrm>
            <a:prstGeom prst="ellipse">
              <a:avLst/>
            </a:prstGeom>
            <a:noFill/>
            <a:ln w="19050">
              <a:gradFill flip="none" rotWithShape="1">
                <a:gsLst>
                  <a:gs pos="0">
                    <a:srgbClr val="172350">
                      <a:alpha val="0"/>
                    </a:srgbClr>
                  </a:gs>
                  <a:gs pos="100000">
                    <a:srgbClr val="172350">
                      <a:alpha val="68419"/>
                    </a:srgbClr>
                  </a:gs>
                </a:gsLst>
                <a:lin ang="10800000" scaled="1"/>
                <a:tileRect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536" y="3899"/>
            <a:ext cx="12192000" cy="6858000"/>
          </a:xfrm>
          <a:prstGeom prst="rect">
            <a:avLst/>
          </a:prstGeom>
        </p:spPr>
      </p:pic>
      <p:sp>
        <p:nvSpPr>
          <p:cNvPr id="106" name="圆角矩形 105">
            <a:extLst>
              <a:ext uri="{FF2B5EF4-FFF2-40B4-BE49-F238E27FC236}">
                <a16:creationId xmlns:a16="http://schemas.microsoft.com/office/drawing/2014/main" id="{2A0445A3-3B01-D83E-5C46-E7398F440BDB}"/>
              </a:ext>
            </a:extLst>
          </p:cNvPr>
          <p:cNvSpPr/>
          <p:nvPr/>
        </p:nvSpPr>
        <p:spPr>
          <a:xfrm>
            <a:off x="5384800" y="1727200"/>
            <a:ext cx="1422400" cy="31364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CA4FF"/>
              </a:gs>
              <a:gs pos="100000">
                <a:srgbClr val="4E70FF"/>
              </a:gs>
            </a:gsLst>
            <a:lin ang="6600919" scaled="1"/>
          </a:gradFill>
          <a:ln w="31750" cap="flat">
            <a:solidFill>
              <a:srgbClr val="2E50FF"/>
            </a:solidFill>
            <a:prstDash val="solid"/>
            <a:miter/>
          </a:ln>
          <a:effectLst>
            <a:outerShdw blurRad="1093709" dist="290534" dir="5400000" sx="114000" sy="114000" algn="ctr" rotWithShape="0">
              <a:srgbClr val="AEBCD6">
                <a:alpha val="51000"/>
              </a:srgbClr>
            </a:outerShdw>
          </a:effectLst>
        </p:spPr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200"/>
          </a:p>
        </p:txBody>
      </p:sp>
      <p:sp>
        <p:nvSpPr>
          <p:cNvPr id="107" name="圆角矩形 106">
            <a:extLst>
              <a:ext uri="{FF2B5EF4-FFF2-40B4-BE49-F238E27FC236}">
                <a16:creationId xmlns:a16="http://schemas.microsoft.com/office/drawing/2014/main" id="{7A633E84-C7EC-0403-8A4F-B3EBB154A90A}"/>
              </a:ext>
            </a:extLst>
          </p:cNvPr>
          <p:cNvSpPr/>
          <p:nvPr/>
        </p:nvSpPr>
        <p:spPr>
          <a:xfrm>
            <a:off x="3296920" y="2679700"/>
            <a:ext cx="906780" cy="31364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CA4FF"/>
              </a:gs>
              <a:gs pos="100000">
                <a:srgbClr val="4E70FF"/>
              </a:gs>
            </a:gsLst>
            <a:lin ang="6600919" scaled="1"/>
          </a:gradFill>
          <a:ln w="31750" cap="flat">
            <a:solidFill>
              <a:srgbClr val="2E50FF"/>
            </a:solidFill>
            <a:prstDash val="solid"/>
            <a:miter/>
          </a:ln>
          <a:effectLst>
            <a:outerShdw blurRad="1093709" dist="290534" dir="5400000" sx="114000" sy="114000" algn="ctr" rotWithShape="0">
              <a:srgbClr val="AEBCD6">
                <a:alpha val="51000"/>
              </a:srgbClr>
            </a:outerShdw>
          </a:effectLst>
        </p:spPr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200"/>
          </a:p>
        </p:txBody>
      </p:sp>
      <p:sp>
        <p:nvSpPr>
          <p:cNvPr id="108" name="圆角矩形 107">
            <a:extLst>
              <a:ext uri="{FF2B5EF4-FFF2-40B4-BE49-F238E27FC236}">
                <a16:creationId xmlns:a16="http://schemas.microsoft.com/office/drawing/2014/main" id="{5324D782-B8CB-E93E-48B6-F360F839F280}"/>
              </a:ext>
            </a:extLst>
          </p:cNvPr>
          <p:cNvSpPr/>
          <p:nvPr/>
        </p:nvSpPr>
        <p:spPr>
          <a:xfrm>
            <a:off x="2649220" y="3479800"/>
            <a:ext cx="1236980" cy="31364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CA4FF"/>
              </a:gs>
              <a:gs pos="100000">
                <a:srgbClr val="4E70FF"/>
              </a:gs>
            </a:gsLst>
            <a:lin ang="6600919" scaled="1"/>
          </a:gradFill>
          <a:ln w="31750" cap="flat">
            <a:solidFill>
              <a:srgbClr val="2E50FF"/>
            </a:solidFill>
            <a:prstDash val="solid"/>
            <a:miter/>
          </a:ln>
          <a:effectLst>
            <a:outerShdw blurRad="1093709" dist="290534" dir="5400000" sx="114000" sy="114000" algn="ctr" rotWithShape="0">
              <a:srgbClr val="AEBCD6">
                <a:alpha val="51000"/>
              </a:srgbClr>
            </a:outerShdw>
          </a:effectLst>
        </p:spPr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200"/>
          </a:p>
        </p:txBody>
      </p:sp>
      <p:sp>
        <p:nvSpPr>
          <p:cNvPr id="109" name="圆角矩形 108">
            <a:extLst>
              <a:ext uri="{FF2B5EF4-FFF2-40B4-BE49-F238E27FC236}">
                <a16:creationId xmlns:a16="http://schemas.microsoft.com/office/drawing/2014/main" id="{B2EFA321-3AF7-BD2C-37C2-C5E6543A03B2}"/>
              </a:ext>
            </a:extLst>
          </p:cNvPr>
          <p:cNvSpPr/>
          <p:nvPr/>
        </p:nvSpPr>
        <p:spPr>
          <a:xfrm>
            <a:off x="3434080" y="5064760"/>
            <a:ext cx="756920" cy="31364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CA4FF"/>
              </a:gs>
              <a:gs pos="100000">
                <a:srgbClr val="4E70FF"/>
              </a:gs>
            </a:gsLst>
            <a:lin ang="6600919" scaled="1"/>
          </a:gradFill>
          <a:ln w="31750" cap="flat">
            <a:solidFill>
              <a:srgbClr val="2E50FF"/>
            </a:solidFill>
            <a:prstDash val="solid"/>
            <a:miter/>
          </a:ln>
          <a:effectLst>
            <a:outerShdw blurRad="1093709" dist="290534" dir="5400000" sx="114000" sy="114000" algn="ctr" rotWithShape="0">
              <a:srgbClr val="AEBCD6">
                <a:alpha val="51000"/>
              </a:srgbClr>
            </a:outerShdw>
          </a:effectLst>
        </p:spPr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200"/>
          </a:p>
        </p:txBody>
      </p:sp>
      <p:sp>
        <p:nvSpPr>
          <p:cNvPr id="110" name="圆角矩形 109">
            <a:extLst>
              <a:ext uri="{FF2B5EF4-FFF2-40B4-BE49-F238E27FC236}">
                <a16:creationId xmlns:a16="http://schemas.microsoft.com/office/drawing/2014/main" id="{D477640C-B5FE-49CD-3A12-DFD46EE1DCF9}"/>
              </a:ext>
            </a:extLst>
          </p:cNvPr>
          <p:cNvSpPr/>
          <p:nvPr/>
        </p:nvSpPr>
        <p:spPr>
          <a:xfrm>
            <a:off x="4401821" y="5788660"/>
            <a:ext cx="639931" cy="31364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CA4FF"/>
              </a:gs>
              <a:gs pos="100000">
                <a:srgbClr val="4E70FF"/>
              </a:gs>
            </a:gsLst>
            <a:lin ang="6600919" scaled="1"/>
          </a:gradFill>
          <a:ln w="31750" cap="flat">
            <a:solidFill>
              <a:srgbClr val="2E50FF"/>
            </a:solidFill>
            <a:prstDash val="solid"/>
            <a:miter/>
          </a:ln>
          <a:effectLst>
            <a:outerShdw blurRad="1093709" dist="290534" dir="5400000" sx="114000" sy="114000" algn="ctr" rotWithShape="0">
              <a:srgbClr val="AEBCD6">
                <a:alpha val="51000"/>
              </a:srgbClr>
            </a:outerShdw>
          </a:effectLst>
        </p:spPr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200"/>
          </a:p>
        </p:txBody>
      </p:sp>
      <p:sp>
        <p:nvSpPr>
          <p:cNvPr id="111" name="圆角矩形 110">
            <a:extLst>
              <a:ext uri="{FF2B5EF4-FFF2-40B4-BE49-F238E27FC236}">
                <a16:creationId xmlns:a16="http://schemas.microsoft.com/office/drawing/2014/main" id="{AAB4EAF3-F7FD-2F2E-CD5E-0628543DA042}"/>
              </a:ext>
            </a:extLst>
          </p:cNvPr>
          <p:cNvSpPr/>
          <p:nvPr/>
        </p:nvSpPr>
        <p:spPr>
          <a:xfrm>
            <a:off x="8295640" y="4295140"/>
            <a:ext cx="899160" cy="31364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CA4FF"/>
              </a:gs>
              <a:gs pos="100000">
                <a:srgbClr val="4E70FF"/>
              </a:gs>
            </a:gsLst>
            <a:lin ang="6600919" scaled="1"/>
          </a:gradFill>
          <a:ln w="31750" cap="flat">
            <a:solidFill>
              <a:srgbClr val="2E50FF"/>
            </a:solidFill>
            <a:prstDash val="solid"/>
            <a:miter/>
          </a:ln>
          <a:effectLst>
            <a:outerShdw blurRad="1093709" dist="290534" dir="5400000" sx="114000" sy="114000" algn="ctr" rotWithShape="0">
              <a:srgbClr val="AEBCD6">
                <a:alpha val="51000"/>
              </a:srgbClr>
            </a:outerShdw>
          </a:effectLst>
        </p:spPr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200"/>
          </a:p>
        </p:txBody>
      </p:sp>
      <p:sp>
        <p:nvSpPr>
          <p:cNvPr id="112" name="圆角矩形 111">
            <a:extLst>
              <a:ext uri="{FF2B5EF4-FFF2-40B4-BE49-F238E27FC236}">
                <a16:creationId xmlns:a16="http://schemas.microsoft.com/office/drawing/2014/main" id="{7DE50278-12A2-A11A-B3B1-10AF48B8414E}"/>
              </a:ext>
            </a:extLst>
          </p:cNvPr>
          <p:cNvSpPr/>
          <p:nvPr/>
        </p:nvSpPr>
        <p:spPr>
          <a:xfrm>
            <a:off x="8028940" y="2679700"/>
            <a:ext cx="969010" cy="31364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CA4FF"/>
              </a:gs>
              <a:gs pos="100000">
                <a:srgbClr val="4E70FF"/>
              </a:gs>
            </a:gsLst>
            <a:lin ang="6600919" scaled="1"/>
          </a:gradFill>
          <a:ln w="31750" cap="flat">
            <a:solidFill>
              <a:srgbClr val="2E50FF"/>
            </a:solidFill>
            <a:prstDash val="solid"/>
            <a:miter/>
          </a:ln>
          <a:effectLst>
            <a:outerShdw blurRad="1093709" dist="290534" dir="5400000" sx="114000" sy="114000" algn="ctr" rotWithShape="0">
              <a:srgbClr val="AEBCD6">
                <a:alpha val="51000"/>
              </a:srgbClr>
            </a:outerShdw>
          </a:effectLst>
        </p:spPr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200"/>
          </a:p>
        </p:txBody>
      </p:sp>
      <p:sp>
        <p:nvSpPr>
          <p:cNvPr id="97" name="圆角矩形 96">
            <a:extLst>
              <a:ext uri="{FF2B5EF4-FFF2-40B4-BE49-F238E27FC236}">
                <a16:creationId xmlns:a16="http://schemas.microsoft.com/office/drawing/2014/main" id="{222CEFB4-C5F3-F4D9-D655-6E1F1F35E443}"/>
              </a:ext>
            </a:extLst>
          </p:cNvPr>
          <p:cNvSpPr/>
          <p:nvPr/>
        </p:nvSpPr>
        <p:spPr>
          <a:xfrm>
            <a:off x="4065122" y="1881467"/>
            <a:ext cx="793750" cy="3175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2225" cap="flat">
            <a:solidFill>
              <a:srgbClr val="17235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00" name="圆角矩形 99">
            <a:extLst>
              <a:ext uri="{FF2B5EF4-FFF2-40B4-BE49-F238E27FC236}">
                <a16:creationId xmlns:a16="http://schemas.microsoft.com/office/drawing/2014/main" id="{6CDA9E78-07D3-FFBB-C839-A6E7891F893F}"/>
              </a:ext>
            </a:extLst>
          </p:cNvPr>
          <p:cNvSpPr/>
          <p:nvPr/>
        </p:nvSpPr>
        <p:spPr>
          <a:xfrm>
            <a:off x="2398246" y="4272243"/>
            <a:ext cx="1487954" cy="3175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2225" cap="flat">
            <a:solidFill>
              <a:srgbClr val="17235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01" name="圆角矩形 100">
            <a:extLst>
              <a:ext uri="{FF2B5EF4-FFF2-40B4-BE49-F238E27FC236}">
                <a16:creationId xmlns:a16="http://schemas.microsoft.com/office/drawing/2014/main" id="{3B43CCD9-A2FE-30AA-6B98-17028B05B7F5}"/>
              </a:ext>
            </a:extLst>
          </p:cNvPr>
          <p:cNvSpPr/>
          <p:nvPr/>
        </p:nvSpPr>
        <p:spPr>
          <a:xfrm>
            <a:off x="5711042" y="5990171"/>
            <a:ext cx="793750" cy="3175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2225" cap="flat">
            <a:solidFill>
              <a:srgbClr val="17235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02" name="圆角矩形 101">
            <a:extLst>
              <a:ext uri="{FF2B5EF4-FFF2-40B4-BE49-F238E27FC236}">
                <a16:creationId xmlns:a16="http://schemas.microsoft.com/office/drawing/2014/main" id="{0B68615F-AEEC-B6D9-6E58-B6FD70F6E7B8}"/>
              </a:ext>
            </a:extLst>
          </p:cNvPr>
          <p:cNvSpPr/>
          <p:nvPr/>
        </p:nvSpPr>
        <p:spPr>
          <a:xfrm>
            <a:off x="7174082" y="5795099"/>
            <a:ext cx="528469" cy="3175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2225" cap="flat">
            <a:solidFill>
              <a:srgbClr val="17235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03" name="圆角矩形 102">
            <a:extLst>
              <a:ext uri="{FF2B5EF4-FFF2-40B4-BE49-F238E27FC236}">
                <a16:creationId xmlns:a16="http://schemas.microsoft.com/office/drawing/2014/main" id="{ADD57A14-FD4F-8071-F916-EC4194BFFEF7}"/>
              </a:ext>
            </a:extLst>
          </p:cNvPr>
          <p:cNvSpPr/>
          <p:nvPr/>
        </p:nvSpPr>
        <p:spPr>
          <a:xfrm>
            <a:off x="7929986" y="5051387"/>
            <a:ext cx="1067965" cy="3175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2225" cap="flat">
            <a:solidFill>
              <a:srgbClr val="17235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04" name="圆角矩形 103">
            <a:extLst>
              <a:ext uri="{FF2B5EF4-FFF2-40B4-BE49-F238E27FC236}">
                <a16:creationId xmlns:a16="http://schemas.microsoft.com/office/drawing/2014/main" id="{C1050852-6B34-7D09-9ECA-720A17F46F4A}"/>
              </a:ext>
            </a:extLst>
          </p:cNvPr>
          <p:cNvSpPr/>
          <p:nvPr/>
        </p:nvSpPr>
        <p:spPr>
          <a:xfrm>
            <a:off x="8283554" y="3490811"/>
            <a:ext cx="765197" cy="3175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2225" cap="flat">
            <a:solidFill>
              <a:srgbClr val="17235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05" name="圆角矩形 104">
            <a:extLst>
              <a:ext uri="{FF2B5EF4-FFF2-40B4-BE49-F238E27FC236}">
                <a16:creationId xmlns:a16="http://schemas.microsoft.com/office/drawing/2014/main" id="{29253F42-8867-7C0C-F3B3-4B05BACA3178}"/>
              </a:ext>
            </a:extLst>
          </p:cNvPr>
          <p:cNvSpPr/>
          <p:nvPr/>
        </p:nvSpPr>
        <p:spPr>
          <a:xfrm>
            <a:off x="7344770" y="1893659"/>
            <a:ext cx="497481" cy="3175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2225" cap="flat">
            <a:solidFill>
              <a:srgbClr val="17235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13" name="椭圆 112">
            <a:extLst>
              <a:ext uri="{FF2B5EF4-FFF2-40B4-BE49-F238E27FC236}">
                <a16:creationId xmlns:a16="http://schemas.microsoft.com/office/drawing/2014/main" id="{975BD5B5-9E77-E516-B3E4-1F9B9432507B}"/>
              </a:ext>
            </a:extLst>
          </p:cNvPr>
          <p:cNvSpPr/>
          <p:nvPr/>
        </p:nvSpPr>
        <p:spPr>
          <a:xfrm>
            <a:off x="5120502" y="2995655"/>
            <a:ext cx="1944645" cy="194464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0" dist="141585" dir="5400000" sx="148079" sy="148079" algn="ctr" rotWithShape="0">
              <a:srgbClr val="002060">
                <a:alpha val="2906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66" name="任意形状 65">
            <a:extLst>
              <a:ext uri="{FF2B5EF4-FFF2-40B4-BE49-F238E27FC236}">
                <a16:creationId xmlns:a16="http://schemas.microsoft.com/office/drawing/2014/main" id="{9FD637B6-7728-D0CA-716D-19235813A21B}"/>
              </a:ext>
            </a:extLst>
          </p:cNvPr>
          <p:cNvSpPr/>
          <p:nvPr/>
        </p:nvSpPr>
        <p:spPr>
          <a:xfrm>
            <a:off x="3086100" y="1168400"/>
            <a:ext cx="101600" cy="101600"/>
          </a:xfrm>
          <a:custGeom>
            <a:avLst/>
            <a:gdLst>
              <a:gd name="connsiteX0" fmla="*/ 152400 w 152400"/>
              <a:gd name="connsiteY0" fmla="*/ 76200 h 152400"/>
              <a:gd name="connsiteX1" fmla="*/ 76200 w 152400"/>
              <a:gd name="connsiteY1" fmla="*/ 152400 h 152400"/>
              <a:gd name="connsiteX2" fmla="*/ 0 w 152400"/>
              <a:gd name="connsiteY2" fmla="*/ 76200 h 152400"/>
              <a:gd name="connsiteX3" fmla="*/ 76200 w 152400"/>
              <a:gd name="connsiteY3" fmla="*/ 0 h 152400"/>
              <a:gd name="connsiteX4" fmla="*/ 152400 w 152400"/>
              <a:gd name="connsiteY4" fmla="*/ 762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52400" y="76200"/>
                </a:moveTo>
                <a:cubicBezTo>
                  <a:pt x="152400" y="118284"/>
                  <a:pt x="118284" y="152400"/>
                  <a:pt x="76200" y="152400"/>
                </a:cubicBezTo>
                <a:cubicBezTo>
                  <a:pt x="34116" y="152400"/>
                  <a:pt x="0" y="118284"/>
                  <a:pt x="0" y="76200"/>
                </a:cubicBezTo>
                <a:cubicBezTo>
                  <a:pt x="0" y="34116"/>
                  <a:pt x="34116" y="0"/>
                  <a:pt x="76200" y="0"/>
                </a:cubicBezTo>
                <a:cubicBezTo>
                  <a:pt x="118284" y="0"/>
                  <a:pt x="152400" y="34116"/>
                  <a:pt x="152400" y="76200"/>
                </a:cubicBezTo>
                <a:close/>
              </a:path>
            </a:pathLst>
          </a:custGeom>
          <a:solidFill>
            <a:srgbClr val="594AF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67" name="任意形状 66">
            <a:extLst>
              <a:ext uri="{FF2B5EF4-FFF2-40B4-BE49-F238E27FC236}">
                <a16:creationId xmlns:a16="http://schemas.microsoft.com/office/drawing/2014/main" id="{D827EA4E-364A-EDCF-EF65-F9D5E4710EF5}"/>
              </a:ext>
            </a:extLst>
          </p:cNvPr>
          <p:cNvSpPr/>
          <p:nvPr/>
        </p:nvSpPr>
        <p:spPr>
          <a:xfrm>
            <a:off x="3162300" y="1168400"/>
            <a:ext cx="101600" cy="101600"/>
          </a:xfrm>
          <a:custGeom>
            <a:avLst/>
            <a:gdLst>
              <a:gd name="connsiteX0" fmla="*/ 152400 w 152400"/>
              <a:gd name="connsiteY0" fmla="*/ 76200 h 152400"/>
              <a:gd name="connsiteX1" fmla="*/ 76200 w 152400"/>
              <a:gd name="connsiteY1" fmla="*/ 152400 h 152400"/>
              <a:gd name="connsiteX2" fmla="*/ 0 w 152400"/>
              <a:gd name="connsiteY2" fmla="*/ 76200 h 152400"/>
              <a:gd name="connsiteX3" fmla="*/ 76200 w 152400"/>
              <a:gd name="connsiteY3" fmla="*/ 0 h 152400"/>
              <a:gd name="connsiteX4" fmla="*/ 152400 w 152400"/>
              <a:gd name="connsiteY4" fmla="*/ 762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52400" y="76200"/>
                </a:moveTo>
                <a:cubicBezTo>
                  <a:pt x="152400" y="118284"/>
                  <a:pt x="118284" y="152400"/>
                  <a:pt x="76200" y="152400"/>
                </a:cubicBezTo>
                <a:cubicBezTo>
                  <a:pt x="34116" y="152400"/>
                  <a:pt x="0" y="118284"/>
                  <a:pt x="0" y="76200"/>
                </a:cubicBezTo>
                <a:cubicBezTo>
                  <a:pt x="0" y="34116"/>
                  <a:pt x="34116" y="0"/>
                  <a:pt x="76200" y="0"/>
                </a:cubicBezTo>
                <a:cubicBezTo>
                  <a:pt x="118284" y="0"/>
                  <a:pt x="152400" y="34116"/>
                  <a:pt x="152400" y="76200"/>
                </a:cubicBezTo>
                <a:close/>
              </a:path>
            </a:pathLst>
          </a:custGeom>
          <a:solidFill>
            <a:srgbClr val="01FF8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71" name="Image 4" descr="preencoded.png"/>
          <p:cNvSpPr/>
          <p:nvPr/>
        </p:nvSpPr>
        <p:spPr>
          <a:xfrm>
            <a:off x="4826000" y="2711450"/>
            <a:ext cx="2533650" cy="2533650"/>
          </a:xfrm>
          <a:custGeom>
            <a:avLst/>
            <a:gdLst>
              <a:gd name="connsiteX0" fmla="*/ 3800475 w 3800475"/>
              <a:gd name="connsiteY0" fmla="*/ 1900238 h 3800475"/>
              <a:gd name="connsiteX1" fmla="*/ 1900238 w 3800475"/>
              <a:gd name="connsiteY1" fmla="*/ 3800475 h 3800475"/>
              <a:gd name="connsiteX2" fmla="*/ 0 w 3800475"/>
              <a:gd name="connsiteY2" fmla="*/ 1900238 h 3800475"/>
              <a:gd name="connsiteX3" fmla="*/ 1900238 w 3800475"/>
              <a:gd name="connsiteY3" fmla="*/ 0 h 3800475"/>
              <a:gd name="connsiteX4" fmla="*/ 3800475 w 3800475"/>
              <a:gd name="connsiteY4" fmla="*/ 1900238 h 3800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0475" h="3800475">
                <a:moveTo>
                  <a:pt x="3800475" y="1900238"/>
                </a:moveTo>
                <a:cubicBezTo>
                  <a:pt x="3800475" y="2949710"/>
                  <a:pt x="2949710" y="3800475"/>
                  <a:pt x="1900238" y="3800475"/>
                </a:cubicBezTo>
                <a:cubicBezTo>
                  <a:pt x="850765" y="3800475"/>
                  <a:pt x="0" y="2949710"/>
                  <a:pt x="0" y="1900238"/>
                </a:cubicBezTo>
                <a:cubicBezTo>
                  <a:pt x="0" y="850765"/>
                  <a:pt x="850765" y="0"/>
                  <a:pt x="1900238" y="0"/>
                </a:cubicBezTo>
                <a:cubicBezTo>
                  <a:pt x="2949710" y="0"/>
                  <a:pt x="3800475" y="850765"/>
                  <a:pt x="3800475" y="1900238"/>
                </a:cubicBezTo>
                <a:close/>
              </a:path>
            </a:pathLst>
          </a:custGeom>
          <a:noFill/>
          <a:ln w="19050" cap="flat">
            <a:gradFill>
              <a:gsLst>
                <a:gs pos="0">
                  <a:srgbClr val="485664"/>
                </a:gs>
                <a:gs pos="35417">
                  <a:srgbClr val="485664">
                    <a:alpha val="0"/>
                  </a:srgbClr>
                </a:gs>
                <a:gs pos="62500">
                  <a:srgbClr val="485664">
                    <a:alpha val="0"/>
                  </a:srgbClr>
                </a:gs>
                <a:gs pos="100000">
                  <a:srgbClr val="485664"/>
                </a:gs>
              </a:gsLst>
              <a:lin ang="0" scaled="1"/>
            </a:gradFill>
            <a:custDash>
              <a:ds d="600000" sp="600000"/>
            </a:custDash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72" name="Image 5" descr="preencoded.png"/>
          <p:cNvSpPr/>
          <p:nvPr/>
        </p:nvSpPr>
        <p:spPr>
          <a:xfrm>
            <a:off x="4521200" y="2406650"/>
            <a:ext cx="3143250" cy="3143250"/>
          </a:xfrm>
          <a:custGeom>
            <a:avLst/>
            <a:gdLst>
              <a:gd name="connsiteX0" fmla="*/ 4714875 w 4714875"/>
              <a:gd name="connsiteY0" fmla="*/ 2357438 h 4714875"/>
              <a:gd name="connsiteX1" fmla="*/ 2357438 w 4714875"/>
              <a:gd name="connsiteY1" fmla="*/ 4714875 h 4714875"/>
              <a:gd name="connsiteX2" fmla="*/ 0 w 4714875"/>
              <a:gd name="connsiteY2" fmla="*/ 2357438 h 4714875"/>
              <a:gd name="connsiteX3" fmla="*/ 2357438 w 4714875"/>
              <a:gd name="connsiteY3" fmla="*/ 0 h 4714875"/>
              <a:gd name="connsiteX4" fmla="*/ 4714875 w 4714875"/>
              <a:gd name="connsiteY4" fmla="*/ 2357438 h 4714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4875" h="4714875">
                <a:moveTo>
                  <a:pt x="4714875" y="2357438"/>
                </a:moveTo>
                <a:cubicBezTo>
                  <a:pt x="4714875" y="3659415"/>
                  <a:pt x="3659415" y="4714875"/>
                  <a:pt x="2357438" y="4714875"/>
                </a:cubicBezTo>
                <a:cubicBezTo>
                  <a:pt x="1055461" y="4714875"/>
                  <a:pt x="0" y="3659415"/>
                  <a:pt x="0" y="2357438"/>
                </a:cubicBezTo>
                <a:cubicBezTo>
                  <a:pt x="0" y="1055461"/>
                  <a:pt x="1055461" y="0"/>
                  <a:pt x="2357438" y="0"/>
                </a:cubicBezTo>
                <a:cubicBezTo>
                  <a:pt x="3659415" y="0"/>
                  <a:pt x="4714875" y="1055461"/>
                  <a:pt x="4714875" y="2357438"/>
                </a:cubicBezTo>
                <a:close/>
              </a:path>
            </a:pathLst>
          </a:custGeom>
          <a:noFill/>
          <a:ln w="19050" cap="flat">
            <a:gradFill>
              <a:gsLst>
                <a:gs pos="0">
                  <a:srgbClr val="485664"/>
                </a:gs>
                <a:gs pos="35417">
                  <a:srgbClr val="485664">
                    <a:alpha val="0"/>
                  </a:srgbClr>
                </a:gs>
                <a:gs pos="62500">
                  <a:srgbClr val="485664">
                    <a:alpha val="0"/>
                  </a:srgbClr>
                </a:gs>
                <a:gs pos="100000">
                  <a:srgbClr val="485664"/>
                </a:gs>
              </a:gsLst>
              <a:lin ang="0" scaled="1"/>
            </a:gradFill>
            <a:custDash>
              <a:ds d="600000" sp="600000"/>
            </a:custDash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73" name="Image 6" descr="preencoded.png"/>
          <p:cNvSpPr/>
          <p:nvPr/>
        </p:nvSpPr>
        <p:spPr>
          <a:xfrm>
            <a:off x="4216400" y="2101850"/>
            <a:ext cx="3752850" cy="3752850"/>
          </a:xfrm>
          <a:custGeom>
            <a:avLst/>
            <a:gdLst>
              <a:gd name="connsiteX0" fmla="*/ 5629275 w 5629275"/>
              <a:gd name="connsiteY0" fmla="*/ 2814638 h 5629275"/>
              <a:gd name="connsiteX1" fmla="*/ 2814638 w 5629275"/>
              <a:gd name="connsiteY1" fmla="*/ 5629275 h 5629275"/>
              <a:gd name="connsiteX2" fmla="*/ 0 w 5629275"/>
              <a:gd name="connsiteY2" fmla="*/ 2814638 h 5629275"/>
              <a:gd name="connsiteX3" fmla="*/ 2814638 w 5629275"/>
              <a:gd name="connsiteY3" fmla="*/ 0 h 5629275"/>
              <a:gd name="connsiteX4" fmla="*/ 5629275 w 5629275"/>
              <a:gd name="connsiteY4" fmla="*/ 2814638 h 562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29275" h="5629275">
                <a:moveTo>
                  <a:pt x="5629275" y="2814638"/>
                </a:moveTo>
                <a:cubicBezTo>
                  <a:pt x="5629275" y="4369119"/>
                  <a:pt x="4369119" y="5629275"/>
                  <a:pt x="2814638" y="5629275"/>
                </a:cubicBezTo>
                <a:cubicBezTo>
                  <a:pt x="1260156" y="5629275"/>
                  <a:pt x="0" y="4369119"/>
                  <a:pt x="0" y="2814638"/>
                </a:cubicBezTo>
                <a:cubicBezTo>
                  <a:pt x="0" y="1260156"/>
                  <a:pt x="1260156" y="0"/>
                  <a:pt x="2814638" y="0"/>
                </a:cubicBezTo>
                <a:cubicBezTo>
                  <a:pt x="4369119" y="0"/>
                  <a:pt x="5629275" y="1260156"/>
                  <a:pt x="5629275" y="2814638"/>
                </a:cubicBezTo>
                <a:close/>
              </a:path>
            </a:pathLst>
          </a:custGeom>
          <a:noFill/>
          <a:ln w="19050" cap="flat">
            <a:gradFill>
              <a:gsLst>
                <a:gs pos="0">
                  <a:srgbClr val="485664"/>
                </a:gs>
                <a:gs pos="35417">
                  <a:srgbClr val="485664">
                    <a:alpha val="0"/>
                  </a:srgbClr>
                </a:gs>
                <a:gs pos="62500">
                  <a:srgbClr val="485664">
                    <a:alpha val="0"/>
                  </a:srgbClr>
                </a:gs>
                <a:gs pos="100000">
                  <a:srgbClr val="485664"/>
                </a:gs>
              </a:gsLst>
              <a:lin ang="0" scaled="1"/>
            </a:gradFill>
            <a:custDash>
              <a:ds d="600000" sp="600000"/>
            </a:custDash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23" name="Text 0"/>
          <p:cNvSpPr/>
          <p:nvPr/>
        </p:nvSpPr>
        <p:spPr>
          <a:xfrm>
            <a:off x="622300" y="635000"/>
            <a:ext cx="6076950" cy="377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200" kern="0" spc="88" dirty="0">
                <a:solidFill>
                  <a:srgbClr val="000000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Component Summary </a:t>
            </a:r>
            <a:r>
              <a:rPr lang="en-US" sz="2200" kern="0" spc="88" dirty="0" err="1">
                <a:solidFill>
                  <a:srgbClr val="000000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Classfication</a:t>
            </a:r>
            <a:endParaRPr lang="en-US" sz="2200" dirty="0"/>
          </a:p>
        </p:txBody>
      </p:sp>
      <p:sp>
        <p:nvSpPr>
          <p:cNvPr id="24" name="Text 1"/>
          <p:cNvSpPr/>
          <p:nvPr/>
        </p:nvSpPr>
        <p:spPr>
          <a:xfrm>
            <a:off x="622300" y="1073150"/>
            <a:ext cx="2381250" cy="298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b="1" kern="0" spc="72" dirty="0">
                <a:solidFill>
                  <a:srgbClr val="00000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搜索结果组建汇总分类</a:t>
            </a:r>
            <a:endParaRPr lang="en-US" dirty="0"/>
          </a:p>
        </p:txBody>
      </p:sp>
      <p:sp>
        <p:nvSpPr>
          <p:cNvPr id="27" name="Text 4"/>
          <p:cNvSpPr/>
          <p:nvPr/>
        </p:nvSpPr>
        <p:spPr>
          <a:xfrm>
            <a:off x="8039100" y="1644650"/>
            <a:ext cx="4508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50"/>
              </a:lnSpc>
            </a:pPr>
            <a:r>
              <a:rPr lang="en-US" sz="900" kern="0" spc="36" dirty="0">
                <a:solidFill>
                  <a:srgbClr val="7D8794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二级tab</a:t>
            </a:r>
            <a:endParaRPr lang="en-US" sz="900" dirty="0"/>
          </a:p>
        </p:txBody>
      </p:sp>
      <p:sp>
        <p:nvSpPr>
          <p:cNvPr id="28" name="Text 5"/>
          <p:cNvSpPr/>
          <p:nvPr/>
        </p:nvSpPr>
        <p:spPr>
          <a:xfrm>
            <a:off x="8045450" y="1847850"/>
            <a:ext cx="7683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50"/>
              </a:lnSpc>
            </a:pPr>
            <a:r>
              <a:rPr lang="en-US" sz="900" kern="0" spc="36" dirty="0">
                <a:solidFill>
                  <a:srgbClr val="7D8794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片库A版、B版</a:t>
            </a:r>
            <a:endParaRPr lang="en-US" sz="900" dirty="0"/>
          </a:p>
        </p:txBody>
      </p:sp>
      <p:sp>
        <p:nvSpPr>
          <p:cNvPr id="29" name="Text 6"/>
          <p:cNvSpPr/>
          <p:nvPr/>
        </p:nvSpPr>
        <p:spPr>
          <a:xfrm>
            <a:off x="8045450" y="2032000"/>
            <a:ext cx="3619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50"/>
              </a:lnSpc>
            </a:pPr>
            <a:r>
              <a:rPr lang="en-US" sz="900" kern="0" spc="36" dirty="0">
                <a:solidFill>
                  <a:srgbClr val="7D8794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IP tab</a:t>
            </a:r>
            <a:endParaRPr lang="en-US" sz="900" dirty="0"/>
          </a:p>
        </p:txBody>
      </p:sp>
      <p:sp>
        <p:nvSpPr>
          <p:cNvPr id="30" name="Text 7"/>
          <p:cNvSpPr/>
          <p:nvPr/>
        </p:nvSpPr>
        <p:spPr>
          <a:xfrm>
            <a:off x="9163050" y="2679700"/>
            <a:ext cx="2476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50"/>
              </a:lnSpc>
            </a:pPr>
            <a:r>
              <a:rPr lang="en-US" sz="900" kern="0" spc="36" dirty="0">
                <a:solidFill>
                  <a:srgbClr val="7D8794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标题</a:t>
            </a:r>
            <a:endParaRPr lang="en-US" sz="900" dirty="0"/>
          </a:p>
        </p:txBody>
      </p:sp>
      <p:sp>
        <p:nvSpPr>
          <p:cNvPr id="31" name="Text 8"/>
          <p:cNvSpPr/>
          <p:nvPr/>
        </p:nvSpPr>
        <p:spPr>
          <a:xfrm>
            <a:off x="9404350" y="4286250"/>
            <a:ext cx="4889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50"/>
              </a:lnSpc>
            </a:pPr>
            <a:r>
              <a:rPr lang="en-US" sz="900" kern="0" spc="36" dirty="0">
                <a:solidFill>
                  <a:srgbClr val="7D8794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开播时间</a:t>
            </a:r>
            <a:endParaRPr lang="en-US" sz="900" dirty="0"/>
          </a:p>
        </p:txBody>
      </p:sp>
      <p:sp>
        <p:nvSpPr>
          <p:cNvPr id="32" name="Text 9"/>
          <p:cNvSpPr/>
          <p:nvPr/>
        </p:nvSpPr>
        <p:spPr>
          <a:xfrm>
            <a:off x="9213850" y="5124450"/>
            <a:ext cx="13906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50"/>
              </a:lnSpc>
            </a:pPr>
            <a:r>
              <a:rPr lang="en-US" sz="900" kern="0" spc="36" dirty="0">
                <a:solidFill>
                  <a:srgbClr val="7D8794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泛搜、S级、明星卡、预告</a:t>
            </a:r>
            <a:endParaRPr lang="en-US" sz="900" dirty="0"/>
          </a:p>
        </p:txBody>
      </p:sp>
      <p:sp>
        <p:nvSpPr>
          <p:cNvPr id="33" name="Text 10"/>
          <p:cNvSpPr/>
          <p:nvPr/>
        </p:nvSpPr>
        <p:spPr>
          <a:xfrm>
            <a:off x="7880350" y="5626100"/>
            <a:ext cx="4889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50"/>
              </a:lnSpc>
            </a:pPr>
            <a:r>
              <a:rPr lang="en-US" sz="900" kern="0" spc="36" dirty="0">
                <a:solidFill>
                  <a:srgbClr val="7D8794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图文选集</a:t>
            </a:r>
            <a:endParaRPr lang="en-US" sz="900" dirty="0"/>
          </a:p>
        </p:txBody>
      </p:sp>
      <p:sp>
        <p:nvSpPr>
          <p:cNvPr id="34" name="Text 11"/>
          <p:cNvSpPr/>
          <p:nvPr/>
        </p:nvSpPr>
        <p:spPr>
          <a:xfrm>
            <a:off x="2736850" y="4940300"/>
            <a:ext cx="4889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050"/>
              </a:lnSpc>
            </a:pPr>
            <a:r>
              <a:rPr lang="en-US" sz="900" kern="0" spc="36" dirty="0">
                <a:solidFill>
                  <a:srgbClr val="7D8794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横图横滑</a:t>
            </a:r>
            <a:endParaRPr lang="en-US" sz="900" dirty="0"/>
          </a:p>
        </p:txBody>
      </p:sp>
      <p:sp>
        <p:nvSpPr>
          <p:cNvPr id="35" name="Text 12"/>
          <p:cNvSpPr/>
          <p:nvPr/>
        </p:nvSpPr>
        <p:spPr>
          <a:xfrm>
            <a:off x="1574800" y="3365500"/>
            <a:ext cx="8445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050"/>
              </a:lnSpc>
            </a:pPr>
            <a:r>
              <a:rPr lang="en-US" sz="900" kern="0" spc="36" dirty="0">
                <a:solidFill>
                  <a:srgbClr val="7D8794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短视频自动播放</a:t>
            </a:r>
            <a:endParaRPr lang="en-US" sz="900" dirty="0"/>
          </a:p>
        </p:txBody>
      </p:sp>
      <p:sp>
        <p:nvSpPr>
          <p:cNvPr id="36" name="Text 13"/>
          <p:cNvSpPr/>
          <p:nvPr/>
        </p:nvSpPr>
        <p:spPr>
          <a:xfrm>
            <a:off x="2032000" y="2673350"/>
            <a:ext cx="1079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050"/>
              </a:lnSpc>
            </a:pPr>
            <a:r>
              <a:rPr lang="en-US" sz="900" kern="0" spc="36" dirty="0">
                <a:solidFill>
                  <a:srgbClr val="7D8794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头部考虑是否用卡片</a:t>
            </a:r>
            <a:endParaRPr lang="en-US" sz="900" dirty="0"/>
          </a:p>
        </p:txBody>
      </p:sp>
      <p:sp>
        <p:nvSpPr>
          <p:cNvPr id="37" name="Text 14"/>
          <p:cNvSpPr/>
          <p:nvPr/>
        </p:nvSpPr>
        <p:spPr>
          <a:xfrm>
            <a:off x="7880350" y="5848350"/>
            <a:ext cx="4889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50"/>
              </a:lnSpc>
            </a:pPr>
            <a:r>
              <a:rPr lang="en-US" sz="900" kern="0" spc="36" dirty="0">
                <a:solidFill>
                  <a:srgbClr val="7D8794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数字选集</a:t>
            </a:r>
            <a:endParaRPr lang="en-US" sz="900" dirty="0"/>
          </a:p>
        </p:txBody>
      </p:sp>
      <p:sp>
        <p:nvSpPr>
          <p:cNvPr id="38" name="Text 15"/>
          <p:cNvSpPr/>
          <p:nvPr/>
        </p:nvSpPr>
        <p:spPr>
          <a:xfrm>
            <a:off x="2736850" y="5162550"/>
            <a:ext cx="4889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050"/>
              </a:lnSpc>
            </a:pPr>
            <a:r>
              <a:rPr lang="en-US" sz="900" kern="0" spc="36" dirty="0">
                <a:solidFill>
                  <a:srgbClr val="7D8794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竖图横滑</a:t>
            </a:r>
            <a:endParaRPr lang="en-US" sz="900" dirty="0"/>
          </a:p>
        </p:txBody>
      </p:sp>
      <p:sp>
        <p:nvSpPr>
          <p:cNvPr id="39" name="Text 16"/>
          <p:cNvSpPr/>
          <p:nvPr/>
        </p:nvSpPr>
        <p:spPr>
          <a:xfrm>
            <a:off x="2051050" y="3587750"/>
            <a:ext cx="3683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050"/>
              </a:lnSpc>
            </a:pPr>
            <a:r>
              <a:rPr lang="en-US" sz="900" kern="0" spc="36" dirty="0">
                <a:solidFill>
                  <a:srgbClr val="7D8794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热点卡</a:t>
            </a:r>
            <a:endParaRPr lang="en-US" sz="900" dirty="0"/>
          </a:p>
        </p:txBody>
      </p:sp>
      <p:sp>
        <p:nvSpPr>
          <p:cNvPr id="40" name="Text 17"/>
          <p:cNvSpPr/>
          <p:nvPr/>
        </p:nvSpPr>
        <p:spPr>
          <a:xfrm>
            <a:off x="2076450" y="2895600"/>
            <a:ext cx="10350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050"/>
              </a:lnSpc>
            </a:pPr>
            <a:r>
              <a:rPr lang="en-US" sz="900" kern="0" spc="36" dirty="0">
                <a:solidFill>
                  <a:srgbClr val="7D8794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2个、3个、4个Tab</a:t>
            </a:r>
            <a:endParaRPr lang="en-US" sz="900" dirty="0"/>
          </a:p>
        </p:txBody>
      </p:sp>
      <p:sp>
        <p:nvSpPr>
          <p:cNvPr id="41" name="Text 18"/>
          <p:cNvSpPr/>
          <p:nvPr/>
        </p:nvSpPr>
        <p:spPr>
          <a:xfrm>
            <a:off x="7880350" y="6070600"/>
            <a:ext cx="8445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50"/>
              </a:lnSpc>
            </a:pPr>
            <a:r>
              <a:rPr lang="en-US" sz="900" kern="0" spc="36" dirty="0">
                <a:solidFill>
                  <a:srgbClr val="7D8794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多行纯文字选集</a:t>
            </a:r>
            <a:endParaRPr lang="en-US" sz="900" dirty="0"/>
          </a:p>
        </p:txBody>
      </p:sp>
      <p:sp>
        <p:nvSpPr>
          <p:cNvPr id="42" name="Text 19"/>
          <p:cNvSpPr/>
          <p:nvPr/>
        </p:nvSpPr>
        <p:spPr>
          <a:xfrm>
            <a:off x="2501900" y="5384800"/>
            <a:ext cx="7239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050"/>
              </a:lnSpc>
            </a:pPr>
            <a:r>
              <a:rPr lang="en-US" sz="900" kern="0" spc="36" dirty="0">
                <a:solidFill>
                  <a:srgbClr val="7D8794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左大竖图右文</a:t>
            </a:r>
            <a:endParaRPr lang="en-US" sz="900" dirty="0"/>
          </a:p>
        </p:txBody>
      </p:sp>
      <p:sp>
        <p:nvSpPr>
          <p:cNvPr id="43" name="Text 20"/>
          <p:cNvSpPr/>
          <p:nvPr/>
        </p:nvSpPr>
        <p:spPr>
          <a:xfrm>
            <a:off x="1930400" y="3810000"/>
            <a:ext cx="4889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050"/>
              </a:lnSpc>
            </a:pPr>
            <a:r>
              <a:rPr lang="en-US" sz="900" kern="0" spc="36" dirty="0">
                <a:solidFill>
                  <a:srgbClr val="7D8794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直播大卡</a:t>
            </a:r>
            <a:endParaRPr lang="en-US" sz="900" dirty="0"/>
          </a:p>
        </p:txBody>
      </p:sp>
      <p:sp>
        <p:nvSpPr>
          <p:cNvPr id="44" name="Text 21"/>
          <p:cNvSpPr/>
          <p:nvPr/>
        </p:nvSpPr>
        <p:spPr>
          <a:xfrm>
            <a:off x="7880350" y="6292850"/>
            <a:ext cx="8445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50"/>
              </a:lnSpc>
            </a:pPr>
            <a:r>
              <a:rPr lang="en-US" sz="900" kern="0" spc="36" dirty="0">
                <a:solidFill>
                  <a:srgbClr val="7D8794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单行纯文字选集</a:t>
            </a:r>
            <a:endParaRPr lang="en-US" sz="900" dirty="0"/>
          </a:p>
        </p:txBody>
      </p:sp>
      <p:sp>
        <p:nvSpPr>
          <p:cNvPr id="45" name="Text 22"/>
          <p:cNvSpPr/>
          <p:nvPr/>
        </p:nvSpPr>
        <p:spPr>
          <a:xfrm>
            <a:off x="2501900" y="5607050"/>
            <a:ext cx="7239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050"/>
              </a:lnSpc>
            </a:pPr>
            <a:r>
              <a:rPr lang="en-US" sz="900" kern="0" spc="36" dirty="0">
                <a:solidFill>
                  <a:srgbClr val="7D8794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左大横图右文</a:t>
            </a:r>
            <a:endParaRPr lang="en-US" sz="900" dirty="0"/>
          </a:p>
        </p:txBody>
      </p:sp>
      <p:sp>
        <p:nvSpPr>
          <p:cNvPr id="46" name="Text 23"/>
          <p:cNvSpPr/>
          <p:nvPr/>
        </p:nvSpPr>
        <p:spPr>
          <a:xfrm>
            <a:off x="2622550" y="5829300"/>
            <a:ext cx="6032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050"/>
              </a:lnSpc>
            </a:pPr>
            <a:r>
              <a:rPr lang="en-US" sz="900" kern="0" spc="36" dirty="0">
                <a:solidFill>
                  <a:srgbClr val="7D8794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上头像下文</a:t>
            </a:r>
            <a:endParaRPr lang="en-US" sz="900" dirty="0"/>
          </a:p>
        </p:txBody>
      </p:sp>
      <p:sp>
        <p:nvSpPr>
          <p:cNvPr id="47" name="Text 24"/>
          <p:cNvSpPr/>
          <p:nvPr/>
        </p:nvSpPr>
        <p:spPr>
          <a:xfrm>
            <a:off x="9410700" y="4476750"/>
            <a:ext cx="4889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50"/>
              </a:lnSpc>
            </a:pPr>
            <a:r>
              <a:rPr lang="en-US" sz="900" kern="0" spc="36" dirty="0">
                <a:solidFill>
                  <a:srgbClr val="7D8794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明星关系</a:t>
            </a:r>
            <a:endParaRPr lang="en-US" sz="900" dirty="0"/>
          </a:p>
        </p:txBody>
      </p:sp>
      <p:sp>
        <p:nvSpPr>
          <p:cNvPr id="48" name="Text 25"/>
          <p:cNvSpPr/>
          <p:nvPr/>
        </p:nvSpPr>
        <p:spPr>
          <a:xfrm>
            <a:off x="8045450" y="2235200"/>
            <a:ext cx="9207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50"/>
              </a:lnSpc>
            </a:pPr>
            <a:r>
              <a:rPr lang="en-US" sz="900" kern="0" spc="36" dirty="0">
                <a:solidFill>
                  <a:srgbClr val="7D8794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二级tab下推荐词</a:t>
            </a:r>
            <a:endParaRPr lang="en-US" sz="900" dirty="0"/>
          </a:p>
        </p:txBody>
      </p:sp>
      <p:sp>
        <p:nvSpPr>
          <p:cNvPr id="49" name="Text 26"/>
          <p:cNvSpPr/>
          <p:nvPr/>
        </p:nvSpPr>
        <p:spPr>
          <a:xfrm>
            <a:off x="9163050" y="2876550"/>
            <a:ext cx="4889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50"/>
              </a:lnSpc>
            </a:pPr>
            <a:r>
              <a:rPr lang="en-US" sz="900" kern="0" spc="36" dirty="0">
                <a:solidFill>
                  <a:srgbClr val="7D8794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爱奇艺号</a:t>
            </a:r>
            <a:endParaRPr lang="en-US" sz="900" dirty="0"/>
          </a:p>
        </p:txBody>
      </p:sp>
      <p:sp>
        <p:nvSpPr>
          <p:cNvPr id="50" name="Text 27"/>
          <p:cNvSpPr/>
          <p:nvPr/>
        </p:nvSpPr>
        <p:spPr>
          <a:xfrm>
            <a:off x="5429250" y="3727450"/>
            <a:ext cx="1295400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300"/>
              </a:lnSpc>
            </a:pPr>
            <a:r>
              <a:rPr lang="en-US" sz="1950" b="1" kern="0" spc="78" dirty="0">
                <a:solidFill>
                  <a:srgbClr val="1A2F4F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搜索关键词</a:t>
            </a:r>
            <a:endParaRPr lang="en-US" sz="1950" dirty="0"/>
          </a:p>
        </p:txBody>
      </p:sp>
      <p:sp>
        <p:nvSpPr>
          <p:cNvPr id="51" name="Text 28"/>
          <p:cNvSpPr/>
          <p:nvPr/>
        </p:nvSpPr>
        <p:spPr>
          <a:xfrm>
            <a:off x="5626100" y="4133850"/>
            <a:ext cx="901700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900"/>
              </a:lnSpc>
            </a:pPr>
            <a:r>
              <a:rPr lang="en-US" sz="750" kern="0" spc="30" dirty="0">
                <a:solidFill>
                  <a:srgbClr val="1A2F4F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Search keywords</a:t>
            </a:r>
            <a:endParaRPr lang="en-US" sz="750" dirty="0"/>
          </a:p>
        </p:txBody>
      </p:sp>
      <p:sp>
        <p:nvSpPr>
          <p:cNvPr id="52" name="Text 29"/>
          <p:cNvSpPr/>
          <p:nvPr/>
        </p:nvSpPr>
        <p:spPr>
          <a:xfrm>
            <a:off x="5486400" y="1790700"/>
            <a:ext cx="1212850" cy="17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50"/>
              </a:lnSpc>
            </a:pPr>
            <a:r>
              <a:rPr lang="en-US" sz="1050" b="1" kern="0" spc="42" dirty="0">
                <a:solidFill>
                  <a:srgbClr val="FFFFFF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S级、泛搜、明星卡</a:t>
            </a:r>
            <a:endParaRPr lang="en-US" sz="1050" dirty="0"/>
          </a:p>
        </p:txBody>
      </p:sp>
      <p:sp>
        <p:nvSpPr>
          <p:cNvPr id="53" name="Text 30"/>
          <p:cNvSpPr/>
          <p:nvPr/>
        </p:nvSpPr>
        <p:spPr>
          <a:xfrm>
            <a:off x="7454900" y="1968500"/>
            <a:ext cx="285750" cy="17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50"/>
              </a:lnSpc>
            </a:pPr>
            <a:r>
              <a:rPr lang="en-US" sz="1050" b="1" kern="0" spc="42" dirty="0">
                <a:solidFill>
                  <a:srgbClr val="1A2F4F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筛选</a:t>
            </a:r>
            <a:endParaRPr lang="en-US" sz="1050" dirty="0"/>
          </a:p>
        </p:txBody>
      </p:sp>
      <p:sp>
        <p:nvSpPr>
          <p:cNvPr id="54" name="Text 31"/>
          <p:cNvSpPr/>
          <p:nvPr/>
        </p:nvSpPr>
        <p:spPr>
          <a:xfrm>
            <a:off x="8134350" y="2749550"/>
            <a:ext cx="793750" cy="17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50"/>
              </a:lnSpc>
            </a:pPr>
            <a:r>
              <a:rPr lang="en-US" sz="1050" b="1" kern="0" spc="42" dirty="0">
                <a:solidFill>
                  <a:srgbClr val="FFFFFF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title block</a:t>
            </a:r>
            <a:endParaRPr lang="en-US" sz="1050" dirty="0"/>
          </a:p>
        </p:txBody>
      </p:sp>
      <p:sp>
        <p:nvSpPr>
          <p:cNvPr id="55" name="Text 32"/>
          <p:cNvSpPr/>
          <p:nvPr/>
        </p:nvSpPr>
        <p:spPr>
          <a:xfrm>
            <a:off x="4171950" y="1955800"/>
            <a:ext cx="590550" cy="17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50"/>
              </a:lnSpc>
            </a:pPr>
            <a:r>
              <a:rPr lang="en-US" sz="1050" b="1" kern="0" spc="42" dirty="0">
                <a:solidFill>
                  <a:srgbClr val="1A2F4F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onebox</a:t>
            </a:r>
            <a:endParaRPr lang="en-US" sz="1050" dirty="0"/>
          </a:p>
        </p:txBody>
      </p:sp>
      <p:sp>
        <p:nvSpPr>
          <p:cNvPr id="56" name="Text 33"/>
          <p:cNvSpPr/>
          <p:nvPr/>
        </p:nvSpPr>
        <p:spPr>
          <a:xfrm>
            <a:off x="3397250" y="2755900"/>
            <a:ext cx="692150" cy="17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50"/>
              </a:lnSpc>
            </a:pPr>
            <a:r>
              <a:rPr lang="en-US" sz="1050" b="1" kern="0" spc="42" dirty="0">
                <a:solidFill>
                  <a:srgbClr val="FFFFFF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top view</a:t>
            </a:r>
            <a:endParaRPr lang="en-US" sz="1050" dirty="0"/>
          </a:p>
        </p:txBody>
      </p:sp>
      <p:sp>
        <p:nvSpPr>
          <p:cNvPr id="57" name="Text 34"/>
          <p:cNvSpPr/>
          <p:nvPr/>
        </p:nvSpPr>
        <p:spPr>
          <a:xfrm>
            <a:off x="2749550" y="3549650"/>
            <a:ext cx="1035050" cy="17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50"/>
              </a:lnSpc>
            </a:pPr>
            <a:r>
              <a:rPr lang="en-US" sz="1050" b="1" kern="0" spc="42" dirty="0">
                <a:solidFill>
                  <a:srgbClr val="FFFFFF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短视频-带播放器</a:t>
            </a:r>
            <a:endParaRPr lang="en-US" sz="1050" dirty="0"/>
          </a:p>
        </p:txBody>
      </p:sp>
      <p:sp>
        <p:nvSpPr>
          <p:cNvPr id="58" name="Text 35"/>
          <p:cNvSpPr/>
          <p:nvPr/>
        </p:nvSpPr>
        <p:spPr>
          <a:xfrm>
            <a:off x="3524250" y="5137150"/>
            <a:ext cx="565150" cy="17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50"/>
              </a:lnSpc>
            </a:pPr>
            <a:r>
              <a:rPr lang="en-US" sz="1050" b="1" kern="0" spc="42" dirty="0">
                <a:solidFill>
                  <a:srgbClr val="FFFFFF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图文组合</a:t>
            </a:r>
            <a:endParaRPr lang="en-US" sz="1050" dirty="0"/>
          </a:p>
        </p:txBody>
      </p:sp>
      <p:sp>
        <p:nvSpPr>
          <p:cNvPr id="59" name="Text 36"/>
          <p:cNvSpPr/>
          <p:nvPr/>
        </p:nvSpPr>
        <p:spPr>
          <a:xfrm>
            <a:off x="4495800" y="5861050"/>
            <a:ext cx="425450" cy="17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50"/>
              </a:lnSpc>
            </a:pPr>
            <a:r>
              <a:rPr lang="en-US" sz="1050" b="1" kern="0" spc="42" dirty="0">
                <a:solidFill>
                  <a:srgbClr val="FFFFFF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小视频</a:t>
            </a:r>
            <a:endParaRPr lang="en-US" sz="1050" dirty="0"/>
          </a:p>
        </p:txBody>
      </p:sp>
      <p:sp>
        <p:nvSpPr>
          <p:cNvPr id="60" name="Text 37"/>
          <p:cNvSpPr/>
          <p:nvPr/>
        </p:nvSpPr>
        <p:spPr>
          <a:xfrm>
            <a:off x="7296150" y="5861050"/>
            <a:ext cx="285750" cy="17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50"/>
              </a:lnSpc>
            </a:pPr>
            <a:r>
              <a:rPr lang="en-US" sz="1050" b="1" kern="0" spc="42" dirty="0">
                <a:solidFill>
                  <a:srgbClr val="1A2F4F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选集</a:t>
            </a:r>
            <a:endParaRPr lang="en-US" sz="1050" dirty="0"/>
          </a:p>
        </p:txBody>
      </p:sp>
      <p:sp>
        <p:nvSpPr>
          <p:cNvPr id="61" name="Text 38"/>
          <p:cNvSpPr/>
          <p:nvPr/>
        </p:nvSpPr>
        <p:spPr>
          <a:xfrm>
            <a:off x="8051800" y="5124450"/>
            <a:ext cx="844550" cy="17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50"/>
              </a:lnSpc>
            </a:pPr>
            <a:r>
              <a:rPr lang="en-US" sz="1050" b="1" kern="0" spc="42" dirty="0">
                <a:solidFill>
                  <a:srgbClr val="1A2F4F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头部背景取色</a:t>
            </a:r>
            <a:endParaRPr lang="en-US" sz="1050" dirty="0"/>
          </a:p>
        </p:txBody>
      </p:sp>
      <p:sp>
        <p:nvSpPr>
          <p:cNvPr id="62" name="Text 39"/>
          <p:cNvSpPr/>
          <p:nvPr/>
        </p:nvSpPr>
        <p:spPr>
          <a:xfrm>
            <a:off x="8388350" y="4362450"/>
            <a:ext cx="704850" cy="17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50"/>
              </a:lnSpc>
            </a:pPr>
            <a:r>
              <a:rPr lang="en-US" sz="1050" b="1" kern="0" spc="42" dirty="0">
                <a:solidFill>
                  <a:srgbClr val="FFFFFF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用户泳道卡</a:t>
            </a:r>
            <a:endParaRPr lang="en-US" sz="1050" dirty="0"/>
          </a:p>
        </p:txBody>
      </p:sp>
      <p:sp>
        <p:nvSpPr>
          <p:cNvPr id="63" name="Text 40"/>
          <p:cNvSpPr/>
          <p:nvPr/>
        </p:nvSpPr>
        <p:spPr>
          <a:xfrm>
            <a:off x="8400761" y="3583895"/>
            <a:ext cx="546100" cy="17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50"/>
              </a:lnSpc>
            </a:pPr>
            <a:r>
              <a:rPr lang="en-US" sz="1050" b="1" kern="0" spc="42" dirty="0">
                <a:solidFill>
                  <a:srgbClr val="1A2F4F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话题tab</a:t>
            </a:r>
            <a:endParaRPr lang="en-US" sz="1050" dirty="0"/>
          </a:p>
        </p:txBody>
      </p:sp>
      <p:sp>
        <p:nvSpPr>
          <p:cNvPr id="64" name="Text 41"/>
          <p:cNvSpPr/>
          <p:nvPr/>
        </p:nvSpPr>
        <p:spPr>
          <a:xfrm>
            <a:off x="5810250" y="6070600"/>
            <a:ext cx="565150" cy="17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50"/>
              </a:lnSpc>
            </a:pPr>
            <a:r>
              <a:rPr lang="en-US" sz="1050" b="1" kern="0" spc="42" dirty="0">
                <a:solidFill>
                  <a:srgbClr val="1A2F4F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意图识别</a:t>
            </a:r>
            <a:endParaRPr lang="en-US" sz="1050" dirty="0"/>
          </a:p>
        </p:txBody>
      </p:sp>
      <p:sp>
        <p:nvSpPr>
          <p:cNvPr id="65" name="Text 42"/>
          <p:cNvSpPr/>
          <p:nvPr/>
        </p:nvSpPr>
        <p:spPr>
          <a:xfrm>
            <a:off x="2527300" y="4343400"/>
            <a:ext cx="1257300" cy="17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50"/>
              </a:lnSpc>
            </a:pPr>
            <a:r>
              <a:rPr lang="en-US" sz="1050" b="1" kern="0" spc="42" dirty="0">
                <a:solidFill>
                  <a:srgbClr val="1A2F4F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相关搜索、还可以搜</a:t>
            </a:r>
            <a:endParaRPr lang="en-US" sz="1050" dirty="0"/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BB53357B-41B4-4667-8FC3-61F6819F972D}"/>
              </a:ext>
            </a:extLst>
          </p:cNvPr>
          <p:cNvGrpSpPr/>
          <p:nvPr/>
        </p:nvGrpSpPr>
        <p:grpSpPr>
          <a:xfrm>
            <a:off x="10686926" y="715879"/>
            <a:ext cx="850900" cy="219242"/>
            <a:chOff x="16030389" y="1073818"/>
            <a:chExt cx="1276350" cy="328863"/>
          </a:xfrm>
        </p:grpSpPr>
        <p:sp>
          <p:nvSpPr>
            <p:cNvPr id="93" name="任意形状 92">
              <a:extLst>
                <a:ext uri="{FF2B5EF4-FFF2-40B4-BE49-F238E27FC236}">
                  <a16:creationId xmlns:a16="http://schemas.microsoft.com/office/drawing/2014/main" id="{D408FF75-7E67-7DD5-C638-B908A57B86B2}"/>
                </a:ext>
              </a:extLst>
            </p:cNvPr>
            <p:cNvSpPr/>
            <p:nvPr/>
          </p:nvSpPr>
          <p:spPr>
            <a:xfrm>
              <a:off x="16678275" y="1171575"/>
              <a:ext cx="9525" cy="133350"/>
            </a:xfrm>
            <a:custGeom>
              <a:avLst/>
              <a:gdLst>
                <a:gd name="connsiteX0" fmla="*/ 0 w 9525"/>
                <a:gd name="connsiteY0" fmla="*/ 0 h 133350"/>
                <a:gd name="connsiteX1" fmla="*/ 0 w 9525"/>
                <a:gd name="connsiteY1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3335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94" name="Text 24">
              <a:extLst>
                <a:ext uri="{FF2B5EF4-FFF2-40B4-BE49-F238E27FC236}">
                  <a16:creationId xmlns:a16="http://schemas.microsoft.com/office/drawing/2014/main" id="{C9A68CCF-CB8E-8BC7-BD7F-FA9FDCEF8C68}"/>
                </a:ext>
              </a:extLst>
            </p:cNvPr>
            <p:cNvSpPr/>
            <p:nvPr/>
          </p:nvSpPr>
          <p:spPr>
            <a:xfrm>
              <a:off x="16135350" y="1143000"/>
              <a:ext cx="485775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900"/>
                </a:lnSpc>
              </a:pPr>
              <a:r>
                <a:rPr lang="en-US" sz="750" kern="0" spc="23" dirty="0">
                  <a:solidFill>
                    <a:srgbClr val="000000"/>
                  </a:solidFill>
                  <a:latin typeface="OPPOSans M" pitchFamily="34" charset="0"/>
                  <a:ea typeface="OPPOSans M" pitchFamily="34" charset="-122"/>
                  <a:cs typeface="OPPOSans M" pitchFamily="34" charset="-120"/>
                </a:rPr>
                <a:t>STYLE</a:t>
              </a:r>
              <a:endParaRPr lang="en-US" sz="750" dirty="0"/>
            </a:p>
          </p:txBody>
        </p:sp>
        <p:sp>
          <p:nvSpPr>
            <p:cNvPr id="95" name="Text 25">
              <a:extLst>
                <a:ext uri="{FF2B5EF4-FFF2-40B4-BE49-F238E27FC236}">
                  <a16:creationId xmlns:a16="http://schemas.microsoft.com/office/drawing/2014/main" id="{9B6AA0FE-874E-0791-1F40-FCCF44473EC0}"/>
                </a:ext>
              </a:extLst>
            </p:cNvPr>
            <p:cNvSpPr/>
            <p:nvPr/>
          </p:nvSpPr>
          <p:spPr>
            <a:xfrm>
              <a:off x="16725900" y="1143000"/>
              <a:ext cx="457200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900"/>
                </a:lnSpc>
              </a:pPr>
              <a:r>
                <a:rPr lang="en-US" sz="750" kern="0" spc="23" dirty="0">
                  <a:solidFill>
                    <a:srgbClr val="000000"/>
                  </a:solidFill>
                  <a:latin typeface="OPPOSans M" pitchFamily="34" charset="0"/>
                  <a:ea typeface="OPPOSans M" pitchFamily="34" charset="-122"/>
                  <a:cs typeface="OPPOSans M" pitchFamily="34" charset="-120"/>
                </a:rPr>
                <a:t>性冷淡</a:t>
              </a:r>
              <a:endParaRPr lang="en-US" sz="750" dirty="0"/>
            </a:p>
          </p:txBody>
        </p:sp>
        <p:sp>
          <p:nvSpPr>
            <p:cNvPr id="96" name="圆角矩形 95">
              <a:extLst>
                <a:ext uri="{FF2B5EF4-FFF2-40B4-BE49-F238E27FC236}">
                  <a16:creationId xmlns:a16="http://schemas.microsoft.com/office/drawing/2014/main" id="{8479341B-E380-BCD7-0CE6-B1129FA0ED9F}"/>
                </a:ext>
              </a:extLst>
            </p:cNvPr>
            <p:cNvSpPr/>
            <p:nvPr/>
          </p:nvSpPr>
          <p:spPr>
            <a:xfrm>
              <a:off x="16030389" y="1073818"/>
              <a:ext cx="1276350" cy="328863"/>
            </a:xfrm>
            <a:prstGeom prst="roundRect">
              <a:avLst>
                <a:gd name="adj" fmla="val 50000"/>
              </a:avLst>
            </a:prstGeom>
            <a:noFill/>
            <a:ln w="22225">
              <a:solidFill>
                <a:srgbClr val="4E50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2" name="Image 3" descr="preencoded.png"/>
          <p:cNvSpPr/>
          <p:nvPr/>
        </p:nvSpPr>
        <p:spPr>
          <a:xfrm>
            <a:off x="1676400" y="3854451"/>
            <a:ext cx="7918450" cy="0"/>
          </a:xfrm>
          <a:custGeom>
            <a:avLst/>
            <a:gdLst>
              <a:gd name="connsiteX0" fmla="*/ 0 w 11877675"/>
              <a:gd name="connsiteY0" fmla="*/ 0 h 0"/>
              <a:gd name="connsiteX1" fmla="*/ 11877675 w 11877675"/>
              <a:gd name="connsiteY1" fmla="*/ 1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877675">
                <a:moveTo>
                  <a:pt x="0" y="0"/>
                </a:moveTo>
                <a:lnTo>
                  <a:pt x="11877675" y="1"/>
                </a:lnTo>
              </a:path>
            </a:pathLst>
          </a:custGeom>
          <a:noFill/>
          <a:ln w="28575" cap="flat">
            <a:solidFill>
              <a:srgbClr val="217CFF"/>
            </a:solidFill>
            <a:custDash>
              <a:ds d="600000" sp="600000"/>
            </a:custDash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71" name="圆角矩形 70">
            <a:extLst>
              <a:ext uri="{FF2B5EF4-FFF2-40B4-BE49-F238E27FC236}">
                <a16:creationId xmlns:a16="http://schemas.microsoft.com/office/drawing/2014/main" id="{868127AF-B78D-645B-0485-3F2FBC5F635F}"/>
              </a:ext>
            </a:extLst>
          </p:cNvPr>
          <p:cNvSpPr/>
          <p:nvPr/>
        </p:nvSpPr>
        <p:spPr>
          <a:xfrm>
            <a:off x="876300" y="2120608"/>
            <a:ext cx="393700" cy="77528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CA4FF"/>
              </a:gs>
              <a:gs pos="100000">
                <a:srgbClr val="4E70FF"/>
              </a:gs>
            </a:gsLst>
            <a:lin ang="6600919" scaled="1"/>
          </a:gradFill>
          <a:ln w="31750" cap="flat">
            <a:solidFill>
              <a:srgbClr val="2E50FF"/>
            </a:solidFill>
            <a:prstDash val="solid"/>
            <a:miter/>
          </a:ln>
          <a:effectLst>
            <a:outerShdw blurRad="1093709" dist="290534" dir="5400000" sx="114000" sy="114000" algn="ctr" rotWithShape="0">
              <a:srgbClr val="AEBCD6"/>
            </a:outerShdw>
          </a:effectLst>
        </p:spPr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200"/>
          </a:p>
        </p:txBody>
      </p:sp>
      <p:sp>
        <p:nvSpPr>
          <p:cNvPr id="72" name="圆角矩形 71">
            <a:extLst>
              <a:ext uri="{FF2B5EF4-FFF2-40B4-BE49-F238E27FC236}">
                <a16:creationId xmlns:a16="http://schemas.microsoft.com/office/drawing/2014/main" id="{57AD7131-1357-C50C-2B34-4E3C138E86EB}"/>
              </a:ext>
            </a:extLst>
          </p:cNvPr>
          <p:cNvSpPr/>
          <p:nvPr/>
        </p:nvSpPr>
        <p:spPr>
          <a:xfrm>
            <a:off x="876300" y="4909528"/>
            <a:ext cx="393700" cy="77528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CA4FF"/>
              </a:gs>
              <a:gs pos="100000">
                <a:srgbClr val="4E70FF"/>
              </a:gs>
            </a:gsLst>
            <a:lin ang="6600919" scaled="1"/>
          </a:gradFill>
          <a:ln w="31750" cap="flat">
            <a:solidFill>
              <a:srgbClr val="2E50FF"/>
            </a:solidFill>
            <a:prstDash val="solid"/>
            <a:miter/>
          </a:ln>
          <a:effectLst>
            <a:outerShdw blurRad="1093709" dist="290534" dir="5400000" sx="114000" sy="114000" algn="ctr" rotWithShape="0">
              <a:srgbClr val="AEBCD6"/>
            </a:outerShdw>
          </a:effectLst>
        </p:spPr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200"/>
          </a:p>
        </p:txBody>
      </p:sp>
      <p:sp>
        <p:nvSpPr>
          <p:cNvPr id="66" name="圆角矩形 65">
            <a:extLst>
              <a:ext uri="{FF2B5EF4-FFF2-40B4-BE49-F238E27FC236}">
                <a16:creationId xmlns:a16="http://schemas.microsoft.com/office/drawing/2014/main" id="{A068E844-00B3-7845-8871-8BFD509A1434}"/>
              </a:ext>
            </a:extLst>
          </p:cNvPr>
          <p:cNvSpPr/>
          <p:nvPr/>
        </p:nvSpPr>
        <p:spPr>
          <a:xfrm>
            <a:off x="1676400" y="3530600"/>
            <a:ext cx="1600200" cy="660400"/>
          </a:xfrm>
          <a:prstGeom prst="roundRect">
            <a:avLst/>
          </a:prstGeom>
          <a:solidFill>
            <a:schemeClr val="bg1"/>
          </a:solidFill>
          <a:ln w="12700">
            <a:noFill/>
          </a:ln>
          <a:effectLst>
            <a:outerShdw blurRad="790178" dist="165199" dir="5400000" algn="t" rotWithShape="0">
              <a:schemeClr val="tx2">
                <a:lumMod val="40000"/>
                <a:lumOff val="60000"/>
                <a:alpha val="4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67" name="圆角矩形 66">
            <a:extLst>
              <a:ext uri="{FF2B5EF4-FFF2-40B4-BE49-F238E27FC236}">
                <a16:creationId xmlns:a16="http://schemas.microsoft.com/office/drawing/2014/main" id="{47E1DB96-9E22-B16C-5D65-1EB0F6E96A64}"/>
              </a:ext>
            </a:extLst>
          </p:cNvPr>
          <p:cNvSpPr/>
          <p:nvPr/>
        </p:nvSpPr>
        <p:spPr>
          <a:xfrm>
            <a:off x="3657600" y="3530600"/>
            <a:ext cx="1600200" cy="660400"/>
          </a:xfrm>
          <a:prstGeom prst="roundRect">
            <a:avLst/>
          </a:prstGeom>
          <a:solidFill>
            <a:schemeClr val="bg1"/>
          </a:solidFill>
          <a:ln w="12700">
            <a:noFill/>
          </a:ln>
          <a:effectLst>
            <a:outerShdw blurRad="790178" dist="165199" dir="5400000" algn="t" rotWithShape="0">
              <a:schemeClr val="tx2">
                <a:lumMod val="40000"/>
                <a:lumOff val="60000"/>
                <a:alpha val="4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68" name="圆角矩形 67">
            <a:extLst>
              <a:ext uri="{FF2B5EF4-FFF2-40B4-BE49-F238E27FC236}">
                <a16:creationId xmlns:a16="http://schemas.microsoft.com/office/drawing/2014/main" id="{6737E318-7247-EC5F-8485-D7A70EADC431}"/>
              </a:ext>
            </a:extLst>
          </p:cNvPr>
          <p:cNvSpPr/>
          <p:nvPr/>
        </p:nvSpPr>
        <p:spPr>
          <a:xfrm>
            <a:off x="5664200" y="3530600"/>
            <a:ext cx="1600200" cy="660400"/>
          </a:xfrm>
          <a:prstGeom prst="roundRect">
            <a:avLst/>
          </a:prstGeom>
          <a:solidFill>
            <a:schemeClr val="bg1"/>
          </a:solidFill>
          <a:ln w="12700">
            <a:noFill/>
          </a:ln>
          <a:effectLst>
            <a:outerShdw blurRad="790178" dist="165199" dir="5400000" algn="t" rotWithShape="0">
              <a:schemeClr val="tx2">
                <a:lumMod val="40000"/>
                <a:lumOff val="60000"/>
                <a:alpha val="4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69" name="圆角矩形 68">
            <a:extLst>
              <a:ext uri="{FF2B5EF4-FFF2-40B4-BE49-F238E27FC236}">
                <a16:creationId xmlns:a16="http://schemas.microsoft.com/office/drawing/2014/main" id="{843404FD-CE0B-C91A-6F13-5305F19F1EE9}"/>
              </a:ext>
            </a:extLst>
          </p:cNvPr>
          <p:cNvSpPr/>
          <p:nvPr/>
        </p:nvSpPr>
        <p:spPr>
          <a:xfrm>
            <a:off x="7620000" y="3530600"/>
            <a:ext cx="1600200" cy="660400"/>
          </a:xfrm>
          <a:prstGeom prst="roundRect">
            <a:avLst/>
          </a:prstGeom>
          <a:solidFill>
            <a:schemeClr val="bg1"/>
          </a:solidFill>
          <a:ln w="12700">
            <a:noFill/>
          </a:ln>
          <a:effectLst>
            <a:outerShdw blurRad="790178" dist="165199" dir="5400000" algn="t" rotWithShape="0">
              <a:schemeClr val="tx2">
                <a:lumMod val="40000"/>
                <a:lumOff val="60000"/>
                <a:alpha val="4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70" name="圆角矩形 69">
            <a:extLst>
              <a:ext uri="{FF2B5EF4-FFF2-40B4-BE49-F238E27FC236}">
                <a16:creationId xmlns:a16="http://schemas.microsoft.com/office/drawing/2014/main" id="{0C29D7D1-61E7-F242-B2B2-268EB9FFA330}"/>
              </a:ext>
            </a:extLst>
          </p:cNvPr>
          <p:cNvSpPr/>
          <p:nvPr/>
        </p:nvSpPr>
        <p:spPr>
          <a:xfrm>
            <a:off x="9563100" y="3530600"/>
            <a:ext cx="1600200" cy="660400"/>
          </a:xfrm>
          <a:prstGeom prst="roundRect">
            <a:avLst/>
          </a:prstGeom>
          <a:solidFill>
            <a:schemeClr val="bg1"/>
          </a:solidFill>
          <a:ln w="12700">
            <a:noFill/>
          </a:ln>
          <a:effectLst>
            <a:outerShdw blurRad="790178" dist="165199" dir="5400000" algn="t" rotWithShape="0">
              <a:schemeClr val="tx2">
                <a:lumMod val="40000"/>
                <a:lumOff val="60000"/>
                <a:alpha val="4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47" name="任意形状 46">
            <a:extLst>
              <a:ext uri="{FF2B5EF4-FFF2-40B4-BE49-F238E27FC236}">
                <a16:creationId xmlns:a16="http://schemas.microsoft.com/office/drawing/2014/main" id="{6FCAC133-8726-A6ED-760F-88A02DB7CB79}"/>
              </a:ext>
            </a:extLst>
          </p:cNvPr>
          <p:cNvSpPr/>
          <p:nvPr/>
        </p:nvSpPr>
        <p:spPr>
          <a:xfrm>
            <a:off x="2343150" y="1168400"/>
            <a:ext cx="101600" cy="101600"/>
          </a:xfrm>
          <a:custGeom>
            <a:avLst/>
            <a:gdLst>
              <a:gd name="connsiteX0" fmla="*/ 152400 w 152400"/>
              <a:gd name="connsiteY0" fmla="*/ 76200 h 152400"/>
              <a:gd name="connsiteX1" fmla="*/ 76200 w 152400"/>
              <a:gd name="connsiteY1" fmla="*/ 152400 h 152400"/>
              <a:gd name="connsiteX2" fmla="*/ 0 w 152400"/>
              <a:gd name="connsiteY2" fmla="*/ 76200 h 152400"/>
              <a:gd name="connsiteX3" fmla="*/ 76200 w 152400"/>
              <a:gd name="connsiteY3" fmla="*/ 0 h 152400"/>
              <a:gd name="connsiteX4" fmla="*/ 152400 w 152400"/>
              <a:gd name="connsiteY4" fmla="*/ 762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52400" y="76200"/>
                </a:moveTo>
                <a:cubicBezTo>
                  <a:pt x="152400" y="118284"/>
                  <a:pt x="118284" y="152400"/>
                  <a:pt x="76200" y="152400"/>
                </a:cubicBezTo>
                <a:cubicBezTo>
                  <a:pt x="34116" y="152400"/>
                  <a:pt x="0" y="118284"/>
                  <a:pt x="0" y="76200"/>
                </a:cubicBezTo>
                <a:cubicBezTo>
                  <a:pt x="0" y="34116"/>
                  <a:pt x="34116" y="0"/>
                  <a:pt x="76200" y="0"/>
                </a:cubicBezTo>
                <a:cubicBezTo>
                  <a:pt x="118284" y="0"/>
                  <a:pt x="152400" y="34116"/>
                  <a:pt x="152400" y="76200"/>
                </a:cubicBezTo>
                <a:close/>
              </a:path>
            </a:pathLst>
          </a:custGeom>
          <a:solidFill>
            <a:srgbClr val="594AF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8" name="任意形状 47">
            <a:extLst>
              <a:ext uri="{FF2B5EF4-FFF2-40B4-BE49-F238E27FC236}">
                <a16:creationId xmlns:a16="http://schemas.microsoft.com/office/drawing/2014/main" id="{4E730CF6-2183-4A4F-515C-14EA92C76296}"/>
              </a:ext>
            </a:extLst>
          </p:cNvPr>
          <p:cNvSpPr/>
          <p:nvPr/>
        </p:nvSpPr>
        <p:spPr>
          <a:xfrm>
            <a:off x="2419350" y="1168400"/>
            <a:ext cx="101600" cy="101600"/>
          </a:xfrm>
          <a:custGeom>
            <a:avLst/>
            <a:gdLst>
              <a:gd name="connsiteX0" fmla="*/ 152400 w 152400"/>
              <a:gd name="connsiteY0" fmla="*/ 76200 h 152400"/>
              <a:gd name="connsiteX1" fmla="*/ 76200 w 152400"/>
              <a:gd name="connsiteY1" fmla="*/ 152400 h 152400"/>
              <a:gd name="connsiteX2" fmla="*/ 0 w 152400"/>
              <a:gd name="connsiteY2" fmla="*/ 76200 h 152400"/>
              <a:gd name="connsiteX3" fmla="*/ 76200 w 152400"/>
              <a:gd name="connsiteY3" fmla="*/ 0 h 152400"/>
              <a:gd name="connsiteX4" fmla="*/ 152400 w 152400"/>
              <a:gd name="connsiteY4" fmla="*/ 762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52400" y="76200"/>
                </a:moveTo>
                <a:cubicBezTo>
                  <a:pt x="152400" y="118284"/>
                  <a:pt x="118284" y="152400"/>
                  <a:pt x="76200" y="152400"/>
                </a:cubicBezTo>
                <a:cubicBezTo>
                  <a:pt x="34116" y="152400"/>
                  <a:pt x="0" y="118284"/>
                  <a:pt x="0" y="76200"/>
                </a:cubicBezTo>
                <a:cubicBezTo>
                  <a:pt x="0" y="34116"/>
                  <a:pt x="34116" y="0"/>
                  <a:pt x="76200" y="0"/>
                </a:cubicBezTo>
                <a:cubicBezTo>
                  <a:pt x="118284" y="0"/>
                  <a:pt x="152400" y="34116"/>
                  <a:pt x="152400" y="76200"/>
                </a:cubicBezTo>
                <a:close/>
              </a:path>
            </a:pathLst>
          </a:custGeom>
          <a:solidFill>
            <a:srgbClr val="01FF8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4" name="任意形状 53">
            <a:extLst>
              <a:ext uri="{FF2B5EF4-FFF2-40B4-BE49-F238E27FC236}">
                <a16:creationId xmlns:a16="http://schemas.microsoft.com/office/drawing/2014/main" id="{B0301722-F2D1-8628-A533-36ACFC60E1ED}"/>
              </a:ext>
            </a:extLst>
          </p:cNvPr>
          <p:cNvSpPr/>
          <p:nvPr/>
        </p:nvSpPr>
        <p:spPr>
          <a:xfrm>
            <a:off x="1720850" y="2832100"/>
            <a:ext cx="9690101" cy="6350"/>
          </a:xfrm>
          <a:custGeom>
            <a:avLst/>
            <a:gdLst>
              <a:gd name="connsiteX0" fmla="*/ 0 w 14535152"/>
              <a:gd name="connsiteY0" fmla="*/ 0 h 9525"/>
              <a:gd name="connsiteX1" fmla="*/ 14535152 w 14535152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535152" h="9525">
                <a:moveTo>
                  <a:pt x="0" y="0"/>
                </a:moveTo>
                <a:lnTo>
                  <a:pt x="14535152" y="0"/>
                </a:lnTo>
              </a:path>
            </a:pathLst>
          </a:custGeom>
          <a:noFill/>
          <a:ln w="19038" cap="flat">
            <a:solidFill>
              <a:srgbClr val="485664"/>
            </a:solidFill>
            <a:custDash>
              <a:ds d="600000" sp="600000"/>
            </a:custDash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5" name="任意形状 54">
            <a:extLst>
              <a:ext uri="{FF2B5EF4-FFF2-40B4-BE49-F238E27FC236}">
                <a16:creationId xmlns:a16="http://schemas.microsoft.com/office/drawing/2014/main" id="{6841F79A-E03B-C7B8-7D4C-C239B727F7CF}"/>
              </a:ext>
            </a:extLst>
          </p:cNvPr>
          <p:cNvSpPr/>
          <p:nvPr/>
        </p:nvSpPr>
        <p:spPr>
          <a:xfrm>
            <a:off x="11226862" y="2692400"/>
            <a:ext cx="184089" cy="139700"/>
          </a:xfrm>
          <a:custGeom>
            <a:avLst/>
            <a:gdLst>
              <a:gd name="connsiteX0" fmla="*/ 0 w 276134"/>
              <a:gd name="connsiteY0" fmla="*/ 0 h 209550"/>
              <a:gd name="connsiteX1" fmla="*/ 0 w 276134"/>
              <a:gd name="connsiteY1" fmla="*/ 0 h 209550"/>
              <a:gd name="connsiteX2" fmla="*/ 209481 w 276134"/>
              <a:gd name="connsiteY2" fmla="*/ 209550 h 209550"/>
              <a:gd name="connsiteX3" fmla="*/ 276135 w 276134"/>
              <a:gd name="connsiteY3" fmla="*/ 20955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34" h="209550">
                <a:moveTo>
                  <a:pt x="0" y="0"/>
                </a:moveTo>
                <a:lnTo>
                  <a:pt x="0" y="0"/>
                </a:lnTo>
                <a:cubicBezTo>
                  <a:pt x="0" y="115732"/>
                  <a:pt x="93790" y="209550"/>
                  <a:pt x="209481" y="209550"/>
                </a:cubicBezTo>
                <a:lnTo>
                  <a:pt x="276135" y="209550"/>
                </a:lnTo>
              </a:path>
            </a:pathLst>
          </a:custGeom>
          <a:noFill/>
          <a:ln w="19038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6" name="任意形状 55">
            <a:extLst>
              <a:ext uri="{FF2B5EF4-FFF2-40B4-BE49-F238E27FC236}">
                <a16:creationId xmlns:a16="http://schemas.microsoft.com/office/drawing/2014/main" id="{74AACD48-5C54-030E-FBEE-6B671AFC1E4E}"/>
              </a:ext>
            </a:extLst>
          </p:cNvPr>
          <p:cNvSpPr/>
          <p:nvPr/>
        </p:nvSpPr>
        <p:spPr>
          <a:xfrm>
            <a:off x="11226862" y="2832100"/>
            <a:ext cx="184089" cy="139700"/>
          </a:xfrm>
          <a:custGeom>
            <a:avLst/>
            <a:gdLst>
              <a:gd name="connsiteX0" fmla="*/ 0 w 276134"/>
              <a:gd name="connsiteY0" fmla="*/ 209550 h 209550"/>
              <a:gd name="connsiteX1" fmla="*/ 0 w 276134"/>
              <a:gd name="connsiteY1" fmla="*/ 209550 h 209550"/>
              <a:gd name="connsiteX2" fmla="*/ 209481 w 276134"/>
              <a:gd name="connsiteY2" fmla="*/ 0 h 209550"/>
              <a:gd name="connsiteX3" fmla="*/ 276135 w 276134"/>
              <a:gd name="connsiteY3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34" h="209550">
                <a:moveTo>
                  <a:pt x="0" y="209550"/>
                </a:moveTo>
                <a:lnTo>
                  <a:pt x="0" y="209550"/>
                </a:lnTo>
                <a:cubicBezTo>
                  <a:pt x="0" y="93818"/>
                  <a:pt x="93790" y="0"/>
                  <a:pt x="209481" y="0"/>
                </a:cubicBezTo>
                <a:lnTo>
                  <a:pt x="276135" y="0"/>
                </a:lnTo>
              </a:path>
            </a:pathLst>
          </a:custGeom>
          <a:noFill/>
          <a:ln w="19038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8" name="任意形状 57">
            <a:extLst>
              <a:ext uri="{FF2B5EF4-FFF2-40B4-BE49-F238E27FC236}">
                <a16:creationId xmlns:a16="http://schemas.microsoft.com/office/drawing/2014/main" id="{72D934C5-1468-6775-97F8-DF8938A8C58F}"/>
              </a:ext>
            </a:extLst>
          </p:cNvPr>
          <p:cNvSpPr/>
          <p:nvPr/>
        </p:nvSpPr>
        <p:spPr>
          <a:xfrm>
            <a:off x="1720850" y="4908550"/>
            <a:ext cx="9690101" cy="6350"/>
          </a:xfrm>
          <a:custGeom>
            <a:avLst/>
            <a:gdLst>
              <a:gd name="connsiteX0" fmla="*/ 0 w 14535152"/>
              <a:gd name="connsiteY0" fmla="*/ 0 h 9525"/>
              <a:gd name="connsiteX1" fmla="*/ 14535152 w 14535152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535152" h="9525">
                <a:moveTo>
                  <a:pt x="0" y="0"/>
                </a:moveTo>
                <a:lnTo>
                  <a:pt x="14535152" y="0"/>
                </a:lnTo>
              </a:path>
            </a:pathLst>
          </a:custGeom>
          <a:noFill/>
          <a:ln w="19038" cap="flat">
            <a:solidFill>
              <a:srgbClr val="485664"/>
            </a:solidFill>
            <a:custDash>
              <a:ds d="600000" sp="600000"/>
            </a:custDash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9" name="任意形状 58">
            <a:extLst>
              <a:ext uri="{FF2B5EF4-FFF2-40B4-BE49-F238E27FC236}">
                <a16:creationId xmlns:a16="http://schemas.microsoft.com/office/drawing/2014/main" id="{9236764C-93A3-AFE0-EADB-663D49C8C6E7}"/>
              </a:ext>
            </a:extLst>
          </p:cNvPr>
          <p:cNvSpPr/>
          <p:nvPr/>
        </p:nvSpPr>
        <p:spPr>
          <a:xfrm>
            <a:off x="11226862" y="4768850"/>
            <a:ext cx="184089" cy="139700"/>
          </a:xfrm>
          <a:custGeom>
            <a:avLst/>
            <a:gdLst>
              <a:gd name="connsiteX0" fmla="*/ 0 w 276134"/>
              <a:gd name="connsiteY0" fmla="*/ 0 h 209550"/>
              <a:gd name="connsiteX1" fmla="*/ 0 w 276134"/>
              <a:gd name="connsiteY1" fmla="*/ 0 h 209550"/>
              <a:gd name="connsiteX2" fmla="*/ 209481 w 276134"/>
              <a:gd name="connsiteY2" fmla="*/ 209550 h 209550"/>
              <a:gd name="connsiteX3" fmla="*/ 276135 w 276134"/>
              <a:gd name="connsiteY3" fmla="*/ 20955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34" h="209550">
                <a:moveTo>
                  <a:pt x="0" y="0"/>
                </a:moveTo>
                <a:lnTo>
                  <a:pt x="0" y="0"/>
                </a:lnTo>
                <a:cubicBezTo>
                  <a:pt x="0" y="115732"/>
                  <a:pt x="93790" y="209550"/>
                  <a:pt x="209481" y="209550"/>
                </a:cubicBezTo>
                <a:lnTo>
                  <a:pt x="276135" y="209550"/>
                </a:lnTo>
              </a:path>
            </a:pathLst>
          </a:custGeom>
          <a:noFill/>
          <a:ln w="19038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60" name="任意形状 59">
            <a:extLst>
              <a:ext uri="{FF2B5EF4-FFF2-40B4-BE49-F238E27FC236}">
                <a16:creationId xmlns:a16="http://schemas.microsoft.com/office/drawing/2014/main" id="{E6CFE1E2-2581-7E21-A5EA-26AC96041519}"/>
              </a:ext>
            </a:extLst>
          </p:cNvPr>
          <p:cNvSpPr/>
          <p:nvPr/>
        </p:nvSpPr>
        <p:spPr>
          <a:xfrm>
            <a:off x="11226862" y="4908550"/>
            <a:ext cx="184089" cy="139700"/>
          </a:xfrm>
          <a:custGeom>
            <a:avLst/>
            <a:gdLst>
              <a:gd name="connsiteX0" fmla="*/ 0 w 276134"/>
              <a:gd name="connsiteY0" fmla="*/ 209550 h 209550"/>
              <a:gd name="connsiteX1" fmla="*/ 0 w 276134"/>
              <a:gd name="connsiteY1" fmla="*/ 209550 h 209550"/>
              <a:gd name="connsiteX2" fmla="*/ 209481 w 276134"/>
              <a:gd name="connsiteY2" fmla="*/ 0 h 209550"/>
              <a:gd name="connsiteX3" fmla="*/ 276135 w 276134"/>
              <a:gd name="connsiteY3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34" h="209550">
                <a:moveTo>
                  <a:pt x="0" y="209550"/>
                </a:moveTo>
                <a:lnTo>
                  <a:pt x="0" y="209550"/>
                </a:lnTo>
                <a:cubicBezTo>
                  <a:pt x="0" y="93818"/>
                  <a:pt x="93790" y="0"/>
                  <a:pt x="209481" y="0"/>
                </a:cubicBezTo>
                <a:lnTo>
                  <a:pt x="276135" y="0"/>
                </a:lnTo>
              </a:path>
            </a:pathLst>
          </a:custGeom>
          <a:noFill/>
          <a:ln w="19038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248150" y="4768850"/>
            <a:ext cx="303237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140950" y="4743450"/>
            <a:ext cx="303237" cy="304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987550" y="2679700"/>
            <a:ext cx="303237" cy="304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064250" y="4743450"/>
            <a:ext cx="303237" cy="304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248150" y="2679700"/>
            <a:ext cx="303237" cy="304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6064250" y="2692400"/>
            <a:ext cx="303237" cy="304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8223250" y="2692400"/>
            <a:ext cx="303237" cy="3048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8223250" y="4730750"/>
            <a:ext cx="303237" cy="3048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2254250" y="4768850"/>
            <a:ext cx="303237" cy="3048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10140950" y="2679700"/>
            <a:ext cx="303237" cy="30480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622300" y="635000"/>
            <a:ext cx="3778250" cy="368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200" kern="0" spc="88" dirty="0">
                <a:solidFill>
                  <a:srgbClr val="000000"/>
                </a:solidFill>
                <a:latin typeface="OPPOSans H" pitchFamily="34" charset="0"/>
                <a:ea typeface="OPPOSans H" pitchFamily="34" charset="-122"/>
                <a:cs typeface="OPPOSans H" pitchFamily="34" charset="-120"/>
              </a:rPr>
              <a:t>AS-is journey mapping</a:t>
            </a:r>
            <a:endParaRPr lang="en-US" sz="2200" dirty="0"/>
          </a:p>
        </p:txBody>
      </p:sp>
      <p:sp>
        <p:nvSpPr>
          <p:cNvPr id="26" name="Text 1"/>
          <p:cNvSpPr/>
          <p:nvPr/>
        </p:nvSpPr>
        <p:spPr>
          <a:xfrm>
            <a:off x="622300" y="1073150"/>
            <a:ext cx="1670050" cy="298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b="1" kern="0" spc="72" dirty="0">
                <a:solidFill>
                  <a:srgbClr val="00000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用户故事旅程图</a:t>
            </a:r>
            <a:endParaRPr lang="en-US" dirty="0"/>
          </a:p>
        </p:txBody>
      </p:sp>
      <p:sp>
        <p:nvSpPr>
          <p:cNvPr id="29" name="Text 4"/>
          <p:cNvSpPr/>
          <p:nvPr/>
        </p:nvSpPr>
        <p:spPr>
          <a:xfrm>
            <a:off x="1657350" y="2152650"/>
            <a:ext cx="144145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20"/>
              </a:lnSpc>
            </a:pPr>
            <a:r>
              <a:rPr lang="en-US" sz="850" dirty="0">
                <a:solidFill>
                  <a:srgbClr val="00000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成绩不上不下，能上一般本科上不了较好的本科</a:t>
            </a:r>
            <a:endParaRPr lang="en-US" sz="850" dirty="0"/>
          </a:p>
        </p:txBody>
      </p:sp>
      <p:sp>
        <p:nvSpPr>
          <p:cNvPr id="30" name="Text 5"/>
          <p:cNvSpPr/>
          <p:nvPr/>
        </p:nvSpPr>
        <p:spPr>
          <a:xfrm>
            <a:off x="3651250" y="2152650"/>
            <a:ext cx="160655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20"/>
              </a:lnSpc>
            </a:pPr>
            <a:r>
              <a:rPr lang="en-US" sz="850" dirty="0">
                <a:solidFill>
                  <a:srgbClr val="00000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根据自己的成绩，通过各种方式查看哪些院校/专业更合适</a:t>
            </a:r>
            <a:endParaRPr lang="en-US" sz="850" dirty="0"/>
          </a:p>
        </p:txBody>
      </p:sp>
      <p:sp>
        <p:nvSpPr>
          <p:cNvPr id="31" name="Text 6"/>
          <p:cNvSpPr/>
          <p:nvPr/>
        </p:nvSpPr>
        <p:spPr>
          <a:xfrm>
            <a:off x="5645150" y="2152650"/>
            <a:ext cx="1587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20"/>
              </a:lnSpc>
            </a:pPr>
            <a:r>
              <a:rPr lang="en-US" sz="850" dirty="0">
                <a:solidFill>
                  <a:srgbClr val="00000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志愿表表的学校专业全都选好了，就就问一下别人合不合理</a:t>
            </a:r>
            <a:endParaRPr lang="en-US" sz="850" dirty="0"/>
          </a:p>
        </p:txBody>
      </p:sp>
      <p:sp>
        <p:nvSpPr>
          <p:cNvPr id="32" name="Text 7"/>
          <p:cNvSpPr/>
          <p:nvPr/>
        </p:nvSpPr>
        <p:spPr>
          <a:xfrm>
            <a:off x="7600950" y="2152650"/>
            <a:ext cx="1536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20"/>
              </a:lnSpc>
            </a:pPr>
            <a:r>
              <a:rPr lang="en-US" sz="850" dirty="0">
                <a:solidFill>
                  <a:srgbClr val="00000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志愿填报完成后，不管如何，已成定局，只能等待录取结果</a:t>
            </a:r>
            <a:endParaRPr lang="en-US" sz="850" dirty="0"/>
          </a:p>
        </p:txBody>
      </p:sp>
      <p:sp>
        <p:nvSpPr>
          <p:cNvPr id="33" name="Text 8"/>
          <p:cNvSpPr/>
          <p:nvPr/>
        </p:nvSpPr>
        <p:spPr>
          <a:xfrm>
            <a:off x="9556750" y="2152650"/>
            <a:ext cx="1536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20"/>
              </a:lnSpc>
            </a:pPr>
            <a:r>
              <a:rPr lang="en-US" sz="850" dirty="0">
                <a:solidFill>
                  <a:srgbClr val="00000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志愿填报完成后，不管如何，已成定局，只能等待录取结果</a:t>
            </a:r>
            <a:endParaRPr lang="en-US" sz="850" dirty="0"/>
          </a:p>
        </p:txBody>
      </p:sp>
      <p:sp>
        <p:nvSpPr>
          <p:cNvPr id="34" name="Text 9"/>
          <p:cNvSpPr/>
          <p:nvPr/>
        </p:nvSpPr>
        <p:spPr>
          <a:xfrm>
            <a:off x="1657350" y="5232400"/>
            <a:ext cx="144145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20"/>
              </a:lnSpc>
            </a:pPr>
            <a:r>
              <a:rPr lang="en-US" sz="850" dirty="0">
                <a:solidFill>
                  <a:srgbClr val="00000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问师兄师姐、问老师、百度/     百度搜索省外/国外有哪些好</a:t>
            </a:r>
            <a:endParaRPr lang="en-US" sz="850" dirty="0"/>
          </a:p>
        </p:txBody>
      </p:sp>
      <p:sp>
        <p:nvSpPr>
          <p:cNvPr id="35" name="Text 10"/>
          <p:cNvSpPr/>
          <p:nvPr/>
        </p:nvSpPr>
        <p:spPr>
          <a:xfrm>
            <a:off x="3651250" y="5232400"/>
            <a:ext cx="16065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20"/>
              </a:lnSpc>
            </a:pPr>
            <a:r>
              <a:rPr lang="en-US" sz="850" dirty="0">
                <a:solidFill>
                  <a:srgbClr val="00000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询问、百度搜、查高招大本等方式初步觉得感兴趣未来好就 业的院校/专业记录下来</a:t>
            </a:r>
            <a:endParaRPr lang="en-US" sz="850" dirty="0"/>
          </a:p>
        </p:txBody>
      </p:sp>
      <p:sp>
        <p:nvSpPr>
          <p:cNvPr id="36" name="Text 11"/>
          <p:cNvSpPr/>
          <p:nvPr/>
        </p:nvSpPr>
        <p:spPr>
          <a:xfrm>
            <a:off x="5645150" y="5232400"/>
            <a:ext cx="16065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20"/>
              </a:lnSpc>
            </a:pPr>
            <a:r>
              <a:rPr lang="en-US" sz="850" dirty="0">
                <a:solidFill>
                  <a:srgbClr val="00000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问师兄师姐、问老师、百度搜，这这样填的志愿是否保底，有没有有可能掉档</a:t>
            </a:r>
            <a:endParaRPr lang="en-US" sz="850" dirty="0"/>
          </a:p>
        </p:txBody>
      </p:sp>
      <p:sp>
        <p:nvSpPr>
          <p:cNvPr id="37" name="Text 12"/>
          <p:cNvSpPr/>
          <p:nvPr/>
        </p:nvSpPr>
        <p:spPr>
          <a:xfrm>
            <a:off x="7600950" y="5226050"/>
            <a:ext cx="16065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20"/>
              </a:lnSpc>
            </a:pPr>
            <a:r>
              <a:rPr lang="en-US" sz="850" dirty="0">
                <a:solidFill>
                  <a:srgbClr val="00000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百度搜索省外/国外有哪些好  玩的地方?查一下上大学买哪个电脑合适?</a:t>
            </a:r>
            <a:endParaRPr lang="en-US" sz="850" dirty="0"/>
          </a:p>
        </p:txBody>
      </p:sp>
      <p:sp>
        <p:nvSpPr>
          <p:cNvPr id="38" name="Text 13"/>
          <p:cNvSpPr/>
          <p:nvPr/>
        </p:nvSpPr>
        <p:spPr>
          <a:xfrm>
            <a:off x="9582150" y="5232400"/>
            <a:ext cx="15811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20"/>
              </a:lnSpc>
            </a:pPr>
            <a:r>
              <a:rPr lang="en-US" sz="850" dirty="0">
                <a:solidFill>
                  <a:srgbClr val="00000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百度搜索省外/国外有哪些好  玩的地方?查一下上大学买哪个电脑合适?</a:t>
            </a:r>
            <a:endParaRPr lang="en-US" sz="850" dirty="0"/>
          </a:p>
        </p:txBody>
      </p:sp>
      <p:sp>
        <p:nvSpPr>
          <p:cNvPr id="39" name="Text 14"/>
          <p:cNvSpPr/>
          <p:nvPr/>
        </p:nvSpPr>
        <p:spPr>
          <a:xfrm>
            <a:off x="1003300" y="2254250"/>
            <a:ext cx="127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750"/>
              </a:lnSpc>
            </a:pPr>
            <a:r>
              <a:rPr lang="en-US" sz="1500" b="1" kern="0" spc="60" dirty="0">
                <a:solidFill>
                  <a:srgbClr val="FFFFFF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描述</a:t>
            </a:r>
            <a:endParaRPr lang="en-US" sz="1500" dirty="0"/>
          </a:p>
        </p:txBody>
      </p:sp>
      <p:sp>
        <p:nvSpPr>
          <p:cNvPr id="40" name="Text 15"/>
          <p:cNvSpPr/>
          <p:nvPr/>
        </p:nvSpPr>
        <p:spPr>
          <a:xfrm>
            <a:off x="1003300" y="5035550"/>
            <a:ext cx="127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750"/>
              </a:lnSpc>
            </a:pPr>
            <a:r>
              <a:rPr lang="en-US" sz="1500" b="1" kern="0" spc="60" dirty="0">
                <a:solidFill>
                  <a:srgbClr val="FFFFFF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行为</a:t>
            </a:r>
            <a:endParaRPr lang="en-US" sz="1500" dirty="0"/>
          </a:p>
        </p:txBody>
      </p:sp>
      <p:sp>
        <p:nvSpPr>
          <p:cNvPr id="41" name="Text 16"/>
          <p:cNvSpPr/>
          <p:nvPr/>
        </p:nvSpPr>
        <p:spPr>
          <a:xfrm>
            <a:off x="2152650" y="3746500"/>
            <a:ext cx="4889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50"/>
              </a:lnSpc>
            </a:pPr>
            <a:r>
              <a:rPr lang="en-US" sz="1250" dirty="0">
                <a:solidFill>
                  <a:srgbClr val="0D0D0D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填报前</a:t>
            </a:r>
            <a:endParaRPr lang="en-US" sz="1250" dirty="0"/>
          </a:p>
        </p:txBody>
      </p:sp>
      <p:sp>
        <p:nvSpPr>
          <p:cNvPr id="42" name="Text 17"/>
          <p:cNvSpPr/>
          <p:nvPr/>
        </p:nvSpPr>
        <p:spPr>
          <a:xfrm>
            <a:off x="4032250" y="3746500"/>
            <a:ext cx="8636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50"/>
              </a:lnSpc>
            </a:pPr>
            <a:r>
              <a:rPr lang="en-US" sz="1250" dirty="0">
                <a:solidFill>
                  <a:srgbClr val="0D0D0D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选院校/专业</a:t>
            </a:r>
            <a:endParaRPr lang="en-US" sz="1250" dirty="0"/>
          </a:p>
        </p:txBody>
      </p:sp>
      <p:sp>
        <p:nvSpPr>
          <p:cNvPr id="43" name="Text 18"/>
          <p:cNvSpPr/>
          <p:nvPr/>
        </p:nvSpPr>
        <p:spPr>
          <a:xfrm>
            <a:off x="6203950" y="3746500"/>
            <a:ext cx="4889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50"/>
              </a:lnSpc>
            </a:pPr>
            <a:r>
              <a:rPr lang="en-US" sz="1250" dirty="0">
                <a:solidFill>
                  <a:srgbClr val="0D0D0D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填报中</a:t>
            </a:r>
            <a:endParaRPr lang="en-US" sz="1250" dirty="0"/>
          </a:p>
        </p:txBody>
      </p:sp>
      <p:sp>
        <p:nvSpPr>
          <p:cNvPr id="44" name="Text 19"/>
          <p:cNvSpPr/>
          <p:nvPr/>
        </p:nvSpPr>
        <p:spPr>
          <a:xfrm>
            <a:off x="8159750" y="3746500"/>
            <a:ext cx="4889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50"/>
              </a:lnSpc>
            </a:pPr>
            <a:r>
              <a:rPr lang="en-US" sz="1250" dirty="0">
                <a:solidFill>
                  <a:srgbClr val="0D0D0D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填报后</a:t>
            </a:r>
            <a:endParaRPr lang="en-US" sz="1250" dirty="0"/>
          </a:p>
        </p:txBody>
      </p:sp>
      <p:sp>
        <p:nvSpPr>
          <p:cNvPr id="45" name="Text 20"/>
          <p:cNvSpPr/>
          <p:nvPr/>
        </p:nvSpPr>
        <p:spPr>
          <a:xfrm>
            <a:off x="10115550" y="3746500"/>
            <a:ext cx="3302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50"/>
              </a:lnSpc>
            </a:pPr>
            <a:r>
              <a:rPr lang="en-US" sz="1250" dirty="0">
                <a:solidFill>
                  <a:srgbClr val="0D0D0D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结果</a:t>
            </a:r>
            <a:endParaRPr lang="en-US" sz="1250" dirty="0"/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E95125D1-9D5E-1A7B-710D-D15B07242634}"/>
              </a:ext>
            </a:extLst>
          </p:cNvPr>
          <p:cNvGrpSpPr/>
          <p:nvPr/>
        </p:nvGrpSpPr>
        <p:grpSpPr>
          <a:xfrm>
            <a:off x="10686926" y="715879"/>
            <a:ext cx="850900" cy="219242"/>
            <a:chOff x="16030389" y="1073818"/>
            <a:chExt cx="1276350" cy="328863"/>
          </a:xfrm>
        </p:grpSpPr>
        <p:sp>
          <p:nvSpPr>
            <p:cNvPr id="62" name="任意形状 61">
              <a:extLst>
                <a:ext uri="{FF2B5EF4-FFF2-40B4-BE49-F238E27FC236}">
                  <a16:creationId xmlns:a16="http://schemas.microsoft.com/office/drawing/2014/main" id="{F8A1B640-AD30-1545-DC09-907F14E4EA2B}"/>
                </a:ext>
              </a:extLst>
            </p:cNvPr>
            <p:cNvSpPr/>
            <p:nvPr/>
          </p:nvSpPr>
          <p:spPr>
            <a:xfrm>
              <a:off x="16678275" y="1171575"/>
              <a:ext cx="9525" cy="133350"/>
            </a:xfrm>
            <a:custGeom>
              <a:avLst/>
              <a:gdLst>
                <a:gd name="connsiteX0" fmla="*/ 0 w 9525"/>
                <a:gd name="connsiteY0" fmla="*/ 0 h 133350"/>
                <a:gd name="connsiteX1" fmla="*/ 0 w 9525"/>
                <a:gd name="connsiteY1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3335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63" name="Text 24">
              <a:extLst>
                <a:ext uri="{FF2B5EF4-FFF2-40B4-BE49-F238E27FC236}">
                  <a16:creationId xmlns:a16="http://schemas.microsoft.com/office/drawing/2014/main" id="{5493B9E7-E18F-F683-5D7D-4AA407F7C6F2}"/>
                </a:ext>
              </a:extLst>
            </p:cNvPr>
            <p:cNvSpPr/>
            <p:nvPr/>
          </p:nvSpPr>
          <p:spPr>
            <a:xfrm>
              <a:off x="16135350" y="1143000"/>
              <a:ext cx="485775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900"/>
                </a:lnSpc>
              </a:pPr>
              <a:r>
                <a:rPr lang="en-US" sz="750" kern="0" spc="23" dirty="0">
                  <a:solidFill>
                    <a:srgbClr val="000000"/>
                  </a:solidFill>
                  <a:latin typeface="OPPOSans M" pitchFamily="34" charset="0"/>
                  <a:ea typeface="OPPOSans M" pitchFamily="34" charset="-122"/>
                  <a:cs typeface="OPPOSans M" pitchFamily="34" charset="-120"/>
                </a:rPr>
                <a:t>STYLE</a:t>
              </a:r>
              <a:endParaRPr lang="en-US" sz="750" dirty="0"/>
            </a:p>
          </p:txBody>
        </p:sp>
        <p:sp>
          <p:nvSpPr>
            <p:cNvPr id="64" name="Text 25">
              <a:extLst>
                <a:ext uri="{FF2B5EF4-FFF2-40B4-BE49-F238E27FC236}">
                  <a16:creationId xmlns:a16="http://schemas.microsoft.com/office/drawing/2014/main" id="{97DEE705-CAC2-E7AB-3DC8-59CE7E38C488}"/>
                </a:ext>
              </a:extLst>
            </p:cNvPr>
            <p:cNvSpPr/>
            <p:nvPr/>
          </p:nvSpPr>
          <p:spPr>
            <a:xfrm>
              <a:off x="16725900" y="1143000"/>
              <a:ext cx="457200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900"/>
                </a:lnSpc>
              </a:pPr>
              <a:r>
                <a:rPr lang="en-US" sz="750" kern="0" spc="23" dirty="0">
                  <a:solidFill>
                    <a:srgbClr val="000000"/>
                  </a:solidFill>
                  <a:latin typeface="OPPOSans M" pitchFamily="34" charset="0"/>
                  <a:ea typeface="OPPOSans M" pitchFamily="34" charset="-122"/>
                  <a:cs typeface="OPPOSans M" pitchFamily="34" charset="-120"/>
                </a:rPr>
                <a:t>性冷淡</a:t>
              </a:r>
              <a:endParaRPr lang="en-US" sz="750" dirty="0"/>
            </a:p>
          </p:txBody>
        </p:sp>
        <p:sp>
          <p:nvSpPr>
            <p:cNvPr id="65" name="圆角矩形 64">
              <a:extLst>
                <a:ext uri="{FF2B5EF4-FFF2-40B4-BE49-F238E27FC236}">
                  <a16:creationId xmlns:a16="http://schemas.microsoft.com/office/drawing/2014/main" id="{7A2D07E9-3038-9A1C-56B0-2C07A941947E}"/>
                </a:ext>
              </a:extLst>
            </p:cNvPr>
            <p:cNvSpPr/>
            <p:nvPr/>
          </p:nvSpPr>
          <p:spPr>
            <a:xfrm>
              <a:off x="16030389" y="1073818"/>
              <a:ext cx="1276350" cy="328863"/>
            </a:xfrm>
            <a:prstGeom prst="roundRect">
              <a:avLst>
                <a:gd name="adj" fmla="val 50000"/>
              </a:avLst>
            </a:prstGeom>
            <a:noFill/>
            <a:ln w="22225">
              <a:solidFill>
                <a:srgbClr val="4E50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图形 16">
            <a:extLst>
              <a:ext uri="{FF2B5EF4-FFF2-40B4-BE49-F238E27FC236}">
                <a16:creationId xmlns:a16="http://schemas.microsoft.com/office/drawing/2014/main" id="{0201F458-2D79-261B-DBA4-BC91BCDF2114}"/>
              </a:ext>
            </a:extLst>
          </p:cNvPr>
          <p:cNvSpPr/>
          <p:nvPr/>
        </p:nvSpPr>
        <p:spPr>
          <a:xfrm>
            <a:off x="4338941" y="5536904"/>
            <a:ext cx="1003085" cy="1003085"/>
          </a:xfrm>
          <a:custGeom>
            <a:avLst/>
            <a:gdLst>
              <a:gd name="connsiteX0" fmla="*/ 1428638 w 1428638"/>
              <a:gd name="connsiteY0" fmla="*/ 714319 h 1428638"/>
              <a:gd name="connsiteX1" fmla="*/ 714319 w 1428638"/>
              <a:gd name="connsiteY1" fmla="*/ 1428638 h 1428638"/>
              <a:gd name="connsiteX2" fmla="*/ 0 w 1428638"/>
              <a:gd name="connsiteY2" fmla="*/ 714319 h 1428638"/>
              <a:gd name="connsiteX3" fmla="*/ 714319 w 1428638"/>
              <a:gd name="connsiteY3" fmla="*/ 0 h 1428638"/>
              <a:gd name="connsiteX4" fmla="*/ 1428638 w 1428638"/>
              <a:gd name="connsiteY4" fmla="*/ 714319 h 14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8638" h="1428638">
                <a:moveTo>
                  <a:pt x="1428638" y="714319"/>
                </a:moveTo>
                <a:cubicBezTo>
                  <a:pt x="1428638" y="1108827"/>
                  <a:pt x="1108827" y="1428638"/>
                  <a:pt x="714319" y="1428638"/>
                </a:cubicBezTo>
                <a:cubicBezTo>
                  <a:pt x="319812" y="1428638"/>
                  <a:pt x="0" y="1108827"/>
                  <a:pt x="0" y="714319"/>
                </a:cubicBezTo>
                <a:cubicBezTo>
                  <a:pt x="0" y="319812"/>
                  <a:pt x="319812" y="0"/>
                  <a:pt x="714319" y="0"/>
                </a:cubicBezTo>
                <a:cubicBezTo>
                  <a:pt x="1108827" y="0"/>
                  <a:pt x="1428638" y="319812"/>
                  <a:pt x="1428638" y="714319"/>
                </a:cubicBezTo>
                <a:close/>
              </a:path>
            </a:pathLst>
          </a:custGeom>
          <a:solidFill>
            <a:srgbClr val="F1F5F8"/>
          </a:solidFill>
          <a:ln w="6364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</a:p>
        </p:txBody>
      </p:sp>
      <p:sp>
        <p:nvSpPr>
          <p:cNvPr id="60" name="图形 16">
            <a:extLst>
              <a:ext uri="{FF2B5EF4-FFF2-40B4-BE49-F238E27FC236}">
                <a16:creationId xmlns:a16="http://schemas.microsoft.com/office/drawing/2014/main" id="{7CEF81DB-7B8E-D92B-5961-9BEED6AC2FBE}"/>
              </a:ext>
            </a:extLst>
          </p:cNvPr>
          <p:cNvSpPr/>
          <p:nvPr/>
        </p:nvSpPr>
        <p:spPr>
          <a:xfrm>
            <a:off x="6712889" y="5554167"/>
            <a:ext cx="1003085" cy="1003085"/>
          </a:xfrm>
          <a:custGeom>
            <a:avLst/>
            <a:gdLst>
              <a:gd name="connsiteX0" fmla="*/ 1428638 w 1428638"/>
              <a:gd name="connsiteY0" fmla="*/ 714319 h 1428638"/>
              <a:gd name="connsiteX1" fmla="*/ 714319 w 1428638"/>
              <a:gd name="connsiteY1" fmla="*/ 1428638 h 1428638"/>
              <a:gd name="connsiteX2" fmla="*/ 0 w 1428638"/>
              <a:gd name="connsiteY2" fmla="*/ 714319 h 1428638"/>
              <a:gd name="connsiteX3" fmla="*/ 714319 w 1428638"/>
              <a:gd name="connsiteY3" fmla="*/ 0 h 1428638"/>
              <a:gd name="connsiteX4" fmla="*/ 1428638 w 1428638"/>
              <a:gd name="connsiteY4" fmla="*/ 714319 h 14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8638" h="1428638">
                <a:moveTo>
                  <a:pt x="1428638" y="714319"/>
                </a:moveTo>
                <a:cubicBezTo>
                  <a:pt x="1428638" y="1108827"/>
                  <a:pt x="1108827" y="1428638"/>
                  <a:pt x="714319" y="1428638"/>
                </a:cubicBezTo>
                <a:cubicBezTo>
                  <a:pt x="319812" y="1428638"/>
                  <a:pt x="0" y="1108827"/>
                  <a:pt x="0" y="714319"/>
                </a:cubicBezTo>
                <a:cubicBezTo>
                  <a:pt x="0" y="319812"/>
                  <a:pt x="319812" y="0"/>
                  <a:pt x="714319" y="0"/>
                </a:cubicBezTo>
                <a:cubicBezTo>
                  <a:pt x="1108827" y="0"/>
                  <a:pt x="1428638" y="319812"/>
                  <a:pt x="1428638" y="714319"/>
                </a:cubicBezTo>
                <a:close/>
              </a:path>
            </a:pathLst>
          </a:custGeom>
          <a:solidFill>
            <a:srgbClr val="F1F5F8"/>
          </a:solidFill>
          <a:ln w="6364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</a:p>
        </p:txBody>
      </p:sp>
      <p:sp>
        <p:nvSpPr>
          <p:cNvPr id="52" name="图形 16">
            <a:extLst>
              <a:ext uri="{FF2B5EF4-FFF2-40B4-BE49-F238E27FC236}">
                <a16:creationId xmlns:a16="http://schemas.microsoft.com/office/drawing/2014/main" id="{FC9E0D3E-432C-401A-B5AF-FFCCCE38589F}"/>
              </a:ext>
            </a:extLst>
          </p:cNvPr>
          <p:cNvSpPr/>
          <p:nvPr/>
        </p:nvSpPr>
        <p:spPr>
          <a:xfrm>
            <a:off x="8088531" y="3219077"/>
            <a:ext cx="1003085" cy="1003085"/>
          </a:xfrm>
          <a:custGeom>
            <a:avLst/>
            <a:gdLst>
              <a:gd name="connsiteX0" fmla="*/ 1428638 w 1428638"/>
              <a:gd name="connsiteY0" fmla="*/ 714319 h 1428638"/>
              <a:gd name="connsiteX1" fmla="*/ 714319 w 1428638"/>
              <a:gd name="connsiteY1" fmla="*/ 1428638 h 1428638"/>
              <a:gd name="connsiteX2" fmla="*/ 0 w 1428638"/>
              <a:gd name="connsiteY2" fmla="*/ 714319 h 1428638"/>
              <a:gd name="connsiteX3" fmla="*/ 714319 w 1428638"/>
              <a:gd name="connsiteY3" fmla="*/ 0 h 1428638"/>
              <a:gd name="connsiteX4" fmla="*/ 1428638 w 1428638"/>
              <a:gd name="connsiteY4" fmla="*/ 714319 h 14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8638" h="1428638">
                <a:moveTo>
                  <a:pt x="1428638" y="714319"/>
                </a:moveTo>
                <a:cubicBezTo>
                  <a:pt x="1428638" y="1108827"/>
                  <a:pt x="1108827" y="1428638"/>
                  <a:pt x="714319" y="1428638"/>
                </a:cubicBezTo>
                <a:cubicBezTo>
                  <a:pt x="319812" y="1428638"/>
                  <a:pt x="0" y="1108827"/>
                  <a:pt x="0" y="714319"/>
                </a:cubicBezTo>
                <a:cubicBezTo>
                  <a:pt x="0" y="319812"/>
                  <a:pt x="319812" y="0"/>
                  <a:pt x="714319" y="0"/>
                </a:cubicBezTo>
                <a:cubicBezTo>
                  <a:pt x="1108827" y="0"/>
                  <a:pt x="1428638" y="319812"/>
                  <a:pt x="1428638" y="714319"/>
                </a:cubicBezTo>
                <a:close/>
              </a:path>
            </a:pathLst>
          </a:custGeom>
          <a:solidFill>
            <a:srgbClr val="F1F5F8"/>
          </a:solidFill>
          <a:ln w="6364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</a:p>
        </p:txBody>
      </p:sp>
      <p:sp>
        <p:nvSpPr>
          <p:cNvPr id="55" name="图形 16">
            <a:extLst>
              <a:ext uri="{FF2B5EF4-FFF2-40B4-BE49-F238E27FC236}">
                <a16:creationId xmlns:a16="http://schemas.microsoft.com/office/drawing/2014/main" id="{CC822F02-5EEE-C8BA-9B06-2FAB15C6B62B}"/>
              </a:ext>
            </a:extLst>
          </p:cNvPr>
          <p:cNvSpPr/>
          <p:nvPr/>
        </p:nvSpPr>
        <p:spPr>
          <a:xfrm>
            <a:off x="8496515" y="2162245"/>
            <a:ext cx="1003085" cy="1003085"/>
          </a:xfrm>
          <a:custGeom>
            <a:avLst/>
            <a:gdLst>
              <a:gd name="connsiteX0" fmla="*/ 1428638 w 1428638"/>
              <a:gd name="connsiteY0" fmla="*/ 714319 h 1428638"/>
              <a:gd name="connsiteX1" fmla="*/ 714319 w 1428638"/>
              <a:gd name="connsiteY1" fmla="*/ 1428638 h 1428638"/>
              <a:gd name="connsiteX2" fmla="*/ 0 w 1428638"/>
              <a:gd name="connsiteY2" fmla="*/ 714319 h 1428638"/>
              <a:gd name="connsiteX3" fmla="*/ 714319 w 1428638"/>
              <a:gd name="connsiteY3" fmla="*/ 0 h 1428638"/>
              <a:gd name="connsiteX4" fmla="*/ 1428638 w 1428638"/>
              <a:gd name="connsiteY4" fmla="*/ 714319 h 14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8638" h="1428638">
                <a:moveTo>
                  <a:pt x="1428638" y="714319"/>
                </a:moveTo>
                <a:cubicBezTo>
                  <a:pt x="1428638" y="1108827"/>
                  <a:pt x="1108827" y="1428638"/>
                  <a:pt x="714319" y="1428638"/>
                </a:cubicBezTo>
                <a:cubicBezTo>
                  <a:pt x="319812" y="1428638"/>
                  <a:pt x="0" y="1108827"/>
                  <a:pt x="0" y="714319"/>
                </a:cubicBezTo>
                <a:cubicBezTo>
                  <a:pt x="0" y="319812"/>
                  <a:pt x="319812" y="0"/>
                  <a:pt x="714319" y="0"/>
                </a:cubicBezTo>
                <a:cubicBezTo>
                  <a:pt x="1108827" y="0"/>
                  <a:pt x="1428638" y="319812"/>
                  <a:pt x="1428638" y="714319"/>
                </a:cubicBezTo>
                <a:close/>
              </a:path>
            </a:pathLst>
          </a:custGeom>
          <a:solidFill>
            <a:srgbClr val="F1F5F8"/>
          </a:solidFill>
          <a:ln w="6364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</a:p>
        </p:txBody>
      </p:sp>
      <p:sp>
        <p:nvSpPr>
          <p:cNvPr id="56" name="图形 16">
            <a:extLst>
              <a:ext uri="{FF2B5EF4-FFF2-40B4-BE49-F238E27FC236}">
                <a16:creationId xmlns:a16="http://schemas.microsoft.com/office/drawing/2014/main" id="{0CD75ACC-3463-9CF6-E66D-845C4F24B516}"/>
              </a:ext>
            </a:extLst>
          </p:cNvPr>
          <p:cNvSpPr/>
          <p:nvPr/>
        </p:nvSpPr>
        <p:spPr>
          <a:xfrm>
            <a:off x="7824747" y="1227202"/>
            <a:ext cx="1003085" cy="1003085"/>
          </a:xfrm>
          <a:custGeom>
            <a:avLst/>
            <a:gdLst>
              <a:gd name="connsiteX0" fmla="*/ 1428638 w 1428638"/>
              <a:gd name="connsiteY0" fmla="*/ 714319 h 1428638"/>
              <a:gd name="connsiteX1" fmla="*/ 714319 w 1428638"/>
              <a:gd name="connsiteY1" fmla="*/ 1428638 h 1428638"/>
              <a:gd name="connsiteX2" fmla="*/ 0 w 1428638"/>
              <a:gd name="connsiteY2" fmla="*/ 714319 h 1428638"/>
              <a:gd name="connsiteX3" fmla="*/ 714319 w 1428638"/>
              <a:gd name="connsiteY3" fmla="*/ 0 h 1428638"/>
              <a:gd name="connsiteX4" fmla="*/ 1428638 w 1428638"/>
              <a:gd name="connsiteY4" fmla="*/ 714319 h 14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8638" h="1428638">
                <a:moveTo>
                  <a:pt x="1428638" y="714319"/>
                </a:moveTo>
                <a:cubicBezTo>
                  <a:pt x="1428638" y="1108827"/>
                  <a:pt x="1108827" y="1428638"/>
                  <a:pt x="714319" y="1428638"/>
                </a:cubicBezTo>
                <a:cubicBezTo>
                  <a:pt x="319812" y="1428638"/>
                  <a:pt x="0" y="1108827"/>
                  <a:pt x="0" y="714319"/>
                </a:cubicBezTo>
                <a:cubicBezTo>
                  <a:pt x="0" y="319812"/>
                  <a:pt x="319812" y="0"/>
                  <a:pt x="714319" y="0"/>
                </a:cubicBezTo>
                <a:cubicBezTo>
                  <a:pt x="1108827" y="0"/>
                  <a:pt x="1428638" y="319812"/>
                  <a:pt x="1428638" y="714319"/>
                </a:cubicBezTo>
                <a:close/>
              </a:path>
            </a:pathLst>
          </a:custGeom>
          <a:solidFill>
            <a:srgbClr val="F1F5F8"/>
          </a:solidFill>
          <a:ln w="6364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</a:p>
        </p:txBody>
      </p:sp>
      <p:sp>
        <p:nvSpPr>
          <p:cNvPr id="57" name="图形 16">
            <a:extLst>
              <a:ext uri="{FF2B5EF4-FFF2-40B4-BE49-F238E27FC236}">
                <a16:creationId xmlns:a16="http://schemas.microsoft.com/office/drawing/2014/main" id="{B81C6CDE-A576-FC6C-8371-362AA9B684BF}"/>
              </a:ext>
            </a:extLst>
          </p:cNvPr>
          <p:cNvSpPr/>
          <p:nvPr/>
        </p:nvSpPr>
        <p:spPr>
          <a:xfrm>
            <a:off x="2746662" y="1704596"/>
            <a:ext cx="1003085" cy="1003085"/>
          </a:xfrm>
          <a:custGeom>
            <a:avLst/>
            <a:gdLst>
              <a:gd name="connsiteX0" fmla="*/ 1428638 w 1428638"/>
              <a:gd name="connsiteY0" fmla="*/ 714319 h 1428638"/>
              <a:gd name="connsiteX1" fmla="*/ 714319 w 1428638"/>
              <a:gd name="connsiteY1" fmla="*/ 1428638 h 1428638"/>
              <a:gd name="connsiteX2" fmla="*/ 0 w 1428638"/>
              <a:gd name="connsiteY2" fmla="*/ 714319 h 1428638"/>
              <a:gd name="connsiteX3" fmla="*/ 714319 w 1428638"/>
              <a:gd name="connsiteY3" fmla="*/ 0 h 1428638"/>
              <a:gd name="connsiteX4" fmla="*/ 1428638 w 1428638"/>
              <a:gd name="connsiteY4" fmla="*/ 714319 h 14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8638" h="1428638">
                <a:moveTo>
                  <a:pt x="1428638" y="714319"/>
                </a:moveTo>
                <a:cubicBezTo>
                  <a:pt x="1428638" y="1108827"/>
                  <a:pt x="1108827" y="1428638"/>
                  <a:pt x="714319" y="1428638"/>
                </a:cubicBezTo>
                <a:cubicBezTo>
                  <a:pt x="319812" y="1428638"/>
                  <a:pt x="0" y="1108827"/>
                  <a:pt x="0" y="714319"/>
                </a:cubicBezTo>
                <a:cubicBezTo>
                  <a:pt x="0" y="319812"/>
                  <a:pt x="319812" y="0"/>
                  <a:pt x="714319" y="0"/>
                </a:cubicBezTo>
                <a:cubicBezTo>
                  <a:pt x="1108827" y="0"/>
                  <a:pt x="1428638" y="319812"/>
                  <a:pt x="1428638" y="714319"/>
                </a:cubicBezTo>
                <a:close/>
              </a:path>
            </a:pathLst>
          </a:custGeom>
          <a:solidFill>
            <a:srgbClr val="F1F5F8"/>
          </a:solidFill>
          <a:ln w="6364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</a:p>
        </p:txBody>
      </p:sp>
      <p:sp>
        <p:nvSpPr>
          <p:cNvPr id="58" name="图形 16">
            <a:extLst>
              <a:ext uri="{FF2B5EF4-FFF2-40B4-BE49-F238E27FC236}">
                <a16:creationId xmlns:a16="http://schemas.microsoft.com/office/drawing/2014/main" id="{CEAF4C1F-D7A3-4D19-6A05-56E9BDBC4B4E}"/>
              </a:ext>
            </a:extLst>
          </p:cNvPr>
          <p:cNvSpPr/>
          <p:nvPr/>
        </p:nvSpPr>
        <p:spPr>
          <a:xfrm>
            <a:off x="2746662" y="2829643"/>
            <a:ext cx="1003085" cy="1003085"/>
          </a:xfrm>
          <a:custGeom>
            <a:avLst/>
            <a:gdLst>
              <a:gd name="connsiteX0" fmla="*/ 1428638 w 1428638"/>
              <a:gd name="connsiteY0" fmla="*/ 714319 h 1428638"/>
              <a:gd name="connsiteX1" fmla="*/ 714319 w 1428638"/>
              <a:gd name="connsiteY1" fmla="*/ 1428638 h 1428638"/>
              <a:gd name="connsiteX2" fmla="*/ 0 w 1428638"/>
              <a:gd name="connsiteY2" fmla="*/ 714319 h 1428638"/>
              <a:gd name="connsiteX3" fmla="*/ 714319 w 1428638"/>
              <a:gd name="connsiteY3" fmla="*/ 0 h 1428638"/>
              <a:gd name="connsiteX4" fmla="*/ 1428638 w 1428638"/>
              <a:gd name="connsiteY4" fmla="*/ 714319 h 14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8638" h="1428638">
                <a:moveTo>
                  <a:pt x="1428638" y="714319"/>
                </a:moveTo>
                <a:cubicBezTo>
                  <a:pt x="1428638" y="1108827"/>
                  <a:pt x="1108827" y="1428638"/>
                  <a:pt x="714319" y="1428638"/>
                </a:cubicBezTo>
                <a:cubicBezTo>
                  <a:pt x="319812" y="1428638"/>
                  <a:pt x="0" y="1108827"/>
                  <a:pt x="0" y="714319"/>
                </a:cubicBezTo>
                <a:cubicBezTo>
                  <a:pt x="0" y="319812"/>
                  <a:pt x="319812" y="0"/>
                  <a:pt x="714319" y="0"/>
                </a:cubicBezTo>
                <a:cubicBezTo>
                  <a:pt x="1108827" y="0"/>
                  <a:pt x="1428638" y="319812"/>
                  <a:pt x="1428638" y="714319"/>
                </a:cubicBezTo>
                <a:close/>
              </a:path>
            </a:pathLst>
          </a:custGeom>
          <a:solidFill>
            <a:srgbClr val="F1F5F8"/>
          </a:solidFill>
          <a:ln w="6364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</a:p>
        </p:txBody>
      </p:sp>
      <p:sp>
        <p:nvSpPr>
          <p:cNvPr id="45" name="图形 16">
            <a:extLst>
              <a:ext uri="{FF2B5EF4-FFF2-40B4-BE49-F238E27FC236}">
                <a16:creationId xmlns:a16="http://schemas.microsoft.com/office/drawing/2014/main" id="{B0326D23-FBA7-5877-31F9-046FACF756A8}"/>
              </a:ext>
            </a:extLst>
          </p:cNvPr>
          <p:cNvSpPr/>
          <p:nvPr/>
        </p:nvSpPr>
        <p:spPr>
          <a:xfrm>
            <a:off x="5086569" y="4562012"/>
            <a:ext cx="1850684" cy="1850684"/>
          </a:xfrm>
          <a:custGeom>
            <a:avLst/>
            <a:gdLst>
              <a:gd name="connsiteX0" fmla="*/ 1428638 w 1428638"/>
              <a:gd name="connsiteY0" fmla="*/ 714319 h 1428638"/>
              <a:gd name="connsiteX1" fmla="*/ 714319 w 1428638"/>
              <a:gd name="connsiteY1" fmla="*/ 1428638 h 1428638"/>
              <a:gd name="connsiteX2" fmla="*/ 0 w 1428638"/>
              <a:gd name="connsiteY2" fmla="*/ 714319 h 1428638"/>
              <a:gd name="connsiteX3" fmla="*/ 714319 w 1428638"/>
              <a:gd name="connsiteY3" fmla="*/ 0 h 1428638"/>
              <a:gd name="connsiteX4" fmla="*/ 1428638 w 1428638"/>
              <a:gd name="connsiteY4" fmla="*/ 714319 h 14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8638" h="1428638">
                <a:moveTo>
                  <a:pt x="1428638" y="714319"/>
                </a:moveTo>
                <a:cubicBezTo>
                  <a:pt x="1428638" y="1108827"/>
                  <a:pt x="1108827" y="1428638"/>
                  <a:pt x="714319" y="1428638"/>
                </a:cubicBezTo>
                <a:cubicBezTo>
                  <a:pt x="319812" y="1428638"/>
                  <a:pt x="0" y="1108827"/>
                  <a:pt x="0" y="714319"/>
                </a:cubicBezTo>
                <a:cubicBezTo>
                  <a:pt x="0" y="319812"/>
                  <a:pt x="319812" y="0"/>
                  <a:pt x="714319" y="0"/>
                </a:cubicBezTo>
                <a:cubicBezTo>
                  <a:pt x="1108827" y="0"/>
                  <a:pt x="1428638" y="319812"/>
                  <a:pt x="1428638" y="714319"/>
                </a:cubicBezTo>
                <a:close/>
              </a:path>
            </a:pathLst>
          </a:custGeom>
          <a:solidFill>
            <a:schemeClr val="bg1"/>
          </a:solidFill>
          <a:ln w="6364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</a:p>
        </p:txBody>
      </p:sp>
      <p:sp>
        <p:nvSpPr>
          <p:cNvPr id="44" name="图形 16">
            <a:extLst>
              <a:ext uri="{FF2B5EF4-FFF2-40B4-BE49-F238E27FC236}">
                <a16:creationId xmlns:a16="http://schemas.microsoft.com/office/drawing/2014/main" id="{20F70ABD-52EF-BC3F-A16C-BBCD7394CB69}"/>
              </a:ext>
            </a:extLst>
          </p:cNvPr>
          <p:cNvSpPr/>
          <p:nvPr/>
        </p:nvSpPr>
        <p:spPr>
          <a:xfrm>
            <a:off x="6837085" y="1868409"/>
            <a:ext cx="1813969" cy="1813969"/>
          </a:xfrm>
          <a:custGeom>
            <a:avLst/>
            <a:gdLst>
              <a:gd name="connsiteX0" fmla="*/ 1428638 w 1428638"/>
              <a:gd name="connsiteY0" fmla="*/ 714319 h 1428638"/>
              <a:gd name="connsiteX1" fmla="*/ 714319 w 1428638"/>
              <a:gd name="connsiteY1" fmla="*/ 1428638 h 1428638"/>
              <a:gd name="connsiteX2" fmla="*/ 0 w 1428638"/>
              <a:gd name="connsiteY2" fmla="*/ 714319 h 1428638"/>
              <a:gd name="connsiteX3" fmla="*/ 714319 w 1428638"/>
              <a:gd name="connsiteY3" fmla="*/ 0 h 1428638"/>
              <a:gd name="connsiteX4" fmla="*/ 1428638 w 1428638"/>
              <a:gd name="connsiteY4" fmla="*/ 714319 h 14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8638" h="1428638">
                <a:moveTo>
                  <a:pt x="1428638" y="714319"/>
                </a:moveTo>
                <a:cubicBezTo>
                  <a:pt x="1428638" y="1108827"/>
                  <a:pt x="1108827" y="1428638"/>
                  <a:pt x="714319" y="1428638"/>
                </a:cubicBezTo>
                <a:cubicBezTo>
                  <a:pt x="319812" y="1428638"/>
                  <a:pt x="0" y="1108827"/>
                  <a:pt x="0" y="714319"/>
                </a:cubicBezTo>
                <a:cubicBezTo>
                  <a:pt x="0" y="319812"/>
                  <a:pt x="319812" y="0"/>
                  <a:pt x="714319" y="0"/>
                </a:cubicBezTo>
                <a:cubicBezTo>
                  <a:pt x="1108827" y="0"/>
                  <a:pt x="1428638" y="319812"/>
                  <a:pt x="1428638" y="714319"/>
                </a:cubicBezTo>
                <a:close/>
              </a:path>
            </a:pathLst>
          </a:custGeom>
          <a:solidFill>
            <a:schemeClr val="bg1"/>
          </a:solidFill>
          <a:ln w="6364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</a:p>
        </p:txBody>
      </p:sp>
      <p:sp>
        <p:nvSpPr>
          <p:cNvPr id="43" name="图形 16">
            <a:extLst>
              <a:ext uri="{FF2B5EF4-FFF2-40B4-BE49-F238E27FC236}">
                <a16:creationId xmlns:a16="http://schemas.microsoft.com/office/drawing/2014/main" id="{818E59B9-A202-85BF-A456-71A0D58ACB63}"/>
              </a:ext>
            </a:extLst>
          </p:cNvPr>
          <p:cNvSpPr/>
          <p:nvPr/>
        </p:nvSpPr>
        <p:spPr>
          <a:xfrm>
            <a:off x="3372766" y="1868409"/>
            <a:ext cx="1813969" cy="1813969"/>
          </a:xfrm>
          <a:custGeom>
            <a:avLst/>
            <a:gdLst>
              <a:gd name="connsiteX0" fmla="*/ 1428638 w 1428638"/>
              <a:gd name="connsiteY0" fmla="*/ 714319 h 1428638"/>
              <a:gd name="connsiteX1" fmla="*/ 714319 w 1428638"/>
              <a:gd name="connsiteY1" fmla="*/ 1428638 h 1428638"/>
              <a:gd name="connsiteX2" fmla="*/ 0 w 1428638"/>
              <a:gd name="connsiteY2" fmla="*/ 714319 h 1428638"/>
              <a:gd name="connsiteX3" fmla="*/ 714319 w 1428638"/>
              <a:gd name="connsiteY3" fmla="*/ 0 h 1428638"/>
              <a:gd name="connsiteX4" fmla="*/ 1428638 w 1428638"/>
              <a:gd name="connsiteY4" fmla="*/ 714319 h 14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8638" h="1428638">
                <a:moveTo>
                  <a:pt x="1428638" y="714319"/>
                </a:moveTo>
                <a:cubicBezTo>
                  <a:pt x="1428638" y="1108827"/>
                  <a:pt x="1108827" y="1428638"/>
                  <a:pt x="714319" y="1428638"/>
                </a:cubicBezTo>
                <a:cubicBezTo>
                  <a:pt x="319812" y="1428638"/>
                  <a:pt x="0" y="1108827"/>
                  <a:pt x="0" y="714319"/>
                </a:cubicBezTo>
                <a:cubicBezTo>
                  <a:pt x="0" y="319812"/>
                  <a:pt x="319812" y="0"/>
                  <a:pt x="714319" y="0"/>
                </a:cubicBezTo>
                <a:cubicBezTo>
                  <a:pt x="1108827" y="0"/>
                  <a:pt x="1428638" y="319812"/>
                  <a:pt x="1428638" y="714319"/>
                </a:cubicBezTo>
                <a:close/>
              </a:path>
            </a:pathLst>
          </a:custGeom>
          <a:solidFill>
            <a:schemeClr val="bg1"/>
          </a:solidFill>
          <a:ln w="6364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</a:p>
        </p:txBody>
      </p:sp>
      <p:sp>
        <p:nvSpPr>
          <p:cNvPr id="7" name="图形 16">
            <a:extLst>
              <a:ext uri="{FF2B5EF4-FFF2-40B4-BE49-F238E27FC236}">
                <a16:creationId xmlns:a16="http://schemas.microsoft.com/office/drawing/2014/main" id="{95FCC3F0-2148-033A-EC84-FE628F9A0141}"/>
              </a:ext>
            </a:extLst>
          </p:cNvPr>
          <p:cNvSpPr/>
          <p:nvPr/>
        </p:nvSpPr>
        <p:spPr>
          <a:xfrm>
            <a:off x="4116989" y="1704596"/>
            <a:ext cx="3789843" cy="3789842"/>
          </a:xfrm>
          <a:custGeom>
            <a:avLst/>
            <a:gdLst>
              <a:gd name="connsiteX0" fmla="*/ 1428638 w 1428638"/>
              <a:gd name="connsiteY0" fmla="*/ 714319 h 1428638"/>
              <a:gd name="connsiteX1" fmla="*/ 714319 w 1428638"/>
              <a:gd name="connsiteY1" fmla="*/ 1428638 h 1428638"/>
              <a:gd name="connsiteX2" fmla="*/ 0 w 1428638"/>
              <a:gd name="connsiteY2" fmla="*/ 714319 h 1428638"/>
              <a:gd name="connsiteX3" fmla="*/ 714319 w 1428638"/>
              <a:gd name="connsiteY3" fmla="*/ 0 h 1428638"/>
              <a:gd name="connsiteX4" fmla="*/ 1428638 w 1428638"/>
              <a:gd name="connsiteY4" fmla="*/ 714319 h 14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8638" h="1428638">
                <a:moveTo>
                  <a:pt x="1428638" y="714319"/>
                </a:moveTo>
                <a:cubicBezTo>
                  <a:pt x="1428638" y="1108827"/>
                  <a:pt x="1108827" y="1428638"/>
                  <a:pt x="714319" y="1428638"/>
                </a:cubicBezTo>
                <a:cubicBezTo>
                  <a:pt x="319812" y="1428638"/>
                  <a:pt x="0" y="1108827"/>
                  <a:pt x="0" y="714319"/>
                </a:cubicBezTo>
                <a:cubicBezTo>
                  <a:pt x="0" y="319812"/>
                  <a:pt x="319812" y="0"/>
                  <a:pt x="714319" y="0"/>
                </a:cubicBezTo>
                <a:cubicBezTo>
                  <a:pt x="1108827" y="0"/>
                  <a:pt x="1428638" y="319812"/>
                  <a:pt x="1428638" y="714319"/>
                </a:cubicBezTo>
                <a:close/>
              </a:path>
            </a:pathLst>
          </a:custGeom>
          <a:gradFill>
            <a:gsLst>
              <a:gs pos="25000">
                <a:srgbClr val="E8F6F6"/>
              </a:gs>
              <a:gs pos="77000">
                <a:srgbClr val="FEF4EF"/>
              </a:gs>
            </a:gsLst>
            <a:lin ang="0" scaled="0"/>
          </a:gradFill>
          <a:ln w="6364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8" name="图形 16">
            <a:extLst>
              <a:ext uri="{FF2B5EF4-FFF2-40B4-BE49-F238E27FC236}">
                <a16:creationId xmlns:a16="http://schemas.microsoft.com/office/drawing/2014/main" id="{8052E6A4-9115-73D1-754D-75864C52E3B6}"/>
              </a:ext>
            </a:extLst>
          </p:cNvPr>
          <p:cNvSpPr/>
          <p:nvPr/>
        </p:nvSpPr>
        <p:spPr>
          <a:xfrm>
            <a:off x="5075569" y="2663176"/>
            <a:ext cx="1872682" cy="1872682"/>
          </a:xfrm>
          <a:custGeom>
            <a:avLst/>
            <a:gdLst>
              <a:gd name="connsiteX0" fmla="*/ 1428638 w 1428638"/>
              <a:gd name="connsiteY0" fmla="*/ 714319 h 1428638"/>
              <a:gd name="connsiteX1" fmla="*/ 714319 w 1428638"/>
              <a:gd name="connsiteY1" fmla="*/ 1428638 h 1428638"/>
              <a:gd name="connsiteX2" fmla="*/ 0 w 1428638"/>
              <a:gd name="connsiteY2" fmla="*/ 714319 h 1428638"/>
              <a:gd name="connsiteX3" fmla="*/ 714319 w 1428638"/>
              <a:gd name="connsiteY3" fmla="*/ 0 h 1428638"/>
              <a:gd name="connsiteX4" fmla="*/ 1428638 w 1428638"/>
              <a:gd name="connsiteY4" fmla="*/ 714319 h 14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8638" h="1428638">
                <a:moveTo>
                  <a:pt x="1428638" y="714319"/>
                </a:moveTo>
                <a:cubicBezTo>
                  <a:pt x="1428638" y="1108827"/>
                  <a:pt x="1108827" y="1428638"/>
                  <a:pt x="714319" y="1428638"/>
                </a:cubicBezTo>
                <a:cubicBezTo>
                  <a:pt x="319812" y="1428638"/>
                  <a:pt x="0" y="1108827"/>
                  <a:pt x="0" y="714319"/>
                </a:cubicBezTo>
                <a:cubicBezTo>
                  <a:pt x="0" y="319812"/>
                  <a:pt x="319812" y="0"/>
                  <a:pt x="714319" y="0"/>
                </a:cubicBezTo>
                <a:cubicBezTo>
                  <a:pt x="1108827" y="0"/>
                  <a:pt x="1428638" y="319812"/>
                  <a:pt x="1428638" y="714319"/>
                </a:cubicBezTo>
                <a:close/>
              </a:path>
            </a:pathLst>
          </a:custGeom>
          <a:gradFill>
            <a:gsLst>
              <a:gs pos="25000">
                <a:srgbClr val="E8F6F6"/>
              </a:gs>
              <a:gs pos="77000">
                <a:srgbClr val="FEF4EF"/>
              </a:gs>
            </a:gsLst>
            <a:lin ang="0" scaled="0"/>
          </a:gradFill>
          <a:ln w="6364" cap="flat">
            <a:noFill/>
            <a:prstDash val="solid"/>
            <a:miter/>
          </a:ln>
          <a:effectLst>
            <a:outerShdw blurRad="317500" sx="102000" sy="102000" algn="ctr" rotWithShape="0">
              <a:srgbClr val="A7DEDD">
                <a:alpha val="23000"/>
              </a:srgbClr>
            </a:outerShdw>
          </a:effectLst>
        </p:spPr>
        <p:txBody>
          <a:bodyPr rtlCol="0" anchor="ctr"/>
          <a:lstStyle/>
          <a:p>
            <a:r>
              <a:rPr lang="en-US" dirty="0"/>
              <a:t> 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35E90AE-BF06-6A68-6AAC-285C35C44B83}"/>
              </a:ext>
            </a:extLst>
          </p:cNvPr>
          <p:cNvGrpSpPr/>
          <p:nvPr/>
        </p:nvGrpSpPr>
        <p:grpSpPr>
          <a:xfrm>
            <a:off x="4377588" y="1455574"/>
            <a:ext cx="3323126" cy="3736333"/>
            <a:chOff x="4377588" y="1455574"/>
            <a:chExt cx="3323126" cy="3736333"/>
          </a:xfrm>
        </p:grpSpPr>
        <p:pic>
          <p:nvPicPr>
            <p:cNvPr id="20" name="图形 19">
              <a:extLst>
                <a:ext uri="{FF2B5EF4-FFF2-40B4-BE49-F238E27FC236}">
                  <a16:creationId xmlns:a16="http://schemas.microsoft.com/office/drawing/2014/main" id="{2DCEC693-6466-C7C4-507B-EC3714370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3500000">
              <a:off x="5738738" y="1431670"/>
              <a:ext cx="546344" cy="594151"/>
            </a:xfrm>
            <a:prstGeom prst="rect">
              <a:avLst/>
            </a:prstGeom>
          </p:spPr>
        </p:pic>
        <p:pic>
          <p:nvPicPr>
            <p:cNvPr id="19" name="图形 18">
              <a:extLst>
                <a:ext uri="{FF2B5EF4-FFF2-40B4-BE49-F238E27FC236}">
                  <a16:creationId xmlns:a16="http://schemas.microsoft.com/office/drawing/2014/main" id="{1EE626F5-E6F6-E00C-7DF7-AA3599948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1418951">
              <a:off x="7154370" y="4521262"/>
              <a:ext cx="546344" cy="594151"/>
            </a:xfrm>
            <a:prstGeom prst="rect">
              <a:avLst/>
            </a:prstGeom>
          </p:spPr>
        </p:pic>
        <p:pic>
          <p:nvPicPr>
            <p:cNvPr id="37" name="图形 36">
              <a:extLst>
                <a:ext uri="{FF2B5EF4-FFF2-40B4-BE49-F238E27FC236}">
                  <a16:creationId xmlns:a16="http://schemas.microsoft.com/office/drawing/2014/main" id="{4ED0DC84-96D9-2FC5-E9F9-26BEBA2F8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4401492" y="4621659"/>
              <a:ext cx="546344" cy="594151"/>
            </a:xfrm>
            <a:prstGeom prst="rect">
              <a:avLst/>
            </a:prstGeom>
          </p:spPr>
        </p:pic>
      </p:grpSp>
      <p:sp>
        <p:nvSpPr>
          <p:cNvPr id="40" name="图形 16">
            <a:extLst>
              <a:ext uri="{FF2B5EF4-FFF2-40B4-BE49-F238E27FC236}">
                <a16:creationId xmlns:a16="http://schemas.microsoft.com/office/drawing/2014/main" id="{CBF46E26-0932-1FAB-7A5E-F05FA46DA018}"/>
              </a:ext>
            </a:extLst>
          </p:cNvPr>
          <p:cNvSpPr/>
          <p:nvPr/>
        </p:nvSpPr>
        <p:spPr>
          <a:xfrm>
            <a:off x="3494728" y="1990370"/>
            <a:ext cx="1570046" cy="1570046"/>
          </a:xfrm>
          <a:custGeom>
            <a:avLst/>
            <a:gdLst>
              <a:gd name="connsiteX0" fmla="*/ 1428638 w 1428638"/>
              <a:gd name="connsiteY0" fmla="*/ 714319 h 1428638"/>
              <a:gd name="connsiteX1" fmla="*/ 714319 w 1428638"/>
              <a:gd name="connsiteY1" fmla="*/ 1428638 h 1428638"/>
              <a:gd name="connsiteX2" fmla="*/ 0 w 1428638"/>
              <a:gd name="connsiteY2" fmla="*/ 714319 h 1428638"/>
              <a:gd name="connsiteX3" fmla="*/ 714319 w 1428638"/>
              <a:gd name="connsiteY3" fmla="*/ 0 h 1428638"/>
              <a:gd name="connsiteX4" fmla="*/ 1428638 w 1428638"/>
              <a:gd name="connsiteY4" fmla="*/ 714319 h 14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8638" h="1428638">
                <a:moveTo>
                  <a:pt x="1428638" y="714319"/>
                </a:moveTo>
                <a:cubicBezTo>
                  <a:pt x="1428638" y="1108827"/>
                  <a:pt x="1108827" y="1428638"/>
                  <a:pt x="714319" y="1428638"/>
                </a:cubicBezTo>
                <a:cubicBezTo>
                  <a:pt x="319812" y="1428638"/>
                  <a:pt x="0" y="1108827"/>
                  <a:pt x="0" y="714319"/>
                </a:cubicBezTo>
                <a:cubicBezTo>
                  <a:pt x="0" y="319812"/>
                  <a:pt x="319812" y="0"/>
                  <a:pt x="714319" y="0"/>
                </a:cubicBezTo>
                <a:cubicBezTo>
                  <a:pt x="1108827" y="0"/>
                  <a:pt x="1428638" y="319812"/>
                  <a:pt x="1428638" y="714319"/>
                </a:cubicBezTo>
                <a:close/>
              </a:path>
            </a:pathLst>
          </a:custGeom>
          <a:gradFill>
            <a:gsLst>
              <a:gs pos="0">
                <a:srgbClr val="00D2BF"/>
              </a:gs>
              <a:gs pos="100000">
                <a:srgbClr val="00B7BE"/>
              </a:gs>
            </a:gsLst>
            <a:lin ang="2700000" scaled="0"/>
          </a:gradFill>
          <a:ln w="6364" cap="flat">
            <a:solidFill>
              <a:srgbClr val="00B9BE"/>
            </a:solidFill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</a:p>
        </p:txBody>
      </p:sp>
      <p:sp>
        <p:nvSpPr>
          <p:cNvPr id="41" name="图形 16">
            <a:extLst>
              <a:ext uri="{FF2B5EF4-FFF2-40B4-BE49-F238E27FC236}">
                <a16:creationId xmlns:a16="http://schemas.microsoft.com/office/drawing/2014/main" id="{C39E7639-0982-9E88-B7CE-9247BE13AD18}"/>
              </a:ext>
            </a:extLst>
          </p:cNvPr>
          <p:cNvSpPr/>
          <p:nvPr/>
        </p:nvSpPr>
        <p:spPr>
          <a:xfrm>
            <a:off x="6959047" y="1990370"/>
            <a:ext cx="1570046" cy="1570046"/>
          </a:xfrm>
          <a:custGeom>
            <a:avLst/>
            <a:gdLst>
              <a:gd name="connsiteX0" fmla="*/ 1428638 w 1428638"/>
              <a:gd name="connsiteY0" fmla="*/ 714319 h 1428638"/>
              <a:gd name="connsiteX1" fmla="*/ 714319 w 1428638"/>
              <a:gd name="connsiteY1" fmla="*/ 1428638 h 1428638"/>
              <a:gd name="connsiteX2" fmla="*/ 0 w 1428638"/>
              <a:gd name="connsiteY2" fmla="*/ 714319 h 1428638"/>
              <a:gd name="connsiteX3" fmla="*/ 714319 w 1428638"/>
              <a:gd name="connsiteY3" fmla="*/ 0 h 1428638"/>
              <a:gd name="connsiteX4" fmla="*/ 1428638 w 1428638"/>
              <a:gd name="connsiteY4" fmla="*/ 714319 h 14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8638" h="1428638">
                <a:moveTo>
                  <a:pt x="1428638" y="714319"/>
                </a:moveTo>
                <a:cubicBezTo>
                  <a:pt x="1428638" y="1108827"/>
                  <a:pt x="1108827" y="1428638"/>
                  <a:pt x="714319" y="1428638"/>
                </a:cubicBezTo>
                <a:cubicBezTo>
                  <a:pt x="319812" y="1428638"/>
                  <a:pt x="0" y="1108827"/>
                  <a:pt x="0" y="714319"/>
                </a:cubicBezTo>
                <a:cubicBezTo>
                  <a:pt x="0" y="319812"/>
                  <a:pt x="319812" y="0"/>
                  <a:pt x="714319" y="0"/>
                </a:cubicBezTo>
                <a:cubicBezTo>
                  <a:pt x="1108827" y="0"/>
                  <a:pt x="1428638" y="319812"/>
                  <a:pt x="1428638" y="714319"/>
                </a:cubicBezTo>
                <a:close/>
              </a:path>
            </a:pathLst>
          </a:custGeom>
          <a:gradFill>
            <a:gsLst>
              <a:gs pos="0">
                <a:srgbClr val="00D2BF"/>
              </a:gs>
              <a:gs pos="100000">
                <a:srgbClr val="00B7BE"/>
              </a:gs>
            </a:gsLst>
            <a:lin ang="2700000" scaled="0"/>
          </a:gradFill>
          <a:ln w="6364" cap="flat">
            <a:solidFill>
              <a:srgbClr val="00B9BE"/>
            </a:solidFill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</a:p>
        </p:txBody>
      </p:sp>
      <p:sp>
        <p:nvSpPr>
          <p:cNvPr id="42" name="图形 16">
            <a:extLst>
              <a:ext uri="{FF2B5EF4-FFF2-40B4-BE49-F238E27FC236}">
                <a16:creationId xmlns:a16="http://schemas.microsoft.com/office/drawing/2014/main" id="{5B50FA33-BEB8-ED37-621C-33F0EFC21FBB}"/>
              </a:ext>
            </a:extLst>
          </p:cNvPr>
          <p:cNvSpPr/>
          <p:nvPr/>
        </p:nvSpPr>
        <p:spPr>
          <a:xfrm>
            <a:off x="5210999" y="4686443"/>
            <a:ext cx="1601822" cy="1601822"/>
          </a:xfrm>
          <a:custGeom>
            <a:avLst/>
            <a:gdLst>
              <a:gd name="connsiteX0" fmla="*/ 1428638 w 1428638"/>
              <a:gd name="connsiteY0" fmla="*/ 714319 h 1428638"/>
              <a:gd name="connsiteX1" fmla="*/ 714319 w 1428638"/>
              <a:gd name="connsiteY1" fmla="*/ 1428638 h 1428638"/>
              <a:gd name="connsiteX2" fmla="*/ 0 w 1428638"/>
              <a:gd name="connsiteY2" fmla="*/ 714319 h 1428638"/>
              <a:gd name="connsiteX3" fmla="*/ 714319 w 1428638"/>
              <a:gd name="connsiteY3" fmla="*/ 0 h 1428638"/>
              <a:gd name="connsiteX4" fmla="*/ 1428638 w 1428638"/>
              <a:gd name="connsiteY4" fmla="*/ 714319 h 14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8638" h="1428638">
                <a:moveTo>
                  <a:pt x="1428638" y="714319"/>
                </a:moveTo>
                <a:cubicBezTo>
                  <a:pt x="1428638" y="1108827"/>
                  <a:pt x="1108827" y="1428638"/>
                  <a:pt x="714319" y="1428638"/>
                </a:cubicBezTo>
                <a:cubicBezTo>
                  <a:pt x="319812" y="1428638"/>
                  <a:pt x="0" y="1108827"/>
                  <a:pt x="0" y="714319"/>
                </a:cubicBezTo>
                <a:cubicBezTo>
                  <a:pt x="0" y="319812"/>
                  <a:pt x="319812" y="0"/>
                  <a:pt x="714319" y="0"/>
                </a:cubicBezTo>
                <a:cubicBezTo>
                  <a:pt x="1108827" y="0"/>
                  <a:pt x="1428638" y="319812"/>
                  <a:pt x="1428638" y="714319"/>
                </a:cubicBezTo>
                <a:close/>
              </a:path>
            </a:pathLst>
          </a:custGeom>
          <a:gradFill>
            <a:gsLst>
              <a:gs pos="0">
                <a:srgbClr val="00D2BF"/>
              </a:gs>
              <a:gs pos="100000">
                <a:srgbClr val="00B7BE"/>
              </a:gs>
            </a:gsLst>
            <a:lin ang="2700000" scaled="0"/>
          </a:gradFill>
          <a:ln w="6364" cap="flat">
            <a:solidFill>
              <a:srgbClr val="00B9BE"/>
            </a:solidFill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D452844-251E-304F-8313-FC007CF46490}"/>
              </a:ext>
            </a:extLst>
          </p:cNvPr>
          <p:cNvSpPr txBox="1"/>
          <p:nvPr/>
        </p:nvSpPr>
        <p:spPr>
          <a:xfrm>
            <a:off x="579549" y="624625"/>
            <a:ext cx="267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9B8C"/>
                </a:solidFill>
                <a:latin typeface="+mj-ea"/>
                <a:ea typeface="+mj-ea"/>
              </a:rPr>
              <a:t>Concept extraction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4D62980-FFD8-45E9-2A9E-3827042B7795}"/>
              </a:ext>
            </a:extLst>
          </p:cNvPr>
          <p:cNvSpPr txBox="1"/>
          <p:nvPr/>
        </p:nvSpPr>
        <p:spPr>
          <a:xfrm>
            <a:off x="579548" y="993957"/>
            <a:ext cx="2239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9B8C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用户品牌心智链路</a:t>
            </a:r>
            <a:endParaRPr lang="en-US" sz="1400" dirty="0">
              <a:solidFill>
                <a:srgbClr val="009B8C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B98073B-38DE-D0EC-5E11-766FDD513CA7}"/>
              </a:ext>
            </a:extLst>
          </p:cNvPr>
          <p:cNvSpPr txBox="1"/>
          <p:nvPr/>
        </p:nvSpPr>
        <p:spPr>
          <a:xfrm>
            <a:off x="2152939" y="1033975"/>
            <a:ext cx="44224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在理念发散阶段，以时间为单位并从日常管理流程出发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B879C82-61E2-39C2-9FBA-989AD385E184}"/>
              </a:ext>
            </a:extLst>
          </p:cNvPr>
          <p:cNvSpPr txBox="1"/>
          <p:nvPr/>
        </p:nvSpPr>
        <p:spPr>
          <a:xfrm>
            <a:off x="5332788" y="3282250"/>
            <a:ext cx="1442638" cy="634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rgbClr val="029E8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品牌一致性</a:t>
            </a:r>
            <a:endParaRPr lang="en-US" altLang="zh-CN" sz="1400" dirty="0">
              <a:solidFill>
                <a:srgbClr val="029E8F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rgbClr val="029E8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持续传递</a:t>
            </a:r>
            <a:endParaRPr lang="en-US" sz="1400" dirty="0">
              <a:solidFill>
                <a:srgbClr val="029E8F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D556A92-B56B-4D0A-916E-10CCF1834D88}"/>
              </a:ext>
            </a:extLst>
          </p:cNvPr>
          <p:cNvSpPr txBox="1"/>
          <p:nvPr/>
        </p:nvSpPr>
        <p:spPr>
          <a:xfrm>
            <a:off x="6919592" y="2669355"/>
            <a:ext cx="1784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品牌心智强化</a:t>
            </a:r>
            <a:endParaRPr lang="en-US" sz="14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01C4CDB-00B5-4124-2D8A-8F96259810E9}"/>
              </a:ext>
            </a:extLst>
          </p:cNvPr>
          <p:cNvSpPr txBox="1"/>
          <p:nvPr/>
        </p:nvSpPr>
        <p:spPr>
          <a:xfrm>
            <a:off x="6919592" y="2988010"/>
            <a:ext cx="1784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bg1">
                    <a:alpha val="7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提升认同</a:t>
            </a:r>
            <a:endParaRPr lang="en-US" sz="900" dirty="0">
              <a:solidFill>
                <a:schemeClr val="bg1">
                  <a:alpha val="70000"/>
                </a:scheme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41912CC-B43D-40E1-9828-A1EB3F45EC81}"/>
              </a:ext>
            </a:extLst>
          </p:cNvPr>
          <p:cNvSpPr txBox="1"/>
          <p:nvPr/>
        </p:nvSpPr>
        <p:spPr>
          <a:xfrm>
            <a:off x="6919592" y="2339898"/>
            <a:ext cx="1784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bg1">
                    <a:alpha val="7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用像用户</a:t>
            </a:r>
            <a:endParaRPr lang="en-US" sz="900" dirty="0">
              <a:solidFill>
                <a:schemeClr val="bg1">
                  <a:alpha val="70000"/>
                </a:scheme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96B45C3-0A15-A77E-ADCF-EFB62F83C31E}"/>
              </a:ext>
            </a:extLst>
          </p:cNvPr>
          <p:cNvSpPr txBox="1"/>
          <p:nvPr/>
        </p:nvSpPr>
        <p:spPr>
          <a:xfrm>
            <a:off x="3379630" y="2669355"/>
            <a:ext cx="1784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品牌形象建立</a:t>
            </a:r>
            <a:endParaRPr lang="en-US" sz="14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E1D5DBB-EBC5-87BF-84C4-DB262074FEBF}"/>
              </a:ext>
            </a:extLst>
          </p:cNvPr>
          <p:cNvSpPr txBox="1"/>
          <p:nvPr/>
        </p:nvSpPr>
        <p:spPr>
          <a:xfrm>
            <a:off x="3379630" y="2988010"/>
            <a:ext cx="1784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bg1">
                    <a:alpha val="7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建立认知</a:t>
            </a:r>
            <a:endParaRPr lang="en-US" sz="900" dirty="0">
              <a:solidFill>
                <a:schemeClr val="bg1">
                  <a:alpha val="70000"/>
                </a:scheme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DCE73F6-43B6-EE63-7DD4-30E26B27BDBC}"/>
              </a:ext>
            </a:extLst>
          </p:cNvPr>
          <p:cNvSpPr txBox="1"/>
          <p:nvPr/>
        </p:nvSpPr>
        <p:spPr>
          <a:xfrm>
            <a:off x="3379630" y="2262568"/>
            <a:ext cx="1784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bg1">
                    <a:alpha val="7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新用户</a:t>
            </a:r>
            <a:r>
              <a:rPr lang="en-US" altLang="zh-CN" sz="900" dirty="0">
                <a:solidFill>
                  <a:schemeClr val="bg1">
                    <a:alpha val="7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&amp;</a:t>
            </a:r>
          </a:p>
          <a:p>
            <a:pPr algn="ctr"/>
            <a:r>
              <a:rPr lang="zh-CN" altLang="en-US" sz="900" dirty="0">
                <a:solidFill>
                  <a:schemeClr val="bg1">
                    <a:alpha val="7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潜在用户</a:t>
            </a:r>
            <a:endParaRPr lang="en-US" sz="900" dirty="0">
              <a:solidFill>
                <a:schemeClr val="bg1">
                  <a:alpha val="70000"/>
                </a:scheme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3E246FD-2A9F-604C-64B7-1987BA4F03D3}"/>
              </a:ext>
            </a:extLst>
          </p:cNvPr>
          <p:cNvSpPr txBox="1"/>
          <p:nvPr/>
        </p:nvSpPr>
        <p:spPr>
          <a:xfrm>
            <a:off x="5128753" y="5321341"/>
            <a:ext cx="1784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品牌价值全链路透传</a:t>
            </a:r>
            <a:endParaRPr lang="en-US" sz="14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83F25BB-44D2-6F81-34E1-390472D45FEA}"/>
              </a:ext>
            </a:extLst>
          </p:cNvPr>
          <p:cNvSpPr txBox="1"/>
          <p:nvPr/>
        </p:nvSpPr>
        <p:spPr>
          <a:xfrm>
            <a:off x="5128753" y="5748499"/>
            <a:ext cx="1784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bg1">
                    <a:alpha val="7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合作顺畅</a:t>
            </a:r>
            <a:endParaRPr lang="en-US" sz="900" dirty="0">
              <a:solidFill>
                <a:schemeClr val="bg1">
                  <a:alpha val="70000"/>
                </a:scheme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CF49D6DF-1874-AF1E-1E05-0ACB569AE0F8}"/>
              </a:ext>
            </a:extLst>
          </p:cNvPr>
          <p:cNvSpPr txBox="1"/>
          <p:nvPr/>
        </p:nvSpPr>
        <p:spPr>
          <a:xfrm>
            <a:off x="5128753" y="5048043"/>
            <a:ext cx="1784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bg1">
                    <a:alpha val="7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签约用户</a:t>
            </a:r>
            <a:endParaRPr lang="en-US" sz="900" dirty="0">
              <a:solidFill>
                <a:schemeClr val="bg1">
                  <a:alpha val="70000"/>
                </a:scheme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53E3BA65-FE97-E5AA-E256-165FDC77A71C}"/>
              </a:ext>
            </a:extLst>
          </p:cNvPr>
          <p:cNvSpPr txBox="1"/>
          <p:nvPr/>
        </p:nvSpPr>
        <p:spPr>
          <a:xfrm>
            <a:off x="8082563" y="3486070"/>
            <a:ext cx="10150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大型活动</a:t>
            </a:r>
            <a:endParaRPr lang="en-US" sz="9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7832AD8-E14A-C881-357F-6C56222C2578}"/>
              </a:ext>
            </a:extLst>
          </p:cNvPr>
          <p:cNvSpPr txBox="1"/>
          <p:nvPr/>
        </p:nvSpPr>
        <p:spPr>
          <a:xfrm>
            <a:off x="7926678" y="3696481"/>
            <a:ext cx="1326792" cy="363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700" dirty="0">
                <a:solidFill>
                  <a:schemeClr val="tx1">
                    <a:alpha val="3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行业峰会</a:t>
            </a:r>
            <a:r>
              <a:rPr lang="en-US" altLang="zh-CN" sz="700" dirty="0">
                <a:solidFill>
                  <a:schemeClr val="tx1">
                    <a:alpha val="3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/</a:t>
            </a:r>
            <a:r>
              <a:rPr lang="zh-CN" altLang="en-US" sz="700" dirty="0">
                <a:solidFill>
                  <a:schemeClr val="tx1">
                    <a:alpha val="3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专业论坛</a:t>
            </a:r>
            <a:endParaRPr lang="en-US" altLang="zh-CN" sz="700" dirty="0">
              <a:solidFill>
                <a:schemeClr val="tx1">
                  <a:alpha val="30000"/>
                </a:scheme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pPr algn="ctr">
              <a:lnSpc>
                <a:spcPct val="130000"/>
              </a:lnSpc>
            </a:pPr>
            <a:r>
              <a:rPr lang="en-US" sz="700" dirty="0">
                <a:solidFill>
                  <a:schemeClr val="tx1">
                    <a:alpha val="3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KV</a:t>
            </a:r>
            <a:r>
              <a:rPr lang="zh-CN" altLang="en-US" sz="700" dirty="0">
                <a:solidFill>
                  <a:schemeClr val="tx1">
                    <a:alpha val="3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物料</a:t>
            </a:r>
            <a:endParaRPr lang="en-US" sz="700" dirty="0">
              <a:solidFill>
                <a:schemeClr val="tx1">
                  <a:alpha val="30000"/>
                </a:scheme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577FB9C-F02C-99E3-2B8F-60AB47439EAE}"/>
              </a:ext>
            </a:extLst>
          </p:cNvPr>
          <p:cNvSpPr txBox="1"/>
          <p:nvPr/>
        </p:nvSpPr>
        <p:spPr>
          <a:xfrm>
            <a:off x="8529093" y="2353828"/>
            <a:ext cx="10150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签约</a:t>
            </a:r>
            <a:endParaRPr lang="en-US" sz="9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FC143F2C-9638-9434-FC91-56FAE43B0400}"/>
              </a:ext>
            </a:extLst>
          </p:cNvPr>
          <p:cNvSpPr txBox="1"/>
          <p:nvPr/>
        </p:nvSpPr>
        <p:spPr>
          <a:xfrm>
            <a:off x="8529093" y="2564239"/>
            <a:ext cx="1015022" cy="363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700" dirty="0">
                <a:solidFill>
                  <a:schemeClr val="tx1">
                    <a:alpha val="3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签约洽谈物料</a:t>
            </a:r>
            <a:endParaRPr lang="en-US" altLang="zh-CN" sz="700" dirty="0">
              <a:solidFill>
                <a:schemeClr val="tx1">
                  <a:alpha val="30000"/>
                </a:scheme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700" dirty="0">
                <a:solidFill>
                  <a:schemeClr val="tx1">
                    <a:alpha val="3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主题背景</a:t>
            </a:r>
            <a:r>
              <a:rPr lang="en-US" altLang="zh-CN" sz="700" dirty="0">
                <a:solidFill>
                  <a:schemeClr val="tx1">
                    <a:alpha val="3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/PPT</a:t>
            </a:r>
            <a:r>
              <a:rPr lang="zh-CN" altLang="en-US" sz="700" dirty="0">
                <a:solidFill>
                  <a:schemeClr val="tx1">
                    <a:alpha val="3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模板</a:t>
            </a:r>
            <a:endParaRPr lang="en-US" sz="700" dirty="0">
              <a:solidFill>
                <a:schemeClr val="tx1">
                  <a:alpha val="30000"/>
                </a:scheme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0FFE4B5-4A5F-8DE2-AA9E-EA18518F05B2}"/>
              </a:ext>
            </a:extLst>
          </p:cNvPr>
          <p:cNvSpPr txBox="1"/>
          <p:nvPr/>
        </p:nvSpPr>
        <p:spPr>
          <a:xfrm>
            <a:off x="7812810" y="1349612"/>
            <a:ext cx="10150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BD</a:t>
            </a:r>
            <a:r>
              <a:rPr lang="zh-CN" altLang="en-US" sz="9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环节</a:t>
            </a:r>
            <a:endParaRPr lang="en-US" sz="9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FEF1B28-E7EA-E0CD-BDB0-EFC2E3BE0094}"/>
              </a:ext>
            </a:extLst>
          </p:cNvPr>
          <p:cNvSpPr txBox="1"/>
          <p:nvPr/>
        </p:nvSpPr>
        <p:spPr>
          <a:xfrm>
            <a:off x="7812810" y="1560023"/>
            <a:ext cx="1015022" cy="363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700" dirty="0">
                <a:solidFill>
                  <a:schemeClr val="tx1">
                    <a:alpha val="3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商务洽谈</a:t>
            </a:r>
            <a:endParaRPr lang="en-US" altLang="zh-CN" sz="700" dirty="0">
              <a:solidFill>
                <a:schemeClr val="tx1">
                  <a:alpha val="30000"/>
                </a:scheme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700" dirty="0">
                <a:solidFill>
                  <a:schemeClr val="tx1">
                    <a:alpha val="3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宣讲物料</a:t>
            </a:r>
            <a:endParaRPr lang="en-US" sz="700" dirty="0">
              <a:solidFill>
                <a:schemeClr val="tx1">
                  <a:alpha val="30000"/>
                </a:scheme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A5A9AD9B-87A2-B899-1C43-E11D4FE83A98}"/>
              </a:ext>
            </a:extLst>
          </p:cNvPr>
          <p:cNvSpPr txBox="1"/>
          <p:nvPr/>
        </p:nvSpPr>
        <p:spPr>
          <a:xfrm>
            <a:off x="2750844" y="1836713"/>
            <a:ext cx="10150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线上</a:t>
            </a:r>
            <a:endParaRPr lang="en-US" sz="9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4C615347-124D-71E8-5C3C-1EA73E08C8FB}"/>
              </a:ext>
            </a:extLst>
          </p:cNvPr>
          <p:cNvSpPr txBox="1"/>
          <p:nvPr/>
        </p:nvSpPr>
        <p:spPr>
          <a:xfrm>
            <a:off x="2750844" y="2047124"/>
            <a:ext cx="1015022" cy="643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700" dirty="0">
                <a:solidFill>
                  <a:schemeClr val="tx1">
                    <a:alpha val="3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PC</a:t>
            </a:r>
            <a:r>
              <a:rPr lang="zh-CN" altLang="en-US" sz="700" dirty="0">
                <a:solidFill>
                  <a:schemeClr val="tx1">
                    <a:alpha val="3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页面</a:t>
            </a:r>
            <a:r>
              <a:rPr lang="en-US" altLang="zh-CN" sz="700" dirty="0">
                <a:solidFill>
                  <a:schemeClr val="tx1">
                    <a:alpha val="3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/H5</a:t>
            </a:r>
          </a:p>
          <a:p>
            <a:pPr algn="ctr">
              <a:lnSpc>
                <a:spcPct val="130000"/>
              </a:lnSpc>
            </a:pPr>
            <a:r>
              <a:rPr lang="zh-CN" altLang="en-US" sz="700" dirty="0">
                <a:solidFill>
                  <a:schemeClr val="tx1">
                    <a:alpha val="3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新媒体</a:t>
            </a:r>
            <a:r>
              <a:rPr lang="en-US" altLang="zh-CN" sz="700" dirty="0">
                <a:solidFill>
                  <a:schemeClr val="tx1">
                    <a:alpha val="3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/</a:t>
            </a:r>
            <a:r>
              <a:rPr lang="zh-CN" altLang="en-US" sz="700" dirty="0">
                <a:solidFill>
                  <a:schemeClr val="tx1">
                    <a:alpha val="3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公众号</a:t>
            </a:r>
            <a:endParaRPr lang="en-US" altLang="zh-CN" sz="700" dirty="0">
              <a:solidFill>
                <a:schemeClr val="tx1">
                  <a:alpha val="30000"/>
                </a:scheme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700" dirty="0">
                <a:solidFill>
                  <a:schemeClr val="tx1">
                    <a:alpha val="3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活动邀请函</a:t>
            </a:r>
            <a:endParaRPr lang="en-US" altLang="zh-CN" sz="700" dirty="0">
              <a:solidFill>
                <a:schemeClr val="tx1">
                  <a:alpha val="30000"/>
                </a:scheme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700" dirty="0">
                <a:solidFill>
                  <a:schemeClr val="tx1">
                    <a:alpha val="3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……</a:t>
            </a:r>
            <a:endParaRPr lang="en-US" sz="700" dirty="0">
              <a:solidFill>
                <a:schemeClr val="tx1">
                  <a:alpha val="30000"/>
                </a:scheme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00223006-4C90-657C-DC6D-27BA6D9B0D7D}"/>
              </a:ext>
            </a:extLst>
          </p:cNvPr>
          <p:cNvSpPr txBox="1"/>
          <p:nvPr/>
        </p:nvSpPr>
        <p:spPr>
          <a:xfrm>
            <a:off x="2739093" y="3044994"/>
            <a:ext cx="10150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线下</a:t>
            </a:r>
            <a:endParaRPr lang="en-US" sz="9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13103E2-7BCC-9723-110A-38FF9EB4D429}"/>
              </a:ext>
            </a:extLst>
          </p:cNvPr>
          <p:cNvSpPr txBox="1"/>
          <p:nvPr/>
        </p:nvSpPr>
        <p:spPr>
          <a:xfrm>
            <a:off x="2739093" y="3255405"/>
            <a:ext cx="1015022" cy="503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700" dirty="0">
                <a:solidFill>
                  <a:schemeClr val="tx1">
                    <a:alpha val="3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宣传册</a:t>
            </a:r>
            <a:r>
              <a:rPr lang="en-US" altLang="zh-CN" sz="700" dirty="0">
                <a:solidFill>
                  <a:schemeClr val="tx1">
                    <a:alpha val="3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/</a:t>
            </a:r>
            <a:r>
              <a:rPr lang="zh-CN" altLang="en-US" sz="700" dirty="0">
                <a:solidFill>
                  <a:schemeClr val="tx1">
                    <a:alpha val="3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视频</a:t>
            </a:r>
            <a:endParaRPr lang="en-US" altLang="zh-CN" sz="700" dirty="0">
              <a:solidFill>
                <a:schemeClr val="tx1">
                  <a:alpha val="30000"/>
                </a:scheme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700" dirty="0">
                <a:solidFill>
                  <a:schemeClr val="tx1">
                    <a:alpha val="3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峰会活动</a:t>
            </a:r>
            <a:r>
              <a:rPr lang="en-US" altLang="zh-CN" sz="700" dirty="0">
                <a:solidFill>
                  <a:schemeClr val="tx1">
                    <a:alpha val="3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KV</a:t>
            </a:r>
            <a:r>
              <a:rPr lang="zh-CN" altLang="en-US" sz="700" dirty="0">
                <a:solidFill>
                  <a:schemeClr val="tx1">
                    <a:alpha val="3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物料</a:t>
            </a:r>
            <a:endParaRPr lang="en-US" altLang="zh-CN" sz="700" dirty="0">
              <a:solidFill>
                <a:schemeClr val="tx1">
                  <a:alpha val="30000"/>
                </a:scheme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700" dirty="0">
                <a:solidFill>
                  <a:schemeClr val="tx1">
                    <a:alpha val="3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……</a:t>
            </a:r>
            <a:endParaRPr lang="en-US" sz="700" dirty="0">
              <a:solidFill>
                <a:schemeClr val="tx1">
                  <a:alpha val="30000"/>
                </a:scheme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F6DF8F70-2D6B-38AE-3406-A70306AADEC7}"/>
              </a:ext>
            </a:extLst>
          </p:cNvPr>
          <p:cNvSpPr txBox="1"/>
          <p:nvPr/>
        </p:nvSpPr>
        <p:spPr>
          <a:xfrm>
            <a:off x="4345437" y="5706033"/>
            <a:ext cx="10150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前台</a:t>
            </a:r>
            <a:endParaRPr lang="en-US" sz="9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123BCEAF-61BA-FF8F-4956-9F89692AC343}"/>
              </a:ext>
            </a:extLst>
          </p:cNvPr>
          <p:cNvSpPr txBox="1"/>
          <p:nvPr/>
        </p:nvSpPr>
        <p:spPr>
          <a:xfrm>
            <a:off x="4345437" y="5916444"/>
            <a:ext cx="1015022" cy="363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700" dirty="0">
                <a:solidFill>
                  <a:schemeClr val="tx1">
                    <a:alpha val="3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门户型页面</a:t>
            </a:r>
            <a:endParaRPr lang="en-US" altLang="zh-CN" sz="700" dirty="0">
              <a:solidFill>
                <a:schemeClr val="tx1">
                  <a:alpha val="30000"/>
                </a:scheme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700" dirty="0">
                <a:solidFill>
                  <a:schemeClr val="tx1">
                    <a:alpha val="3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影显企业实力</a:t>
            </a:r>
            <a:endParaRPr lang="en-US" sz="700" dirty="0">
              <a:solidFill>
                <a:schemeClr val="tx1">
                  <a:alpha val="30000"/>
                </a:scheme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0F1E5E94-6473-96B0-7CED-42FF7B8C8BBB}"/>
              </a:ext>
            </a:extLst>
          </p:cNvPr>
          <p:cNvSpPr txBox="1"/>
          <p:nvPr/>
        </p:nvSpPr>
        <p:spPr>
          <a:xfrm>
            <a:off x="6700952" y="5706033"/>
            <a:ext cx="10150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后台</a:t>
            </a:r>
            <a:endParaRPr lang="en-US" sz="9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FC94B2EB-F5A3-57AB-1173-149236DE573A}"/>
              </a:ext>
            </a:extLst>
          </p:cNvPr>
          <p:cNvSpPr txBox="1"/>
          <p:nvPr/>
        </p:nvSpPr>
        <p:spPr>
          <a:xfrm>
            <a:off x="6604116" y="5916444"/>
            <a:ext cx="1208694" cy="363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700" dirty="0">
                <a:solidFill>
                  <a:schemeClr val="tx1">
                    <a:alpha val="3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工具型后台体验优化</a:t>
            </a:r>
            <a:endParaRPr lang="en-US" altLang="zh-CN" sz="700" dirty="0">
              <a:solidFill>
                <a:schemeClr val="tx1">
                  <a:alpha val="30000"/>
                </a:scheme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700" dirty="0">
                <a:solidFill>
                  <a:schemeClr val="tx1">
                    <a:alpha val="3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提升体验愉悦度</a:t>
            </a:r>
            <a:endParaRPr lang="en-US" sz="700" dirty="0">
              <a:solidFill>
                <a:schemeClr val="tx1">
                  <a:alpha val="30000"/>
                </a:scheme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BDA85E8A-054B-FF3D-7B34-7E73BF803B6D}"/>
              </a:ext>
            </a:extLst>
          </p:cNvPr>
          <p:cNvSpPr txBox="1"/>
          <p:nvPr/>
        </p:nvSpPr>
        <p:spPr>
          <a:xfrm>
            <a:off x="5527222" y="1720947"/>
            <a:ext cx="1015022" cy="440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9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价值有效传递</a:t>
            </a:r>
            <a:endParaRPr lang="en-US" altLang="zh-CN" sz="9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9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产生认同</a:t>
            </a:r>
            <a:endParaRPr lang="en-US" sz="9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0B5EC1A9-C524-034F-ECAB-794EB1B8E6A1}"/>
              </a:ext>
            </a:extLst>
          </p:cNvPr>
          <p:cNvSpPr txBox="1"/>
          <p:nvPr/>
        </p:nvSpPr>
        <p:spPr>
          <a:xfrm rot="2700000">
            <a:off x="4224199" y="4488323"/>
            <a:ext cx="1015022" cy="440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9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影响力撬开</a:t>
            </a:r>
            <a:endParaRPr lang="en-US" altLang="zh-CN" sz="9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9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托盘潜在用户</a:t>
            </a:r>
            <a:endParaRPr lang="en-US" sz="9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2CAD4AB8-6D09-8080-D205-459AF2B322F6}"/>
              </a:ext>
            </a:extLst>
          </p:cNvPr>
          <p:cNvSpPr txBox="1"/>
          <p:nvPr/>
        </p:nvSpPr>
        <p:spPr>
          <a:xfrm rot="18900000">
            <a:off x="6751871" y="4452496"/>
            <a:ext cx="1015022" cy="440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9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体现专业</a:t>
            </a:r>
            <a:endParaRPr lang="en-US" altLang="zh-CN" sz="9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9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增强信任</a:t>
            </a:r>
            <a:endParaRPr lang="en-US" sz="9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31836C82-6F43-A863-B278-3926A0FC03B9}"/>
              </a:ext>
            </a:extLst>
          </p:cNvPr>
          <p:cNvGrpSpPr/>
          <p:nvPr/>
        </p:nvGrpSpPr>
        <p:grpSpPr>
          <a:xfrm>
            <a:off x="5205511" y="2530086"/>
            <a:ext cx="1649025" cy="1854071"/>
            <a:chOff x="4377588" y="1455574"/>
            <a:chExt cx="3323126" cy="3736333"/>
          </a:xfrm>
        </p:grpSpPr>
        <p:pic>
          <p:nvPicPr>
            <p:cNvPr id="80" name="图形 79">
              <a:extLst>
                <a:ext uri="{FF2B5EF4-FFF2-40B4-BE49-F238E27FC236}">
                  <a16:creationId xmlns:a16="http://schemas.microsoft.com/office/drawing/2014/main" id="{5EC9BCDE-3D55-B89F-7214-042F2D830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3500000">
              <a:off x="5738738" y="1431670"/>
              <a:ext cx="546344" cy="594151"/>
            </a:xfrm>
            <a:prstGeom prst="rect">
              <a:avLst/>
            </a:prstGeom>
          </p:spPr>
        </p:pic>
        <p:pic>
          <p:nvPicPr>
            <p:cNvPr id="81" name="图形 80">
              <a:extLst>
                <a:ext uri="{FF2B5EF4-FFF2-40B4-BE49-F238E27FC236}">
                  <a16:creationId xmlns:a16="http://schemas.microsoft.com/office/drawing/2014/main" id="{04DD0027-8D67-C0C9-3A9E-F4FB2AF1B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1418951">
              <a:off x="7154370" y="4521262"/>
              <a:ext cx="546344" cy="594151"/>
            </a:xfrm>
            <a:prstGeom prst="rect">
              <a:avLst/>
            </a:prstGeom>
          </p:spPr>
        </p:pic>
        <p:pic>
          <p:nvPicPr>
            <p:cNvPr id="82" name="图形 81">
              <a:extLst>
                <a:ext uri="{FF2B5EF4-FFF2-40B4-BE49-F238E27FC236}">
                  <a16:creationId xmlns:a16="http://schemas.microsoft.com/office/drawing/2014/main" id="{95E67B66-9F28-92EB-0986-A9EEA3AC7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4401492" y="4621659"/>
              <a:ext cx="546344" cy="5941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0054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Image 0" descr="preencoded.png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8288000"/>
              <a:gd name="connsiteY0" fmla="*/ 0 h 10287000"/>
              <a:gd name="connsiteX1" fmla="*/ 18288000 w 18288000"/>
              <a:gd name="connsiteY1" fmla="*/ 0 h 10287000"/>
              <a:gd name="connsiteX2" fmla="*/ 18288000 w 18288000"/>
              <a:gd name="connsiteY2" fmla="*/ 10287000 h 10287000"/>
              <a:gd name="connsiteX3" fmla="*/ 0 w 18288000"/>
              <a:gd name="connsiteY3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close/>
              </a:path>
            </a:pathLst>
          </a:custGeom>
          <a:gradFill>
            <a:gsLst>
              <a:gs pos="0">
                <a:srgbClr val="F1F6FF"/>
              </a:gs>
              <a:gs pos="50000">
                <a:srgbClr val="F8FAFF"/>
              </a:gs>
              <a:gs pos="100000">
                <a:srgbClr val="FFFFFF"/>
              </a:gs>
            </a:gsLst>
            <a:lin ang="8567596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93B27419-5874-0F91-A9A5-2D4335EF0D1C}"/>
              </a:ext>
            </a:extLst>
          </p:cNvPr>
          <p:cNvSpPr/>
          <p:nvPr/>
        </p:nvSpPr>
        <p:spPr>
          <a:xfrm>
            <a:off x="638176" y="2576757"/>
            <a:ext cx="2376673" cy="3054022"/>
          </a:xfrm>
          <a:prstGeom prst="roundRect">
            <a:avLst>
              <a:gd name="adj" fmla="val 6542"/>
            </a:avLst>
          </a:prstGeom>
          <a:solidFill>
            <a:schemeClr val="bg1"/>
          </a:solidFill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A9B7D4"/>
                </a:gs>
              </a:gsLst>
              <a:lin ang="16200000" scaled="1"/>
              <a:tileRect/>
            </a:gradFill>
          </a:ln>
          <a:effectLst>
            <a:outerShdw blurRad="1270000" dist="371673" dir="5400000" sx="107000" sy="107000" algn="t" rotWithShape="0">
              <a:schemeClr val="bg1">
                <a:lumMod val="75000"/>
                <a:alpha val="47801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A8C5EEFE-B392-9F44-CA2E-6A932F5196FA}"/>
              </a:ext>
            </a:extLst>
          </p:cNvPr>
          <p:cNvSpPr/>
          <p:nvPr/>
        </p:nvSpPr>
        <p:spPr>
          <a:xfrm>
            <a:off x="2883664" y="3603045"/>
            <a:ext cx="2376673" cy="3054022"/>
          </a:xfrm>
          <a:prstGeom prst="roundRect">
            <a:avLst>
              <a:gd name="adj" fmla="val 6542"/>
            </a:avLst>
          </a:prstGeom>
          <a:solidFill>
            <a:schemeClr val="bg1"/>
          </a:solidFill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A9B7D4"/>
                </a:gs>
              </a:gsLst>
              <a:lin ang="16200000" scaled="1"/>
              <a:tileRect/>
            </a:gradFill>
          </a:ln>
          <a:effectLst>
            <a:outerShdw blurRad="1270000" dist="371673" dir="5400000" sx="107000" sy="107000" algn="t" rotWithShape="0">
              <a:schemeClr val="bg1">
                <a:lumMod val="75000"/>
                <a:alpha val="47801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58" name="圆角矩形 57">
            <a:extLst>
              <a:ext uri="{FF2B5EF4-FFF2-40B4-BE49-F238E27FC236}">
                <a16:creationId xmlns:a16="http://schemas.microsoft.com/office/drawing/2014/main" id="{8A1B42E6-7D24-A540-AB58-2AAA1898DB54}"/>
              </a:ext>
            </a:extLst>
          </p:cNvPr>
          <p:cNvSpPr/>
          <p:nvPr/>
        </p:nvSpPr>
        <p:spPr>
          <a:xfrm>
            <a:off x="7702954" y="2717400"/>
            <a:ext cx="2376673" cy="3054022"/>
          </a:xfrm>
          <a:prstGeom prst="roundRect">
            <a:avLst>
              <a:gd name="adj" fmla="val 6542"/>
            </a:avLst>
          </a:prstGeom>
          <a:solidFill>
            <a:schemeClr val="bg1"/>
          </a:solidFill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A9B7D4"/>
                </a:gs>
              </a:gsLst>
              <a:lin ang="16200000" scaled="1"/>
              <a:tileRect/>
            </a:gradFill>
          </a:ln>
          <a:effectLst>
            <a:outerShdw blurRad="1270000" dist="371673" dir="5400000" sx="107000" sy="107000" algn="t" rotWithShape="0">
              <a:schemeClr val="bg1">
                <a:lumMod val="75000"/>
                <a:alpha val="47801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59" name="圆角矩形 58">
            <a:extLst>
              <a:ext uri="{FF2B5EF4-FFF2-40B4-BE49-F238E27FC236}">
                <a16:creationId xmlns:a16="http://schemas.microsoft.com/office/drawing/2014/main" id="{693819EB-B8FC-2D25-B0B6-1C2079447178}"/>
              </a:ext>
            </a:extLst>
          </p:cNvPr>
          <p:cNvSpPr/>
          <p:nvPr/>
        </p:nvSpPr>
        <p:spPr>
          <a:xfrm>
            <a:off x="5261815" y="1701800"/>
            <a:ext cx="2565199" cy="3355597"/>
          </a:xfrm>
          <a:prstGeom prst="roundRect">
            <a:avLst>
              <a:gd name="adj" fmla="val 6542"/>
            </a:avLst>
          </a:prstGeom>
          <a:gradFill flip="none" rotWithShape="1">
            <a:gsLst>
              <a:gs pos="0">
                <a:srgbClr val="3655FF"/>
              </a:gs>
              <a:gs pos="50000">
                <a:srgbClr val="7BA3FF"/>
              </a:gs>
              <a:gs pos="100000">
                <a:srgbClr val="4D6FFC"/>
              </a:gs>
            </a:gsLst>
            <a:lin ang="7800000" scaled="0"/>
            <a:tileRect/>
          </a:gradFill>
          <a:ln w="25400">
            <a:solidFill>
              <a:srgbClr val="2F52FF"/>
            </a:solidFill>
          </a:ln>
          <a:effectLst>
            <a:outerShdw blurRad="1270000" dist="261143" dir="5400000" sx="108473" sy="108473" algn="t" rotWithShape="0">
              <a:srgbClr val="172350">
                <a:alpha val="33246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/>
          </a:p>
        </p:txBody>
      </p:sp>
      <p:sp>
        <p:nvSpPr>
          <p:cNvPr id="36" name="Image 1" descr="preencoded.png"/>
          <p:cNvSpPr/>
          <p:nvPr/>
        </p:nvSpPr>
        <p:spPr>
          <a:xfrm>
            <a:off x="1682750" y="1701800"/>
            <a:ext cx="101600" cy="101600"/>
          </a:xfrm>
          <a:custGeom>
            <a:avLst/>
            <a:gdLst>
              <a:gd name="connsiteX0" fmla="*/ 152400 w 152400"/>
              <a:gd name="connsiteY0" fmla="*/ 76200 h 152400"/>
              <a:gd name="connsiteX1" fmla="*/ 76200 w 152400"/>
              <a:gd name="connsiteY1" fmla="*/ 152400 h 152400"/>
              <a:gd name="connsiteX2" fmla="*/ 0 w 152400"/>
              <a:gd name="connsiteY2" fmla="*/ 76200 h 152400"/>
              <a:gd name="connsiteX3" fmla="*/ 76200 w 152400"/>
              <a:gd name="connsiteY3" fmla="*/ 0 h 152400"/>
              <a:gd name="connsiteX4" fmla="*/ 152400 w 152400"/>
              <a:gd name="connsiteY4" fmla="*/ 762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52400" y="76200"/>
                </a:moveTo>
                <a:cubicBezTo>
                  <a:pt x="152400" y="118284"/>
                  <a:pt x="118284" y="152400"/>
                  <a:pt x="76200" y="152400"/>
                </a:cubicBezTo>
                <a:cubicBezTo>
                  <a:pt x="34116" y="152400"/>
                  <a:pt x="0" y="118284"/>
                  <a:pt x="0" y="76200"/>
                </a:cubicBezTo>
                <a:cubicBezTo>
                  <a:pt x="0" y="34116"/>
                  <a:pt x="34116" y="0"/>
                  <a:pt x="76200" y="0"/>
                </a:cubicBezTo>
                <a:cubicBezTo>
                  <a:pt x="118284" y="0"/>
                  <a:pt x="152400" y="34116"/>
                  <a:pt x="152400" y="76200"/>
                </a:cubicBezTo>
                <a:close/>
              </a:path>
            </a:pathLst>
          </a:custGeom>
          <a:solidFill>
            <a:srgbClr val="594AF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37" name="Image 2" descr="preencoded.png"/>
          <p:cNvSpPr/>
          <p:nvPr/>
        </p:nvSpPr>
        <p:spPr>
          <a:xfrm>
            <a:off x="1758950" y="1701800"/>
            <a:ext cx="101600" cy="101600"/>
          </a:xfrm>
          <a:custGeom>
            <a:avLst/>
            <a:gdLst>
              <a:gd name="connsiteX0" fmla="*/ 152400 w 152400"/>
              <a:gd name="connsiteY0" fmla="*/ 76200 h 152400"/>
              <a:gd name="connsiteX1" fmla="*/ 76200 w 152400"/>
              <a:gd name="connsiteY1" fmla="*/ 152400 h 152400"/>
              <a:gd name="connsiteX2" fmla="*/ 0 w 152400"/>
              <a:gd name="connsiteY2" fmla="*/ 76200 h 152400"/>
              <a:gd name="connsiteX3" fmla="*/ 76200 w 152400"/>
              <a:gd name="connsiteY3" fmla="*/ 0 h 152400"/>
              <a:gd name="connsiteX4" fmla="*/ 152400 w 152400"/>
              <a:gd name="connsiteY4" fmla="*/ 762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52400" y="76200"/>
                </a:moveTo>
                <a:cubicBezTo>
                  <a:pt x="152400" y="118284"/>
                  <a:pt x="118284" y="152400"/>
                  <a:pt x="76200" y="152400"/>
                </a:cubicBezTo>
                <a:cubicBezTo>
                  <a:pt x="34116" y="152400"/>
                  <a:pt x="0" y="118284"/>
                  <a:pt x="0" y="76200"/>
                </a:cubicBezTo>
                <a:cubicBezTo>
                  <a:pt x="0" y="34116"/>
                  <a:pt x="34116" y="0"/>
                  <a:pt x="76200" y="0"/>
                </a:cubicBezTo>
                <a:cubicBezTo>
                  <a:pt x="118284" y="0"/>
                  <a:pt x="152400" y="34116"/>
                  <a:pt x="152400" y="76200"/>
                </a:cubicBezTo>
                <a:close/>
              </a:path>
            </a:pathLst>
          </a:custGeom>
          <a:solidFill>
            <a:srgbClr val="01FF8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38" name="Image 6" descr="preencoded.png"/>
          <p:cNvSpPr/>
          <p:nvPr/>
        </p:nvSpPr>
        <p:spPr>
          <a:xfrm>
            <a:off x="10086975" y="3165475"/>
            <a:ext cx="1466850" cy="3054350"/>
          </a:xfrm>
          <a:custGeom>
            <a:avLst/>
            <a:gdLst>
              <a:gd name="connsiteX0" fmla="*/ 0 w 2200275"/>
              <a:gd name="connsiteY0" fmla="*/ 0 h 4581525"/>
              <a:gd name="connsiteX1" fmla="*/ 2200275 w 2200275"/>
              <a:gd name="connsiteY1" fmla="*/ 0 h 4581525"/>
              <a:gd name="connsiteX2" fmla="*/ 2200275 w 2200275"/>
              <a:gd name="connsiteY2" fmla="*/ 4581525 h 4581525"/>
              <a:gd name="connsiteX3" fmla="*/ 0 w 2200275"/>
              <a:gd name="connsiteY3" fmla="*/ 4581525 h 458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4581525">
                <a:moveTo>
                  <a:pt x="0" y="0"/>
                </a:moveTo>
                <a:lnTo>
                  <a:pt x="2200275" y="0"/>
                </a:lnTo>
                <a:lnTo>
                  <a:pt x="2200275" y="4581525"/>
                </a:lnTo>
                <a:lnTo>
                  <a:pt x="0" y="4581525"/>
                </a:lnTo>
                <a:close/>
              </a:path>
            </a:pathLst>
          </a:custGeom>
          <a:gradFill>
            <a:gsLst>
              <a:gs pos="0">
                <a:srgbClr val="F1F1F1"/>
              </a:gs>
              <a:gs pos="50000">
                <a:srgbClr val="F1F1F1">
                  <a:alpha val="49804"/>
                </a:srgbClr>
              </a:gs>
              <a:gs pos="100000">
                <a:srgbClr val="F2F2F2">
                  <a:alpha val="0"/>
                </a:srgbClr>
              </a:gs>
            </a:gsLst>
            <a:lin ang="5400000" scaled="1"/>
          </a:gradFill>
          <a:ln w="9525" cap="flat">
            <a:gradFill>
              <a:gsLst>
                <a:gs pos="0">
                  <a:srgbClr val="8B8B8B"/>
                </a:gs>
                <a:gs pos="50000">
                  <a:srgbClr val="8B8B8B">
                    <a:alpha val="49804"/>
                  </a:srgbClr>
                </a:gs>
                <a:gs pos="100000">
                  <a:srgbClr val="8B8B8B">
                    <a:alpha val="0"/>
                  </a:srgb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2" name="Image 9" descr="preencoded.png"/>
          <p:cNvSpPr/>
          <p:nvPr/>
        </p:nvSpPr>
        <p:spPr>
          <a:xfrm>
            <a:off x="971550" y="4191000"/>
            <a:ext cx="184150" cy="184150"/>
          </a:xfrm>
          <a:custGeom>
            <a:avLst/>
            <a:gdLst>
              <a:gd name="connsiteX0" fmla="*/ 276225 w 276225"/>
              <a:gd name="connsiteY0" fmla="*/ 138113 h 276225"/>
              <a:gd name="connsiteX1" fmla="*/ 138113 w 276225"/>
              <a:gd name="connsiteY1" fmla="*/ 276225 h 276225"/>
              <a:gd name="connsiteX2" fmla="*/ 0 w 276225"/>
              <a:gd name="connsiteY2" fmla="*/ 138113 h 276225"/>
              <a:gd name="connsiteX3" fmla="*/ 138113 w 276225"/>
              <a:gd name="connsiteY3" fmla="*/ 0 h 276225"/>
              <a:gd name="connsiteX4" fmla="*/ 276225 w 276225"/>
              <a:gd name="connsiteY4" fmla="*/ 138113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225" h="276225">
                <a:moveTo>
                  <a:pt x="276225" y="138113"/>
                </a:moveTo>
                <a:cubicBezTo>
                  <a:pt x="276225" y="214390"/>
                  <a:pt x="214390" y="276225"/>
                  <a:pt x="138113" y="276225"/>
                </a:cubicBezTo>
                <a:cubicBezTo>
                  <a:pt x="61835" y="276225"/>
                  <a:pt x="0" y="214390"/>
                  <a:pt x="0" y="138113"/>
                </a:cubicBezTo>
                <a:cubicBezTo>
                  <a:pt x="0" y="61835"/>
                  <a:pt x="61835" y="0"/>
                  <a:pt x="138113" y="0"/>
                </a:cubicBezTo>
                <a:cubicBezTo>
                  <a:pt x="214390" y="0"/>
                  <a:pt x="276225" y="61835"/>
                  <a:pt x="276225" y="138113"/>
                </a:cubicBezTo>
                <a:close/>
              </a:path>
            </a:pathLst>
          </a:custGeom>
          <a:noFill/>
          <a:ln w="38100" cap="flat">
            <a:solidFill>
              <a:srgbClr val="3756FF">
                <a:alpha val="3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3" name="Image 10" descr="preencoded.png"/>
          <p:cNvSpPr/>
          <p:nvPr/>
        </p:nvSpPr>
        <p:spPr>
          <a:xfrm>
            <a:off x="844550" y="4191000"/>
            <a:ext cx="184150" cy="184150"/>
          </a:xfrm>
          <a:custGeom>
            <a:avLst/>
            <a:gdLst>
              <a:gd name="connsiteX0" fmla="*/ 276225 w 276225"/>
              <a:gd name="connsiteY0" fmla="*/ 138113 h 276225"/>
              <a:gd name="connsiteX1" fmla="*/ 138113 w 276225"/>
              <a:gd name="connsiteY1" fmla="*/ 276225 h 276225"/>
              <a:gd name="connsiteX2" fmla="*/ 0 w 276225"/>
              <a:gd name="connsiteY2" fmla="*/ 138113 h 276225"/>
              <a:gd name="connsiteX3" fmla="*/ 138113 w 276225"/>
              <a:gd name="connsiteY3" fmla="*/ 0 h 276225"/>
              <a:gd name="connsiteX4" fmla="*/ 276225 w 276225"/>
              <a:gd name="connsiteY4" fmla="*/ 138113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225" h="276225">
                <a:moveTo>
                  <a:pt x="276225" y="138113"/>
                </a:moveTo>
                <a:cubicBezTo>
                  <a:pt x="276225" y="214390"/>
                  <a:pt x="214390" y="276225"/>
                  <a:pt x="138113" y="276225"/>
                </a:cubicBezTo>
                <a:cubicBezTo>
                  <a:pt x="61835" y="276225"/>
                  <a:pt x="0" y="214390"/>
                  <a:pt x="0" y="138113"/>
                </a:cubicBezTo>
                <a:cubicBezTo>
                  <a:pt x="0" y="61835"/>
                  <a:pt x="61835" y="0"/>
                  <a:pt x="138113" y="0"/>
                </a:cubicBezTo>
                <a:cubicBezTo>
                  <a:pt x="214390" y="0"/>
                  <a:pt x="276225" y="61835"/>
                  <a:pt x="276225" y="138113"/>
                </a:cubicBezTo>
                <a:close/>
              </a:path>
            </a:pathLst>
          </a:custGeom>
          <a:noFill/>
          <a:ln w="38100" cap="flat">
            <a:solidFill>
              <a:srgbClr val="3756FF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5" name="任意形状 44">
            <a:extLst>
              <a:ext uri="{FF2B5EF4-FFF2-40B4-BE49-F238E27FC236}">
                <a16:creationId xmlns:a16="http://schemas.microsoft.com/office/drawing/2014/main" id="{F85F9003-D307-7CAF-1D34-FFFE73B488E0}"/>
              </a:ext>
            </a:extLst>
          </p:cNvPr>
          <p:cNvSpPr/>
          <p:nvPr/>
        </p:nvSpPr>
        <p:spPr>
          <a:xfrm>
            <a:off x="10242550" y="5946775"/>
            <a:ext cx="336550" cy="6350"/>
          </a:xfrm>
          <a:custGeom>
            <a:avLst/>
            <a:gdLst>
              <a:gd name="connsiteX0" fmla="*/ 0 w 504825"/>
              <a:gd name="connsiteY0" fmla="*/ 0 h 9525"/>
              <a:gd name="connsiteX1" fmla="*/ 504825 w 504825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4825" h="9525">
                <a:moveTo>
                  <a:pt x="0" y="0"/>
                </a:moveTo>
                <a:lnTo>
                  <a:pt x="504825" y="0"/>
                </a:lnTo>
              </a:path>
            </a:pathLst>
          </a:custGeom>
          <a:noFill/>
          <a:ln w="38100" cap="flat">
            <a:solidFill>
              <a:srgbClr val="7A7A7A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6" name="任意形状 45">
            <a:extLst>
              <a:ext uri="{FF2B5EF4-FFF2-40B4-BE49-F238E27FC236}">
                <a16:creationId xmlns:a16="http://schemas.microsoft.com/office/drawing/2014/main" id="{DFCC4E9F-B8E9-8DA5-3A07-CCFC74725140}"/>
              </a:ext>
            </a:extLst>
          </p:cNvPr>
          <p:cNvSpPr/>
          <p:nvPr/>
        </p:nvSpPr>
        <p:spPr>
          <a:xfrm>
            <a:off x="10407650" y="5759450"/>
            <a:ext cx="171450" cy="184150"/>
          </a:xfrm>
          <a:custGeom>
            <a:avLst/>
            <a:gdLst>
              <a:gd name="connsiteX0" fmla="*/ 0 w 257175"/>
              <a:gd name="connsiteY0" fmla="*/ 0 h 276225"/>
              <a:gd name="connsiteX1" fmla="*/ 0 w 257175"/>
              <a:gd name="connsiteY1" fmla="*/ 19050 h 276225"/>
              <a:gd name="connsiteX2" fmla="*/ 257175 w 257175"/>
              <a:gd name="connsiteY2" fmla="*/ 276225 h 276225"/>
              <a:gd name="connsiteX3" fmla="*/ 257175 w 257175"/>
              <a:gd name="connsiteY3" fmla="*/ 276225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175" h="276225">
                <a:moveTo>
                  <a:pt x="0" y="0"/>
                </a:moveTo>
                <a:lnTo>
                  <a:pt x="0" y="19050"/>
                </a:lnTo>
                <a:cubicBezTo>
                  <a:pt x="0" y="161084"/>
                  <a:pt x="115141" y="276225"/>
                  <a:pt x="257175" y="276225"/>
                </a:cubicBezTo>
                <a:lnTo>
                  <a:pt x="257175" y="276225"/>
                </a:lnTo>
              </a:path>
            </a:pathLst>
          </a:custGeom>
          <a:noFill/>
          <a:ln w="38100" cap="flat">
            <a:solidFill>
              <a:srgbClr val="7A7A7A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7" name="任意形状 46">
            <a:extLst>
              <a:ext uri="{FF2B5EF4-FFF2-40B4-BE49-F238E27FC236}">
                <a16:creationId xmlns:a16="http://schemas.microsoft.com/office/drawing/2014/main" id="{E9571033-A475-BA32-922B-528D1D223F55}"/>
              </a:ext>
            </a:extLst>
          </p:cNvPr>
          <p:cNvSpPr/>
          <p:nvPr/>
        </p:nvSpPr>
        <p:spPr>
          <a:xfrm>
            <a:off x="10407650" y="5943600"/>
            <a:ext cx="171450" cy="184150"/>
          </a:xfrm>
          <a:custGeom>
            <a:avLst/>
            <a:gdLst>
              <a:gd name="connsiteX0" fmla="*/ 0 w 257175"/>
              <a:gd name="connsiteY0" fmla="*/ 276225 h 276225"/>
              <a:gd name="connsiteX1" fmla="*/ 0 w 257175"/>
              <a:gd name="connsiteY1" fmla="*/ 257175 h 276225"/>
              <a:gd name="connsiteX2" fmla="*/ 257175 w 257175"/>
              <a:gd name="connsiteY2" fmla="*/ 0 h 276225"/>
              <a:gd name="connsiteX3" fmla="*/ 257175 w 257175"/>
              <a:gd name="connsiteY3" fmla="*/ 0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175" h="276225">
                <a:moveTo>
                  <a:pt x="0" y="276225"/>
                </a:moveTo>
                <a:lnTo>
                  <a:pt x="0" y="257175"/>
                </a:lnTo>
                <a:cubicBezTo>
                  <a:pt x="0" y="115141"/>
                  <a:pt x="115141" y="0"/>
                  <a:pt x="257175" y="0"/>
                </a:cubicBezTo>
                <a:lnTo>
                  <a:pt x="257175" y="0"/>
                </a:lnTo>
              </a:path>
            </a:pathLst>
          </a:custGeom>
          <a:noFill/>
          <a:ln w="38100" cap="flat">
            <a:solidFill>
              <a:srgbClr val="7A7A7A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8" name="Image 12" descr="preencoded.png"/>
          <p:cNvSpPr/>
          <p:nvPr/>
        </p:nvSpPr>
        <p:spPr>
          <a:xfrm>
            <a:off x="3092450" y="5308600"/>
            <a:ext cx="177800" cy="177800"/>
          </a:xfrm>
          <a:custGeom>
            <a:avLst/>
            <a:gdLst>
              <a:gd name="connsiteX0" fmla="*/ 0 w 266700"/>
              <a:gd name="connsiteY0" fmla="*/ 0 h 266700"/>
              <a:gd name="connsiteX1" fmla="*/ 266700 w 266700"/>
              <a:gd name="connsiteY1" fmla="*/ 0 h 266700"/>
              <a:gd name="connsiteX2" fmla="*/ 266700 w 266700"/>
              <a:gd name="connsiteY2" fmla="*/ 266700 h 266700"/>
              <a:gd name="connsiteX3" fmla="*/ 0 w 266700"/>
              <a:gd name="connsiteY3" fmla="*/ 2667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700" h="266700">
                <a:moveTo>
                  <a:pt x="0" y="0"/>
                </a:moveTo>
                <a:lnTo>
                  <a:pt x="266700" y="0"/>
                </a:lnTo>
                <a:lnTo>
                  <a:pt x="266700" y="266700"/>
                </a:lnTo>
                <a:lnTo>
                  <a:pt x="0" y="266700"/>
                </a:lnTo>
                <a:close/>
              </a:path>
            </a:pathLst>
          </a:custGeom>
          <a:noFill/>
          <a:ln w="38100" cap="flat">
            <a:solidFill>
              <a:srgbClr val="3756FF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49" name="Image 13" descr="preencoded.png"/>
          <p:cNvSpPr/>
          <p:nvPr/>
        </p:nvSpPr>
        <p:spPr>
          <a:xfrm>
            <a:off x="5626100" y="3441700"/>
            <a:ext cx="196850" cy="196850"/>
          </a:xfrm>
          <a:custGeom>
            <a:avLst/>
            <a:gdLst>
              <a:gd name="connsiteX0" fmla="*/ 295275 w 295275"/>
              <a:gd name="connsiteY0" fmla="*/ 147638 h 295275"/>
              <a:gd name="connsiteX1" fmla="*/ 147638 w 295275"/>
              <a:gd name="connsiteY1" fmla="*/ 295275 h 295275"/>
              <a:gd name="connsiteX2" fmla="*/ 0 w 295275"/>
              <a:gd name="connsiteY2" fmla="*/ 147638 h 295275"/>
              <a:gd name="connsiteX3" fmla="*/ 147638 w 295275"/>
              <a:gd name="connsiteY3" fmla="*/ 0 h 295275"/>
              <a:gd name="connsiteX4" fmla="*/ 295275 w 295275"/>
              <a:gd name="connsiteY4" fmla="*/ 147638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5" h="295275">
                <a:moveTo>
                  <a:pt x="295275" y="147638"/>
                </a:moveTo>
                <a:cubicBezTo>
                  <a:pt x="295275" y="229175"/>
                  <a:pt x="229175" y="295275"/>
                  <a:pt x="147638" y="295275"/>
                </a:cubicBezTo>
                <a:cubicBezTo>
                  <a:pt x="66100" y="295275"/>
                  <a:pt x="0" y="229175"/>
                  <a:pt x="0" y="147638"/>
                </a:cubicBezTo>
                <a:cubicBezTo>
                  <a:pt x="0" y="66100"/>
                  <a:pt x="66100" y="0"/>
                  <a:pt x="147638" y="0"/>
                </a:cubicBezTo>
                <a:cubicBezTo>
                  <a:pt x="229175" y="0"/>
                  <a:pt x="295275" y="66100"/>
                  <a:pt x="295275" y="147638"/>
                </a:cubicBezTo>
                <a:close/>
              </a:path>
            </a:pathLst>
          </a:custGeom>
          <a:noFill/>
          <a:ln w="381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50" name="Image 14" descr="preencoded.png"/>
          <p:cNvSpPr/>
          <p:nvPr/>
        </p:nvSpPr>
        <p:spPr>
          <a:xfrm>
            <a:off x="8019511" y="4400178"/>
            <a:ext cx="236027" cy="200397"/>
          </a:xfrm>
          <a:custGeom>
            <a:avLst/>
            <a:gdLst>
              <a:gd name="connsiteX0" fmla="*/ 0 w 354040"/>
              <a:gd name="connsiteY0" fmla="*/ 300596 h 300596"/>
              <a:gd name="connsiteX1" fmla="*/ 177020 w 354040"/>
              <a:gd name="connsiteY1" fmla="*/ 0 h 300596"/>
              <a:gd name="connsiteX2" fmla="*/ 354041 w 354040"/>
              <a:gd name="connsiteY2" fmla="*/ 300596 h 300596"/>
              <a:gd name="connsiteX3" fmla="*/ 0 w 354040"/>
              <a:gd name="connsiteY3" fmla="*/ 300596 h 30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040" h="300596">
                <a:moveTo>
                  <a:pt x="0" y="300596"/>
                </a:moveTo>
                <a:lnTo>
                  <a:pt x="177020" y="0"/>
                </a:lnTo>
                <a:lnTo>
                  <a:pt x="354041" y="300596"/>
                </a:lnTo>
                <a:lnTo>
                  <a:pt x="0" y="300596"/>
                </a:lnTo>
                <a:close/>
              </a:path>
            </a:pathLst>
          </a:custGeom>
          <a:noFill/>
          <a:ln w="38100" cap="flat">
            <a:solidFill>
              <a:srgbClr val="3756FF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200"/>
          </a:p>
        </p:txBody>
      </p:sp>
      <p:sp>
        <p:nvSpPr>
          <p:cNvPr id="17" name="Text 0"/>
          <p:cNvSpPr/>
          <p:nvPr/>
        </p:nvSpPr>
        <p:spPr>
          <a:xfrm>
            <a:off x="622300" y="716868"/>
            <a:ext cx="2012950" cy="774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65"/>
              </a:lnSpc>
            </a:pPr>
            <a:r>
              <a:rPr lang="en-US" sz="2397" kern="0" spc="96" dirty="0">
                <a:solidFill>
                  <a:srgbClr val="000000"/>
                </a:solidFill>
                <a:latin typeface="OPPOSans M" pitchFamily="34" charset="0"/>
                <a:ea typeface="OPPOSans M" pitchFamily="34" charset="-122"/>
                <a:cs typeface="OPPOSans M" pitchFamily="34" charset="-120"/>
              </a:rPr>
              <a:t>Function
Introduction</a:t>
            </a:r>
            <a:endParaRPr lang="en-US" sz="2397" dirty="0"/>
          </a:p>
        </p:txBody>
      </p:sp>
      <p:sp>
        <p:nvSpPr>
          <p:cNvPr id="18" name="Text 1"/>
          <p:cNvSpPr/>
          <p:nvPr/>
        </p:nvSpPr>
        <p:spPr>
          <a:xfrm>
            <a:off x="622300" y="1606550"/>
            <a:ext cx="958850" cy="298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b="1" kern="0" spc="72" dirty="0">
                <a:solidFill>
                  <a:srgbClr val="00000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功能介绍</a:t>
            </a:r>
            <a:endParaRPr lang="en-US" dirty="0"/>
          </a:p>
        </p:txBody>
      </p:sp>
      <p:sp>
        <p:nvSpPr>
          <p:cNvPr id="19" name="Text 2"/>
          <p:cNvSpPr/>
          <p:nvPr/>
        </p:nvSpPr>
        <p:spPr>
          <a:xfrm>
            <a:off x="819150" y="4540250"/>
            <a:ext cx="2012950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75"/>
              </a:lnSpc>
            </a:pPr>
            <a:r>
              <a:rPr lang="en-US" sz="1400" kern="0" spc="56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通过认证员工信息展示借物权限</a:t>
            </a:r>
            <a:endParaRPr lang="en-US" sz="1400" dirty="0"/>
          </a:p>
        </p:txBody>
      </p:sp>
      <p:sp>
        <p:nvSpPr>
          <p:cNvPr id="20" name="Text 3"/>
          <p:cNvSpPr/>
          <p:nvPr/>
        </p:nvSpPr>
        <p:spPr>
          <a:xfrm>
            <a:off x="800100" y="2927350"/>
            <a:ext cx="730250" cy="46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200"/>
              </a:lnSpc>
            </a:pPr>
            <a:r>
              <a:rPr lang="en-US" sz="2749" b="1" kern="0" spc="110" dirty="0">
                <a:solidFill>
                  <a:srgbClr val="17235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借物</a:t>
            </a:r>
            <a:endParaRPr lang="en-US" sz="2749" dirty="0"/>
          </a:p>
        </p:txBody>
      </p:sp>
      <p:sp>
        <p:nvSpPr>
          <p:cNvPr id="21" name="Text 4"/>
          <p:cNvSpPr/>
          <p:nvPr/>
        </p:nvSpPr>
        <p:spPr>
          <a:xfrm>
            <a:off x="831850" y="3450967"/>
            <a:ext cx="57785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50"/>
              </a:lnSpc>
            </a:pPr>
            <a:r>
              <a:rPr lang="en-US" sz="1221" kern="0" spc="49" dirty="0">
                <a:solidFill>
                  <a:srgbClr val="B1B1B1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borrow</a:t>
            </a:r>
            <a:endParaRPr lang="en-US" sz="1221" dirty="0"/>
          </a:p>
        </p:txBody>
      </p:sp>
      <p:sp>
        <p:nvSpPr>
          <p:cNvPr id="24" name="Text 7"/>
          <p:cNvSpPr/>
          <p:nvPr/>
        </p:nvSpPr>
        <p:spPr>
          <a:xfrm>
            <a:off x="3067050" y="5575300"/>
            <a:ext cx="1898650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75"/>
              </a:lnSpc>
            </a:pPr>
            <a:r>
              <a:rPr lang="en-US" sz="1400" kern="0" spc="56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归还员工曾经街区的办公物品</a:t>
            </a:r>
            <a:endParaRPr lang="en-US" sz="1400" dirty="0"/>
          </a:p>
        </p:txBody>
      </p:sp>
      <p:sp>
        <p:nvSpPr>
          <p:cNvPr id="25" name="Text 8"/>
          <p:cNvSpPr/>
          <p:nvPr/>
        </p:nvSpPr>
        <p:spPr>
          <a:xfrm>
            <a:off x="5588000" y="3759200"/>
            <a:ext cx="1898650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75"/>
              </a:lnSpc>
            </a:pPr>
            <a:r>
              <a:rPr lang="en-US" sz="1400" kern="0" spc="56" dirty="0">
                <a:solidFill>
                  <a:srgbClr val="FFFFFF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通过认证员工信息展示借物权限</a:t>
            </a:r>
            <a:endParaRPr lang="en-US" sz="1400" dirty="0"/>
          </a:p>
        </p:txBody>
      </p:sp>
      <p:sp>
        <p:nvSpPr>
          <p:cNvPr id="26" name="Text 9"/>
          <p:cNvSpPr/>
          <p:nvPr/>
        </p:nvSpPr>
        <p:spPr>
          <a:xfrm>
            <a:off x="7950200" y="4737100"/>
            <a:ext cx="1898650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75"/>
              </a:lnSpc>
            </a:pPr>
            <a:r>
              <a:rPr lang="en-US" sz="1400" kern="0" spc="56" dirty="0">
                <a:solidFill>
                  <a:srgbClr val="172350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通过认证员工信息展示借物权限</a:t>
            </a:r>
            <a:endParaRPr lang="en-US" sz="1400" dirty="0"/>
          </a:p>
        </p:txBody>
      </p:sp>
      <p:sp>
        <p:nvSpPr>
          <p:cNvPr id="27" name="Text 10"/>
          <p:cNvSpPr/>
          <p:nvPr/>
        </p:nvSpPr>
        <p:spPr>
          <a:xfrm>
            <a:off x="3048000" y="3962400"/>
            <a:ext cx="730250" cy="46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200"/>
              </a:lnSpc>
            </a:pPr>
            <a:r>
              <a:rPr lang="en-US" sz="2749" b="1" kern="0" spc="110" dirty="0">
                <a:solidFill>
                  <a:srgbClr val="17235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还物</a:t>
            </a:r>
            <a:endParaRPr lang="en-US" sz="2749" dirty="0"/>
          </a:p>
        </p:txBody>
      </p:sp>
      <p:sp>
        <p:nvSpPr>
          <p:cNvPr id="28" name="Text 11"/>
          <p:cNvSpPr/>
          <p:nvPr/>
        </p:nvSpPr>
        <p:spPr>
          <a:xfrm>
            <a:off x="5568950" y="2146300"/>
            <a:ext cx="730250" cy="46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200"/>
              </a:lnSpc>
            </a:pPr>
            <a:r>
              <a:rPr lang="en-US" sz="2749" b="1" kern="0" spc="110" dirty="0">
                <a:solidFill>
                  <a:srgbClr val="FFFFFF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借物</a:t>
            </a:r>
            <a:endParaRPr lang="en-US" sz="2749" dirty="0"/>
          </a:p>
        </p:txBody>
      </p:sp>
      <p:sp>
        <p:nvSpPr>
          <p:cNvPr id="29" name="Text 12"/>
          <p:cNvSpPr/>
          <p:nvPr/>
        </p:nvSpPr>
        <p:spPr>
          <a:xfrm>
            <a:off x="7931150" y="3124200"/>
            <a:ext cx="730250" cy="46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200"/>
              </a:lnSpc>
            </a:pPr>
            <a:r>
              <a:rPr lang="en-US" sz="2749" b="1" kern="0" spc="110" dirty="0">
                <a:solidFill>
                  <a:srgbClr val="17235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离职</a:t>
            </a:r>
            <a:endParaRPr lang="en-US" sz="2749" dirty="0"/>
          </a:p>
        </p:txBody>
      </p:sp>
      <p:sp>
        <p:nvSpPr>
          <p:cNvPr id="30" name="Text 13"/>
          <p:cNvSpPr/>
          <p:nvPr/>
        </p:nvSpPr>
        <p:spPr>
          <a:xfrm>
            <a:off x="10236200" y="3486150"/>
            <a:ext cx="730250" cy="46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200"/>
              </a:lnSpc>
            </a:pPr>
            <a:r>
              <a:rPr lang="en-US" sz="2749" b="1" kern="0" spc="110" dirty="0">
                <a:solidFill>
                  <a:srgbClr val="7A7A7A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更多</a:t>
            </a:r>
            <a:endParaRPr lang="en-US" sz="2749" dirty="0"/>
          </a:p>
        </p:txBody>
      </p:sp>
      <p:sp>
        <p:nvSpPr>
          <p:cNvPr id="31" name="Text 14"/>
          <p:cNvSpPr/>
          <p:nvPr/>
        </p:nvSpPr>
        <p:spPr>
          <a:xfrm>
            <a:off x="3079750" y="4486017"/>
            <a:ext cx="53975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50"/>
              </a:lnSpc>
            </a:pPr>
            <a:r>
              <a:rPr lang="en-US" sz="1221" kern="0" spc="49" dirty="0">
                <a:solidFill>
                  <a:srgbClr val="B1B1B1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return</a:t>
            </a:r>
            <a:endParaRPr lang="en-US" sz="1221" dirty="0"/>
          </a:p>
        </p:txBody>
      </p:sp>
      <p:sp>
        <p:nvSpPr>
          <p:cNvPr id="32" name="Text 15"/>
          <p:cNvSpPr/>
          <p:nvPr/>
        </p:nvSpPr>
        <p:spPr>
          <a:xfrm>
            <a:off x="5600700" y="2669917"/>
            <a:ext cx="57785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50"/>
              </a:lnSpc>
            </a:pPr>
            <a:r>
              <a:rPr lang="en-US" sz="1221" kern="0" spc="49" dirty="0">
                <a:solidFill>
                  <a:srgbClr val="FFFFFF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borrow</a:t>
            </a:r>
            <a:endParaRPr lang="en-US" sz="1221" dirty="0"/>
          </a:p>
        </p:txBody>
      </p:sp>
      <p:sp>
        <p:nvSpPr>
          <p:cNvPr id="33" name="Text 16"/>
          <p:cNvSpPr/>
          <p:nvPr/>
        </p:nvSpPr>
        <p:spPr>
          <a:xfrm>
            <a:off x="7962900" y="3647817"/>
            <a:ext cx="3429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50"/>
              </a:lnSpc>
            </a:pPr>
            <a:r>
              <a:rPr lang="en-US" sz="1221" kern="0" spc="49" dirty="0">
                <a:solidFill>
                  <a:srgbClr val="B1B1B1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quit</a:t>
            </a:r>
            <a:endParaRPr lang="en-US" sz="1221" dirty="0"/>
          </a:p>
        </p:txBody>
      </p:sp>
      <p:sp>
        <p:nvSpPr>
          <p:cNvPr id="34" name="Text 17"/>
          <p:cNvSpPr/>
          <p:nvPr/>
        </p:nvSpPr>
        <p:spPr>
          <a:xfrm>
            <a:off x="10267950" y="4009767"/>
            <a:ext cx="41275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50"/>
              </a:lnSpc>
            </a:pPr>
            <a:r>
              <a:rPr lang="en-US" sz="1221" kern="0" spc="49" dirty="0">
                <a:solidFill>
                  <a:srgbClr val="7A7A7A"/>
                </a:solidFill>
                <a:latin typeface="OPPOSans B" panose="00020600040101010101" pitchFamily="18" charset="-122"/>
                <a:ea typeface="OPPOSans Regular" pitchFamily="34" charset="-122"/>
                <a:cs typeface="OPPOSans Regular" pitchFamily="34" charset="-120"/>
              </a:rPr>
              <a:t>more</a:t>
            </a:r>
            <a:endParaRPr lang="en-US" sz="1221" dirty="0"/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033AF1E4-C411-DDBC-D045-EE560174004D}"/>
              </a:ext>
            </a:extLst>
          </p:cNvPr>
          <p:cNvGrpSpPr/>
          <p:nvPr/>
        </p:nvGrpSpPr>
        <p:grpSpPr>
          <a:xfrm>
            <a:off x="10686926" y="715879"/>
            <a:ext cx="850900" cy="219242"/>
            <a:chOff x="16030389" y="1073818"/>
            <a:chExt cx="1276350" cy="328863"/>
          </a:xfrm>
        </p:grpSpPr>
        <p:sp>
          <p:nvSpPr>
            <p:cNvPr id="52" name="任意形状 51">
              <a:extLst>
                <a:ext uri="{FF2B5EF4-FFF2-40B4-BE49-F238E27FC236}">
                  <a16:creationId xmlns:a16="http://schemas.microsoft.com/office/drawing/2014/main" id="{6FD34D00-3DC6-EC0C-B60C-BF2D5AD1F1C6}"/>
                </a:ext>
              </a:extLst>
            </p:cNvPr>
            <p:cNvSpPr/>
            <p:nvPr/>
          </p:nvSpPr>
          <p:spPr>
            <a:xfrm>
              <a:off x="16678275" y="1171575"/>
              <a:ext cx="9525" cy="133350"/>
            </a:xfrm>
            <a:custGeom>
              <a:avLst/>
              <a:gdLst>
                <a:gd name="connsiteX0" fmla="*/ 0 w 9525"/>
                <a:gd name="connsiteY0" fmla="*/ 0 h 133350"/>
                <a:gd name="connsiteX1" fmla="*/ 0 w 9525"/>
                <a:gd name="connsiteY1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3335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53" name="Text 24">
              <a:extLst>
                <a:ext uri="{FF2B5EF4-FFF2-40B4-BE49-F238E27FC236}">
                  <a16:creationId xmlns:a16="http://schemas.microsoft.com/office/drawing/2014/main" id="{82692848-B3CF-205C-7007-C07D66C2CF23}"/>
                </a:ext>
              </a:extLst>
            </p:cNvPr>
            <p:cNvSpPr/>
            <p:nvPr/>
          </p:nvSpPr>
          <p:spPr>
            <a:xfrm>
              <a:off x="16135350" y="1143000"/>
              <a:ext cx="485775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900"/>
                </a:lnSpc>
              </a:pPr>
              <a:r>
                <a:rPr lang="en-US" sz="750" kern="0" spc="23" dirty="0">
                  <a:solidFill>
                    <a:srgbClr val="000000"/>
                  </a:solidFill>
                  <a:latin typeface="OPPOSans M" pitchFamily="34" charset="0"/>
                  <a:ea typeface="OPPOSans M" pitchFamily="34" charset="-122"/>
                  <a:cs typeface="OPPOSans M" pitchFamily="34" charset="-120"/>
                </a:rPr>
                <a:t>STYLE</a:t>
              </a:r>
              <a:endParaRPr lang="en-US" sz="750" dirty="0"/>
            </a:p>
          </p:txBody>
        </p:sp>
        <p:sp>
          <p:nvSpPr>
            <p:cNvPr id="54" name="Text 25">
              <a:extLst>
                <a:ext uri="{FF2B5EF4-FFF2-40B4-BE49-F238E27FC236}">
                  <a16:creationId xmlns:a16="http://schemas.microsoft.com/office/drawing/2014/main" id="{3B3C4180-72E4-A1C7-8BC8-645D8013523C}"/>
                </a:ext>
              </a:extLst>
            </p:cNvPr>
            <p:cNvSpPr/>
            <p:nvPr/>
          </p:nvSpPr>
          <p:spPr>
            <a:xfrm>
              <a:off x="16725900" y="1143000"/>
              <a:ext cx="457200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900"/>
                </a:lnSpc>
              </a:pPr>
              <a:r>
                <a:rPr lang="en-US" sz="750" kern="0" spc="23" dirty="0">
                  <a:solidFill>
                    <a:srgbClr val="000000"/>
                  </a:solidFill>
                  <a:latin typeface="OPPOSans M" pitchFamily="34" charset="0"/>
                  <a:ea typeface="OPPOSans M" pitchFamily="34" charset="-122"/>
                  <a:cs typeface="OPPOSans M" pitchFamily="34" charset="-120"/>
                </a:rPr>
                <a:t>性冷淡</a:t>
              </a:r>
              <a:endParaRPr lang="en-US" sz="750" dirty="0"/>
            </a:p>
          </p:txBody>
        </p:sp>
        <p:sp>
          <p:nvSpPr>
            <p:cNvPr id="55" name="圆角矩形 54">
              <a:extLst>
                <a:ext uri="{FF2B5EF4-FFF2-40B4-BE49-F238E27FC236}">
                  <a16:creationId xmlns:a16="http://schemas.microsoft.com/office/drawing/2014/main" id="{CAF476A7-7010-31C3-12BE-02A9E9F10FA2}"/>
                </a:ext>
              </a:extLst>
            </p:cNvPr>
            <p:cNvSpPr/>
            <p:nvPr/>
          </p:nvSpPr>
          <p:spPr>
            <a:xfrm>
              <a:off x="16030389" y="1073818"/>
              <a:ext cx="1276350" cy="328863"/>
            </a:xfrm>
            <a:prstGeom prst="roundRect">
              <a:avLst>
                <a:gd name="adj" fmla="val 50000"/>
              </a:avLst>
            </a:prstGeom>
            <a:noFill/>
            <a:ln w="22225">
              <a:solidFill>
                <a:srgbClr val="4E50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形 19">
            <a:extLst>
              <a:ext uri="{FF2B5EF4-FFF2-40B4-BE49-F238E27FC236}">
                <a16:creationId xmlns:a16="http://schemas.microsoft.com/office/drawing/2014/main" id="{BAADCFB1-38C8-04BD-C1DC-0BD73F9B3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74470" y="3391958"/>
            <a:ext cx="817378" cy="975784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6CA4271C-D633-E55F-77AC-C0840BD12ECD}"/>
              </a:ext>
            </a:extLst>
          </p:cNvPr>
          <p:cNvGrpSpPr/>
          <p:nvPr/>
        </p:nvGrpSpPr>
        <p:grpSpPr>
          <a:xfrm>
            <a:off x="621453" y="3501813"/>
            <a:ext cx="762000" cy="762000"/>
            <a:chOff x="905933" y="4792133"/>
            <a:chExt cx="1143000" cy="1143000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3B72EBDD-2190-010F-25AF-4DCB596D6063}"/>
                </a:ext>
              </a:extLst>
            </p:cNvPr>
            <p:cNvSpPr/>
            <p:nvPr/>
          </p:nvSpPr>
          <p:spPr>
            <a:xfrm>
              <a:off x="905933" y="4792133"/>
              <a:ext cx="1143000" cy="1143000"/>
            </a:xfrm>
            <a:prstGeom prst="ellipse">
              <a:avLst/>
            </a:prstGeom>
            <a:solidFill>
              <a:srgbClr val="00E2CF">
                <a:alpha val="10000"/>
              </a:srgbClr>
            </a:soli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A4871B97-1264-8B21-904B-90A4FE6BFD62}"/>
                </a:ext>
              </a:extLst>
            </p:cNvPr>
            <p:cNvSpPr/>
            <p:nvPr/>
          </p:nvSpPr>
          <p:spPr>
            <a:xfrm>
              <a:off x="1020233" y="4906433"/>
              <a:ext cx="914400" cy="914400"/>
            </a:xfrm>
            <a:prstGeom prst="ellipse">
              <a:avLst/>
            </a:prstGeom>
            <a:gradFill>
              <a:gsLst>
                <a:gs pos="27000">
                  <a:srgbClr val="00E2CF"/>
                </a:gs>
                <a:gs pos="78000">
                  <a:srgbClr val="00ACA8"/>
                </a:gs>
              </a:gsLst>
              <a:lin ang="18000000" scaled="0"/>
            </a:gra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图形 14">
            <a:extLst>
              <a:ext uri="{FF2B5EF4-FFF2-40B4-BE49-F238E27FC236}">
                <a16:creationId xmlns:a16="http://schemas.microsoft.com/office/drawing/2014/main" id="{8569A89C-DB7B-3D5B-B61E-7FC6AFCAE2D1}"/>
              </a:ext>
            </a:extLst>
          </p:cNvPr>
          <p:cNvSpPr/>
          <p:nvPr/>
        </p:nvSpPr>
        <p:spPr>
          <a:xfrm rot="16200000">
            <a:off x="1512660" y="3712582"/>
            <a:ext cx="311009" cy="340460"/>
          </a:xfrm>
          <a:custGeom>
            <a:avLst/>
            <a:gdLst>
              <a:gd name="connsiteX0" fmla="*/ 448839 w 448838"/>
              <a:gd name="connsiteY0" fmla="*/ 208210 h 491343"/>
              <a:gd name="connsiteX1" fmla="*/ 224419 w 448838"/>
              <a:gd name="connsiteY1" fmla="*/ 491343 h 491343"/>
              <a:gd name="connsiteX2" fmla="*/ 0 w 448838"/>
              <a:gd name="connsiteY2" fmla="*/ 208210 h 491343"/>
              <a:gd name="connsiteX3" fmla="*/ 116908 w 448838"/>
              <a:gd name="connsiteY3" fmla="*/ 208210 h 491343"/>
              <a:gd name="connsiteX4" fmla="*/ 120111 w 448838"/>
              <a:gd name="connsiteY4" fmla="*/ 208210 h 491343"/>
              <a:gd name="connsiteX5" fmla="*/ 120111 w 448838"/>
              <a:gd name="connsiteY5" fmla="*/ 205006 h 491343"/>
              <a:gd name="connsiteX6" fmla="*/ 120111 w 448838"/>
              <a:gd name="connsiteY6" fmla="*/ 0 h 491343"/>
              <a:gd name="connsiteX7" fmla="*/ 328728 w 448838"/>
              <a:gd name="connsiteY7" fmla="*/ 0 h 491343"/>
              <a:gd name="connsiteX8" fmla="*/ 328728 w 448838"/>
              <a:gd name="connsiteY8" fmla="*/ 205006 h 491343"/>
              <a:gd name="connsiteX9" fmla="*/ 328728 w 448838"/>
              <a:gd name="connsiteY9" fmla="*/ 208210 h 491343"/>
              <a:gd name="connsiteX10" fmla="*/ 331931 w 448838"/>
              <a:gd name="connsiteY10" fmla="*/ 208210 h 491343"/>
              <a:gd name="connsiteX11" fmla="*/ 448839 w 448838"/>
              <a:gd name="connsiteY11" fmla="*/ 208210 h 49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8838" h="491343">
                <a:moveTo>
                  <a:pt x="448839" y="208210"/>
                </a:moveTo>
                <a:lnTo>
                  <a:pt x="224419" y="491343"/>
                </a:lnTo>
                <a:lnTo>
                  <a:pt x="0" y="208210"/>
                </a:lnTo>
                <a:lnTo>
                  <a:pt x="116908" y="208210"/>
                </a:lnTo>
                <a:lnTo>
                  <a:pt x="120111" y="208210"/>
                </a:lnTo>
                <a:lnTo>
                  <a:pt x="120111" y="205006"/>
                </a:lnTo>
                <a:lnTo>
                  <a:pt x="120111" y="0"/>
                </a:lnTo>
                <a:lnTo>
                  <a:pt x="328728" y="0"/>
                </a:lnTo>
                <a:lnTo>
                  <a:pt x="328728" y="205006"/>
                </a:lnTo>
                <a:lnTo>
                  <a:pt x="328728" y="208210"/>
                </a:lnTo>
                <a:lnTo>
                  <a:pt x="331931" y="208210"/>
                </a:lnTo>
                <a:lnTo>
                  <a:pt x="448839" y="208210"/>
                </a:lnTo>
                <a:close/>
              </a:path>
            </a:pathLst>
          </a:custGeom>
          <a:gradFill>
            <a:gsLst>
              <a:gs pos="0">
                <a:srgbClr val="00B7BE">
                  <a:alpha val="0"/>
                </a:srgbClr>
              </a:gs>
              <a:gs pos="100000">
                <a:srgbClr val="00B7BE">
                  <a:alpha val="20000"/>
                </a:srgbClr>
              </a:gs>
            </a:gsLst>
            <a:lin ang="5400000" scaled="1"/>
          </a:gradFill>
          <a:ln w="6393" cap="flat">
            <a:gradFill>
              <a:gsLst>
                <a:gs pos="0">
                  <a:srgbClr val="00B7BE">
                    <a:alpha val="0"/>
                  </a:srgbClr>
                </a:gs>
                <a:gs pos="100000">
                  <a:srgbClr val="00B7BE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79532AFE-0E5A-79CA-C8EE-E45D6E3538F0}"/>
              </a:ext>
            </a:extLst>
          </p:cNvPr>
          <p:cNvSpPr/>
          <p:nvPr/>
        </p:nvSpPr>
        <p:spPr>
          <a:xfrm>
            <a:off x="3322319" y="2316480"/>
            <a:ext cx="1222587" cy="415432"/>
          </a:xfrm>
          <a:prstGeom prst="roundRect">
            <a:avLst>
              <a:gd name="adj" fmla="val 50000"/>
            </a:avLst>
          </a:prstGeom>
          <a:solidFill>
            <a:srgbClr val="DAF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FAC01E13-E2B5-B1FC-E1DB-C49ED63975E6}"/>
              </a:ext>
            </a:extLst>
          </p:cNvPr>
          <p:cNvSpPr/>
          <p:nvPr/>
        </p:nvSpPr>
        <p:spPr>
          <a:xfrm>
            <a:off x="3322319" y="3221284"/>
            <a:ext cx="1222587" cy="415432"/>
          </a:xfrm>
          <a:prstGeom prst="roundRect">
            <a:avLst>
              <a:gd name="adj" fmla="val 50000"/>
            </a:avLst>
          </a:prstGeom>
          <a:solidFill>
            <a:srgbClr val="DAF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64D42CC-4882-CD2D-FCBD-3001DAD25DAB}"/>
              </a:ext>
            </a:extLst>
          </p:cNvPr>
          <p:cNvSpPr/>
          <p:nvPr/>
        </p:nvSpPr>
        <p:spPr>
          <a:xfrm>
            <a:off x="3322319" y="4126088"/>
            <a:ext cx="1222587" cy="415432"/>
          </a:xfrm>
          <a:prstGeom prst="roundRect">
            <a:avLst>
              <a:gd name="adj" fmla="val 50000"/>
            </a:avLst>
          </a:prstGeom>
          <a:solidFill>
            <a:srgbClr val="DAF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360DCE0-100C-A2EC-2879-3502B57677E4}"/>
              </a:ext>
            </a:extLst>
          </p:cNvPr>
          <p:cNvSpPr/>
          <p:nvPr/>
        </p:nvSpPr>
        <p:spPr>
          <a:xfrm>
            <a:off x="3322319" y="5030892"/>
            <a:ext cx="1222587" cy="415432"/>
          </a:xfrm>
          <a:prstGeom prst="roundRect">
            <a:avLst>
              <a:gd name="adj" fmla="val 50000"/>
            </a:avLst>
          </a:prstGeom>
          <a:solidFill>
            <a:srgbClr val="DAF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87D4B4C-FCDA-6296-80C8-26EBEC1099AB}"/>
              </a:ext>
            </a:extLst>
          </p:cNvPr>
          <p:cNvSpPr/>
          <p:nvPr/>
        </p:nvSpPr>
        <p:spPr>
          <a:xfrm>
            <a:off x="3289299" y="2491176"/>
            <a:ext cx="66040" cy="66040"/>
          </a:xfrm>
          <a:prstGeom prst="ellipse">
            <a:avLst/>
          </a:prstGeom>
          <a:gradFill>
            <a:gsLst>
              <a:gs pos="27000">
                <a:srgbClr val="00E2CF"/>
              </a:gs>
              <a:gs pos="78000">
                <a:srgbClr val="00ACA8"/>
              </a:gs>
            </a:gsLst>
            <a:lin ang="18000000" scaled="0"/>
          </a:gradFill>
          <a:ln w="920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8E37E37-FA62-01D6-52B0-722934044EFD}"/>
              </a:ext>
            </a:extLst>
          </p:cNvPr>
          <p:cNvSpPr/>
          <p:nvPr/>
        </p:nvSpPr>
        <p:spPr>
          <a:xfrm>
            <a:off x="3289299" y="3395980"/>
            <a:ext cx="66040" cy="66040"/>
          </a:xfrm>
          <a:prstGeom prst="ellipse">
            <a:avLst/>
          </a:prstGeom>
          <a:gradFill>
            <a:gsLst>
              <a:gs pos="27000">
                <a:srgbClr val="00E2CF"/>
              </a:gs>
              <a:gs pos="78000">
                <a:srgbClr val="00ACA8"/>
              </a:gs>
            </a:gsLst>
            <a:lin ang="18000000" scaled="0"/>
          </a:gradFill>
          <a:ln w="920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62E766B-8413-7D9F-9B82-64935E13FD86}"/>
              </a:ext>
            </a:extLst>
          </p:cNvPr>
          <p:cNvSpPr/>
          <p:nvPr/>
        </p:nvSpPr>
        <p:spPr>
          <a:xfrm>
            <a:off x="3289299" y="4300784"/>
            <a:ext cx="66040" cy="66040"/>
          </a:xfrm>
          <a:prstGeom prst="ellipse">
            <a:avLst/>
          </a:prstGeom>
          <a:gradFill>
            <a:gsLst>
              <a:gs pos="27000">
                <a:srgbClr val="00E2CF"/>
              </a:gs>
              <a:gs pos="78000">
                <a:srgbClr val="00ACA8"/>
              </a:gs>
            </a:gsLst>
            <a:lin ang="18000000" scaled="0"/>
          </a:gradFill>
          <a:ln w="920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A55737E2-8FC1-4983-7D48-24F541B83A3A}"/>
              </a:ext>
            </a:extLst>
          </p:cNvPr>
          <p:cNvSpPr/>
          <p:nvPr/>
        </p:nvSpPr>
        <p:spPr>
          <a:xfrm>
            <a:off x="3289299" y="5205588"/>
            <a:ext cx="66040" cy="66040"/>
          </a:xfrm>
          <a:prstGeom prst="ellipse">
            <a:avLst/>
          </a:prstGeom>
          <a:gradFill>
            <a:gsLst>
              <a:gs pos="27000">
                <a:srgbClr val="00E2CF"/>
              </a:gs>
              <a:gs pos="78000">
                <a:srgbClr val="00ACA8"/>
              </a:gs>
            </a:gsLst>
            <a:lin ang="18000000" scaled="0"/>
          </a:gradFill>
          <a:ln w="920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图形 16">
            <a:extLst>
              <a:ext uri="{FF2B5EF4-FFF2-40B4-BE49-F238E27FC236}">
                <a16:creationId xmlns:a16="http://schemas.microsoft.com/office/drawing/2014/main" id="{E1B0EF4D-FED6-78E2-A60B-5E1B8A0A54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60202" y="2533366"/>
            <a:ext cx="1362117" cy="2698892"/>
          </a:xfrm>
          <a:prstGeom prst="rect">
            <a:avLst/>
          </a:prstGeom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6642E1C8-926B-5404-2E6C-3AB8FB1AE1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71017" y="2851151"/>
            <a:ext cx="1112308" cy="288911"/>
          </a:xfrm>
          <a:prstGeom prst="rect">
            <a:avLst/>
          </a:prstGeom>
        </p:spPr>
      </p:pic>
      <p:pic>
        <p:nvPicPr>
          <p:cNvPr id="23" name="图形 22">
            <a:extLst>
              <a:ext uri="{FF2B5EF4-FFF2-40B4-BE49-F238E27FC236}">
                <a16:creationId xmlns:a16="http://schemas.microsoft.com/office/drawing/2014/main" id="{1B0F6066-EEDC-0170-3F19-7DD5838C80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71017" y="3806825"/>
            <a:ext cx="1112308" cy="288911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717FF22E-45EC-842F-09B2-D5267F8AA4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71017" y="4762500"/>
            <a:ext cx="1112308" cy="288911"/>
          </a:xfrm>
          <a:prstGeom prst="rect">
            <a:avLst/>
          </a:prstGeom>
        </p:spPr>
      </p:pic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2EA6CCE3-D837-22B6-266F-87A423147264}"/>
              </a:ext>
            </a:extLst>
          </p:cNvPr>
          <p:cNvCxnSpPr/>
          <p:nvPr/>
        </p:nvCxnSpPr>
        <p:spPr>
          <a:xfrm>
            <a:off x="7023253" y="1856342"/>
            <a:ext cx="0" cy="41478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4D4D0E79-C1F2-F651-AF90-CE6BBD66BB9B}"/>
              </a:ext>
            </a:extLst>
          </p:cNvPr>
          <p:cNvSpPr txBox="1"/>
          <p:nvPr/>
        </p:nvSpPr>
        <p:spPr>
          <a:xfrm>
            <a:off x="579549" y="624625"/>
            <a:ext cx="267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9B8C"/>
                </a:solidFill>
                <a:latin typeface="+mj-ea"/>
                <a:ea typeface="+mj-ea"/>
              </a:rPr>
              <a:t>Concept extraction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3894BDD-4728-89F8-765F-8A221EA4B09D}"/>
              </a:ext>
            </a:extLst>
          </p:cNvPr>
          <p:cNvSpPr txBox="1"/>
          <p:nvPr/>
        </p:nvSpPr>
        <p:spPr>
          <a:xfrm>
            <a:off x="579548" y="993957"/>
            <a:ext cx="2239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9B8C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用户品牌心智链路</a:t>
            </a:r>
            <a:endParaRPr lang="en-US" sz="1400" dirty="0">
              <a:solidFill>
                <a:srgbClr val="009B8C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BC62E34-461A-C1EA-638B-ACB87B272F88}"/>
              </a:ext>
            </a:extLst>
          </p:cNvPr>
          <p:cNvSpPr txBox="1"/>
          <p:nvPr/>
        </p:nvSpPr>
        <p:spPr>
          <a:xfrm>
            <a:off x="2152939" y="1033975"/>
            <a:ext cx="44224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在理念发散阶段，以时间为单位并从日常管理流程出发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63B31AF-D6F9-528C-304C-3BF191460596}"/>
              </a:ext>
            </a:extLst>
          </p:cNvPr>
          <p:cNvSpPr txBox="1"/>
          <p:nvPr/>
        </p:nvSpPr>
        <p:spPr>
          <a:xfrm>
            <a:off x="261315" y="4395048"/>
            <a:ext cx="1474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消费者</a:t>
            </a:r>
            <a:endParaRPr lang="en-US" sz="16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13B3193-CE40-9B61-42D1-E615834EFC81}"/>
              </a:ext>
            </a:extLst>
          </p:cNvPr>
          <p:cNvSpPr txBox="1"/>
          <p:nvPr/>
        </p:nvSpPr>
        <p:spPr>
          <a:xfrm>
            <a:off x="2254250" y="3752437"/>
            <a:ext cx="1474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微信</a:t>
            </a:r>
            <a:endParaRPr lang="en-US" sz="14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B72B0B1-9700-F524-ECF0-66B97783D7E9}"/>
              </a:ext>
            </a:extLst>
          </p:cNvPr>
          <p:cNvSpPr txBox="1"/>
          <p:nvPr/>
        </p:nvSpPr>
        <p:spPr>
          <a:xfrm>
            <a:off x="3496064" y="2370308"/>
            <a:ext cx="1116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029E8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社交</a:t>
            </a:r>
            <a:endParaRPr lang="en-US" sz="1400" dirty="0">
              <a:solidFill>
                <a:srgbClr val="029E8F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896BF881-E6F8-BB06-8295-C779FBDF0E04}"/>
              </a:ext>
            </a:extLst>
          </p:cNvPr>
          <p:cNvSpPr txBox="1"/>
          <p:nvPr/>
        </p:nvSpPr>
        <p:spPr>
          <a:xfrm>
            <a:off x="3496064" y="3275112"/>
            <a:ext cx="1116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029E8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小程序</a:t>
            </a:r>
            <a:endParaRPr lang="en-US" sz="1400" dirty="0">
              <a:solidFill>
                <a:srgbClr val="029E8F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A409719D-C203-170B-8E9D-5717426E8A08}"/>
              </a:ext>
            </a:extLst>
          </p:cNvPr>
          <p:cNvSpPr txBox="1"/>
          <p:nvPr/>
        </p:nvSpPr>
        <p:spPr>
          <a:xfrm>
            <a:off x="3496064" y="4179916"/>
            <a:ext cx="1116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029E8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公众平台</a:t>
            </a:r>
            <a:endParaRPr lang="en-US" sz="1400" dirty="0">
              <a:solidFill>
                <a:srgbClr val="029E8F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7F8AEE3-5245-95D9-008C-46DFE1820F6C}"/>
              </a:ext>
            </a:extLst>
          </p:cNvPr>
          <p:cNvSpPr txBox="1"/>
          <p:nvPr/>
        </p:nvSpPr>
        <p:spPr>
          <a:xfrm>
            <a:off x="3496064" y="5084720"/>
            <a:ext cx="1116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029E8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微信支付</a:t>
            </a:r>
            <a:endParaRPr lang="en-US" sz="1400" dirty="0">
              <a:solidFill>
                <a:srgbClr val="029E8F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B0633B4-2756-9237-B94D-8297AF95326E}"/>
              </a:ext>
            </a:extLst>
          </p:cNvPr>
          <p:cNvSpPr txBox="1"/>
          <p:nvPr/>
        </p:nvSpPr>
        <p:spPr>
          <a:xfrm>
            <a:off x="4953725" y="2629658"/>
            <a:ext cx="1474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新消费模式</a:t>
            </a:r>
            <a:endParaRPr lang="en-US" sz="1400" dirty="0"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A28A47D-6594-FEE6-5F31-1D713A521F15}"/>
              </a:ext>
            </a:extLst>
          </p:cNvPr>
          <p:cNvSpPr txBox="1"/>
          <p:nvPr/>
        </p:nvSpPr>
        <p:spPr>
          <a:xfrm>
            <a:off x="4953725" y="3597785"/>
            <a:ext cx="1474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精准消费内容</a:t>
            </a:r>
            <a:endParaRPr lang="en-US" sz="1400" dirty="0"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B86D3C6-2FEB-1B8E-4D55-7F604A694567}"/>
              </a:ext>
            </a:extLst>
          </p:cNvPr>
          <p:cNvSpPr txBox="1"/>
          <p:nvPr/>
        </p:nvSpPr>
        <p:spPr>
          <a:xfrm>
            <a:off x="4953725" y="4565912"/>
            <a:ext cx="1474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良好消费关系</a:t>
            </a:r>
            <a:endParaRPr lang="en-US" sz="1400" dirty="0"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4AB22164-253B-DEFA-1362-4A2347797E21}"/>
              </a:ext>
            </a:extLst>
          </p:cNvPr>
          <p:cNvSpPr txBox="1"/>
          <p:nvPr/>
        </p:nvSpPr>
        <p:spPr>
          <a:xfrm>
            <a:off x="6807178" y="2783547"/>
            <a:ext cx="430887" cy="1938992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r>
              <a:rPr lang="zh-CN" altLang="en-US" sz="2000" dirty="0">
                <a:solidFill>
                  <a:srgbClr val="029E8F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带动传统消费</a:t>
            </a:r>
            <a:endParaRPr lang="en-US" sz="2000" dirty="0">
              <a:solidFill>
                <a:srgbClr val="029E8F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231B297-CB70-F4F0-6440-079A43AFE2B7}"/>
              </a:ext>
            </a:extLst>
          </p:cNvPr>
          <p:cNvSpPr txBox="1"/>
          <p:nvPr/>
        </p:nvSpPr>
        <p:spPr>
          <a:xfrm>
            <a:off x="7489812" y="2098665"/>
            <a:ext cx="430887" cy="3416320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r>
              <a:rPr lang="zh-CN" altLang="en-US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全面覆盖居民主要消费类别</a:t>
            </a:r>
            <a:endParaRPr lang="en-US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1C769B4-5ED7-C2B4-9966-7EFB00DA619D}"/>
              </a:ext>
            </a:extLst>
          </p:cNvPr>
          <p:cNvSpPr txBox="1"/>
          <p:nvPr/>
        </p:nvSpPr>
        <p:spPr>
          <a:xfrm>
            <a:off x="8918463" y="2506252"/>
            <a:ext cx="873670" cy="338554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r>
              <a:rPr lang="zh-CN" altLang="en-US" sz="16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餐饮</a:t>
            </a:r>
            <a:endParaRPr lang="en-US" sz="16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062F772-91F8-2218-05EF-2BBA48126A6E}"/>
              </a:ext>
            </a:extLst>
          </p:cNvPr>
          <p:cNvSpPr txBox="1"/>
          <p:nvPr/>
        </p:nvSpPr>
        <p:spPr>
          <a:xfrm>
            <a:off x="8918463" y="3349348"/>
            <a:ext cx="873670" cy="338554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r>
              <a:rPr lang="zh-CN" altLang="en-US" sz="16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购物</a:t>
            </a:r>
            <a:endParaRPr lang="en-US" sz="16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AE8E082-8056-D7E4-9FC7-97AA3DB45804}"/>
              </a:ext>
            </a:extLst>
          </p:cNvPr>
          <p:cNvSpPr txBox="1"/>
          <p:nvPr/>
        </p:nvSpPr>
        <p:spPr>
          <a:xfrm>
            <a:off x="8918463" y="4192444"/>
            <a:ext cx="873670" cy="338554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r>
              <a:rPr lang="zh-CN" altLang="en-US" sz="16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家居</a:t>
            </a:r>
            <a:endParaRPr lang="en-US" sz="16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B1E99DB4-0242-F185-DF19-2A87E5659BF7}"/>
              </a:ext>
            </a:extLst>
          </p:cNvPr>
          <p:cNvSpPr txBox="1"/>
          <p:nvPr/>
        </p:nvSpPr>
        <p:spPr>
          <a:xfrm>
            <a:off x="8918463" y="5035539"/>
            <a:ext cx="873670" cy="338554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r>
              <a:rPr lang="zh-CN" altLang="en-US" sz="16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交通</a:t>
            </a:r>
            <a:endParaRPr lang="en-US" sz="16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45F84886-7750-46DB-877A-52C749D588CA}"/>
              </a:ext>
            </a:extLst>
          </p:cNvPr>
          <p:cNvSpPr txBox="1"/>
          <p:nvPr/>
        </p:nvSpPr>
        <p:spPr>
          <a:xfrm>
            <a:off x="10319766" y="2506252"/>
            <a:ext cx="873670" cy="338554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r>
              <a:rPr lang="zh-CN" altLang="en-US" sz="16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教育</a:t>
            </a:r>
            <a:endParaRPr lang="en-US" sz="16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003E6F80-5DA1-AADD-B403-09435E8ACF75}"/>
              </a:ext>
            </a:extLst>
          </p:cNvPr>
          <p:cNvSpPr txBox="1"/>
          <p:nvPr/>
        </p:nvSpPr>
        <p:spPr>
          <a:xfrm>
            <a:off x="10319765" y="3349348"/>
            <a:ext cx="1077961" cy="338554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r>
              <a:rPr lang="zh-CN" altLang="en-US" sz="16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文化娱乐</a:t>
            </a:r>
            <a:endParaRPr lang="en-US" sz="16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755B5D9E-F8B9-AE4D-BECD-0E3E87BC652E}"/>
              </a:ext>
            </a:extLst>
          </p:cNvPr>
          <p:cNvSpPr txBox="1"/>
          <p:nvPr/>
        </p:nvSpPr>
        <p:spPr>
          <a:xfrm>
            <a:off x="10319766" y="4192444"/>
            <a:ext cx="873670" cy="338554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r>
              <a:rPr lang="zh-CN" altLang="en-US" sz="16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医疗</a:t>
            </a:r>
            <a:endParaRPr lang="en-US" sz="16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7E608149-F3DE-A46D-FE1F-32D16E97F1C2}"/>
              </a:ext>
            </a:extLst>
          </p:cNvPr>
          <p:cNvSpPr txBox="1"/>
          <p:nvPr/>
        </p:nvSpPr>
        <p:spPr>
          <a:xfrm>
            <a:off x="10319766" y="5035539"/>
            <a:ext cx="873670" cy="338554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r>
              <a:rPr lang="zh-CN" altLang="en-US" sz="16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工作</a:t>
            </a:r>
            <a:endParaRPr lang="en-US" sz="1600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id="{D051A9BA-0C19-0D03-869B-BCDF8C627D8E}"/>
              </a:ext>
            </a:extLst>
          </p:cNvPr>
          <p:cNvSpPr/>
          <p:nvPr/>
        </p:nvSpPr>
        <p:spPr>
          <a:xfrm>
            <a:off x="3484268" y="2427062"/>
            <a:ext cx="194268" cy="194268"/>
          </a:xfrm>
          <a:custGeom>
            <a:avLst/>
            <a:gdLst>
              <a:gd name="connsiteX0" fmla="*/ 136343 w 194268"/>
              <a:gd name="connsiteY0" fmla="*/ 72213 h 194268"/>
              <a:gd name="connsiteX1" fmla="*/ 136343 w 194268"/>
              <a:gd name="connsiteY1" fmla="*/ 8675 h 194268"/>
              <a:gd name="connsiteX2" fmla="*/ 68950 w 194268"/>
              <a:gd name="connsiteY2" fmla="*/ 4865 h 194268"/>
              <a:gd name="connsiteX3" fmla="*/ 136343 w 194268"/>
              <a:gd name="connsiteY3" fmla="*/ 72213 h 194268"/>
              <a:gd name="connsiteX4" fmla="*/ 142242 w 194268"/>
              <a:gd name="connsiteY4" fmla="*/ 109583 h 194268"/>
              <a:gd name="connsiteX5" fmla="*/ 142242 w 194268"/>
              <a:gd name="connsiteY5" fmla="*/ 11304 h 194268"/>
              <a:gd name="connsiteX6" fmla="*/ 189365 w 194268"/>
              <a:gd name="connsiteY6" fmla="*/ 68416 h 194268"/>
              <a:gd name="connsiteX7" fmla="*/ 142242 w 194268"/>
              <a:gd name="connsiteY7" fmla="*/ 109583 h 194268"/>
              <a:gd name="connsiteX8" fmla="*/ 122462 w 194268"/>
              <a:gd name="connsiteY8" fmla="*/ 138145 h 194268"/>
              <a:gd name="connsiteX9" fmla="*/ 190324 w 194268"/>
              <a:gd name="connsiteY9" fmla="*/ 74353 h 194268"/>
              <a:gd name="connsiteX10" fmla="*/ 184431 w 194268"/>
              <a:gd name="connsiteY10" fmla="*/ 138145 h 194268"/>
              <a:gd name="connsiteX11" fmla="*/ 122462 w 194268"/>
              <a:gd name="connsiteY11" fmla="*/ 138145 h 194268"/>
              <a:gd name="connsiteX12" fmla="*/ 87803 w 194268"/>
              <a:gd name="connsiteY12" fmla="*/ 146242 h 194268"/>
              <a:gd name="connsiteX13" fmla="*/ 179472 w 194268"/>
              <a:gd name="connsiteY13" fmla="*/ 146242 h 194268"/>
              <a:gd name="connsiteX14" fmla="*/ 128799 w 194268"/>
              <a:gd name="connsiteY14" fmla="*/ 188590 h 194268"/>
              <a:gd name="connsiteX15" fmla="*/ 87803 w 194268"/>
              <a:gd name="connsiteY15" fmla="*/ 146242 h 194268"/>
              <a:gd name="connsiteX16" fmla="*/ 57882 w 194268"/>
              <a:gd name="connsiteY16" fmla="*/ 125998 h 194268"/>
              <a:gd name="connsiteX17" fmla="*/ 57882 w 194268"/>
              <a:gd name="connsiteY17" fmla="*/ 185726 h 194268"/>
              <a:gd name="connsiteX18" fmla="*/ 122462 w 194268"/>
              <a:gd name="connsiteY18" fmla="*/ 190736 h 194268"/>
              <a:gd name="connsiteX19" fmla="*/ 57882 w 194268"/>
              <a:gd name="connsiteY19" fmla="*/ 125998 h 194268"/>
              <a:gd name="connsiteX20" fmla="*/ 4847 w 194268"/>
              <a:gd name="connsiteY20" fmla="*/ 129097 h 194268"/>
              <a:gd name="connsiteX21" fmla="*/ 51278 w 194268"/>
              <a:gd name="connsiteY21" fmla="*/ 87447 h 194268"/>
              <a:gd name="connsiteX22" fmla="*/ 51278 w 194268"/>
              <a:gd name="connsiteY22" fmla="*/ 182157 h 194268"/>
              <a:gd name="connsiteX23" fmla="*/ 4847 w 194268"/>
              <a:gd name="connsiteY23" fmla="*/ 129097 h 194268"/>
              <a:gd name="connsiteX24" fmla="*/ 3672 w 194268"/>
              <a:gd name="connsiteY24" fmla="*/ 122429 h 194268"/>
              <a:gd name="connsiteX25" fmla="*/ 7914 w 194268"/>
              <a:gd name="connsiteY25" fmla="*/ 58421 h 194268"/>
              <a:gd name="connsiteX26" fmla="*/ 71776 w 194268"/>
              <a:gd name="connsiteY26" fmla="*/ 58421 h 194268"/>
              <a:gd name="connsiteX27" fmla="*/ 3672 w 194268"/>
              <a:gd name="connsiteY27" fmla="*/ 122429 h 194268"/>
              <a:gd name="connsiteX28" fmla="*/ 11927 w 194268"/>
              <a:gd name="connsiteY28" fmla="*/ 51741 h 194268"/>
              <a:gd name="connsiteX29" fmla="*/ 61882 w 194268"/>
              <a:gd name="connsiteY29" fmla="*/ 7005 h 194268"/>
              <a:gd name="connsiteX30" fmla="*/ 105475 w 194268"/>
              <a:gd name="connsiteY30" fmla="*/ 51741 h 194268"/>
              <a:gd name="connsiteX31" fmla="*/ 11927 w 194268"/>
              <a:gd name="connsiteY31" fmla="*/ 51741 h 194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94268" h="194268">
                <a:moveTo>
                  <a:pt x="136343" y="72213"/>
                </a:moveTo>
                <a:lnTo>
                  <a:pt x="136343" y="8675"/>
                </a:lnTo>
                <a:cubicBezTo>
                  <a:pt x="136343" y="8675"/>
                  <a:pt x="105247" y="-7981"/>
                  <a:pt x="68950" y="4865"/>
                </a:cubicBezTo>
                <a:lnTo>
                  <a:pt x="136343" y="72213"/>
                </a:lnTo>
                <a:close/>
                <a:moveTo>
                  <a:pt x="142242" y="109583"/>
                </a:moveTo>
                <a:lnTo>
                  <a:pt x="142242" y="11304"/>
                </a:lnTo>
                <a:cubicBezTo>
                  <a:pt x="142242" y="11304"/>
                  <a:pt x="179002" y="27960"/>
                  <a:pt x="189365" y="68416"/>
                </a:cubicBezTo>
                <a:lnTo>
                  <a:pt x="142242" y="109583"/>
                </a:lnTo>
                <a:close/>
                <a:moveTo>
                  <a:pt x="122462" y="138145"/>
                </a:moveTo>
                <a:lnTo>
                  <a:pt x="190324" y="74353"/>
                </a:lnTo>
                <a:cubicBezTo>
                  <a:pt x="190324" y="74353"/>
                  <a:pt x="202338" y="93867"/>
                  <a:pt x="184431" y="138145"/>
                </a:cubicBezTo>
                <a:lnTo>
                  <a:pt x="122462" y="138145"/>
                </a:lnTo>
                <a:close/>
                <a:moveTo>
                  <a:pt x="87803" y="146242"/>
                </a:moveTo>
                <a:lnTo>
                  <a:pt x="179472" y="146242"/>
                </a:lnTo>
                <a:cubicBezTo>
                  <a:pt x="179472" y="146242"/>
                  <a:pt x="168404" y="176233"/>
                  <a:pt x="128799" y="188590"/>
                </a:cubicBezTo>
                <a:lnTo>
                  <a:pt x="87803" y="146242"/>
                </a:lnTo>
                <a:close/>
                <a:moveTo>
                  <a:pt x="57882" y="125998"/>
                </a:moveTo>
                <a:lnTo>
                  <a:pt x="57882" y="185726"/>
                </a:lnTo>
                <a:cubicBezTo>
                  <a:pt x="57882" y="185726"/>
                  <a:pt x="81682" y="200966"/>
                  <a:pt x="122462" y="190736"/>
                </a:cubicBezTo>
                <a:lnTo>
                  <a:pt x="57882" y="125998"/>
                </a:lnTo>
                <a:close/>
                <a:moveTo>
                  <a:pt x="4847" y="129097"/>
                </a:moveTo>
                <a:lnTo>
                  <a:pt x="51278" y="87447"/>
                </a:lnTo>
                <a:lnTo>
                  <a:pt x="51278" y="182157"/>
                </a:lnTo>
                <a:cubicBezTo>
                  <a:pt x="51278" y="182157"/>
                  <a:pt x="23236" y="172416"/>
                  <a:pt x="4847" y="129097"/>
                </a:cubicBezTo>
                <a:close/>
                <a:moveTo>
                  <a:pt x="3672" y="122429"/>
                </a:moveTo>
                <a:cubicBezTo>
                  <a:pt x="3672" y="122429"/>
                  <a:pt x="-6939" y="88171"/>
                  <a:pt x="7914" y="58421"/>
                </a:cubicBezTo>
                <a:lnTo>
                  <a:pt x="71776" y="58421"/>
                </a:lnTo>
                <a:lnTo>
                  <a:pt x="3672" y="122429"/>
                </a:lnTo>
                <a:close/>
                <a:moveTo>
                  <a:pt x="11927" y="51741"/>
                </a:moveTo>
                <a:cubicBezTo>
                  <a:pt x="11927" y="51741"/>
                  <a:pt x="25357" y="21293"/>
                  <a:pt x="61882" y="7005"/>
                </a:cubicBezTo>
                <a:lnTo>
                  <a:pt x="105475" y="51741"/>
                </a:lnTo>
                <a:lnTo>
                  <a:pt x="11927" y="51741"/>
                </a:lnTo>
                <a:close/>
              </a:path>
            </a:pathLst>
          </a:custGeom>
          <a:solidFill>
            <a:srgbClr val="00B7BE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D76F89E8-7005-C386-3A50-42D9686807C3}"/>
              </a:ext>
            </a:extLst>
          </p:cNvPr>
          <p:cNvSpPr/>
          <p:nvPr/>
        </p:nvSpPr>
        <p:spPr>
          <a:xfrm>
            <a:off x="3479799" y="3327400"/>
            <a:ext cx="203200" cy="203200"/>
          </a:xfrm>
          <a:custGeom>
            <a:avLst/>
            <a:gdLst>
              <a:gd name="connsiteX0" fmla="*/ 101601 w 203200"/>
              <a:gd name="connsiteY0" fmla="*/ 0 h 203200"/>
              <a:gd name="connsiteX1" fmla="*/ 45156 w 203200"/>
              <a:gd name="connsiteY1" fmla="*/ 17119 h 203200"/>
              <a:gd name="connsiteX2" fmla="*/ 7735 w 203200"/>
              <a:gd name="connsiteY2" fmla="*/ 62719 h 203200"/>
              <a:gd name="connsiteX3" fmla="*/ 1950 w 203200"/>
              <a:gd name="connsiteY3" fmla="*/ 121418 h 203200"/>
              <a:gd name="connsiteX4" fmla="*/ 29757 w 203200"/>
              <a:gd name="connsiteY4" fmla="*/ 173444 h 203200"/>
              <a:gd name="connsiteX5" fmla="*/ 81776 w 203200"/>
              <a:gd name="connsiteY5" fmla="*/ 201251 h 203200"/>
              <a:gd name="connsiteX6" fmla="*/ 140482 w 203200"/>
              <a:gd name="connsiteY6" fmla="*/ 195466 h 203200"/>
              <a:gd name="connsiteX7" fmla="*/ 186075 w 203200"/>
              <a:gd name="connsiteY7" fmla="*/ 158045 h 203200"/>
              <a:gd name="connsiteX8" fmla="*/ 203201 w 203200"/>
              <a:gd name="connsiteY8" fmla="*/ 101600 h 203200"/>
              <a:gd name="connsiteX9" fmla="*/ 173438 w 203200"/>
              <a:gd name="connsiteY9" fmla="*/ 29756 h 203200"/>
              <a:gd name="connsiteX10" fmla="*/ 101601 w 203200"/>
              <a:gd name="connsiteY10" fmla="*/ 0 h 203200"/>
              <a:gd name="connsiteX11" fmla="*/ 101601 w 203200"/>
              <a:gd name="connsiteY11" fmla="*/ 0 h 203200"/>
              <a:gd name="connsiteX12" fmla="*/ 152540 w 203200"/>
              <a:gd name="connsiteY12" fmla="*/ 91319 h 203200"/>
              <a:gd name="connsiteX13" fmla="*/ 135212 w 203200"/>
              <a:gd name="connsiteY13" fmla="*/ 104362 h 203200"/>
              <a:gd name="connsiteX14" fmla="*/ 130354 w 203200"/>
              <a:gd name="connsiteY14" fmla="*/ 105175 h 203200"/>
              <a:gd name="connsiteX15" fmla="*/ 126296 w 203200"/>
              <a:gd name="connsiteY15" fmla="*/ 103473 h 203200"/>
              <a:gd name="connsiteX16" fmla="*/ 124613 w 203200"/>
              <a:gd name="connsiteY16" fmla="*/ 99403 h 203200"/>
              <a:gd name="connsiteX17" fmla="*/ 126296 w 203200"/>
              <a:gd name="connsiteY17" fmla="*/ 95339 h 203200"/>
              <a:gd name="connsiteX18" fmla="*/ 130354 w 203200"/>
              <a:gd name="connsiteY18" fmla="*/ 93637 h 203200"/>
              <a:gd name="connsiteX19" fmla="*/ 131630 w 203200"/>
              <a:gd name="connsiteY19" fmla="*/ 93389 h 203200"/>
              <a:gd name="connsiteX20" fmla="*/ 142730 w 203200"/>
              <a:gd name="connsiteY20" fmla="*/ 85261 h 203200"/>
              <a:gd name="connsiteX21" fmla="*/ 144921 w 203200"/>
              <a:gd name="connsiteY21" fmla="*/ 77400 h 203200"/>
              <a:gd name="connsiteX22" fmla="*/ 126207 w 203200"/>
              <a:gd name="connsiteY22" fmla="*/ 60757 h 203200"/>
              <a:gd name="connsiteX23" fmla="*/ 116047 w 203200"/>
              <a:gd name="connsiteY23" fmla="*/ 63417 h 203200"/>
              <a:gd name="connsiteX24" fmla="*/ 109812 w 203200"/>
              <a:gd name="connsiteY24" fmla="*/ 69228 h 203200"/>
              <a:gd name="connsiteX25" fmla="*/ 107373 w 203200"/>
              <a:gd name="connsiteY25" fmla="*/ 77400 h 203200"/>
              <a:gd name="connsiteX26" fmla="*/ 107373 w 203200"/>
              <a:gd name="connsiteY26" fmla="*/ 125863 h 203200"/>
              <a:gd name="connsiteX27" fmla="*/ 103417 w 203200"/>
              <a:gd name="connsiteY27" fmla="*/ 139776 h 203200"/>
              <a:gd name="connsiteX28" fmla="*/ 92946 w 203200"/>
              <a:gd name="connsiteY28" fmla="*/ 149758 h 203200"/>
              <a:gd name="connsiteX29" fmla="*/ 77115 w 203200"/>
              <a:gd name="connsiteY29" fmla="*/ 153822 h 203200"/>
              <a:gd name="connsiteX30" fmla="*/ 46635 w 203200"/>
              <a:gd name="connsiteY30" fmla="*/ 125641 h 203200"/>
              <a:gd name="connsiteX31" fmla="*/ 50553 w 203200"/>
              <a:gd name="connsiteY31" fmla="*/ 111779 h 203200"/>
              <a:gd name="connsiteX32" fmla="*/ 67889 w 203200"/>
              <a:gd name="connsiteY32" fmla="*/ 98736 h 203200"/>
              <a:gd name="connsiteX33" fmla="*/ 72746 w 203200"/>
              <a:gd name="connsiteY33" fmla="*/ 97923 h 203200"/>
              <a:gd name="connsiteX34" fmla="*/ 74963 w 203200"/>
              <a:gd name="connsiteY34" fmla="*/ 98349 h 203200"/>
              <a:gd name="connsiteX35" fmla="*/ 76849 w 203200"/>
              <a:gd name="connsiteY35" fmla="*/ 99600 h 203200"/>
              <a:gd name="connsiteX36" fmla="*/ 78106 w 203200"/>
              <a:gd name="connsiteY36" fmla="*/ 101479 h 203200"/>
              <a:gd name="connsiteX37" fmla="*/ 78550 w 203200"/>
              <a:gd name="connsiteY37" fmla="*/ 103696 h 203200"/>
              <a:gd name="connsiteX38" fmla="*/ 78106 w 203200"/>
              <a:gd name="connsiteY38" fmla="*/ 105912 h 203200"/>
              <a:gd name="connsiteX39" fmla="*/ 76849 w 203200"/>
              <a:gd name="connsiteY39" fmla="*/ 107785 h 203200"/>
              <a:gd name="connsiteX40" fmla="*/ 74963 w 203200"/>
              <a:gd name="connsiteY40" fmla="*/ 109036 h 203200"/>
              <a:gd name="connsiteX41" fmla="*/ 72746 w 203200"/>
              <a:gd name="connsiteY41" fmla="*/ 109461 h 203200"/>
              <a:gd name="connsiteX42" fmla="*/ 71464 w 203200"/>
              <a:gd name="connsiteY42" fmla="*/ 109709 h 203200"/>
              <a:gd name="connsiteX43" fmla="*/ 60370 w 203200"/>
              <a:gd name="connsiteY43" fmla="*/ 117837 h 203200"/>
              <a:gd name="connsiteX44" fmla="*/ 58173 w 203200"/>
              <a:gd name="connsiteY44" fmla="*/ 125698 h 203200"/>
              <a:gd name="connsiteX45" fmla="*/ 77014 w 203200"/>
              <a:gd name="connsiteY45" fmla="*/ 142342 h 203200"/>
              <a:gd name="connsiteX46" fmla="*/ 87174 w 203200"/>
              <a:gd name="connsiteY46" fmla="*/ 139681 h 203200"/>
              <a:gd name="connsiteX47" fmla="*/ 93397 w 203200"/>
              <a:gd name="connsiteY47" fmla="*/ 133864 h 203200"/>
              <a:gd name="connsiteX48" fmla="*/ 95829 w 203200"/>
              <a:gd name="connsiteY48" fmla="*/ 125698 h 203200"/>
              <a:gd name="connsiteX49" fmla="*/ 95829 w 203200"/>
              <a:gd name="connsiteY49" fmla="*/ 77457 h 203200"/>
              <a:gd name="connsiteX50" fmla="*/ 99791 w 203200"/>
              <a:gd name="connsiteY50" fmla="*/ 63532 h 203200"/>
              <a:gd name="connsiteX51" fmla="*/ 110275 w 203200"/>
              <a:gd name="connsiteY51" fmla="*/ 53543 h 203200"/>
              <a:gd name="connsiteX52" fmla="*/ 125985 w 203200"/>
              <a:gd name="connsiteY52" fmla="*/ 49276 h 203200"/>
              <a:gd name="connsiteX53" fmla="*/ 156465 w 203200"/>
              <a:gd name="connsiteY53" fmla="*/ 77457 h 203200"/>
              <a:gd name="connsiteX54" fmla="*/ 152540 w 203200"/>
              <a:gd name="connsiteY54" fmla="*/ 91319 h 203200"/>
              <a:gd name="connsiteX55" fmla="*/ 152540 w 203200"/>
              <a:gd name="connsiteY55" fmla="*/ 91319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03200" h="203200">
                <a:moveTo>
                  <a:pt x="101601" y="0"/>
                </a:moveTo>
                <a:cubicBezTo>
                  <a:pt x="81503" y="0"/>
                  <a:pt x="61863" y="5956"/>
                  <a:pt x="45156" y="17119"/>
                </a:cubicBezTo>
                <a:cubicBezTo>
                  <a:pt x="28443" y="28289"/>
                  <a:pt x="15425" y="44152"/>
                  <a:pt x="7735" y="62719"/>
                </a:cubicBezTo>
                <a:cubicBezTo>
                  <a:pt x="45" y="81287"/>
                  <a:pt x="-1968" y="101714"/>
                  <a:pt x="1950" y="121418"/>
                </a:cubicBezTo>
                <a:cubicBezTo>
                  <a:pt x="5875" y="141129"/>
                  <a:pt x="15546" y="159233"/>
                  <a:pt x="29757" y="173444"/>
                </a:cubicBezTo>
                <a:cubicBezTo>
                  <a:pt x="43968" y="187649"/>
                  <a:pt x="62072" y="197326"/>
                  <a:pt x="81776" y="201251"/>
                </a:cubicBezTo>
                <a:cubicBezTo>
                  <a:pt x="101487" y="205168"/>
                  <a:pt x="121914" y="203155"/>
                  <a:pt x="140482" y="195466"/>
                </a:cubicBezTo>
                <a:cubicBezTo>
                  <a:pt x="159043" y="187776"/>
                  <a:pt x="174912" y="174752"/>
                  <a:pt x="186075" y="158045"/>
                </a:cubicBezTo>
                <a:cubicBezTo>
                  <a:pt x="197238" y="141338"/>
                  <a:pt x="203201" y="121698"/>
                  <a:pt x="203201" y="101600"/>
                </a:cubicBezTo>
                <a:cubicBezTo>
                  <a:pt x="203201" y="74657"/>
                  <a:pt x="192495" y="48813"/>
                  <a:pt x="173438" y="29756"/>
                </a:cubicBezTo>
                <a:cubicBezTo>
                  <a:pt x="154388" y="10706"/>
                  <a:pt x="128544" y="0"/>
                  <a:pt x="101601" y="0"/>
                </a:cubicBezTo>
                <a:lnTo>
                  <a:pt x="101601" y="0"/>
                </a:lnTo>
                <a:close/>
                <a:moveTo>
                  <a:pt x="152540" y="91319"/>
                </a:moveTo>
                <a:cubicBezTo>
                  <a:pt x="148584" y="97669"/>
                  <a:pt x="142406" y="102317"/>
                  <a:pt x="135212" y="104362"/>
                </a:cubicBezTo>
                <a:cubicBezTo>
                  <a:pt x="133637" y="104877"/>
                  <a:pt x="132005" y="105150"/>
                  <a:pt x="130354" y="105175"/>
                </a:cubicBezTo>
                <a:cubicBezTo>
                  <a:pt x="128830" y="105169"/>
                  <a:pt x="127369" y="104553"/>
                  <a:pt x="126296" y="103473"/>
                </a:cubicBezTo>
                <a:cubicBezTo>
                  <a:pt x="125217" y="102394"/>
                  <a:pt x="124613" y="100927"/>
                  <a:pt x="124613" y="99403"/>
                </a:cubicBezTo>
                <a:cubicBezTo>
                  <a:pt x="124613" y="97879"/>
                  <a:pt x="125217" y="96419"/>
                  <a:pt x="126296" y="95339"/>
                </a:cubicBezTo>
                <a:cubicBezTo>
                  <a:pt x="127369" y="94253"/>
                  <a:pt x="128830" y="93644"/>
                  <a:pt x="130354" y="93637"/>
                </a:cubicBezTo>
                <a:cubicBezTo>
                  <a:pt x="130792" y="93644"/>
                  <a:pt x="131230" y="93561"/>
                  <a:pt x="131630" y="93389"/>
                </a:cubicBezTo>
                <a:cubicBezTo>
                  <a:pt x="136253" y="92240"/>
                  <a:pt x="140241" y="89326"/>
                  <a:pt x="142730" y="85261"/>
                </a:cubicBezTo>
                <a:cubicBezTo>
                  <a:pt x="144178" y="82899"/>
                  <a:pt x="144933" y="80175"/>
                  <a:pt x="144921" y="77400"/>
                </a:cubicBezTo>
                <a:cubicBezTo>
                  <a:pt x="144921" y="68275"/>
                  <a:pt x="136488" y="60757"/>
                  <a:pt x="126207" y="60757"/>
                </a:cubicBezTo>
                <a:cubicBezTo>
                  <a:pt x="122651" y="60763"/>
                  <a:pt x="119152" y="61678"/>
                  <a:pt x="116047" y="63417"/>
                </a:cubicBezTo>
                <a:cubicBezTo>
                  <a:pt x="113488" y="64763"/>
                  <a:pt x="111336" y="66770"/>
                  <a:pt x="109812" y="69228"/>
                </a:cubicBezTo>
                <a:cubicBezTo>
                  <a:pt x="108281" y="71685"/>
                  <a:pt x="107443" y="74504"/>
                  <a:pt x="107373" y="77400"/>
                </a:cubicBezTo>
                <a:lnTo>
                  <a:pt x="107373" y="125863"/>
                </a:lnTo>
                <a:cubicBezTo>
                  <a:pt x="107322" y="130772"/>
                  <a:pt x="105957" y="135579"/>
                  <a:pt x="103417" y="139776"/>
                </a:cubicBezTo>
                <a:cubicBezTo>
                  <a:pt x="100884" y="143980"/>
                  <a:pt x="97264" y="147428"/>
                  <a:pt x="92946" y="149758"/>
                </a:cubicBezTo>
                <a:cubicBezTo>
                  <a:pt x="88113" y="152476"/>
                  <a:pt x="82652" y="153873"/>
                  <a:pt x="77115" y="153822"/>
                </a:cubicBezTo>
                <a:cubicBezTo>
                  <a:pt x="60370" y="153822"/>
                  <a:pt x="46635" y="141224"/>
                  <a:pt x="46635" y="125641"/>
                </a:cubicBezTo>
                <a:cubicBezTo>
                  <a:pt x="46661" y="120752"/>
                  <a:pt x="48020" y="115957"/>
                  <a:pt x="50553" y="111779"/>
                </a:cubicBezTo>
                <a:cubicBezTo>
                  <a:pt x="54516" y="105429"/>
                  <a:pt x="60694" y="100781"/>
                  <a:pt x="67889" y="98736"/>
                </a:cubicBezTo>
                <a:cubicBezTo>
                  <a:pt x="69457" y="98228"/>
                  <a:pt x="71095" y="97955"/>
                  <a:pt x="72746" y="97923"/>
                </a:cubicBezTo>
                <a:cubicBezTo>
                  <a:pt x="73508" y="97917"/>
                  <a:pt x="74258" y="98063"/>
                  <a:pt x="74963" y="98349"/>
                </a:cubicBezTo>
                <a:cubicBezTo>
                  <a:pt x="75668" y="98641"/>
                  <a:pt x="76309" y="99066"/>
                  <a:pt x="76849" y="99600"/>
                </a:cubicBezTo>
                <a:cubicBezTo>
                  <a:pt x="77388" y="100140"/>
                  <a:pt x="77814" y="100774"/>
                  <a:pt x="78106" y="101479"/>
                </a:cubicBezTo>
                <a:cubicBezTo>
                  <a:pt x="78398" y="102178"/>
                  <a:pt x="78550" y="102934"/>
                  <a:pt x="78550" y="103696"/>
                </a:cubicBezTo>
                <a:cubicBezTo>
                  <a:pt x="78550" y="104451"/>
                  <a:pt x="78398" y="105207"/>
                  <a:pt x="78106" y="105912"/>
                </a:cubicBezTo>
                <a:cubicBezTo>
                  <a:pt x="77814" y="106610"/>
                  <a:pt x="77388" y="107252"/>
                  <a:pt x="76849" y="107785"/>
                </a:cubicBezTo>
                <a:cubicBezTo>
                  <a:pt x="76309" y="108325"/>
                  <a:pt x="75668" y="108744"/>
                  <a:pt x="74963" y="109036"/>
                </a:cubicBezTo>
                <a:cubicBezTo>
                  <a:pt x="74258" y="109322"/>
                  <a:pt x="73508" y="109468"/>
                  <a:pt x="72746" y="109461"/>
                </a:cubicBezTo>
                <a:cubicBezTo>
                  <a:pt x="72309" y="109455"/>
                  <a:pt x="71870" y="109538"/>
                  <a:pt x="71464" y="109709"/>
                </a:cubicBezTo>
                <a:cubicBezTo>
                  <a:pt x="66886" y="110941"/>
                  <a:pt x="62929" y="113836"/>
                  <a:pt x="60370" y="117837"/>
                </a:cubicBezTo>
                <a:cubicBezTo>
                  <a:pt x="58922" y="120199"/>
                  <a:pt x="58161" y="122923"/>
                  <a:pt x="58173" y="125698"/>
                </a:cubicBezTo>
                <a:cubicBezTo>
                  <a:pt x="58173" y="134823"/>
                  <a:pt x="66606" y="142342"/>
                  <a:pt x="77014" y="142342"/>
                </a:cubicBezTo>
                <a:cubicBezTo>
                  <a:pt x="80570" y="142335"/>
                  <a:pt x="84069" y="141421"/>
                  <a:pt x="87174" y="139681"/>
                </a:cubicBezTo>
                <a:cubicBezTo>
                  <a:pt x="89726" y="138328"/>
                  <a:pt x="91879" y="136322"/>
                  <a:pt x="93397" y="133864"/>
                </a:cubicBezTo>
                <a:cubicBezTo>
                  <a:pt x="94921" y="131407"/>
                  <a:pt x="95759" y="128588"/>
                  <a:pt x="95829" y="125698"/>
                </a:cubicBezTo>
                <a:lnTo>
                  <a:pt x="95829" y="77457"/>
                </a:lnTo>
                <a:cubicBezTo>
                  <a:pt x="95886" y="72549"/>
                  <a:pt x="97251" y="67735"/>
                  <a:pt x="99791" y="63532"/>
                </a:cubicBezTo>
                <a:cubicBezTo>
                  <a:pt x="102331" y="59328"/>
                  <a:pt x="105951" y="55880"/>
                  <a:pt x="110275" y="53543"/>
                </a:cubicBezTo>
                <a:cubicBezTo>
                  <a:pt x="115018" y="50698"/>
                  <a:pt x="120454" y="49225"/>
                  <a:pt x="125985" y="49276"/>
                </a:cubicBezTo>
                <a:cubicBezTo>
                  <a:pt x="142730" y="49276"/>
                  <a:pt x="156465" y="61875"/>
                  <a:pt x="156465" y="77457"/>
                </a:cubicBezTo>
                <a:cubicBezTo>
                  <a:pt x="156433" y="82347"/>
                  <a:pt x="155081" y="87141"/>
                  <a:pt x="152540" y="91319"/>
                </a:cubicBezTo>
                <a:lnTo>
                  <a:pt x="152540" y="91319"/>
                </a:lnTo>
                <a:close/>
              </a:path>
            </a:pathLst>
          </a:custGeom>
          <a:solidFill>
            <a:srgbClr val="00D4C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D51614E2-F406-67A9-F5C8-CC1C3F944A21}"/>
              </a:ext>
            </a:extLst>
          </p:cNvPr>
          <p:cNvSpPr/>
          <p:nvPr/>
        </p:nvSpPr>
        <p:spPr>
          <a:xfrm>
            <a:off x="3459556" y="4242876"/>
            <a:ext cx="191020" cy="181857"/>
          </a:xfrm>
          <a:custGeom>
            <a:avLst/>
            <a:gdLst>
              <a:gd name="connsiteX0" fmla="*/ 95529 w 191020"/>
              <a:gd name="connsiteY0" fmla="*/ 77940 h 181857"/>
              <a:gd name="connsiteX1" fmla="*/ 136468 w 191020"/>
              <a:gd name="connsiteY1" fmla="*/ 38970 h 181857"/>
              <a:gd name="connsiteX2" fmla="*/ 95529 w 191020"/>
              <a:gd name="connsiteY2" fmla="*/ 0 h 181857"/>
              <a:gd name="connsiteX3" fmla="*/ 54597 w 191020"/>
              <a:gd name="connsiteY3" fmla="*/ 38970 h 181857"/>
              <a:gd name="connsiteX4" fmla="*/ 95529 w 191020"/>
              <a:gd name="connsiteY4" fmla="*/ 77940 h 181857"/>
              <a:gd name="connsiteX5" fmla="*/ 95529 w 191020"/>
              <a:gd name="connsiteY5" fmla="*/ 103918 h 181857"/>
              <a:gd name="connsiteX6" fmla="*/ 0 w 191020"/>
              <a:gd name="connsiteY6" fmla="*/ 149377 h 181857"/>
              <a:gd name="connsiteX7" fmla="*/ 0 w 191020"/>
              <a:gd name="connsiteY7" fmla="*/ 181858 h 181857"/>
              <a:gd name="connsiteX8" fmla="*/ 191021 w 191020"/>
              <a:gd name="connsiteY8" fmla="*/ 181858 h 181857"/>
              <a:gd name="connsiteX9" fmla="*/ 191021 w 191020"/>
              <a:gd name="connsiteY9" fmla="*/ 149377 h 181857"/>
              <a:gd name="connsiteX10" fmla="*/ 95529 w 191020"/>
              <a:gd name="connsiteY10" fmla="*/ 103918 h 181857"/>
              <a:gd name="connsiteX11" fmla="*/ 95485 w 191020"/>
              <a:gd name="connsiteY11" fmla="*/ 172815 h 181857"/>
              <a:gd name="connsiteX12" fmla="*/ 81845 w 191020"/>
              <a:gd name="connsiteY12" fmla="*/ 153098 h 181857"/>
              <a:gd name="connsiteX13" fmla="*/ 95485 w 191020"/>
              <a:gd name="connsiteY13" fmla="*/ 113671 h 181857"/>
              <a:gd name="connsiteX14" fmla="*/ 109125 w 191020"/>
              <a:gd name="connsiteY14" fmla="*/ 153098 h 181857"/>
              <a:gd name="connsiteX15" fmla="*/ 95485 w 191020"/>
              <a:gd name="connsiteY15" fmla="*/ 172815 h 181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1020" h="181857">
                <a:moveTo>
                  <a:pt x="95529" y="77940"/>
                </a:moveTo>
                <a:cubicBezTo>
                  <a:pt x="118720" y="77940"/>
                  <a:pt x="136468" y="61036"/>
                  <a:pt x="136468" y="38970"/>
                </a:cubicBezTo>
                <a:cubicBezTo>
                  <a:pt x="136468" y="16859"/>
                  <a:pt x="118720" y="0"/>
                  <a:pt x="95529" y="0"/>
                </a:cubicBezTo>
                <a:cubicBezTo>
                  <a:pt x="72320" y="0"/>
                  <a:pt x="54597" y="16859"/>
                  <a:pt x="54597" y="38970"/>
                </a:cubicBezTo>
                <a:cubicBezTo>
                  <a:pt x="54597" y="61036"/>
                  <a:pt x="72301" y="77940"/>
                  <a:pt x="95529" y="77940"/>
                </a:cubicBezTo>
                <a:close/>
                <a:moveTo>
                  <a:pt x="95529" y="103918"/>
                </a:moveTo>
                <a:cubicBezTo>
                  <a:pt x="64122" y="103918"/>
                  <a:pt x="0" y="119494"/>
                  <a:pt x="0" y="149377"/>
                </a:cubicBezTo>
                <a:lnTo>
                  <a:pt x="0" y="181858"/>
                </a:lnTo>
                <a:lnTo>
                  <a:pt x="191021" y="181858"/>
                </a:lnTo>
                <a:lnTo>
                  <a:pt x="191021" y="149377"/>
                </a:lnTo>
                <a:cubicBezTo>
                  <a:pt x="191021" y="119494"/>
                  <a:pt x="126898" y="103918"/>
                  <a:pt x="95529" y="103918"/>
                </a:cubicBezTo>
                <a:close/>
                <a:moveTo>
                  <a:pt x="95485" y="172815"/>
                </a:moveTo>
                <a:lnTo>
                  <a:pt x="81845" y="153098"/>
                </a:lnTo>
                <a:lnTo>
                  <a:pt x="95485" y="113671"/>
                </a:lnTo>
                <a:lnTo>
                  <a:pt x="109125" y="153098"/>
                </a:lnTo>
                <a:lnTo>
                  <a:pt x="95485" y="172815"/>
                </a:lnTo>
                <a:close/>
              </a:path>
            </a:pathLst>
          </a:custGeom>
          <a:solidFill>
            <a:srgbClr val="00D4C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1E8FC4E4-6CD9-B5EA-EDB4-A36876341E75}"/>
              </a:ext>
            </a:extLst>
          </p:cNvPr>
          <p:cNvSpPr/>
          <p:nvPr/>
        </p:nvSpPr>
        <p:spPr>
          <a:xfrm>
            <a:off x="3429000" y="5149360"/>
            <a:ext cx="203282" cy="178497"/>
          </a:xfrm>
          <a:custGeom>
            <a:avLst/>
            <a:gdLst>
              <a:gd name="connsiteX0" fmla="*/ 77502 w 203282"/>
              <a:gd name="connsiteY0" fmla="*/ 112395 h 178497"/>
              <a:gd name="connsiteX1" fmla="*/ 63526 w 203282"/>
              <a:gd name="connsiteY1" fmla="*/ 108776 h 178497"/>
              <a:gd name="connsiteX2" fmla="*/ 48279 w 203282"/>
              <a:gd name="connsiteY2" fmla="*/ 74937 h 178497"/>
              <a:gd name="connsiteX3" fmla="*/ 53359 w 203282"/>
              <a:gd name="connsiteY3" fmla="*/ 67678 h 178497"/>
              <a:gd name="connsiteX4" fmla="*/ 69876 w 203282"/>
              <a:gd name="connsiteY4" fmla="*/ 78556 h 178497"/>
              <a:gd name="connsiteX5" fmla="*/ 85122 w 203282"/>
              <a:gd name="connsiteY5" fmla="*/ 79763 h 178497"/>
              <a:gd name="connsiteX6" fmla="*/ 184804 w 203282"/>
              <a:gd name="connsiteY6" fmla="*/ 36005 h 178497"/>
              <a:gd name="connsiteX7" fmla="*/ 101645 w 203282"/>
              <a:gd name="connsiteY7" fmla="*/ 0 h 178497"/>
              <a:gd name="connsiteX8" fmla="*/ 0 w 203282"/>
              <a:gd name="connsiteY8" fmla="*/ 84608 h 178497"/>
              <a:gd name="connsiteX9" fmla="*/ 38532 w 203282"/>
              <a:gd name="connsiteY9" fmla="*/ 150902 h 178497"/>
              <a:gd name="connsiteX10" fmla="*/ 34309 w 203282"/>
              <a:gd name="connsiteY10" fmla="*/ 174047 h 178497"/>
              <a:gd name="connsiteX11" fmla="*/ 39389 w 203282"/>
              <a:gd name="connsiteY11" fmla="*/ 177667 h 178497"/>
              <a:gd name="connsiteX12" fmla="*/ 64078 w 203282"/>
              <a:gd name="connsiteY12" fmla="*/ 163221 h 178497"/>
              <a:gd name="connsiteX13" fmla="*/ 101645 w 203282"/>
              <a:gd name="connsiteY13" fmla="*/ 169209 h 178497"/>
              <a:gd name="connsiteX14" fmla="*/ 203283 w 203282"/>
              <a:gd name="connsiteY14" fmla="*/ 84608 h 178497"/>
              <a:gd name="connsiteX15" fmla="*/ 192653 w 203282"/>
              <a:gd name="connsiteY15" fmla="*/ 46946 h 178497"/>
              <a:gd name="connsiteX16" fmla="*/ 77502 w 203282"/>
              <a:gd name="connsiteY16" fmla="*/ 112395 h 178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3282" h="178497">
                <a:moveTo>
                  <a:pt x="77502" y="112395"/>
                </a:moveTo>
                <a:cubicBezTo>
                  <a:pt x="65329" y="118847"/>
                  <a:pt x="63526" y="108776"/>
                  <a:pt x="63526" y="108776"/>
                </a:cubicBezTo>
                <a:lnTo>
                  <a:pt x="48279" y="74937"/>
                </a:lnTo>
                <a:cubicBezTo>
                  <a:pt x="42412" y="58852"/>
                  <a:pt x="53359" y="67678"/>
                  <a:pt x="53359" y="67678"/>
                </a:cubicBezTo>
                <a:cubicBezTo>
                  <a:pt x="53359" y="67678"/>
                  <a:pt x="62744" y="74435"/>
                  <a:pt x="69876" y="78556"/>
                </a:cubicBezTo>
                <a:cubicBezTo>
                  <a:pt x="76994" y="82677"/>
                  <a:pt x="85122" y="79763"/>
                  <a:pt x="85122" y="79763"/>
                </a:cubicBezTo>
                <a:lnTo>
                  <a:pt x="184804" y="36005"/>
                </a:lnTo>
                <a:cubicBezTo>
                  <a:pt x="166414" y="14231"/>
                  <a:pt x="136042" y="0"/>
                  <a:pt x="101645" y="0"/>
                </a:cubicBezTo>
                <a:cubicBezTo>
                  <a:pt x="45504" y="0"/>
                  <a:pt x="0" y="37878"/>
                  <a:pt x="0" y="84608"/>
                </a:cubicBezTo>
                <a:cubicBezTo>
                  <a:pt x="0" y="111481"/>
                  <a:pt x="15062" y="135401"/>
                  <a:pt x="38532" y="150902"/>
                </a:cubicBezTo>
                <a:lnTo>
                  <a:pt x="34309" y="174047"/>
                </a:lnTo>
                <a:cubicBezTo>
                  <a:pt x="34309" y="174047"/>
                  <a:pt x="32239" y="180804"/>
                  <a:pt x="39389" y="177667"/>
                </a:cubicBezTo>
                <a:cubicBezTo>
                  <a:pt x="44259" y="175527"/>
                  <a:pt x="56686" y="167875"/>
                  <a:pt x="64078" y="163221"/>
                </a:cubicBezTo>
                <a:cubicBezTo>
                  <a:pt x="75705" y="167068"/>
                  <a:pt x="88367" y="169209"/>
                  <a:pt x="101645" y="169209"/>
                </a:cubicBezTo>
                <a:cubicBezTo>
                  <a:pt x="157772" y="169209"/>
                  <a:pt x="203283" y="131337"/>
                  <a:pt x="203283" y="84608"/>
                </a:cubicBezTo>
                <a:cubicBezTo>
                  <a:pt x="203283" y="71069"/>
                  <a:pt x="199447" y="58287"/>
                  <a:pt x="192653" y="46946"/>
                </a:cubicBezTo>
                <a:cubicBezTo>
                  <a:pt x="160896" y="65119"/>
                  <a:pt x="87014" y="107360"/>
                  <a:pt x="77502" y="112395"/>
                </a:cubicBezTo>
                <a:close/>
              </a:path>
            </a:pathLst>
          </a:custGeom>
          <a:solidFill>
            <a:srgbClr val="00D4C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D9506ACF-24D3-CC7F-F72D-D2D0BFF0F8B8}"/>
              </a:ext>
            </a:extLst>
          </p:cNvPr>
          <p:cNvSpPr/>
          <p:nvPr/>
        </p:nvSpPr>
        <p:spPr>
          <a:xfrm>
            <a:off x="876300" y="3689350"/>
            <a:ext cx="254000" cy="333375"/>
          </a:xfrm>
          <a:custGeom>
            <a:avLst/>
            <a:gdLst>
              <a:gd name="connsiteX0" fmla="*/ 111125 w 254000"/>
              <a:gd name="connsiteY0" fmla="*/ 207359 h 333375"/>
              <a:gd name="connsiteX1" fmla="*/ 111125 w 254000"/>
              <a:gd name="connsiteY1" fmla="*/ 301625 h 333375"/>
              <a:gd name="connsiteX2" fmla="*/ 142875 w 254000"/>
              <a:gd name="connsiteY2" fmla="*/ 301625 h 333375"/>
              <a:gd name="connsiteX3" fmla="*/ 142875 w 254000"/>
              <a:gd name="connsiteY3" fmla="*/ 207359 h 333375"/>
              <a:gd name="connsiteX4" fmla="*/ 254000 w 254000"/>
              <a:gd name="connsiteY4" fmla="*/ 333375 h 333375"/>
              <a:gd name="connsiteX5" fmla="*/ 0 w 254000"/>
              <a:gd name="connsiteY5" fmla="*/ 333375 h 333375"/>
              <a:gd name="connsiteX6" fmla="*/ 31750 w 254000"/>
              <a:gd name="connsiteY6" fmla="*/ 249371 h 333375"/>
              <a:gd name="connsiteX7" fmla="*/ 111125 w 254000"/>
              <a:gd name="connsiteY7" fmla="*/ 207359 h 333375"/>
              <a:gd name="connsiteX8" fmla="*/ 127000 w 254000"/>
              <a:gd name="connsiteY8" fmla="*/ 190500 h 333375"/>
              <a:gd name="connsiteX9" fmla="*/ 31750 w 254000"/>
              <a:gd name="connsiteY9" fmla="*/ 95250 h 333375"/>
              <a:gd name="connsiteX10" fmla="*/ 127000 w 254000"/>
              <a:gd name="connsiteY10" fmla="*/ 0 h 333375"/>
              <a:gd name="connsiteX11" fmla="*/ 222250 w 254000"/>
              <a:gd name="connsiteY11" fmla="*/ 95250 h 333375"/>
              <a:gd name="connsiteX12" fmla="*/ 127000 w 254000"/>
              <a:gd name="connsiteY12" fmla="*/ 19050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4000" h="333375">
                <a:moveTo>
                  <a:pt x="111125" y="207359"/>
                </a:moveTo>
                <a:lnTo>
                  <a:pt x="111125" y="301625"/>
                </a:lnTo>
                <a:lnTo>
                  <a:pt x="142875" y="301625"/>
                </a:lnTo>
                <a:lnTo>
                  <a:pt x="142875" y="207359"/>
                </a:lnTo>
                <a:cubicBezTo>
                  <a:pt x="205518" y="215170"/>
                  <a:pt x="254000" y="268605"/>
                  <a:pt x="254000" y="333375"/>
                </a:cubicBezTo>
                <a:lnTo>
                  <a:pt x="0" y="333375"/>
                </a:lnTo>
                <a:cubicBezTo>
                  <a:pt x="0" y="302438"/>
                  <a:pt x="11290" y="272567"/>
                  <a:pt x="31750" y="249371"/>
                </a:cubicBezTo>
                <a:cubicBezTo>
                  <a:pt x="52210" y="226168"/>
                  <a:pt x="80436" y="211226"/>
                  <a:pt x="111125" y="207359"/>
                </a:cubicBezTo>
                <a:close/>
                <a:moveTo>
                  <a:pt x="127000" y="190500"/>
                </a:moveTo>
                <a:cubicBezTo>
                  <a:pt x="74371" y="190500"/>
                  <a:pt x="31750" y="147879"/>
                  <a:pt x="31750" y="95250"/>
                </a:cubicBezTo>
                <a:cubicBezTo>
                  <a:pt x="31750" y="42621"/>
                  <a:pt x="74371" y="0"/>
                  <a:pt x="127000" y="0"/>
                </a:cubicBezTo>
                <a:cubicBezTo>
                  <a:pt x="179629" y="0"/>
                  <a:pt x="222250" y="42621"/>
                  <a:pt x="222250" y="95250"/>
                </a:cubicBezTo>
                <a:cubicBezTo>
                  <a:pt x="222250" y="147879"/>
                  <a:pt x="179629" y="190500"/>
                  <a:pt x="127000" y="19050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39000"/>
                </a:schemeClr>
              </a:gs>
            </a:gsLst>
            <a:lin ang="5400000" scaled="0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78C65C65-4EFB-0BB8-20E0-BA1FC665D8A3}"/>
              </a:ext>
            </a:extLst>
          </p:cNvPr>
          <p:cNvSpPr/>
          <p:nvPr/>
        </p:nvSpPr>
        <p:spPr>
          <a:xfrm>
            <a:off x="1911350" y="3743356"/>
            <a:ext cx="342900" cy="279362"/>
          </a:xfrm>
          <a:custGeom>
            <a:avLst/>
            <a:gdLst>
              <a:gd name="connsiteX0" fmla="*/ 232099 w 342900"/>
              <a:gd name="connsiteY0" fmla="*/ 84506 h 279362"/>
              <a:gd name="connsiteX1" fmla="*/ 243821 w 342900"/>
              <a:gd name="connsiteY1" fmla="*/ 85236 h 279362"/>
              <a:gd name="connsiteX2" fmla="*/ 121368 w 342900"/>
              <a:gd name="connsiteY2" fmla="*/ 0 h 279362"/>
              <a:gd name="connsiteX3" fmla="*/ 0 w 342900"/>
              <a:gd name="connsiteY3" fmla="*/ 103213 h 279362"/>
              <a:gd name="connsiteX4" fmla="*/ 48565 w 342900"/>
              <a:gd name="connsiteY4" fmla="*/ 185166 h 279362"/>
              <a:gd name="connsiteX5" fmla="*/ 36436 w 342900"/>
              <a:gd name="connsiteY5" fmla="*/ 221666 h 279362"/>
              <a:gd name="connsiteX6" fmla="*/ 78867 w 342900"/>
              <a:gd name="connsiteY6" fmla="*/ 200406 h 279362"/>
              <a:gd name="connsiteX7" fmla="*/ 121368 w 342900"/>
              <a:gd name="connsiteY7" fmla="*/ 206470 h 279362"/>
              <a:gd name="connsiteX8" fmla="*/ 132683 w 342900"/>
              <a:gd name="connsiteY8" fmla="*/ 206019 h 279362"/>
              <a:gd name="connsiteX9" fmla="*/ 128930 w 342900"/>
              <a:gd name="connsiteY9" fmla="*/ 180562 h 279362"/>
              <a:gd name="connsiteX10" fmla="*/ 232099 w 342900"/>
              <a:gd name="connsiteY10" fmla="*/ 84506 h 279362"/>
              <a:gd name="connsiteX11" fmla="*/ 166865 w 342900"/>
              <a:gd name="connsiteY11" fmla="*/ 51607 h 279362"/>
              <a:gd name="connsiteX12" fmla="*/ 182061 w 342900"/>
              <a:gd name="connsiteY12" fmla="*/ 66764 h 279362"/>
              <a:gd name="connsiteX13" fmla="*/ 166865 w 342900"/>
              <a:gd name="connsiteY13" fmla="*/ 81934 h 279362"/>
              <a:gd name="connsiteX14" fmla="*/ 148666 w 342900"/>
              <a:gd name="connsiteY14" fmla="*/ 66764 h 279362"/>
              <a:gd name="connsiteX15" fmla="*/ 166865 w 342900"/>
              <a:gd name="connsiteY15" fmla="*/ 51607 h 279362"/>
              <a:gd name="connsiteX16" fmla="*/ 81934 w 342900"/>
              <a:gd name="connsiteY16" fmla="*/ 81934 h 279362"/>
              <a:gd name="connsiteX17" fmla="*/ 63652 w 342900"/>
              <a:gd name="connsiteY17" fmla="*/ 66764 h 279362"/>
              <a:gd name="connsiteX18" fmla="*/ 81934 w 342900"/>
              <a:gd name="connsiteY18" fmla="*/ 51607 h 279362"/>
              <a:gd name="connsiteX19" fmla="*/ 97085 w 342900"/>
              <a:gd name="connsiteY19" fmla="*/ 66764 h 279362"/>
              <a:gd name="connsiteX20" fmla="*/ 81934 w 342900"/>
              <a:gd name="connsiteY20" fmla="*/ 81934 h 279362"/>
              <a:gd name="connsiteX21" fmla="*/ 342900 w 342900"/>
              <a:gd name="connsiteY21" fmla="*/ 179102 h 279362"/>
              <a:gd name="connsiteX22" fmla="*/ 239795 w 342900"/>
              <a:gd name="connsiteY22" fmla="*/ 91040 h 279362"/>
              <a:gd name="connsiteX23" fmla="*/ 136582 w 342900"/>
              <a:gd name="connsiteY23" fmla="*/ 179102 h 279362"/>
              <a:gd name="connsiteX24" fmla="*/ 239795 w 342900"/>
              <a:gd name="connsiteY24" fmla="*/ 267164 h 279362"/>
              <a:gd name="connsiteX25" fmla="*/ 276206 w 342900"/>
              <a:gd name="connsiteY25" fmla="*/ 261099 h 279362"/>
              <a:gd name="connsiteX26" fmla="*/ 309486 w 342900"/>
              <a:gd name="connsiteY26" fmla="*/ 279362 h 279362"/>
              <a:gd name="connsiteX27" fmla="*/ 300361 w 342900"/>
              <a:gd name="connsiteY27" fmla="*/ 249015 h 279362"/>
              <a:gd name="connsiteX28" fmla="*/ 342900 w 342900"/>
              <a:gd name="connsiteY28" fmla="*/ 179102 h 279362"/>
              <a:gd name="connsiteX29" fmla="*/ 206318 w 342900"/>
              <a:gd name="connsiteY29" fmla="*/ 163906 h 279362"/>
              <a:gd name="connsiteX30" fmla="*/ 194189 w 342900"/>
              <a:gd name="connsiteY30" fmla="*/ 151778 h 279362"/>
              <a:gd name="connsiteX31" fmla="*/ 206318 w 342900"/>
              <a:gd name="connsiteY31" fmla="*/ 139649 h 279362"/>
              <a:gd name="connsiteX32" fmla="*/ 221513 w 342900"/>
              <a:gd name="connsiteY32" fmla="*/ 151778 h 279362"/>
              <a:gd name="connsiteX33" fmla="*/ 206318 w 342900"/>
              <a:gd name="connsiteY33" fmla="*/ 163906 h 279362"/>
              <a:gd name="connsiteX34" fmla="*/ 273075 w 342900"/>
              <a:gd name="connsiteY34" fmla="*/ 163906 h 279362"/>
              <a:gd name="connsiteX35" fmla="*/ 261010 w 342900"/>
              <a:gd name="connsiteY35" fmla="*/ 151778 h 279362"/>
              <a:gd name="connsiteX36" fmla="*/ 273075 w 342900"/>
              <a:gd name="connsiteY36" fmla="*/ 139649 h 279362"/>
              <a:gd name="connsiteX37" fmla="*/ 288271 w 342900"/>
              <a:gd name="connsiteY37" fmla="*/ 151778 h 279362"/>
              <a:gd name="connsiteX38" fmla="*/ 273075 w 342900"/>
              <a:gd name="connsiteY38" fmla="*/ 163906 h 279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42900" h="279362">
                <a:moveTo>
                  <a:pt x="232099" y="84506"/>
                </a:moveTo>
                <a:cubicBezTo>
                  <a:pt x="236042" y="84506"/>
                  <a:pt x="239922" y="84804"/>
                  <a:pt x="243821" y="85236"/>
                </a:cubicBezTo>
                <a:cubicBezTo>
                  <a:pt x="233324" y="36328"/>
                  <a:pt x="181051" y="0"/>
                  <a:pt x="121368" y="0"/>
                </a:cubicBezTo>
                <a:cubicBezTo>
                  <a:pt x="54648" y="0"/>
                  <a:pt x="0" y="45460"/>
                  <a:pt x="0" y="103213"/>
                </a:cubicBezTo>
                <a:cubicBezTo>
                  <a:pt x="0" y="136544"/>
                  <a:pt x="18174" y="163906"/>
                  <a:pt x="48565" y="185166"/>
                </a:cubicBezTo>
                <a:lnTo>
                  <a:pt x="36436" y="221666"/>
                </a:lnTo>
                <a:lnTo>
                  <a:pt x="78867" y="200406"/>
                </a:lnTo>
                <a:cubicBezTo>
                  <a:pt x="94043" y="203384"/>
                  <a:pt x="106210" y="206470"/>
                  <a:pt x="121368" y="206470"/>
                </a:cubicBezTo>
                <a:cubicBezTo>
                  <a:pt x="125178" y="206470"/>
                  <a:pt x="128949" y="206299"/>
                  <a:pt x="132683" y="206019"/>
                </a:cubicBezTo>
                <a:cubicBezTo>
                  <a:pt x="130321" y="197898"/>
                  <a:pt x="128930" y="189414"/>
                  <a:pt x="128930" y="180562"/>
                </a:cubicBezTo>
                <a:cubicBezTo>
                  <a:pt x="128949" y="127540"/>
                  <a:pt x="174473" y="84506"/>
                  <a:pt x="232099" y="84506"/>
                </a:cubicBezTo>
                <a:close/>
                <a:moveTo>
                  <a:pt x="166865" y="51607"/>
                </a:moveTo>
                <a:cubicBezTo>
                  <a:pt x="176035" y="51607"/>
                  <a:pt x="182061" y="57633"/>
                  <a:pt x="182061" y="66764"/>
                </a:cubicBezTo>
                <a:cubicBezTo>
                  <a:pt x="182061" y="75851"/>
                  <a:pt x="176035" y="81934"/>
                  <a:pt x="166865" y="81934"/>
                </a:cubicBezTo>
                <a:cubicBezTo>
                  <a:pt x="157798" y="81934"/>
                  <a:pt x="148666" y="75851"/>
                  <a:pt x="148666" y="66764"/>
                </a:cubicBezTo>
                <a:cubicBezTo>
                  <a:pt x="148666" y="57607"/>
                  <a:pt x="157778" y="51607"/>
                  <a:pt x="166865" y="51607"/>
                </a:cubicBezTo>
                <a:close/>
                <a:moveTo>
                  <a:pt x="81934" y="81934"/>
                </a:moveTo>
                <a:cubicBezTo>
                  <a:pt x="72822" y="81934"/>
                  <a:pt x="63652" y="75851"/>
                  <a:pt x="63652" y="66764"/>
                </a:cubicBezTo>
                <a:cubicBezTo>
                  <a:pt x="63652" y="57633"/>
                  <a:pt x="72822" y="51607"/>
                  <a:pt x="81934" y="51607"/>
                </a:cubicBezTo>
                <a:cubicBezTo>
                  <a:pt x="91040" y="51607"/>
                  <a:pt x="97085" y="57607"/>
                  <a:pt x="97085" y="66764"/>
                </a:cubicBezTo>
                <a:cubicBezTo>
                  <a:pt x="97085" y="75851"/>
                  <a:pt x="91040" y="81934"/>
                  <a:pt x="81934" y="81934"/>
                </a:cubicBezTo>
                <a:close/>
                <a:moveTo>
                  <a:pt x="342900" y="179102"/>
                </a:moveTo>
                <a:cubicBezTo>
                  <a:pt x="342900" y="130581"/>
                  <a:pt x="294335" y="91040"/>
                  <a:pt x="239795" y="91040"/>
                </a:cubicBezTo>
                <a:cubicBezTo>
                  <a:pt x="182035" y="91040"/>
                  <a:pt x="136582" y="130607"/>
                  <a:pt x="136582" y="179102"/>
                </a:cubicBezTo>
                <a:cubicBezTo>
                  <a:pt x="136582" y="227755"/>
                  <a:pt x="182061" y="267164"/>
                  <a:pt x="239795" y="267164"/>
                </a:cubicBezTo>
                <a:cubicBezTo>
                  <a:pt x="251879" y="267164"/>
                  <a:pt x="264078" y="264141"/>
                  <a:pt x="276206" y="261099"/>
                </a:cubicBezTo>
                <a:lnTo>
                  <a:pt x="309486" y="279362"/>
                </a:lnTo>
                <a:lnTo>
                  <a:pt x="300361" y="249015"/>
                </a:lnTo>
                <a:cubicBezTo>
                  <a:pt x="324726" y="230708"/>
                  <a:pt x="342900" y="206470"/>
                  <a:pt x="342900" y="179102"/>
                </a:cubicBezTo>
                <a:close/>
                <a:moveTo>
                  <a:pt x="206318" y="163906"/>
                </a:moveTo>
                <a:cubicBezTo>
                  <a:pt x="200298" y="163906"/>
                  <a:pt x="194189" y="157905"/>
                  <a:pt x="194189" y="151778"/>
                </a:cubicBezTo>
                <a:cubicBezTo>
                  <a:pt x="194189" y="145733"/>
                  <a:pt x="200298" y="139649"/>
                  <a:pt x="206318" y="139649"/>
                </a:cubicBezTo>
                <a:cubicBezTo>
                  <a:pt x="215532" y="139649"/>
                  <a:pt x="221513" y="145733"/>
                  <a:pt x="221513" y="151778"/>
                </a:cubicBezTo>
                <a:cubicBezTo>
                  <a:pt x="221513" y="157905"/>
                  <a:pt x="215532" y="163906"/>
                  <a:pt x="206318" y="163906"/>
                </a:cubicBezTo>
                <a:close/>
                <a:moveTo>
                  <a:pt x="273075" y="163906"/>
                </a:moveTo>
                <a:cubicBezTo>
                  <a:pt x="267100" y="163906"/>
                  <a:pt x="261010" y="157905"/>
                  <a:pt x="261010" y="151778"/>
                </a:cubicBezTo>
                <a:cubicBezTo>
                  <a:pt x="261010" y="145733"/>
                  <a:pt x="267075" y="139649"/>
                  <a:pt x="273075" y="139649"/>
                </a:cubicBezTo>
                <a:cubicBezTo>
                  <a:pt x="282207" y="139649"/>
                  <a:pt x="288271" y="145733"/>
                  <a:pt x="288271" y="151778"/>
                </a:cubicBezTo>
                <a:cubicBezTo>
                  <a:pt x="288271" y="157905"/>
                  <a:pt x="282207" y="163906"/>
                  <a:pt x="273075" y="163906"/>
                </a:cubicBezTo>
                <a:close/>
              </a:path>
            </a:pathLst>
          </a:custGeom>
          <a:solidFill>
            <a:srgbClr val="00B7BE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2055A900-0642-CEB6-0450-10235FCDBC39}"/>
              </a:ext>
            </a:extLst>
          </p:cNvPr>
          <p:cNvSpPr/>
          <p:nvPr/>
        </p:nvSpPr>
        <p:spPr>
          <a:xfrm>
            <a:off x="8356600" y="2438400"/>
            <a:ext cx="476250" cy="476250"/>
          </a:xfrm>
          <a:custGeom>
            <a:avLst/>
            <a:gdLst>
              <a:gd name="connsiteX0" fmla="*/ 476250 w 476250"/>
              <a:gd name="connsiteY0" fmla="*/ 238125 h 476250"/>
              <a:gd name="connsiteX1" fmla="*/ 238125 w 476250"/>
              <a:gd name="connsiteY1" fmla="*/ 476250 h 476250"/>
              <a:gd name="connsiteX2" fmla="*/ 0 w 476250"/>
              <a:gd name="connsiteY2" fmla="*/ 238125 h 476250"/>
              <a:gd name="connsiteX3" fmla="*/ 238125 w 476250"/>
              <a:gd name="connsiteY3" fmla="*/ 0 h 476250"/>
              <a:gd name="connsiteX4" fmla="*/ 476250 w 476250"/>
              <a:gd name="connsiteY4" fmla="*/ 238125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0" h="476250">
                <a:moveTo>
                  <a:pt x="476250" y="238125"/>
                </a:moveTo>
                <a:cubicBezTo>
                  <a:pt x="476250" y="369638"/>
                  <a:pt x="369638" y="476250"/>
                  <a:pt x="238125" y="476250"/>
                </a:cubicBezTo>
                <a:cubicBezTo>
                  <a:pt x="106612" y="476250"/>
                  <a:pt x="0" y="369638"/>
                  <a:pt x="0" y="238125"/>
                </a:cubicBezTo>
                <a:cubicBezTo>
                  <a:pt x="0" y="106612"/>
                  <a:pt x="106612" y="0"/>
                  <a:pt x="238125" y="0"/>
                </a:cubicBezTo>
                <a:cubicBezTo>
                  <a:pt x="369638" y="0"/>
                  <a:pt x="476250" y="106612"/>
                  <a:pt x="476250" y="238125"/>
                </a:cubicBezTo>
                <a:close/>
              </a:path>
            </a:pathLst>
          </a:custGeom>
          <a:solidFill>
            <a:srgbClr val="F2F5F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D007660B-992E-5852-59B3-B8F83DD3D46A}"/>
              </a:ext>
            </a:extLst>
          </p:cNvPr>
          <p:cNvSpPr/>
          <p:nvPr/>
        </p:nvSpPr>
        <p:spPr>
          <a:xfrm>
            <a:off x="9785350" y="2432050"/>
            <a:ext cx="476250" cy="476250"/>
          </a:xfrm>
          <a:custGeom>
            <a:avLst/>
            <a:gdLst>
              <a:gd name="connsiteX0" fmla="*/ 476250 w 476250"/>
              <a:gd name="connsiteY0" fmla="*/ 238125 h 476250"/>
              <a:gd name="connsiteX1" fmla="*/ 238125 w 476250"/>
              <a:gd name="connsiteY1" fmla="*/ 476250 h 476250"/>
              <a:gd name="connsiteX2" fmla="*/ 0 w 476250"/>
              <a:gd name="connsiteY2" fmla="*/ 238125 h 476250"/>
              <a:gd name="connsiteX3" fmla="*/ 238125 w 476250"/>
              <a:gd name="connsiteY3" fmla="*/ 0 h 476250"/>
              <a:gd name="connsiteX4" fmla="*/ 476250 w 476250"/>
              <a:gd name="connsiteY4" fmla="*/ 238125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0" h="476250">
                <a:moveTo>
                  <a:pt x="476250" y="238125"/>
                </a:moveTo>
                <a:cubicBezTo>
                  <a:pt x="476250" y="369638"/>
                  <a:pt x="369638" y="476250"/>
                  <a:pt x="238125" y="476250"/>
                </a:cubicBezTo>
                <a:cubicBezTo>
                  <a:pt x="106612" y="476250"/>
                  <a:pt x="0" y="369638"/>
                  <a:pt x="0" y="238125"/>
                </a:cubicBezTo>
                <a:cubicBezTo>
                  <a:pt x="0" y="106612"/>
                  <a:pt x="106612" y="0"/>
                  <a:pt x="238125" y="0"/>
                </a:cubicBezTo>
                <a:cubicBezTo>
                  <a:pt x="369638" y="0"/>
                  <a:pt x="476250" y="106612"/>
                  <a:pt x="476250" y="238125"/>
                </a:cubicBezTo>
                <a:close/>
              </a:path>
            </a:pathLst>
          </a:custGeom>
          <a:solidFill>
            <a:srgbClr val="F2F5F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271954BF-C1B6-FC05-6A91-C79EADAA7CE8}"/>
              </a:ext>
            </a:extLst>
          </p:cNvPr>
          <p:cNvSpPr/>
          <p:nvPr/>
        </p:nvSpPr>
        <p:spPr>
          <a:xfrm>
            <a:off x="8502650" y="2586564"/>
            <a:ext cx="190500" cy="211670"/>
          </a:xfrm>
          <a:custGeom>
            <a:avLst/>
            <a:gdLst>
              <a:gd name="connsiteX0" fmla="*/ 190500 w 190500"/>
              <a:gd name="connsiteY0" fmla="*/ 0 h 211670"/>
              <a:gd name="connsiteX1" fmla="*/ 190500 w 190500"/>
              <a:gd name="connsiteY1" fmla="*/ 211671 h 211670"/>
              <a:gd name="connsiteX2" fmla="*/ 169355 w 190500"/>
              <a:gd name="connsiteY2" fmla="*/ 211671 h 211670"/>
              <a:gd name="connsiteX3" fmla="*/ 169355 w 190500"/>
              <a:gd name="connsiteY3" fmla="*/ 127000 h 211670"/>
              <a:gd name="connsiteX4" fmla="*/ 137605 w 190500"/>
              <a:gd name="connsiteY4" fmla="*/ 127000 h 211670"/>
              <a:gd name="connsiteX5" fmla="*/ 137605 w 190500"/>
              <a:gd name="connsiteY5" fmla="*/ 52921 h 211670"/>
              <a:gd name="connsiteX6" fmla="*/ 153098 w 190500"/>
              <a:gd name="connsiteY6" fmla="*/ 15500 h 211670"/>
              <a:gd name="connsiteX7" fmla="*/ 190500 w 190500"/>
              <a:gd name="connsiteY7" fmla="*/ 0 h 211670"/>
              <a:gd name="connsiteX8" fmla="*/ 63500 w 190500"/>
              <a:gd name="connsiteY8" fmla="*/ 125946 h 211670"/>
              <a:gd name="connsiteX9" fmla="*/ 63500 w 190500"/>
              <a:gd name="connsiteY9" fmla="*/ 211671 h 211670"/>
              <a:gd name="connsiteX10" fmla="*/ 42355 w 190500"/>
              <a:gd name="connsiteY10" fmla="*/ 211671 h 211670"/>
              <a:gd name="connsiteX11" fmla="*/ 42355 w 190500"/>
              <a:gd name="connsiteY11" fmla="*/ 125946 h 211670"/>
              <a:gd name="connsiteX12" fmla="*/ 11938 w 190500"/>
              <a:gd name="connsiteY12" fmla="*/ 107556 h 211670"/>
              <a:gd name="connsiteX13" fmla="*/ 0 w 190500"/>
              <a:gd name="connsiteY13" fmla="*/ 74085 h 211670"/>
              <a:gd name="connsiteX14" fmla="*/ 0 w 190500"/>
              <a:gd name="connsiteY14" fmla="*/ 10585 h 211670"/>
              <a:gd name="connsiteX15" fmla="*/ 21145 w 190500"/>
              <a:gd name="connsiteY15" fmla="*/ 10585 h 211670"/>
              <a:gd name="connsiteX16" fmla="*/ 21145 w 190500"/>
              <a:gd name="connsiteY16" fmla="*/ 84671 h 211670"/>
              <a:gd name="connsiteX17" fmla="*/ 42355 w 190500"/>
              <a:gd name="connsiteY17" fmla="*/ 84671 h 211670"/>
              <a:gd name="connsiteX18" fmla="*/ 42355 w 190500"/>
              <a:gd name="connsiteY18" fmla="*/ 10585 h 211670"/>
              <a:gd name="connsiteX19" fmla="*/ 63500 w 190500"/>
              <a:gd name="connsiteY19" fmla="*/ 10585 h 211670"/>
              <a:gd name="connsiteX20" fmla="*/ 63500 w 190500"/>
              <a:gd name="connsiteY20" fmla="*/ 84671 h 211670"/>
              <a:gd name="connsiteX21" fmla="*/ 84645 w 190500"/>
              <a:gd name="connsiteY21" fmla="*/ 84671 h 211670"/>
              <a:gd name="connsiteX22" fmla="*/ 84645 w 190500"/>
              <a:gd name="connsiteY22" fmla="*/ 10585 h 211670"/>
              <a:gd name="connsiteX23" fmla="*/ 105855 w 190500"/>
              <a:gd name="connsiteY23" fmla="*/ 10585 h 211670"/>
              <a:gd name="connsiteX24" fmla="*/ 105855 w 190500"/>
              <a:gd name="connsiteY24" fmla="*/ 74085 h 211670"/>
              <a:gd name="connsiteX25" fmla="*/ 93917 w 190500"/>
              <a:gd name="connsiteY25" fmla="*/ 107556 h 211670"/>
              <a:gd name="connsiteX26" fmla="*/ 63500 w 190500"/>
              <a:gd name="connsiteY26" fmla="*/ 125946 h 211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90500" h="211670">
                <a:moveTo>
                  <a:pt x="190500" y="0"/>
                </a:moveTo>
                <a:lnTo>
                  <a:pt x="190500" y="211671"/>
                </a:lnTo>
                <a:lnTo>
                  <a:pt x="169355" y="211671"/>
                </a:lnTo>
                <a:lnTo>
                  <a:pt x="169355" y="127000"/>
                </a:lnTo>
                <a:lnTo>
                  <a:pt x="137605" y="127000"/>
                </a:lnTo>
                <a:lnTo>
                  <a:pt x="137605" y="52921"/>
                </a:lnTo>
                <a:cubicBezTo>
                  <a:pt x="137605" y="38881"/>
                  <a:pt x="143129" y="25425"/>
                  <a:pt x="153098" y="15500"/>
                </a:cubicBezTo>
                <a:cubicBezTo>
                  <a:pt x="163005" y="5575"/>
                  <a:pt x="176467" y="0"/>
                  <a:pt x="190500" y="0"/>
                </a:cubicBezTo>
                <a:close/>
                <a:moveTo>
                  <a:pt x="63500" y="125946"/>
                </a:moveTo>
                <a:lnTo>
                  <a:pt x="63500" y="211671"/>
                </a:lnTo>
                <a:lnTo>
                  <a:pt x="42355" y="211671"/>
                </a:lnTo>
                <a:lnTo>
                  <a:pt x="42355" y="125946"/>
                </a:lnTo>
                <a:cubicBezTo>
                  <a:pt x="30353" y="123501"/>
                  <a:pt x="19621" y="117005"/>
                  <a:pt x="11938" y="107556"/>
                </a:cubicBezTo>
                <a:cubicBezTo>
                  <a:pt x="4191" y="98107"/>
                  <a:pt x="0" y="86284"/>
                  <a:pt x="0" y="74085"/>
                </a:cubicBezTo>
                <a:lnTo>
                  <a:pt x="0" y="10585"/>
                </a:lnTo>
                <a:lnTo>
                  <a:pt x="21145" y="10585"/>
                </a:lnTo>
                <a:lnTo>
                  <a:pt x="21145" y="84671"/>
                </a:lnTo>
                <a:lnTo>
                  <a:pt x="42355" y="84671"/>
                </a:lnTo>
                <a:lnTo>
                  <a:pt x="42355" y="10585"/>
                </a:lnTo>
                <a:lnTo>
                  <a:pt x="63500" y="10585"/>
                </a:lnTo>
                <a:lnTo>
                  <a:pt x="63500" y="84671"/>
                </a:lnTo>
                <a:lnTo>
                  <a:pt x="84645" y="84671"/>
                </a:lnTo>
                <a:lnTo>
                  <a:pt x="84645" y="10585"/>
                </a:lnTo>
                <a:lnTo>
                  <a:pt x="105855" y="10585"/>
                </a:lnTo>
                <a:lnTo>
                  <a:pt x="105855" y="74085"/>
                </a:lnTo>
                <a:cubicBezTo>
                  <a:pt x="105855" y="86284"/>
                  <a:pt x="101600" y="98107"/>
                  <a:pt x="93917" y="107556"/>
                </a:cubicBezTo>
                <a:cubicBezTo>
                  <a:pt x="86169" y="117005"/>
                  <a:pt x="75438" y="123501"/>
                  <a:pt x="63500" y="125946"/>
                </a:cubicBezTo>
                <a:close/>
              </a:path>
            </a:pathLst>
          </a:custGeom>
          <a:solidFill>
            <a:srgbClr val="C7D6E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CC708572-5CCE-7C01-0383-530B960F60A5}"/>
              </a:ext>
            </a:extLst>
          </p:cNvPr>
          <p:cNvSpPr/>
          <p:nvPr/>
        </p:nvSpPr>
        <p:spPr>
          <a:xfrm>
            <a:off x="9920795" y="2578100"/>
            <a:ext cx="211709" cy="211664"/>
          </a:xfrm>
          <a:custGeom>
            <a:avLst/>
            <a:gdLst>
              <a:gd name="connsiteX0" fmla="*/ 201105 w 211709"/>
              <a:gd name="connsiteY0" fmla="*/ 190500 h 211664"/>
              <a:gd name="connsiteX1" fmla="*/ 116460 w 211709"/>
              <a:gd name="connsiteY1" fmla="*/ 190500 h 211664"/>
              <a:gd name="connsiteX2" fmla="*/ 116460 w 211709"/>
              <a:gd name="connsiteY2" fmla="*/ 31750 h 211664"/>
              <a:gd name="connsiteX3" fmla="*/ 125730 w 211709"/>
              <a:gd name="connsiteY3" fmla="*/ 9296 h 211664"/>
              <a:gd name="connsiteX4" fmla="*/ 148210 w 211709"/>
              <a:gd name="connsiteY4" fmla="*/ 0 h 211664"/>
              <a:gd name="connsiteX5" fmla="*/ 201105 w 211709"/>
              <a:gd name="connsiteY5" fmla="*/ 0 h 211664"/>
              <a:gd name="connsiteX6" fmla="*/ 208598 w 211709"/>
              <a:gd name="connsiteY6" fmla="*/ 3099 h 211664"/>
              <a:gd name="connsiteX7" fmla="*/ 211710 w 211709"/>
              <a:gd name="connsiteY7" fmla="*/ 10585 h 211664"/>
              <a:gd name="connsiteX8" fmla="*/ 211710 w 211709"/>
              <a:gd name="connsiteY8" fmla="*/ 179915 h 211664"/>
              <a:gd name="connsiteX9" fmla="*/ 208598 w 211709"/>
              <a:gd name="connsiteY9" fmla="*/ 187401 h 211664"/>
              <a:gd name="connsiteX10" fmla="*/ 201105 w 211709"/>
              <a:gd name="connsiteY10" fmla="*/ 190500 h 211664"/>
              <a:gd name="connsiteX11" fmla="*/ 95250 w 211709"/>
              <a:gd name="connsiteY11" fmla="*/ 190500 h 211664"/>
              <a:gd name="connsiteX12" fmla="*/ 10605 w 211709"/>
              <a:gd name="connsiteY12" fmla="*/ 190500 h 211664"/>
              <a:gd name="connsiteX13" fmla="*/ 3111 w 211709"/>
              <a:gd name="connsiteY13" fmla="*/ 187401 h 211664"/>
              <a:gd name="connsiteX14" fmla="*/ 0 w 211709"/>
              <a:gd name="connsiteY14" fmla="*/ 179915 h 211664"/>
              <a:gd name="connsiteX15" fmla="*/ 0 w 211709"/>
              <a:gd name="connsiteY15" fmla="*/ 10585 h 211664"/>
              <a:gd name="connsiteX16" fmla="*/ 3111 w 211709"/>
              <a:gd name="connsiteY16" fmla="*/ 3099 h 211664"/>
              <a:gd name="connsiteX17" fmla="*/ 10605 w 211709"/>
              <a:gd name="connsiteY17" fmla="*/ 0 h 211664"/>
              <a:gd name="connsiteX18" fmla="*/ 63500 w 211709"/>
              <a:gd name="connsiteY18" fmla="*/ 0 h 211664"/>
              <a:gd name="connsiteX19" fmla="*/ 85979 w 211709"/>
              <a:gd name="connsiteY19" fmla="*/ 9296 h 211664"/>
              <a:gd name="connsiteX20" fmla="*/ 95250 w 211709"/>
              <a:gd name="connsiteY20" fmla="*/ 31750 h 211664"/>
              <a:gd name="connsiteX21" fmla="*/ 95250 w 211709"/>
              <a:gd name="connsiteY21" fmla="*/ 190500 h 211664"/>
              <a:gd name="connsiteX22" fmla="*/ 95250 w 211709"/>
              <a:gd name="connsiteY22" fmla="*/ 190500 h 211664"/>
              <a:gd name="connsiteX23" fmla="*/ 116460 w 211709"/>
              <a:gd name="connsiteY23" fmla="*/ 190500 h 211664"/>
              <a:gd name="connsiteX24" fmla="*/ 116460 w 211709"/>
              <a:gd name="connsiteY24" fmla="*/ 211665 h 211664"/>
              <a:gd name="connsiteX25" fmla="*/ 95250 w 211709"/>
              <a:gd name="connsiteY25" fmla="*/ 211665 h 211664"/>
              <a:gd name="connsiteX26" fmla="*/ 95250 w 211709"/>
              <a:gd name="connsiteY26" fmla="*/ 190500 h 21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11709" h="211664">
                <a:moveTo>
                  <a:pt x="201105" y="190500"/>
                </a:moveTo>
                <a:lnTo>
                  <a:pt x="116460" y="190500"/>
                </a:lnTo>
                <a:lnTo>
                  <a:pt x="116460" y="31750"/>
                </a:lnTo>
                <a:cubicBezTo>
                  <a:pt x="116460" y="23330"/>
                  <a:pt x="119761" y="15253"/>
                  <a:pt x="125730" y="9296"/>
                </a:cubicBezTo>
                <a:cubicBezTo>
                  <a:pt x="131699" y="3347"/>
                  <a:pt x="139764" y="0"/>
                  <a:pt x="148210" y="0"/>
                </a:cubicBezTo>
                <a:lnTo>
                  <a:pt x="201105" y="0"/>
                </a:lnTo>
                <a:cubicBezTo>
                  <a:pt x="203898" y="0"/>
                  <a:pt x="206629" y="1118"/>
                  <a:pt x="208598" y="3099"/>
                </a:cubicBezTo>
                <a:cubicBezTo>
                  <a:pt x="210566" y="5086"/>
                  <a:pt x="211710" y="7779"/>
                  <a:pt x="211710" y="10585"/>
                </a:cubicBezTo>
                <a:lnTo>
                  <a:pt x="211710" y="179915"/>
                </a:lnTo>
                <a:cubicBezTo>
                  <a:pt x="211710" y="182721"/>
                  <a:pt x="210566" y="185414"/>
                  <a:pt x="208598" y="187401"/>
                </a:cubicBezTo>
                <a:cubicBezTo>
                  <a:pt x="206629" y="189382"/>
                  <a:pt x="203898" y="190500"/>
                  <a:pt x="201105" y="190500"/>
                </a:cubicBezTo>
                <a:close/>
                <a:moveTo>
                  <a:pt x="95250" y="190500"/>
                </a:moveTo>
                <a:lnTo>
                  <a:pt x="10605" y="190500"/>
                </a:lnTo>
                <a:cubicBezTo>
                  <a:pt x="7811" y="190500"/>
                  <a:pt x="5080" y="189382"/>
                  <a:pt x="3111" y="187401"/>
                </a:cubicBezTo>
                <a:cubicBezTo>
                  <a:pt x="1143" y="185414"/>
                  <a:pt x="0" y="182721"/>
                  <a:pt x="0" y="179915"/>
                </a:cubicBezTo>
                <a:lnTo>
                  <a:pt x="0" y="10585"/>
                </a:lnTo>
                <a:cubicBezTo>
                  <a:pt x="0" y="7779"/>
                  <a:pt x="1143" y="5086"/>
                  <a:pt x="3111" y="3099"/>
                </a:cubicBezTo>
                <a:cubicBezTo>
                  <a:pt x="5080" y="1118"/>
                  <a:pt x="7811" y="0"/>
                  <a:pt x="10605" y="0"/>
                </a:cubicBezTo>
                <a:lnTo>
                  <a:pt x="63500" y="0"/>
                </a:lnTo>
                <a:cubicBezTo>
                  <a:pt x="71946" y="0"/>
                  <a:pt x="80011" y="3347"/>
                  <a:pt x="85979" y="9296"/>
                </a:cubicBezTo>
                <a:cubicBezTo>
                  <a:pt x="91949" y="15253"/>
                  <a:pt x="95250" y="23330"/>
                  <a:pt x="95250" y="31750"/>
                </a:cubicBezTo>
                <a:lnTo>
                  <a:pt x="95250" y="190500"/>
                </a:lnTo>
                <a:close/>
                <a:moveTo>
                  <a:pt x="95250" y="190500"/>
                </a:moveTo>
                <a:lnTo>
                  <a:pt x="116460" y="190500"/>
                </a:lnTo>
                <a:lnTo>
                  <a:pt x="116460" y="211665"/>
                </a:lnTo>
                <a:lnTo>
                  <a:pt x="95250" y="211665"/>
                </a:lnTo>
                <a:lnTo>
                  <a:pt x="95250" y="190500"/>
                </a:lnTo>
                <a:close/>
              </a:path>
            </a:pathLst>
          </a:custGeom>
          <a:solidFill>
            <a:srgbClr val="C3D3E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468DFB06-2347-B876-AC19-A4DEE4146C78}"/>
              </a:ext>
            </a:extLst>
          </p:cNvPr>
          <p:cNvSpPr/>
          <p:nvPr/>
        </p:nvSpPr>
        <p:spPr>
          <a:xfrm>
            <a:off x="8356600" y="3276600"/>
            <a:ext cx="476250" cy="476250"/>
          </a:xfrm>
          <a:custGeom>
            <a:avLst/>
            <a:gdLst>
              <a:gd name="connsiteX0" fmla="*/ 476250 w 476250"/>
              <a:gd name="connsiteY0" fmla="*/ 238125 h 476250"/>
              <a:gd name="connsiteX1" fmla="*/ 238125 w 476250"/>
              <a:gd name="connsiteY1" fmla="*/ 476250 h 476250"/>
              <a:gd name="connsiteX2" fmla="*/ 0 w 476250"/>
              <a:gd name="connsiteY2" fmla="*/ 238125 h 476250"/>
              <a:gd name="connsiteX3" fmla="*/ 238125 w 476250"/>
              <a:gd name="connsiteY3" fmla="*/ 0 h 476250"/>
              <a:gd name="connsiteX4" fmla="*/ 476250 w 476250"/>
              <a:gd name="connsiteY4" fmla="*/ 238125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0" h="476250">
                <a:moveTo>
                  <a:pt x="476250" y="238125"/>
                </a:moveTo>
                <a:cubicBezTo>
                  <a:pt x="476250" y="369638"/>
                  <a:pt x="369638" y="476250"/>
                  <a:pt x="238125" y="476250"/>
                </a:cubicBezTo>
                <a:cubicBezTo>
                  <a:pt x="106612" y="476250"/>
                  <a:pt x="0" y="369638"/>
                  <a:pt x="0" y="238125"/>
                </a:cubicBezTo>
                <a:cubicBezTo>
                  <a:pt x="0" y="106612"/>
                  <a:pt x="106612" y="0"/>
                  <a:pt x="238125" y="0"/>
                </a:cubicBezTo>
                <a:cubicBezTo>
                  <a:pt x="369638" y="0"/>
                  <a:pt x="476250" y="106612"/>
                  <a:pt x="476250" y="238125"/>
                </a:cubicBezTo>
                <a:close/>
              </a:path>
            </a:pathLst>
          </a:custGeom>
          <a:solidFill>
            <a:srgbClr val="F2F5F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60200B8C-EB00-69E2-2D79-5889FE72D4DB}"/>
              </a:ext>
            </a:extLst>
          </p:cNvPr>
          <p:cNvSpPr/>
          <p:nvPr/>
        </p:nvSpPr>
        <p:spPr>
          <a:xfrm>
            <a:off x="9785350" y="3276600"/>
            <a:ext cx="476250" cy="476250"/>
          </a:xfrm>
          <a:custGeom>
            <a:avLst/>
            <a:gdLst>
              <a:gd name="connsiteX0" fmla="*/ 476250 w 476250"/>
              <a:gd name="connsiteY0" fmla="*/ 238125 h 476250"/>
              <a:gd name="connsiteX1" fmla="*/ 238125 w 476250"/>
              <a:gd name="connsiteY1" fmla="*/ 476250 h 476250"/>
              <a:gd name="connsiteX2" fmla="*/ 0 w 476250"/>
              <a:gd name="connsiteY2" fmla="*/ 238125 h 476250"/>
              <a:gd name="connsiteX3" fmla="*/ 238125 w 476250"/>
              <a:gd name="connsiteY3" fmla="*/ 0 h 476250"/>
              <a:gd name="connsiteX4" fmla="*/ 476250 w 476250"/>
              <a:gd name="connsiteY4" fmla="*/ 238125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0" h="476250">
                <a:moveTo>
                  <a:pt x="476250" y="238125"/>
                </a:moveTo>
                <a:cubicBezTo>
                  <a:pt x="476250" y="369638"/>
                  <a:pt x="369638" y="476250"/>
                  <a:pt x="238125" y="476250"/>
                </a:cubicBezTo>
                <a:cubicBezTo>
                  <a:pt x="106612" y="476250"/>
                  <a:pt x="0" y="369638"/>
                  <a:pt x="0" y="238125"/>
                </a:cubicBezTo>
                <a:cubicBezTo>
                  <a:pt x="0" y="106612"/>
                  <a:pt x="106612" y="0"/>
                  <a:pt x="238125" y="0"/>
                </a:cubicBezTo>
                <a:cubicBezTo>
                  <a:pt x="369638" y="0"/>
                  <a:pt x="476250" y="106612"/>
                  <a:pt x="476250" y="238125"/>
                </a:cubicBezTo>
                <a:close/>
              </a:path>
            </a:pathLst>
          </a:custGeom>
          <a:solidFill>
            <a:srgbClr val="F2F5F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3750E7F0-86F8-65DA-9DE4-28FBF1A1B809}"/>
              </a:ext>
            </a:extLst>
          </p:cNvPr>
          <p:cNvSpPr/>
          <p:nvPr/>
        </p:nvSpPr>
        <p:spPr>
          <a:xfrm>
            <a:off x="8492045" y="3427285"/>
            <a:ext cx="211709" cy="185864"/>
          </a:xfrm>
          <a:custGeom>
            <a:avLst/>
            <a:gdLst>
              <a:gd name="connsiteX0" fmla="*/ 141478 w 211709"/>
              <a:gd name="connsiteY0" fmla="*/ 0 h 185864"/>
              <a:gd name="connsiteX1" fmla="*/ 175451 w 211709"/>
              <a:gd name="connsiteY1" fmla="*/ 58865 h 185864"/>
              <a:gd name="connsiteX2" fmla="*/ 211710 w 211709"/>
              <a:gd name="connsiteY2" fmla="*/ 58865 h 185864"/>
              <a:gd name="connsiteX3" fmla="*/ 211710 w 211709"/>
              <a:gd name="connsiteY3" fmla="*/ 80035 h 185864"/>
              <a:gd name="connsiteX4" fmla="*/ 199327 w 211709"/>
              <a:gd name="connsiteY4" fmla="*/ 80035 h 185864"/>
              <a:gd name="connsiteX5" fmla="*/ 191326 w 211709"/>
              <a:gd name="connsiteY5" fmla="*/ 176162 h 185864"/>
              <a:gd name="connsiteX6" fmla="*/ 187961 w 211709"/>
              <a:gd name="connsiteY6" fmla="*/ 183071 h 185864"/>
              <a:gd name="connsiteX7" fmla="*/ 180785 w 211709"/>
              <a:gd name="connsiteY7" fmla="*/ 185865 h 185864"/>
              <a:gd name="connsiteX8" fmla="*/ 30924 w 211709"/>
              <a:gd name="connsiteY8" fmla="*/ 185865 h 185864"/>
              <a:gd name="connsiteX9" fmla="*/ 23749 w 211709"/>
              <a:gd name="connsiteY9" fmla="*/ 183071 h 185864"/>
              <a:gd name="connsiteX10" fmla="*/ 20384 w 211709"/>
              <a:gd name="connsiteY10" fmla="*/ 176162 h 185864"/>
              <a:gd name="connsiteX11" fmla="*/ 12383 w 211709"/>
              <a:gd name="connsiteY11" fmla="*/ 80035 h 185864"/>
              <a:gd name="connsiteX12" fmla="*/ 0 w 211709"/>
              <a:gd name="connsiteY12" fmla="*/ 80035 h 185864"/>
              <a:gd name="connsiteX13" fmla="*/ 0 w 211709"/>
              <a:gd name="connsiteY13" fmla="*/ 58865 h 185864"/>
              <a:gd name="connsiteX14" fmla="*/ 36259 w 211709"/>
              <a:gd name="connsiteY14" fmla="*/ 58865 h 185864"/>
              <a:gd name="connsiteX15" fmla="*/ 70231 w 211709"/>
              <a:gd name="connsiteY15" fmla="*/ 0 h 185864"/>
              <a:gd name="connsiteX16" fmla="*/ 88583 w 211709"/>
              <a:gd name="connsiteY16" fmla="*/ 10585 h 185864"/>
              <a:gd name="connsiteX17" fmla="*/ 60706 w 211709"/>
              <a:gd name="connsiteY17" fmla="*/ 58865 h 185864"/>
              <a:gd name="connsiteX18" fmla="*/ 151003 w 211709"/>
              <a:gd name="connsiteY18" fmla="*/ 58865 h 185864"/>
              <a:gd name="connsiteX19" fmla="*/ 123127 w 211709"/>
              <a:gd name="connsiteY19" fmla="*/ 10585 h 185864"/>
              <a:gd name="connsiteX20" fmla="*/ 141478 w 211709"/>
              <a:gd name="connsiteY20" fmla="*/ 0 h 185864"/>
              <a:gd name="connsiteX21" fmla="*/ 116460 w 211709"/>
              <a:gd name="connsiteY21" fmla="*/ 101200 h 185864"/>
              <a:gd name="connsiteX22" fmla="*/ 95250 w 211709"/>
              <a:gd name="connsiteY22" fmla="*/ 101200 h 185864"/>
              <a:gd name="connsiteX23" fmla="*/ 95250 w 211709"/>
              <a:gd name="connsiteY23" fmla="*/ 143535 h 185864"/>
              <a:gd name="connsiteX24" fmla="*/ 116460 w 211709"/>
              <a:gd name="connsiteY24" fmla="*/ 143535 h 185864"/>
              <a:gd name="connsiteX25" fmla="*/ 116460 w 211709"/>
              <a:gd name="connsiteY25" fmla="*/ 101200 h 185864"/>
              <a:gd name="connsiteX26" fmla="*/ 74105 w 211709"/>
              <a:gd name="connsiteY26" fmla="*/ 101200 h 185864"/>
              <a:gd name="connsiteX27" fmla="*/ 52960 w 211709"/>
              <a:gd name="connsiteY27" fmla="*/ 101200 h 185864"/>
              <a:gd name="connsiteX28" fmla="*/ 52960 w 211709"/>
              <a:gd name="connsiteY28" fmla="*/ 143535 h 185864"/>
              <a:gd name="connsiteX29" fmla="*/ 74105 w 211709"/>
              <a:gd name="connsiteY29" fmla="*/ 143535 h 185864"/>
              <a:gd name="connsiteX30" fmla="*/ 74105 w 211709"/>
              <a:gd name="connsiteY30" fmla="*/ 101200 h 185864"/>
              <a:gd name="connsiteX31" fmla="*/ 158750 w 211709"/>
              <a:gd name="connsiteY31" fmla="*/ 101200 h 185864"/>
              <a:gd name="connsiteX32" fmla="*/ 137605 w 211709"/>
              <a:gd name="connsiteY32" fmla="*/ 101200 h 185864"/>
              <a:gd name="connsiteX33" fmla="*/ 137605 w 211709"/>
              <a:gd name="connsiteY33" fmla="*/ 143535 h 185864"/>
              <a:gd name="connsiteX34" fmla="*/ 158750 w 211709"/>
              <a:gd name="connsiteY34" fmla="*/ 143535 h 185864"/>
              <a:gd name="connsiteX35" fmla="*/ 158750 w 211709"/>
              <a:gd name="connsiteY35" fmla="*/ 101200 h 185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11709" h="185864">
                <a:moveTo>
                  <a:pt x="141478" y="0"/>
                </a:moveTo>
                <a:lnTo>
                  <a:pt x="175451" y="58865"/>
                </a:lnTo>
                <a:lnTo>
                  <a:pt x="211710" y="58865"/>
                </a:lnTo>
                <a:lnTo>
                  <a:pt x="211710" y="80035"/>
                </a:lnTo>
                <a:lnTo>
                  <a:pt x="199327" y="80035"/>
                </a:lnTo>
                <a:lnTo>
                  <a:pt x="191326" y="176162"/>
                </a:lnTo>
                <a:cubicBezTo>
                  <a:pt x="191136" y="178803"/>
                  <a:pt x="189929" y="181273"/>
                  <a:pt x="187961" y="183071"/>
                </a:cubicBezTo>
                <a:cubicBezTo>
                  <a:pt x="185992" y="184868"/>
                  <a:pt x="183452" y="185865"/>
                  <a:pt x="180785" y="185865"/>
                </a:cubicBezTo>
                <a:lnTo>
                  <a:pt x="30924" y="185865"/>
                </a:lnTo>
                <a:cubicBezTo>
                  <a:pt x="28258" y="185865"/>
                  <a:pt x="25718" y="184868"/>
                  <a:pt x="23749" y="183071"/>
                </a:cubicBezTo>
                <a:cubicBezTo>
                  <a:pt x="21781" y="181273"/>
                  <a:pt x="20574" y="178803"/>
                  <a:pt x="20384" y="176162"/>
                </a:cubicBezTo>
                <a:lnTo>
                  <a:pt x="12383" y="80035"/>
                </a:lnTo>
                <a:lnTo>
                  <a:pt x="0" y="80035"/>
                </a:lnTo>
                <a:lnTo>
                  <a:pt x="0" y="58865"/>
                </a:lnTo>
                <a:lnTo>
                  <a:pt x="36259" y="58865"/>
                </a:lnTo>
                <a:lnTo>
                  <a:pt x="70231" y="0"/>
                </a:lnTo>
                <a:lnTo>
                  <a:pt x="88583" y="10585"/>
                </a:lnTo>
                <a:lnTo>
                  <a:pt x="60706" y="58865"/>
                </a:lnTo>
                <a:lnTo>
                  <a:pt x="151003" y="58865"/>
                </a:lnTo>
                <a:lnTo>
                  <a:pt x="123127" y="10585"/>
                </a:lnTo>
                <a:lnTo>
                  <a:pt x="141478" y="0"/>
                </a:lnTo>
                <a:close/>
                <a:moveTo>
                  <a:pt x="116460" y="101200"/>
                </a:moveTo>
                <a:lnTo>
                  <a:pt x="95250" y="101200"/>
                </a:lnTo>
                <a:lnTo>
                  <a:pt x="95250" y="143535"/>
                </a:lnTo>
                <a:lnTo>
                  <a:pt x="116460" y="143535"/>
                </a:lnTo>
                <a:lnTo>
                  <a:pt x="116460" y="101200"/>
                </a:lnTo>
                <a:close/>
                <a:moveTo>
                  <a:pt x="74105" y="101200"/>
                </a:moveTo>
                <a:lnTo>
                  <a:pt x="52960" y="101200"/>
                </a:lnTo>
                <a:lnTo>
                  <a:pt x="52960" y="143535"/>
                </a:lnTo>
                <a:lnTo>
                  <a:pt x="74105" y="143535"/>
                </a:lnTo>
                <a:lnTo>
                  <a:pt x="74105" y="101200"/>
                </a:lnTo>
                <a:close/>
                <a:moveTo>
                  <a:pt x="158750" y="101200"/>
                </a:moveTo>
                <a:lnTo>
                  <a:pt x="137605" y="101200"/>
                </a:lnTo>
                <a:lnTo>
                  <a:pt x="137605" y="143535"/>
                </a:lnTo>
                <a:lnTo>
                  <a:pt x="158750" y="143535"/>
                </a:lnTo>
                <a:lnTo>
                  <a:pt x="158750" y="101200"/>
                </a:lnTo>
                <a:close/>
              </a:path>
            </a:pathLst>
          </a:custGeom>
          <a:solidFill>
            <a:srgbClr val="C3D3E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52978040-1BA7-7C60-2595-9A8E6D8F17BA}"/>
              </a:ext>
            </a:extLst>
          </p:cNvPr>
          <p:cNvSpPr/>
          <p:nvPr/>
        </p:nvSpPr>
        <p:spPr>
          <a:xfrm>
            <a:off x="9910254" y="3401485"/>
            <a:ext cx="232790" cy="211664"/>
          </a:xfrm>
          <a:custGeom>
            <a:avLst/>
            <a:gdLst>
              <a:gd name="connsiteX0" fmla="*/ 47625 w 232790"/>
              <a:gd name="connsiteY0" fmla="*/ 211665 h 211664"/>
              <a:gd name="connsiteX1" fmla="*/ 29401 w 232790"/>
              <a:gd name="connsiteY1" fmla="*/ 208039 h 211664"/>
              <a:gd name="connsiteX2" fmla="*/ 13906 w 232790"/>
              <a:gd name="connsiteY2" fmla="*/ 197714 h 211664"/>
              <a:gd name="connsiteX3" fmla="*/ 3619 w 232790"/>
              <a:gd name="connsiteY3" fmla="*/ 182264 h 211664"/>
              <a:gd name="connsiteX4" fmla="*/ 0 w 232790"/>
              <a:gd name="connsiteY4" fmla="*/ 164040 h 211664"/>
              <a:gd name="connsiteX5" fmla="*/ 3619 w 232790"/>
              <a:gd name="connsiteY5" fmla="*/ 145815 h 211664"/>
              <a:gd name="connsiteX6" fmla="*/ 13906 w 232790"/>
              <a:gd name="connsiteY6" fmla="*/ 130366 h 211664"/>
              <a:gd name="connsiteX7" fmla="*/ 29401 w 232790"/>
              <a:gd name="connsiteY7" fmla="*/ 120040 h 211664"/>
              <a:gd name="connsiteX8" fmla="*/ 47625 w 232790"/>
              <a:gd name="connsiteY8" fmla="*/ 116415 h 211664"/>
              <a:gd name="connsiteX9" fmla="*/ 81280 w 232790"/>
              <a:gd name="connsiteY9" fmla="*/ 130366 h 211664"/>
              <a:gd name="connsiteX10" fmla="*/ 95250 w 232790"/>
              <a:gd name="connsiteY10" fmla="*/ 164040 h 211664"/>
              <a:gd name="connsiteX11" fmla="*/ 81280 w 232790"/>
              <a:gd name="connsiteY11" fmla="*/ 197714 h 211664"/>
              <a:gd name="connsiteX12" fmla="*/ 47625 w 232790"/>
              <a:gd name="connsiteY12" fmla="*/ 211665 h 211664"/>
              <a:gd name="connsiteX13" fmla="*/ 47625 w 232790"/>
              <a:gd name="connsiteY13" fmla="*/ 190500 h 211664"/>
              <a:gd name="connsiteX14" fmla="*/ 66294 w 232790"/>
              <a:gd name="connsiteY14" fmla="*/ 182747 h 211664"/>
              <a:gd name="connsiteX15" fmla="*/ 74040 w 232790"/>
              <a:gd name="connsiteY15" fmla="*/ 164040 h 211664"/>
              <a:gd name="connsiteX16" fmla="*/ 66294 w 232790"/>
              <a:gd name="connsiteY16" fmla="*/ 145333 h 211664"/>
              <a:gd name="connsiteX17" fmla="*/ 47625 w 232790"/>
              <a:gd name="connsiteY17" fmla="*/ 137579 h 211664"/>
              <a:gd name="connsiteX18" fmla="*/ 28892 w 232790"/>
              <a:gd name="connsiteY18" fmla="*/ 145333 h 211664"/>
              <a:gd name="connsiteX19" fmla="*/ 21145 w 232790"/>
              <a:gd name="connsiteY19" fmla="*/ 164040 h 211664"/>
              <a:gd name="connsiteX20" fmla="*/ 28892 w 232790"/>
              <a:gd name="connsiteY20" fmla="*/ 182747 h 211664"/>
              <a:gd name="connsiteX21" fmla="*/ 47625 w 232790"/>
              <a:gd name="connsiteY21" fmla="*/ 190500 h 211664"/>
              <a:gd name="connsiteX22" fmla="*/ 185165 w 232790"/>
              <a:gd name="connsiteY22" fmla="*/ 211665 h 211664"/>
              <a:gd name="connsiteX23" fmla="*/ 166941 w 232790"/>
              <a:gd name="connsiteY23" fmla="*/ 208039 h 211664"/>
              <a:gd name="connsiteX24" fmla="*/ 151511 w 232790"/>
              <a:gd name="connsiteY24" fmla="*/ 197714 h 211664"/>
              <a:gd name="connsiteX25" fmla="*/ 141160 w 232790"/>
              <a:gd name="connsiteY25" fmla="*/ 182264 h 211664"/>
              <a:gd name="connsiteX26" fmla="*/ 137540 w 232790"/>
              <a:gd name="connsiteY26" fmla="*/ 164040 h 211664"/>
              <a:gd name="connsiteX27" fmla="*/ 141160 w 232790"/>
              <a:gd name="connsiteY27" fmla="*/ 145815 h 211664"/>
              <a:gd name="connsiteX28" fmla="*/ 151511 w 232790"/>
              <a:gd name="connsiteY28" fmla="*/ 130366 h 211664"/>
              <a:gd name="connsiteX29" fmla="*/ 166941 w 232790"/>
              <a:gd name="connsiteY29" fmla="*/ 120040 h 211664"/>
              <a:gd name="connsiteX30" fmla="*/ 185165 w 232790"/>
              <a:gd name="connsiteY30" fmla="*/ 116415 h 211664"/>
              <a:gd name="connsiteX31" fmla="*/ 218884 w 232790"/>
              <a:gd name="connsiteY31" fmla="*/ 130366 h 211664"/>
              <a:gd name="connsiteX32" fmla="*/ 232790 w 232790"/>
              <a:gd name="connsiteY32" fmla="*/ 164040 h 211664"/>
              <a:gd name="connsiteX33" fmla="*/ 218884 w 232790"/>
              <a:gd name="connsiteY33" fmla="*/ 197714 h 211664"/>
              <a:gd name="connsiteX34" fmla="*/ 185165 w 232790"/>
              <a:gd name="connsiteY34" fmla="*/ 211665 h 211664"/>
              <a:gd name="connsiteX35" fmla="*/ 185165 w 232790"/>
              <a:gd name="connsiteY35" fmla="*/ 190500 h 211664"/>
              <a:gd name="connsiteX36" fmla="*/ 203898 w 232790"/>
              <a:gd name="connsiteY36" fmla="*/ 182747 h 211664"/>
              <a:gd name="connsiteX37" fmla="*/ 211645 w 232790"/>
              <a:gd name="connsiteY37" fmla="*/ 164040 h 211664"/>
              <a:gd name="connsiteX38" fmla="*/ 203898 w 232790"/>
              <a:gd name="connsiteY38" fmla="*/ 145333 h 211664"/>
              <a:gd name="connsiteX39" fmla="*/ 185165 w 232790"/>
              <a:gd name="connsiteY39" fmla="*/ 137579 h 211664"/>
              <a:gd name="connsiteX40" fmla="*/ 166497 w 232790"/>
              <a:gd name="connsiteY40" fmla="*/ 145333 h 211664"/>
              <a:gd name="connsiteX41" fmla="*/ 158750 w 232790"/>
              <a:gd name="connsiteY41" fmla="*/ 164040 h 211664"/>
              <a:gd name="connsiteX42" fmla="*/ 166497 w 232790"/>
              <a:gd name="connsiteY42" fmla="*/ 182747 h 211664"/>
              <a:gd name="connsiteX43" fmla="*/ 185165 w 232790"/>
              <a:gd name="connsiteY43" fmla="*/ 190500 h 211664"/>
              <a:gd name="connsiteX44" fmla="*/ 106045 w 232790"/>
              <a:gd name="connsiteY44" fmla="*/ 98476 h 211664"/>
              <a:gd name="connsiteX45" fmla="*/ 127000 w 232790"/>
              <a:gd name="connsiteY45" fmla="*/ 116415 h 211664"/>
              <a:gd name="connsiteX46" fmla="*/ 127000 w 232790"/>
              <a:gd name="connsiteY46" fmla="*/ 179915 h 211664"/>
              <a:gd name="connsiteX47" fmla="*/ 105790 w 232790"/>
              <a:gd name="connsiteY47" fmla="*/ 179915 h 211664"/>
              <a:gd name="connsiteX48" fmla="*/ 105790 w 232790"/>
              <a:gd name="connsiteY48" fmla="*/ 127000 h 211664"/>
              <a:gd name="connsiteX49" fmla="*/ 77026 w 232790"/>
              <a:gd name="connsiteY49" fmla="*/ 103016 h 211664"/>
              <a:gd name="connsiteX50" fmla="*/ 70739 w 232790"/>
              <a:gd name="connsiteY50" fmla="*/ 96272 h 211664"/>
              <a:gd name="connsiteX51" fmla="*/ 67945 w 232790"/>
              <a:gd name="connsiteY51" fmla="*/ 87503 h 211664"/>
              <a:gd name="connsiteX52" fmla="*/ 69152 w 232790"/>
              <a:gd name="connsiteY52" fmla="*/ 78372 h 211664"/>
              <a:gd name="connsiteX53" fmla="*/ 74040 w 232790"/>
              <a:gd name="connsiteY53" fmla="*/ 70599 h 211664"/>
              <a:gd name="connsiteX54" fmla="*/ 104013 w 232790"/>
              <a:gd name="connsiteY54" fmla="*/ 40672 h 211664"/>
              <a:gd name="connsiteX55" fmla="*/ 110871 w 232790"/>
              <a:gd name="connsiteY55" fmla="*/ 36081 h 211664"/>
              <a:gd name="connsiteX56" fmla="*/ 118935 w 232790"/>
              <a:gd name="connsiteY56" fmla="*/ 34468 h 211664"/>
              <a:gd name="connsiteX57" fmla="*/ 127064 w 232790"/>
              <a:gd name="connsiteY57" fmla="*/ 36081 h 211664"/>
              <a:gd name="connsiteX58" fmla="*/ 133921 w 232790"/>
              <a:gd name="connsiteY58" fmla="*/ 40672 h 211664"/>
              <a:gd name="connsiteX59" fmla="*/ 148907 w 232790"/>
              <a:gd name="connsiteY59" fmla="*/ 55632 h 211664"/>
              <a:gd name="connsiteX60" fmla="*/ 190373 w 232790"/>
              <a:gd name="connsiteY60" fmla="*/ 76536 h 211664"/>
              <a:gd name="connsiteX61" fmla="*/ 190246 w 232790"/>
              <a:gd name="connsiteY61" fmla="*/ 97860 h 211664"/>
              <a:gd name="connsiteX62" fmla="*/ 133921 w 232790"/>
              <a:gd name="connsiteY62" fmla="*/ 70612 h 211664"/>
              <a:gd name="connsiteX63" fmla="*/ 106045 w 232790"/>
              <a:gd name="connsiteY63" fmla="*/ 98476 h 211664"/>
              <a:gd name="connsiteX64" fmla="*/ 158750 w 232790"/>
              <a:gd name="connsiteY64" fmla="*/ 42329 h 211664"/>
              <a:gd name="connsiteX65" fmla="*/ 143764 w 232790"/>
              <a:gd name="connsiteY65" fmla="*/ 36132 h 211664"/>
              <a:gd name="connsiteX66" fmla="*/ 137540 w 232790"/>
              <a:gd name="connsiteY66" fmla="*/ 21165 h 211664"/>
              <a:gd name="connsiteX67" fmla="*/ 143764 w 232790"/>
              <a:gd name="connsiteY67" fmla="*/ 6198 h 211664"/>
              <a:gd name="connsiteX68" fmla="*/ 158750 w 232790"/>
              <a:gd name="connsiteY68" fmla="*/ 0 h 211664"/>
              <a:gd name="connsiteX69" fmla="*/ 173672 w 232790"/>
              <a:gd name="connsiteY69" fmla="*/ 6198 h 211664"/>
              <a:gd name="connsiteX70" fmla="*/ 179895 w 232790"/>
              <a:gd name="connsiteY70" fmla="*/ 21165 h 211664"/>
              <a:gd name="connsiteX71" fmla="*/ 173672 w 232790"/>
              <a:gd name="connsiteY71" fmla="*/ 36132 h 211664"/>
              <a:gd name="connsiteX72" fmla="*/ 158750 w 232790"/>
              <a:gd name="connsiteY72" fmla="*/ 42329 h 21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232790" h="211664">
                <a:moveTo>
                  <a:pt x="47625" y="211665"/>
                </a:moveTo>
                <a:cubicBezTo>
                  <a:pt x="41339" y="211665"/>
                  <a:pt x="35178" y="210433"/>
                  <a:pt x="29401" y="208039"/>
                </a:cubicBezTo>
                <a:cubicBezTo>
                  <a:pt x="23622" y="205645"/>
                  <a:pt x="18352" y="202140"/>
                  <a:pt x="13906" y="197714"/>
                </a:cubicBezTo>
                <a:cubicBezTo>
                  <a:pt x="9525" y="193294"/>
                  <a:pt x="5969" y="188043"/>
                  <a:pt x="3619" y="182264"/>
                </a:cubicBezTo>
                <a:cubicBezTo>
                  <a:pt x="1206" y="176486"/>
                  <a:pt x="0" y="170294"/>
                  <a:pt x="0" y="164040"/>
                </a:cubicBezTo>
                <a:cubicBezTo>
                  <a:pt x="0" y="157785"/>
                  <a:pt x="1206" y="151593"/>
                  <a:pt x="3619" y="145815"/>
                </a:cubicBezTo>
                <a:cubicBezTo>
                  <a:pt x="5969" y="140036"/>
                  <a:pt x="9525" y="134785"/>
                  <a:pt x="13906" y="130366"/>
                </a:cubicBezTo>
                <a:cubicBezTo>
                  <a:pt x="18352" y="125940"/>
                  <a:pt x="23622" y="122434"/>
                  <a:pt x="29401" y="120040"/>
                </a:cubicBezTo>
                <a:cubicBezTo>
                  <a:pt x="35178" y="117646"/>
                  <a:pt x="41339" y="116415"/>
                  <a:pt x="47625" y="116415"/>
                </a:cubicBezTo>
                <a:cubicBezTo>
                  <a:pt x="60261" y="116415"/>
                  <a:pt x="72327" y="121431"/>
                  <a:pt x="81280" y="130366"/>
                </a:cubicBezTo>
                <a:cubicBezTo>
                  <a:pt x="90233" y="139294"/>
                  <a:pt x="95250" y="151409"/>
                  <a:pt x="95250" y="164040"/>
                </a:cubicBezTo>
                <a:cubicBezTo>
                  <a:pt x="95250" y="176670"/>
                  <a:pt x="90233" y="188785"/>
                  <a:pt x="81280" y="197714"/>
                </a:cubicBezTo>
                <a:cubicBezTo>
                  <a:pt x="72327" y="206648"/>
                  <a:pt x="60261" y="211665"/>
                  <a:pt x="47625" y="211665"/>
                </a:cubicBezTo>
                <a:close/>
                <a:moveTo>
                  <a:pt x="47625" y="190500"/>
                </a:moveTo>
                <a:cubicBezTo>
                  <a:pt x="54610" y="190500"/>
                  <a:pt x="61340" y="187713"/>
                  <a:pt x="66294" y="182747"/>
                </a:cubicBezTo>
                <a:cubicBezTo>
                  <a:pt x="71247" y="177787"/>
                  <a:pt x="74040" y="171056"/>
                  <a:pt x="74040" y="164040"/>
                </a:cubicBezTo>
                <a:cubicBezTo>
                  <a:pt x="74040" y="157023"/>
                  <a:pt x="71247" y="150292"/>
                  <a:pt x="66294" y="145333"/>
                </a:cubicBezTo>
                <a:cubicBezTo>
                  <a:pt x="61340" y="140367"/>
                  <a:pt x="54610" y="137579"/>
                  <a:pt x="47625" y="137579"/>
                </a:cubicBezTo>
                <a:cubicBezTo>
                  <a:pt x="40577" y="137579"/>
                  <a:pt x="33845" y="140367"/>
                  <a:pt x="28892" y="145333"/>
                </a:cubicBezTo>
                <a:cubicBezTo>
                  <a:pt x="23939" y="150292"/>
                  <a:pt x="21145" y="157023"/>
                  <a:pt x="21145" y="164040"/>
                </a:cubicBezTo>
                <a:cubicBezTo>
                  <a:pt x="21145" y="171056"/>
                  <a:pt x="23939" y="177787"/>
                  <a:pt x="28892" y="182747"/>
                </a:cubicBezTo>
                <a:cubicBezTo>
                  <a:pt x="33845" y="187713"/>
                  <a:pt x="40577" y="190500"/>
                  <a:pt x="47625" y="190500"/>
                </a:cubicBezTo>
                <a:close/>
                <a:moveTo>
                  <a:pt x="185165" y="211665"/>
                </a:moveTo>
                <a:cubicBezTo>
                  <a:pt x="178943" y="211665"/>
                  <a:pt x="172720" y="210433"/>
                  <a:pt x="166941" y="208039"/>
                </a:cubicBezTo>
                <a:cubicBezTo>
                  <a:pt x="161163" y="205645"/>
                  <a:pt x="155956" y="202140"/>
                  <a:pt x="151511" y="197714"/>
                </a:cubicBezTo>
                <a:cubicBezTo>
                  <a:pt x="147065" y="193294"/>
                  <a:pt x="143573" y="188043"/>
                  <a:pt x="141160" y="182264"/>
                </a:cubicBezTo>
                <a:cubicBezTo>
                  <a:pt x="138811" y="176486"/>
                  <a:pt x="137540" y="170294"/>
                  <a:pt x="137540" y="164040"/>
                </a:cubicBezTo>
                <a:cubicBezTo>
                  <a:pt x="137540" y="157785"/>
                  <a:pt x="138811" y="151593"/>
                  <a:pt x="141160" y="145815"/>
                </a:cubicBezTo>
                <a:cubicBezTo>
                  <a:pt x="143573" y="140036"/>
                  <a:pt x="147065" y="134785"/>
                  <a:pt x="151511" y="130366"/>
                </a:cubicBezTo>
                <a:cubicBezTo>
                  <a:pt x="155956" y="125940"/>
                  <a:pt x="161163" y="122434"/>
                  <a:pt x="166941" y="120040"/>
                </a:cubicBezTo>
                <a:cubicBezTo>
                  <a:pt x="172720" y="117646"/>
                  <a:pt x="178943" y="116415"/>
                  <a:pt x="185165" y="116415"/>
                </a:cubicBezTo>
                <a:cubicBezTo>
                  <a:pt x="197802" y="116415"/>
                  <a:pt x="209931" y="121431"/>
                  <a:pt x="218884" y="130366"/>
                </a:cubicBezTo>
                <a:cubicBezTo>
                  <a:pt x="227774" y="139294"/>
                  <a:pt x="232790" y="151409"/>
                  <a:pt x="232790" y="164040"/>
                </a:cubicBezTo>
                <a:cubicBezTo>
                  <a:pt x="232790" y="176670"/>
                  <a:pt x="227774" y="188785"/>
                  <a:pt x="218884" y="197714"/>
                </a:cubicBezTo>
                <a:cubicBezTo>
                  <a:pt x="209931" y="206648"/>
                  <a:pt x="197802" y="211665"/>
                  <a:pt x="185165" y="211665"/>
                </a:cubicBezTo>
                <a:close/>
                <a:moveTo>
                  <a:pt x="185165" y="190500"/>
                </a:moveTo>
                <a:cubicBezTo>
                  <a:pt x="192214" y="190500"/>
                  <a:pt x="198945" y="187713"/>
                  <a:pt x="203898" y="182747"/>
                </a:cubicBezTo>
                <a:cubicBezTo>
                  <a:pt x="208852" y="177787"/>
                  <a:pt x="211645" y="171056"/>
                  <a:pt x="211645" y="164040"/>
                </a:cubicBezTo>
                <a:cubicBezTo>
                  <a:pt x="211645" y="157023"/>
                  <a:pt x="208852" y="150292"/>
                  <a:pt x="203898" y="145333"/>
                </a:cubicBezTo>
                <a:cubicBezTo>
                  <a:pt x="198945" y="140367"/>
                  <a:pt x="192214" y="137579"/>
                  <a:pt x="185165" y="137579"/>
                </a:cubicBezTo>
                <a:cubicBezTo>
                  <a:pt x="178181" y="137579"/>
                  <a:pt x="171450" y="140367"/>
                  <a:pt x="166497" y="145333"/>
                </a:cubicBezTo>
                <a:cubicBezTo>
                  <a:pt x="161544" y="150292"/>
                  <a:pt x="158750" y="157023"/>
                  <a:pt x="158750" y="164040"/>
                </a:cubicBezTo>
                <a:cubicBezTo>
                  <a:pt x="158750" y="171056"/>
                  <a:pt x="161544" y="177787"/>
                  <a:pt x="166497" y="182747"/>
                </a:cubicBezTo>
                <a:cubicBezTo>
                  <a:pt x="171450" y="187713"/>
                  <a:pt x="178181" y="190500"/>
                  <a:pt x="185165" y="190500"/>
                </a:cubicBezTo>
                <a:close/>
                <a:moveTo>
                  <a:pt x="106045" y="98476"/>
                </a:moveTo>
                <a:lnTo>
                  <a:pt x="127000" y="116415"/>
                </a:lnTo>
                <a:lnTo>
                  <a:pt x="127000" y="179915"/>
                </a:lnTo>
                <a:lnTo>
                  <a:pt x="105790" y="179915"/>
                </a:lnTo>
                <a:lnTo>
                  <a:pt x="105790" y="127000"/>
                </a:lnTo>
                <a:lnTo>
                  <a:pt x="77026" y="103016"/>
                </a:lnTo>
                <a:cubicBezTo>
                  <a:pt x="74485" y="101257"/>
                  <a:pt x="72327" y="98952"/>
                  <a:pt x="70739" y="96272"/>
                </a:cubicBezTo>
                <a:cubicBezTo>
                  <a:pt x="69214" y="93593"/>
                  <a:pt x="68199" y="90602"/>
                  <a:pt x="67945" y="87503"/>
                </a:cubicBezTo>
                <a:cubicBezTo>
                  <a:pt x="67690" y="84411"/>
                  <a:pt x="68072" y="81293"/>
                  <a:pt x="69152" y="78372"/>
                </a:cubicBezTo>
                <a:cubicBezTo>
                  <a:pt x="70167" y="75451"/>
                  <a:pt x="71882" y="72796"/>
                  <a:pt x="74040" y="70599"/>
                </a:cubicBezTo>
                <a:lnTo>
                  <a:pt x="104013" y="40672"/>
                </a:lnTo>
                <a:cubicBezTo>
                  <a:pt x="105981" y="38703"/>
                  <a:pt x="108267" y="37141"/>
                  <a:pt x="110871" y="36081"/>
                </a:cubicBezTo>
                <a:cubicBezTo>
                  <a:pt x="113411" y="35014"/>
                  <a:pt x="116205" y="34468"/>
                  <a:pt x="118935" y="34468"/>
                </a:cubicBezTo>
                <a:cubicBezTo>
                  <a:pt x="121729" y="34468"/>
                  <a:pt x="124523" y="35014"/>
                  <a:pt x="127064" y="36081"/>
                </a:cubicBezTo>
                <a:cubicBezTo>
                  <a:pt x="129603" y="37141"/>
                  <a:pt x="131952" y="38703"/>
                  <a:pt x="133921" y="40672"/>
                </a:cubicBezTo>
                <a:lnTo>
                  <a:pt x="148907" y="55632"/>
                </a:lnTo>
                <a:cubicBezTo>
                  <a:pt x="160083" y="66885"/>
                  <a:pt x="174625" y="74213"/>
                  <a:pt x="190373" y="76536"/>
                </a:cubicBezTo>
                <a:lnTo>
                  <a:pt x="190246" y="97860"/>
                </a:lnTo>
                <a:cubicBezTo>
                  <a:pt x="168910" y="95409"/>
                  <a:pt x="149098" y="85801"/>
                  <a:pt x="133921" y="70612"/>
                </a:cubicBezTo>
                <a:lnTo>
                  <a:pt x="106045" y="98476"/>
                </a:lnTo>
                <a:close/>
                <a:moveTo>
                  <a:pt x="158750" y="42329"/>
                </a:moveTo>
                <a:cubicBezTo>
                  <a:pt x="153098" y="42329"/>
                  <a:pt x="147701" y="40100"/>
                  <a:pt x="143764" y="36132"/>
                </a:cubicBezTo>
                <a:cubicBezTo>
                  <a:pt x="139764" y="32163"/>
                  <a:pt x="137540" y="26778"/>
                  <a:pt x="137540" y="21165"/>
                </a:cubicBezTo>
                <a:cubicBezTo>
                  <a:pt x="137540" y="15551"/>
                  <a:pt x="139764" y="10166"/>
                  <a:pt x="143764" y="6198"/>
                </a:cubicBezTo>
                <a:cubicBezTo>
                  <a:pt x="147701" y="2229"/>
                  <a:pt x="153098" y="0"/>
                  <a:pt x="158750" y="0"/>
                </a:cubicBezTo>
                <a:cubicBezTo>
                  <a:pt x="164338" y="0"/>
                  <a:pt x="169735" y="2229"/>
                  <a:pt x="173672" y="6198"/>
                </a:cubicBezTo>
                <a:cubicBezTo>
                  <a:pt x="177673" y="10166"/>
                  <a:pt x="179895" y="15551"/>
                  <a:pt x="179895" y="21165"/>
                </a:cubicBezTo>
                <a:cubicBezTo>
                  <a:pt x="179895" y="26778"/>
                  <a:pt x="177673" y="32163"/>
                  <a:pt x="173672" y="36132"/>
                </a:cubicBezTo>
                <a:cubicBezTo>
                  <a:pt x="169735" y="40100"/>
                  <a:pt x="164338" y="42329"/>
                  <a:pt x="158750" y="42329"/>
                </a:cubicBezTo>
                <a:close/>
              </a:path>
            </a:pathLst>
          </a:custGeom>
          <a:solidFill>
            <a:srgbClr val="C3D3E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5F53ACA8-3E8E-89BF-D663-551DE2C6B50E}"/>
              </a:ext>
            </a:extLst>
          </p:cNvPr>
          <p:cNvSpPr/>
          <p:nvPr/>
        </p:nvSpPr>
        <p:spPr>
          <a:xfrm>
            <a:off x="8356600" y="4114800"/>
            <a:ext cx="476250" cy="476250"/>
          </a:xfrm>
          <a:custGeom>
            <a:avLst/>
            <a:gdLst>
              <a:gd name="connsiteX0" fmla="*/ 476250 w 476250"/>
              <a:gd name="connsiteY0" fmla="*/ 238125 h 476250"/>
              <a:gd name="connsiteX1" fmla="*/ 238125 w 476250"/>
              <a:gd name="connsiteY1" fmla="*/ 476250 h 476250"/>
              <a:gd name="connsiteX2" fmla="*/ 0 w 476250"/>
              <a:gd name="connsiteY2" fmla="*/ 238125 h 476250"/>
              <a:gd name="connsiteX3" fmla="*/ 238125 w 476250"/>
              <a:gd name="connsiteY3" fmla="*/ 0 h 476250"/>
              <a:gd name="connsiteX4" fmla="*/ 476250 w 476250"/>
              <a:gd name="connsiteY4" fmla="*/ 238125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0" h="476250">
                <a:moveTo>
                  <a:pt x="476250" y="238125"/>
                </a:moveTo>
                <a:cubicBezTo>
                  <a:pt x="476250" y="369638"/>
                  <a:pt x="369638" y="476250"/>
                  <a:pt x="238125" y="476250"/>
                </a:cubicBezTo>
                <a:cubicBezTo>
                  <a:pt x="106612" y="476250"/>
                  <a:pt x="0" y="369638"/>
                  <a:pt x="0" y="238125"/>
                </a:cubicBezTo>
                <a:cubicBezTo>
                  <a:pt x="0" y="106612"/>
                  <a:pt x="106612" y="0"/>
                  <a:pt x="238125" y="0"/>
                </a:cubicBezTo>
                <a:cubicBezTo>
                  <a:pt x="369638" y="0"/>
                  <a:pt x="476250" y="106612"/>
                  <a:pt x="476250" y="238125"/>
                </a:cubicBezTo>
                <a:close/>
              </a:path>
            </a:pathLst>
          </a:custGeom>
          <a:solidFill>
            <a:srgbClr val="F2F5F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71F104BF-5735-D9BF-B96F-5D56DCE7DD08}"/>
              </a:ext>
            </a:extLst>
          </p:cNvPr>
          <p:cNvSpPr/>
          <p:nvPr/>
        </p:nvSpPr>
        <p:spPr>
          <a:xfrm>
            <a:off x="9785350" y="4121150"/>
            <a:ext cx="476250" cy="476250"/>
          </a:xfrm>
          <a:custGeom>
            <a:avLst/>
            <a:gdLst>
              <a:gd name="connsiteX0" fmla="*/ 476250 w 476250"/>
              <a:gd name="connsiteY0" fmla="*/ 238125 h 476250"/>
              <a:gd name="connsiteX1" fmla="*/ 238125 w 476250"/>
              <a:gd name="connsiteY1" fmla="*/ 476250 h 476250"/>
              <a:gd name="connsiteX2" fmla="*/ 0 w 476250"/>
              <a:gd name="connsiteY2" fmla="*/ 238125 h 476250"/>
              <a:gd name="connsiteX3" fmla="*/ 238125 w 476250"/>
              <a:gd name="connsiteY3" fmla="*/ 0 h 476250"/>
              <a:gd name="connsiteX4" fmla="*/ 476250 w 476250"/>
              <a:gd name="connsiteY4" fmla="*/ 238125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0" h="476250">
                <a:moveTo>
                  <a:pt x="476250" y="238125"/>
                </a:moveTo>
                <a:cubicBezTo>
                  <a:pt x="476250" y="369638"/>
                  <a:pt x="369638" y="476250"/>
                  <a:pt x="238125" y="476250"/>
                </a:cubicBezTo>
                <a:cubicBezTo>
                  <a:pt x="106612" y="476250"/>
                  <a:pt x="0" y="369638"/>
                  <a:pt x="0" y="238125"/>
                </a:cubicBezTo>
                <a:cubicBezTo>
                  <a:pt x="0" y="106612"/>
                  <a:pt x="106612" y="0"/>
                  <a:pt x="238125" y="0"/>
                </a:cubicBezTo>
                <a:cubicBezTo>
                  <a:pt x="369638" y="0"/>
                  <a:pt x="476250" y="106612"/>
                  <a:pt x="476250" y="238125"/>
                </a:cubicBezTo>
                <a:close/>
              </a:path>
            </a:pathLst>
          </a:custGeom>
          <a:solidFill>
            <a:srgbClr val="F2F5F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750B5924-EE68-E93F-45EE-EF3214C7B4FB}"/>
              </a:ext>
            </a:extLst>
          </p:cNvPr>
          <p:cNvSpPr/>
          <p:nvPr/>
        </p:nvSpPr>
        <p:spPr>
          <a:xfrm>
            <a:off x="8481504" y="4243406"/>
            <a:ext cx="232790" cy="207943"/>
          </a:xfrm>
          <a:custGeom>
            <a:avLst/>
            <a:gdLst>
              <a:gd name="connsiteX0" fmla="*/ 201040 w 232790"/>
              <a:gd name="connsiteY0" fmla="*/ 197358 h 207943"/>
              <a:gd name="connsiteX1" fmla="*/ 197993 w 232790"/>
              <a:gd name="connsiteY1" fmla="*/ 204845 h 207943"/>
              <a:gd name="connsiteX2" fmla="*/ 190500 w 232790"/>
              <a:gd name="connsiteY2" fmla="*/ 207944 h 207943"/>
              <a:gd name="connsiteX3" fmla="*/ 42290 w 232790"/>
              <a:gd name="connsiteY3" fmla="*/ 207944 h 207943"/>
              <a:gd name="connsiteX4" fmla="*/ 34798 w 232790"/>
              <a:gd name="connsiteY4" fmla="*/ 204845 h 207943"/>
              <a:gd name="connsiteX5" fmla="*/ 31750 w 232790"/>
              <a:gd name="connsiteY5" fmla="*/ 197358 h 207943"/>
              <a:gd name="connsiteX6" fmla="*/ 31750 w 232790"/>
              <a:gd name="connsiteY6" fmla="*/ 102108 h 207943"/>
              <a:gd name="connsiteX7" fmla="*/ 0 w 232790"/>
              <a:gd name="connsiteY7" fmla="*/ 102108 h 207943"/>
              <a:gd name="connsiteX8" fmla="*/ 109283 w 232790"/>
              <a:gd name="connsiteY8" fmla="*/ 2756 h 207943"/>
              <a:gd name="connsiteX9" fmla="*/ 116395 w 232790"/>
              <a:gd name="connsiteY9" fmla="*/ 0 h 207943"/>
              <a:gd name="connsiteX10" fmla="*/ 123507 w 232790"/>
              <a:gd name="connsiteY10" fmla="*/ 2756 h 207943"/>
              <a:gd name="connsiteX11" fmla="*/ 232790 w 232790"/>
              <a:gd name="connsiteY11" fmla="*/ 102108 h 207943"/>
              <a:gd name="connsiteX12" fmla="*/ 201040 w 232790"/>
              <a:gd name="connsiteY12" fmla="*/ 102108 h 207943"/>
              <a:gd name="connsiteX13" fmla="*/ 201040 w 232790"/>
              <a:gd name="connsiteY13" fmla="*/ 197358 h 207943"/>
              <a:gd name="connsiteX14" fmla="*/ 179895 w 232790"/>
              <a:gd name="connsiteY14" fmla="*/ 186779 h 207943"/>
              <a:gd name="connsiteX15" fmla="*/ 179895 w 232790"/>
              <a:gd name="connsiteY15" fmla="*/ 82607 h 207943"/>
              <a:gd name="connsiteX16" fmla="*/ 116395 w 232790"/>
              <a:gd name="connsiteY16" fmla="*/ 24886 h 207943"/>
              <a:gd name="connsiteX17" fmla="*/ 52895 w 232790"/>
              <a:gd name="connsiteY17" fmla="*/ 82607 h 207943"/>
              <a:gd name="connsiteX18" fmla="*/ 52895 w 232790"/>
              <a:gd name="connsiteY18" fmla="*/ 186779 h 207943"/>
              <a:gd name="connsiteX19" fmla="*/ 179895 w 232790"/>
              <a:gd name="connsiteY19" fmla="*/ 186779 h 207943"/>
              <a:gd name="connsiteX20" fmla="*/ 116395 w 232790"/>
              <a:gd name="connsiteY20" fmla="*/ 165608 h 207943"/>
              <a:gd name="connsiteX21" fmla="*/ 80835 w 232790"/>
              <a:gd name="connsiteY21" fmla="*/ 130061 h 207943"/>
              <a:gd name="connsiteX22" fmla="*/ 75692 w 232790"/>
              <a:gd name="connsiteY22" fmla="*/ 122333 h 207943"/>
              <a:gd name="connsiteX23" fmla="*/ 73851 w 232790"/>
              <a:gd name="connsiteY23" fmla="*/ 113221 h 207943"/>
              <a:gd name="connsiteX24" fmla="*/ 75692 w 232790"/>
              <a:gd name="connsiteY24" fmla="*/ 104108 h 207943"/>
              <a:gd name="connsiteX25" fmla="*/ 80835 w 232790"/>
              <a:gd name="connsiteY25" fmla="*/ 96387 h 207943"/>
              <a:gd name="connsiteX26" fmla="*/ 88582 w 232790"/>
              <a:gd name="connsiteY26" fmla="*/ 91224 h 207943"/>
              <a:gd name="connsiteX27" fmla="*/ 97663 w 232790"/>
              <a:gd name="connsiteY27" fmla="*/ 89408 h 207943"/>
              <a:gd name="connsiteX28" fmla="*/ 106807 w 232790"/>
              <a:gd name="connsiteY28" fmla="*/ 91224 h 207943"/>
              <a:gd name="connsiteX29" fmla="*/ 114553 w 232790"/>
              <a:gd name="connsiteY29" fmla="*/ 96387 h 207943"/>
              <a:gd name="connsiteX30" fmla="*/ 116395 w 232790"/>
              <a:gd name="connsiteY30" fmla="*/ 98260 h 207943"/>
              <a:gd name="connsiteX31" fmla="*/ 118301 w 232790"/>
              <a:gd name="connsiteY31" fmla="*/ 96387 h 207943"/>
              <a:gd name="connsiteX32" fmla="*/ 125984 w 232790"/>
              <a:gd name="connsiteY32" fmla="*/ 91224 h 207943"/>
              <a:gd name="connsiteX33" fmla="*/ 135127 w 232790"/>
              <a:gd name="connsiteY33" fmla="*/ 89408 h 207943"/>
              <a:gd name="connsiteX34" fmla="*/ 144208 w 232790"/>
              <a:gd name="connsiteY34" fmla="*/ 91224 h 207943"/>
              <a:gd name="connsiteX35" fmla="*/ 151955 w 232790"/>
              <a:gd name="connsiteY35" fmla="*/ 96387 h 207943"/>
              <a:gd name="connsiteX36" fmla="*/ 157099 w 232790"/>
              <a:gd name="connsiteY36" fmla="*/ 104108 h 207943"/>
              <a:gd name="connsiteX37" fmla="*/ 158940 w 232790"/>
              <a:gd name="connsiteY37" fmla="*/ 113221 h 207943"/>
              <a:gd name="connsiteX38" fmla="*/ 157099 w 232790"/>
              <a:gd name="connsiteY38" fmla="*/ 122333 h 207943"/>
              <a:gd name="connsiteX39" fmla="*/ 151955 w 232790"/>
              <a:gd name="connsiteY39" fmla="*/ 130061 h 207943"/>
              <a:gd name="connsiteX40" fmla="*/ 116395 w 232790"/>
              <a:gd name="connsiteY40" fmla="*/ 165608 h 207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2790" h="207943">
                <a:moveTo>
                  <a:pt x="201040" y="197358"/>
                </a:moveTo>
                <a:cubicBezTo>
                  <a:pt x="201040" y="200165"/>
                  <a:pt x="199961" y="202857"/>
                  <a:pt x="197993" y="204845"/>
                </a:cubicBezTo>
                <a:cubicBezTo>
                  <a:pt x="195961" y="206826"/>
                  <a:pt x="193294" y="207944"/>
                  <a:pt x="190500" y="207944"/>
                </a:cubicBezTo>
                <a:lnTo>
                  <a:pt x="42290" y="207944"/>
                </a:lnTo>
                <a:cubicBezTo>
                  <a:pt x="39497" y="207944"/>
                  <a:pt x="36830" y="206826"/>
                  <a:pt x="34798" y="204845"/>
                </a:cubicBezTo>
                <a:cubicBezTo>
                  <a:pt x="32829" y="202857"/>
                  <a:pt x="31750" y="200165"/>
                  <a:pt x="31750" y="197358"/>
                </a:cubicBezTo>
                <a:lnTo>
                  <a:pt x="31750" y="102108"/>
                </a:lnTo>
                <a:lnTo>
                  <a:pt x="0" y="102108"/>
                </a:lnTo>
                <a:lnTo>
                  <a:pt x="109283" y="2756"/>
                </a:lnTo>
                <a:cubicBezTo>
                  <a:pt x="111251" y="978"/>
                  <a:pt x="113792" y="0"/>
                  <a:pt x="116395" y="0"/>
                </a:cubicBezTo>
                <a:cubicBezTo>
                  <a:pt x="118999" y="0"/>
                  <a:pt x="121539" y="978"/>
                  <a:pt x="123507" y="2756"/>
                </a:cubicBezTo>
                <a:lnTo>
                  <a:pt x="232790" y="102108"/>
                </a:lnTo>
                <a:lnTo>
                  <a:pt x="201040" y="102108"/>
                </a:lnTo>
                <a:lnTo>
                  <a:pt x="201040" y="197358"/>
                </a:lnTo>
                <a:close/>
                <a:moveTo>
                  <a:pt x="179895" y="186779"/>
                </a:moveTo>
                <a:lnTo>
                  <a:pt x="179895" y="82607"/>
                </a:lnTo>
                <a:lnTo>
                  <a:pt x="116395" y="24886"/>
                </a:lnTo>
                <a:lnTo>
                  <a:pt x="52895" y="82607"/>
                </a:lnTo>
                <a:lnTo>
                  <a:pt x="52895" y="186779"/>
                </a:lnTo>
                <a:lnTo>
                  <a:pt x="179895" y="186779"/>
                </a:lnTo>
                <a:close/>
                <a:moveTo>
                  <a:pt x="116395" y="165608"/>
                </a:moveTo>
                <a:lnTo>
                  <a:pt x="80835" y="130061"/>
                </a:lnTo>
                <a:cubicBezTo>
                  <a:pt x="78613" y="127851"/>
                  <a:pt x="76898" y="125222"/>
                  <a:pt x="75692" y="122333"/>
                </a:cubicBezTo>
                <a:cubicBezTo>
                  <a:pt x="74485" y="119443"/>
                  <a:pt x="73851" y="116351"/>
                  <a:pt x="73851" y="113221"/>
                </a:cubicBezTo>
                <a:cubicBezTo>
                  <a:pt x="73851" y="110096"/>
                  <a:pt x="74485" y="106998"/>
                  <a:pt x="75692" y="104108"/>
                </a:cubicBezTo>
                <a:cubicBezTo>
                  <a:pt x="76898" y="101219"/>
                  <a:pt x="78613" y="98597"/>
                  <a:pt x="80835" y="96387"/>
                </a:cubicBezTo>
                <a:cubicBezTo>
                  <a:pt x="83058" y="94171"/>
                  <a:pt x="85661" y="92418"/>
                  <a:pt x="88582" y="91224"/>
                </a:cubicBezTo>
                <a:cubicBezTo>
                  <a:pt x="91439" y="90024"/>
                  <a:pt x="94552" y="89408"/>
                  <a:pt x="97663" y="89408"/>
                </a:cubicBezTo>
                <a:cubicBezTo>
                  <a:pt x="100838" y="89408"/>
                  <a:pt x="103886" y="90024"/>
                  <a:pt x="106807" y="91224"/>
                </a:cubicBezTo>
                <a:cubicBezTo>
                  <a:pt x="109664" y="92418"/>
                  <a:pt x="112331" y="94171"/>
                  <a:pt x="114553" y="96387"/>
                </a:cubicBezTo>
                <a:lnTo>
                  <a:pt x="116395" y="98260"/>
                </a:lnTo>
                <a:lnTo>
                  <a:pt x="118301" y="96387"/>
                </a:lnTo>
                <a:cubicBezTo>
                  <a:pt x="120459" y="94171"/>
                  <a:pt x="123127" y="92418"/>
                  <a:pt x="125984" y="91224"/>
                </a:cubicBezTo>
                <a:cubicBezTo>
                  <a:pt x="128905" y="90024"/>
                  <a:pt x="131952" y="89408"/>
                  <a:pt x="135127" y="89408"/>
                </a:cubicBezTo>
                <a:cubicBezTo>
                  <a:pt x="138239" y="89408"/>
                  <a:pt x="141351" y="90024"/>
                  <a:pt x="144208" y="91224"/>
                </a:cubicBezTo>
                <a:cubicBezTo>
                  <a:pt x="147129" y="92418"/>
                  <a:pt x="149733" y="94171"/>
                  <a:pt x="151955" y="96387"/>
                </a:cubicBezTo>
                <a:cubicBezTo>
                  <a:pt x="154177" y="98597"/>
                  <a:pt x="155892" y="101219"/>
                  <a:pt x="157099" y="104108"/>
                </a:cubicBezTo>
                <a:cubicBezTo>
                  <a:pt x="158305" y="106998"/>
                  <a:pt x="158940" y="110096"/>
                  <a:pt x="158940" y="113221"/>
                </a:cubicBezTo>
                <a:cubicBezTo>
                  <a:pt x="158940" y="116351"/>
                  <a:pt x="158305" y="119443"/>
                  <a:pt x="157099" y="122333"/>
                </a:cubicBezTo>
                <a:cubicBezTo>
                  <a:pt x="155892" y="125222"/>
                  <a:pt x="154177" y="127851"/>
                  <a:pt x="151955" y="130061"/>
                </a:cubicBezTo>
                <a:lnTo>
                  <a:pt x="116395" y="165608"/>
                </a:lnTo>
                <a:close/>
              </a:path>
            </a:pathLst>
          </a:custGeom>
          <a:solidFill>
            <a:srgbClr val="C3D3E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8463836A-B68B-0EAC-2CA1-E36181E8D515}"/>
              </a:ext>
            </a:extLst>
          </p:cNvPr>
          <p:cNvSpPr/>
          <p:nvPr/>
        </p:nvSpPr>
        <p:spPr>
          <a:xfrm>
            <a:off x="9910254" y="4250264"/>
            <a:ext cx="232790" cy="211670"/>
          </a:xfrm>
          <a:custGeom>
            <a:avLst/>
            <a:gdLst>
              <a:gd name="connsiteX0" fmla="*/ 211645 w 232790"/>
              <a:gd name="connsiteY0" fmla="*/ 190500 h 211670"/>
              <a:gd name="connsiteX1" fmla="*/ 232790 w 232790"/>
              <a:gd name="connsiteY1" fmla="*/ 190500 h 211670"/>
              <a:gd name="connsiteX2" fmla="*/ 232790 w 232790"/>
              <a:gd name="connsiteY2" fmla="*/ 211671 h 211670"/>
              <a:gd name="connsiteX3" fmla="*/ 0 w 232790"/>
              <a:gd name="connsiteY3" fmla="*/ 211671 h 211670"/>
              <a:gd name="connsiteX4" fmla="*/ 0 w 232790"/>
              <a:gd name="connsiteY4" fmla="*/ 190500 h 211670"/>
              <a:gd name="connsiteX5" fmla="*/ 21145 w 232790"/>
              <a:gd name="connsiteY5" fmla="*/ 190500 h 211670"/>
              <a:gd name="connsiteX6" fmla="*/ 21145 w 232790"/>
              <a:gd name="connsiteY6" fmla="*/ 10585 h 211670"/>
              <a:gd name="connsiteX7" fmla="*/ 24257 w 232790"/>
              <a:gd name="connsiteY7" fmla="*/ 3099 h 211670"/>
              <a:gd name="connsiteX8" fmla="*/ 31750 w 232790"/>
              <a:gd name="connsiteY8" fmla="*/ 0 h 211670"/>
              <a:gd name="connsiteX9" fmla="*/ 201040 w 232790"/>
              <a:gd name="connsiteY9" fmla="*/ 0 h 211670"/>
              <a:gd name="connsiteX10" fmla="*/ 208534 w 232790"/>
              <a:gd name="connsiteY10" fmla="*/ 3099 h 211670"/>
              <a:gd name="connsiteX11" fmla="*/ 211645 w 232790"/>
              <a:gd name="connsiteY11" fmla="*/ 10585 h 211670"/>
              <a:gd name="connsiteX12" fmla="*/ 211645 w 232790"/>
              <a:gd name="connsiteY12" fmla="*/ 190500 h 211670"/>
              <a:gd name="connsiteX13" fmla="*/ 105790 w 232790"/>
              <a:gd name="connsiteY13" fmla="*/ 63500 h 211670"/>
              <a:gd name="connsiteX14" fmla="*/ 84645 w 232790"/>
              <a:gd name="connsiteY14" fmla="*/ 63500 h 211670"/>
              <a:gd name="connsiteX15" fmla="*/ 84645 w 232790"/>
              <a:gd name="connsiteY15" fmla="*/ 84671 h 211670"/>
              <a:gd name="connsiteX16" fmla="*/ 105790 w 232790"/>
              <a:gd name="connsiteY16" fmla="*/ 84671 h 211670"/>
              <a:gd name="connsiteX17" fmla="*/ 105790 w 232790"/>
              <a:gd name="connsiteY17" fmla="*/ 105835 h 211670"/>
              <a:gd name="connsiteX18" fmla="*/ 127000 w 232790"/>
              <a:gd name="connsiteY18" fmla="*/ 105835 h 211670"/>
              <a:gd name="connsiteX19" fmla="*/ 127000 w 232790"/>
              <a:gd name="connsiteY19" fmla="*/ 84671 h 211670"/>
              <a:gd name="connsiteX20" fmla="*/ 148145 w 232790"/>
              <a:gd name="connsiteY20" fmla="*/ 84671 h 211670"/>
              <a:gd name="connsiteX21" fmla="*/ 148145 w 232790"/>
              <a:gd name="connsiteY21" fmla="*/ 63500 h 211670"/>
              <a:gd name="connsiteX22" fmla="*/ 127000 w 232790"/>
              <a:gd name="connsiteY22" fmla="*/ 63500 h 211670"/>
              <a:gd name="connsiteX23" fmla="*/ 127000 w 232790"/>
              <a:gd name="connsiteY23" fmla="*/ 42335 h 211670"/>
              <a:gd name="connsiteX24" fmla="*/ 105790 w 232790"/>
              <a:gd name="connsiteY24" fmla="*/ 42335 h 211670"/>
              <a:gd name="connsiteX25" fmla="*/ 105790 w 232790"/>
              <a:gd name="connsiteY25" fmla="*/ 63500 h 211670"/>
              <a:gd name="connsiteX26" fmla="*/ 137540 w 232790"/>
              <a:gd name="connsiteY26" fmla="*/ 190500 h 211670"/>
              <a:gd name="connsiteX27" fmla="*/ 158750 w 232790"/>
              <a:gd name="connsiteY27" fmla="*/ 190500 h 211670"/>
              <a:gd name="connsiteX28" fmla="*/ 158750 w 232790"/>
              <a:gd name="connsiteY28" fmla="*/ 127000 h 211670"/>
              <a:gd name="connsiteX29" fmla="*/ 74040 w 232790"/>
              <a:gd name="connsiteY29" fmla="*/ 127000 h 211670"/>
              <a:gd name="connsiteX30" fmla="*/ 74040 w 232790"/>
              <a:gd name="connsiteY30" fmla="*/ 190500 h 211670"/>
              <a:gd name="connsiteX31" fmla="*/ 95250 w 232790"/>
              <a:gd name="connsiteY31" fmla="*/ 190500 h 211670"/>
              <a:gd name="connsiteX32" fmla="*/ 95250 w 232790"/>
              <a:gd name="connsiteY32" fmla="*/ 148171 h 211670"/>
              <a:gd name="connsiteX33" fmla="*/ 137540 w 232790"/>
              <a:gd name="connsiteY33" fmla="*/ 148171 h 211670"/>
              <a:gd name="connsiteX34" fmla="*/ 137540 w 232790"/>
              <a:gd name="connsiteY34" fmla="*/ 190500 h 211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32790" h="211670">
                <a:moveTo>
                  <a:pt x="211645" y="190500"/>
                </a:moveTo>
                <a:lnTo>
                  <a:pt x="232790" y="190500"/>
                </a:lnTo>
                <a:lnTo>
                  <a:pt x="232790" y="211671"/>
                </a:lnTo>
                <a:lnTo>
                  <a:pt x="0" y="211671"/>
                </a:lnTo>
                <a:lnTo>
                  <a:pt x="0" y="190500"/>
                </a:lnTo>
                <a:lnTo>
                  <a:pt x="21145" y="190500"/>
                </a:lnTo>
                <a:lnTo>
                  <a:pt x="21145" y="10585"/>
                </a:lnTo>
                <a:cubicBezTo>
                  <a:pt x="21145" y="7779"/>
                  <a:pt x="22289" y="5086"/>
                  <a:pt x="24257" y="3099"/>
                </a:cubicBezTo>
                <a:cubicBezTo>
                  <a:pt x="26226" y="1117"/>
                  <a:pt x="28892" y="0"/>
                  <a:pt x="31750" y="0"/>
                </a:cubicBezTo>
                <a:lnTo>
                  <a:pt x="201040" y="0"/>
                </a:lnTo>
                <a:cubicBezTo>
                  <a:pt x="203898" y="0"/>
                  <a:pt x="206565" y="1117"/>
                  <a:pt x="208534" y="3099"/>
                </a:cubicBezTo>
                <a:cubicBezTo>
                  <a:pt x="210502" y="5086"/>
                  <a:pt x="211645" y="7779"/>
                  <a:pt x="211645" y="10585"/>
                </a:cubicBezTo>
                <a:lnTo>
                  <a:pt x="211645" y="190500"/>
                </a:lnTo>
                <a:close/>
                <a:moveTo>
                  <a:pt x="105790" y="63500"/>
                </a:moveTo>
                <a:lnTo>
                  <a:pt x="84645" y="63500"/>
                </a:lnTo>
                <a:lnTo>
                  <a:pt x="84645" y="84671"/>
                </a:lnTo>
                <a:lnTo>
                  <a:pt x="105790" y="84671"/>
                </a:lnTo>
                <a:lnTo>
                  <a:pt x="105790" y="105835"/>
                </a:lnTo>
                <a:lnTo>
                  <a:pt x="127000" y="105835"/>
                </a:lnTo>
                <a:lnTo>
                  <a:pt x="127000" y="84671"/>
                </a:lnTo>
                <a:lnTo>
                  <a:pt x="148145" y="84671"/>
                </a:lnTo>
                <a:lnTo>
                  <a:pt x="148145" y="63500"/>
                </a:lnTo>
                <a:lnTo>
                  <a:pt x="127000" y="63500"/>
                </a:lnTo>
                <a:lnTo>
                  <a:pt x="127000" y="42335"/>
                </a:lnTo>
                <a:lnTo>
                  <a:pt x="105790" y="42335"/>
                </a:lnTo>
                <a:lnTo>
                  <a:pt x="105790" y="63500"/>
                </a:lnTo>
                <a:close/>
                <a:moveTo>
                  <a:pt x="137540" y="190500"/>
                </a:moveTo>
                <a:lnTo>
                  <a:pt x="158750" y="190500"/>
                </a:lnTo>
                <a:lnTo>
                  <a:pt x="158750" y="127000"/>
                </a:lnTo>
                <a:lnTo>
                  <a:pt x="74040" y="127000"/>
                </a:lnTo>
                <a:lnTo>
                  <a:pt x="74040" y="190500"/>
                </a:lnTo>
                <a:lnTo>
                  <a:pt x="95250" y="190500"/>
                </a:lnTo>
                <a:lnTo>
                  <a:pt x="95250" y="148171"/>
                </a:lnTo>
                <a:lnTo>
                  <a:pt x="137540" y="148171"/>
                </a:lnTo>
                <a:lnTo>
                  <a:pt x="137540" y="190500"/>
                </a:lnTo>
                <a:close/>
              </a:path>
            </a:pathLst>
          </a:custGeom>
          <a:solidFill>
            <a:srgbClr val="C3D3E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5A84D919-2C34-06C8-2F74-721F6EA4D3C0}"/>
              </a:ext>
            </a:extLst>
          </p:cNvPr>
          <p:cNvSpPr/>
          <p:nvPr/>
        </p:nvSpPr>
        <p:spPr>
          <a:xfrm>
            <a:off x="8356600" y="4959350"/>
            <a:ext cx="476250" cy="476250"/>
          </a:xfrm>
          <a:custGeom>
            <a:avLst/>
            <a:gdLst>
              <a:gd name="connsiteX0" fmla="*/ 476250 w 476250"/>
              <a:gd name="connsiteY0" fmla="*/ 238125 h 476250"/>
              <a:gd name="connsiteX1" fmla="*/ 238125 w 476250"/>
              <a:gd name="connsiteY1" fmla="*/ 476250 h 476250"/>
              <a:gd name="connsiteX2" fmla="*/ 0 w 476250"/>
              <a:gd name="connsiteY2" fmla="*/ 238125 h 476250"/>
              <a:gd name="connsiteX3" fmla="*/ 238125 w 476250"/>
              <a:gd name="connsiteY3" fmla="*/ 0 h 476250"/>
              <a:gd name="connsiteX4" fmla="*/ 476250 w 476250"/>
              <a:gd name="connsiteY4" fmla="*/ 238125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0" h="476250">
                <a:moveTo>
                  <a:pt x="476250" y="238125"/>
                </a:moveTo>
                <a:cubicBezTo>
                  <a:pt x="476250" y="369638"/>
                  <a:pt x="369638" y="476250"/>
                  <a:pt x="238125" y="476250"/>
                </a:cubicBezTo>
                <a:cubicBezTo>
                  <a:pt x="106612" y="476250"/>
                  <a:pt x="0" y="369638"/>
                  <a:pt x="0" y="238125"/>
                </a:cubicBezTo>
                <a:cubicBezTo>
                  <a:pt x="0" y="106612"/>
                  <a:pt x="106612" y="0"/>
                  <a:pt x="238125" y="0"/>
                </a:cubicBezTo>
                <a:cubicBezTo>
                  <a:pt x="369638" y="0"/>
                  <a:pt x="476250" y="106612"/>
                  <a:pt x="476250" y="238125"/>
                </a:cubicBezTo>
                <a:close/>
              </a:path>
            </a:pathLst>
          </a:custGeom>
          <a:solidFill>
            <a:srgbClr val="F2F5F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D3D64582-868C-DAAC-7E3A-F7CEFF737EEC}"/>
              </a:ext>
            </a:extLst>
          </p:cNvPr>
          <p:cNvSpPr/>
          <p:nvPr/>
        </p:nvSpPr>
        <p:spPr>
          <a:xfrm>
            <a:off x="9785350" y="4975225"/>
            <a:ext cx="476250" cy="476250"/>
          </a:xfrm>
          <a:custGeom>
            <a:avLst/>
            <a:gdLst>
              <a:gd name="connsiteX0" fmla="*/ 476250 w 476250"/>
              <a:gd name="connsiteY0" fmla="*/ 238125 h 476250"/>
              <a:gd name="connsiteX1" fmla="*/ 238125 w 476250"/>
              <a:gd name="connsiteY1" fmla="*/ 476250 h 476250"/>
              <a:gd name="connsiteX2" fmla="*/ 0 w 476250"/>
              <a:gd name="connsiteY2" fmla="*/ 238125 h 476250"/>
              <a:gd name="connsiteX3" fmla="*/ 238125 w 476250"/>
              <a:gd name="connsiteY3" fmla="*/ 0 h 476250"/>
              <a:gd name="connsiteX4" fmla="*/ 476250 w 476250"/>
              <a:gd name="connsiteY4" fmla="*/ 238125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0" h="476250">
                <a:moveTo>
                  <a:pt x="476250" y="238125"/>
                </a:moveTo>
                <a:cubicBezTo>
                  <a:pt x="476250" y="369638"/>
                  <a:pt x="369638" y="476250"/>
                  <a:pt x="238125" y="476250"/>
                </a:cubicBezTo>
                <a:cubicBezTo>
                  <a:pt x="106612" y="476250"/>
                  <a:pt x="0" y="369638"/>
                  <a:pt x="0" y="238125"/>
                </a:cubicBezTo>
                <a:cubicBezTo>
                  <a:pt x="0" y="106612"/>
                  <a:pt x="106612" y="0"/>
                  <a:pt x="238125" y="0"/>
                </a:cubicBezTo>
                <a:cubicBezTo>
                  <a:pt x="369638" y="0"/>
                  <a:pt x="476250" y="106612"/>
                  <a:pt x="476250" y="238125"/>
                </a:cubicBezTo>
                <a:close/>
              </a:path>
            </a:pathLst>
          </a:custGeom>
          <a:solidFill>
            <a:srgbClr val="F2F5F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任意多边形: 形状 78">
            <a:extLst>
              <a:ext uri="{FF2B5EF4-FFF2-40B4-BE49-F238E27FC236}">
                <a16:creationId xmlns:a16="http://schemas.microsoft.com/office/drawing/2014/main" id="{438841F1-2570-946B-A9A2-FCFCCBC5E580}"/>
              </a:ext>
            </a:extLst>
          </p:cNvPr>
          <p:cNvSpPr/>
          <p:nvPr/>
        </p:nvSpPr>
        <p:spPr>
          <a:xfrm>
            <a:off x="9920795" y="5107514"/>
            <a:ext cx="211709" cy="211670"/>
          </a:xfrm>
          <a:custGeom>
            <a:avLst/>
            <a:gdLst>
              <a:gd name="connsiteX0" fmla="*/ 42355 w 211709"/>
              <a:gd name="connsiteY0" fmla="*/ 42335 h 211670"/>
              <a:gd name="connsiteX1" fmla="*/ 169355 w 211709"/>
              <a:gd name="connsiteY1" fmla="*/ 42335 h 211670"/>
              <a:gd name="connsiteX2" fmla="*/ 169355 w 211709"/>
              <a:gd name="connsiteY2" fmla="*/ 169335 h 211670"/>
              <a:gd name="connsiteX3" fmla="*/ 42355 w 211709"/>
              <a:gd name="connsiteY3" fmla="*/ 169335 h 211670"/>
              <a:gd name="connsiteX4" fmla="*/ 42355 w 211709"/>
              <a:gd name="connsiteY4" fmla="*/ 42335 h 211670"/>
              <a:gd name="connsiteX5" fmla="*/ 42355 w 211709"/>
              <a:gd name="connsiteY5" fmla="*/ 0 h 211670"/>
              <a:gd name="connsiteX6" fmla="*/ 63500 w 211709"/>
              <a:gd name="connsiteY6" fmla="*/ 0 h 211670"/>
              <a:gd name="connsiteX7" fmla="*/ 63500 w 211709"/>
              <a:gd name="connsiteY7" fmla="*/ 31750 h 211670"/>
              <a:gd name="connsiteX8" fmla="*/ 42355 w 211709"/>
              <a:gd name="connsiteY8" fmla="*/ 31750 h 211670"/>
              <a:gd name="connsiteX9" fmla="*/ 42355 w 211709"/>
              <a:gd name="connsiteY9" fmla="*/ 0 h 211670"/>
              <a:gd name="connsiteX10" fmla="*/ 42355 w 211709"/>
              <a:gd name="connsiteY10" fmla="*/ 179921 h 211670"/>
              <a:gd name="connsiteX11" fmla="*/ 63500 w 211709"/>
              <a:gd name="connsiteY11" fmla="*/ 179921 h 211670"/>
              <a:gd name="connsiteX12" fmla="*/ 63500 w 211709"/>
              <a:gd name="connsiteY12" fmla="*/ 211671 h 211670"/>
              <a:gd name="connsiteX13" fmla="*/ 42355 w 211709"/>
              <a:gd name="connsiteY13" fmla="*/ 211671 h 211670"/>
              <a:gd name="connsiteX14" fmla="*/ 42355 w 211709"/>
              <a:gd name="connsiteY14" fmla="*/ 179921 h 211670"/>
              <a:gd name="connsiteX15" fmla="*/ 0 w 211709"/>
              <a:gd name="connsiteY15" fmla="*/ 42335 h 211670"/>
              <a:gd name="connsiteX16" fmla="*/ 31750 w 211709"/>
              <a:gd name="connsiteY16" fmla="*/ 42335 h 211670"/>
              <a:gd name="connsiteX17" fmla="*/ 31750 w 211709"/>
              <a:gd name="connsiteY17" fmla="*/ 63500 h 211670"/>
              <a:gd name="connsiteX18" fmla="*/ 0 w 211709"/>
              <a:gd name="connsiteY18" fmla="*/ 63500 h 211670"/>
              <a:gd name="connsiteX19" fmla="*/ 0 w 211709"/>
              <a:gd name="connsiteY19" fmla="*/ 42335 h 211670"/>
              <a:gd name="connsiteX20" fmla="*/ 0 w 211709"/>
              <a:gd name="connsiteY20" fmla="*/ 148171 h 211670"/>
              <a:gd name="connsiteX21" fmla="*/ 31750 w 211709"/>
              <a:gd name="connsiteY21" fmla="*/ 148171 h 211670"/>
              <a:gd name="connsiteX22" fmla="*/ 31750 w 211709"/>
              <a:gd name="connsiteY22" fmla="*/ 169335 h 211670"/>
              <a:gd name="connsiteX23" fmla="*/ 0 w 211709"/>
              <a:gd name="connsiteY23" fmla="*/ 169335 h 211670"/>
              <a:gd name="connsiteX24" fmla="*/ 0 w 211709"/>
              <a:gd name="connsiteY24" fmla="*/ 148171 h 211670"/>
              <a:gd name="connsiteX25" fmla="*/ 179960 w 211709"/>
              <a:gd name="connsiteY25" fmla="*/ 42335 h 211670"/>
              <a:gd name="connsiteX26" fmla="*/ 211710 w 211709"/>
              <a:gd name="connsiteY26" fmla="*/ 42335 h 211670"/>
              <a:gd name="connsiteX27" fmla="*/ 211710 w 211709"/>
              <a:gd name="connsiteY27" fmla="*/ 63500 h 211670"/>
              <a:gd name="connsiteX28" fmla="*/ 179960 w 211709"/>
              <a:gd name="connsiteY28" fmla="*/ 63500 h 211670"/>
              <a:gd name="connsiteX29" fmla="*/ 179960 w 211709"/>
              <a:gd name="connsiteY29" fmla="*/ 42335 h 211670"/>
              <a:gd name="connsiteX30" fmla="*/ 179960 w 211709"/>
              <a:gd name="connsiteY30" fmla="*/ 148171 h 211670"/>
              <a:gd name="connsiteX31" fmla="*/ 211710 w 211709"/>
              <a:gd name="connsiteY31" fmla="*/ 148171 h 211670"/>
              <a:gd name="connsiteX32" fmla="*/ 211710 w 211709"/>
              <a:gd name="connsiteY32" fmla="*/ 169335 h 211670"/>
              <a:gd name="connsiteX33" fmla="*/ 179960 w 211709"/>
              <a:gd name="connsiteY33" fmla="*/ 169335 h 211670"/>
              <a:gd name="connsiteX34" fmla="*/ 179960 w 211709"/>
              <a:gd name="connsiteY34" fmla="*/ 148171 h 211670"/>
              <a:gd name="connsiteX35" fmla="*/ 148210 w 211709"/>
              <a:gd name="connsiteY35" fmla="*/ 0 h 211670"/>
              <a:gd name="connsiteX36" fmla="*/ 169355 w 211709"/>
              <a:gd name="connsiteY36" fmla="*/ 0 h 211670"/>
              <a:gd name="connsiteX37" fmla="*/ 169355 w 211709"/>
              <a:gd name="connsiteY37" fmla="*/ 31750 h 211670"/>
              <a:gd name="connsiteX38" fmla="*/ 148210 w 211709"/>
              <a:gd name="connsiteY38" fmla="*/ 31750 h 211670"/>
              <a:gd name="connsiteX39" fmla="*/ 148210 w 211709"/>
              <a:gd name="connsiteY39" fmla="*/ 0 h 211670"/>
              <a:gd name="connsiteX40" fmla="*/ 148210 w 211709"/>
              <a:gd name="connsiteY40" fmla="*/ 179921 h 211670"/>
              <a:gd name="connsiteX41" fmla="*/ 169355 w 211709"/>
              <a:gd name="connsiteY41" fmla="*/ 179921 h 211670"/>
              <a:gd name="connsiteX42" fmla="*/ 169355 w 211709"/>
              <a:gd name="connsiteY42" fmla="*/ 211671 h 211670"/>
              <a:gd name="connsiteX43" fmla="*/ 148210 w 211709"/>
              <a:gd name="connsiteY43" fmla="*/ 211671 h 211670"/>
              <a:gd name="connsiteX44" fmla="*/ 148210 w 211709"/>
              <a:gd name="connsiteY44" fmla="*/ 179921 h 211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1709" h="211670">
                <a:moveTo>
                  <a:pt x="42355" y="42335"/>
                </a:moveTo>
                <a:lnTo>
                  <a:pt x="169355" y="42335"/>
                </a:lnTo>
                <a:lnTo>
                  <a:pt x="169355" y="169335"/>
                </a:lnTo>
                <a:lnTo>
                  <a:pt x="42355" y="169335"/>
                </a:lnTo>
                <a:lnTo>
                  <a:pt x="42355" y="42335"/>
                </a:lnTo>
                <a:close/>
                <a:moveTo>
                  <a:pt x="42355" y="0"/>
                </a:moveTo>
                <a:lnTo>
                  <a:pt x="63500" y="0"/>
                </a:lnTo>
                <a:lnTo>
                  <a:pt x="63500" y="31750"/>
                </a:lnTo>
                <a:lnTo>
                  <a:pt x="42355" y="31750"/>
                </a:lnTo>
                <a:lnTo>
                  <a:pt x="42355" y="0"/>
                </a:lnTo>
                <a:close/>
                <a:moveTo>
                  <a:pt x="42355" y="179921"/>
                </a:moveTo>
                <a:lnTo>
                  <a:pt x="63500" y="179921"/>
                </a:lnTo>
                <a:lnTo>
                  <a:pt x="63500" y="211671"/>
                </a:lnTo>
                <a:lnTo>
                  <a:pt x="42355" y="211671"/>
                </a:lnTo>
                <a:lnTo>
                  <a:pt x="42355" y="179921"/>
                </a:lnTo>
                <a:close/>
                <a:moveTo>
                  <a:pt x="0" y="42335"/>
                </a:moveTo>
                <a:lnTo>
                  <a:pt x="31750" y="42335"/>
                </a:lnTo>
                <a:lnTo>
                  <a:pt x="31750" y="63500"/>
                </a:lnTo>
                <a:lnTo>
                  <a:pt x="0" y="63500"/>
                </a:lnTo>
                <a:lnTo>
                  <a:pt x="0" y="42335"/>
                </a:lnTo>
                <a:close/>
                <a:moveTo>
                  <a:pt x="0" y="148171"/>
                </a:moveTo>
                <a:lnTo>
                  <a:pt x="31750" y="148171"/>
                </a:lnTo>
                <a:lnTo>
                  <a:pt x="31750" y="169335"/>
                </a:lnTo>
                <a:lnTo>
                  <a:pt x="0" y="169335"/>
                </a:lnTo>
                <a:lnTo>
                  <a:pt x="0" y="148171"/>
                </a:lnTo>
                <a:close/>
                <a:moveTo>
                  <a:pt x="179960" y="42335"/>
                </a:moveTo>
                <a:lnTo>
                  <a:pt x="211710" y="42335"/>
                </a:lnTo>
                <a:lnTo>
                  <a:pt x="211710" y="63500"/>
                </a:lnTo>
                <a:lnTo>
                  <a:pt x="179960" y="63500"/>
                </a:lnTo>
                <a:lnTo>
                  <a:pt x="179960" y="42335"/>
                </a:lnTo>
                <a:close/>
                <a:moveTo>
                  <a:pt x="179960" y="148171"/>
                </a:moveTo>
                <a:lnTo>
                  <a:pt x="211710" y="148171"/>
                </a:lnTo>
                <a:lnTo>
                  <a:pt x="211710" y="169335"/>
                </a:lnTo>
                <a:lnTo>
                  <a:pt x="179960" y="169335"/>
                </a:lnTo>
                <a:lnTo>
                  <a:pt x="179960" y="148171"/>
                </a:lnTo>
                <a:close/>
                <a:moveTo>
                  <a:pt x="148210" y="0"/>
                </a:moveTo>
                <a:lnTo>
                  <a:pt x="169355" y="0"/>
                </a:lnTo>
                <a:lnTo>
                  <a:pt x="169355" y="31750"/>
                </a:lnTo>
                <a:lnTo>
                  <a:pt x="148210" y="31750"/>
                </a:lnTo>
                <a:lnTo>
                  <a:pt x="148210" y="0"/>
                </a:lnTo>
                <a:close/>
                <a:moveTo>
                  <a:pt x="148210" y="179921"/>
                </a:moveTo>
                <a:lnTo>
                  <a:pt x="169355" y="179921"/>
                </a:lnTo>
                <a:lnTo>
                  <a:pt x="169355" y="211671"/>
                </a:lnTo>
                <a:lnTo>
                  <a:pt x="148210" y="211671"/>
                </a:lnTo>
                <a:lnTo>
                  <a:pt x="148210" y="179921"/>
                </a:lnTo>
                <a:close/>
              </a:path>
            </a:pathLst>
          </a:custGeom>
          <a:solidFill>
            <a:srgbClr val="C3D3E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任意多边形: 形状 79">
            <a:extLst>
              <a:ext uri="{FF2B5EF4-FFF2-40B4-BE49-F238E27FC236}">
                <a16:creationId xmlns:a16="http://schemas.microsoft.com/office/drawing/2014/main" id="{C5501407-3CB3-8FD9-B90D-99DFA9811F50}"/>
              </a:ext>
            </a:extLst>
          </p:cNvPr>
          <p:cNvSpPr/>
          <p:nvPr/>
        </p:nvSpPr>
        <p:spPr>
          <a:xfrm>
            <a:off x="8470900" y="5115985"/>
            <a:ext cx="254000" cy="190500"/>
          </a:xfrm>
          <a:custGeom>
            <a:avLst/>
            <a:gdLst>
              <a:gd name="connsiteX0" fmla="*/ 232855 w 254000"/>
              <a:gd name="connsiteY0" fmla="*/ 100540 h 190500"/>
              <a:gd name="connsiteX1" fmla="*/ 232855 w 254000"/>
              <a:gd name="connsiteY1" fmla="*/ 179915 h 190500"/>
              <a:gd name="connsiteX2" fmla="*/ 229743 w 254000"/>
              <a:gd name="connsiteY2" fmla="*/ 187401 h 190500"/>
              <a:gd name="connsiteX3" fmla="*/ 222250 w 254000"/>
              <a:gd name="connsiteY3" fmla="*/ 190500 h 190500"/>
              <a:gd name="connsiteX4" fmla="*/ 211645 w 254000"/>
              <a:gd name="connsiteY4" fmla="*/ 190500 h 190500"/>
              <a:gd name="connsiteX5" fmla="*/ 204153 w 254000"/>
              <a:gd name="connsiteY5" fmla="*/ 187401 h 190500"/>
              <a:gd name="connsiteX6" fmla="*/ 201105 w 254000"/>
              <a:gd name="connsiteY6" fmla="*/ 179915 h 190500"/>
              <a:gd name="connsiteX7" fmla="*/ 201105 w 254000"/>
              <a:gd name="connsiteY7" fmla="*/ 169329 h 190500"/>
              <a:gd name="connsiteX8" fmla="*/ 52895 w 254000"/>
              <a:gd name="connsiteY8" fmla="*/ 169329 h 190500"/>
              <a:gd name="connsiteX9" fmla="*/ 52895 w 254000"/>
              <a:gd name="connsiteY9" fmla="*/ 179915 h 190500"/>
              <a:gd name="connsiteX10" fmla="*/ 49847 w 254000"/>
              <a:gd name="connsiteY10" fmla="*/ 187401 h 190500"/>
              <a:gd name="connsiteX11" fmla="*/ 42355 w 254000"/>
              <a:gd name="connsiteY11" fmla="*/ 190500 h 190500"/>
              <a:gd name="connsiteX12" fmla="*/ 31750 w 254000"/>
              <a:gd name="connsiteY12" fmla="*/ 190500 h 190500"/>
              <a:gd name="connsiteX13" fmla="*/ 24257 w 254000"/>
              <a:gd name="connsiteY13" fmla="*/ 187401 h 190500"/>
              <a:gd name="connsiteX14" fmla="*/ 21145 w 254000"/>
              <a:gd name="connsiteY14" fmla="*/ 179915 h 190500"/>
              <a:gd name="connsiteX15" fmla="*/ 21145 w 254000"/>
              <a:gd name="connsiteY15" fmla="*/ 100540 h 190500"/>
              <a:gd name="connsiteX16" fmla="*/ 8001 w 254000"/>
              <a:gd name="connsiteY16" fmla="*/ 97256 h 190500"/>
              <a:gd name="connsiteX17" fmla="*/ 2222 w 254000"/>
              <a:gd name="connsiteY17" fmla="*/ 93504 h 190500"/>
              <a:gd name="connsiteX18" fmla="*/ 0 w 254000"/>
              <a:gd name="connsiteY18" fmla="*/ 86995 h 190500"/>
              <a:gd name="connsiteX19" fmla="*/ 0 w 254000"/>
              <a:gd name="connsiteY19" fmla="*/ 79375 h 190500"/>
              <a:gd name="connsiteX20" fmla="*/ 1524 w 254000"/>
              <a:gd name="connsiteY20" fmla="*/ 75629 h 190500"/>
              <a:gd name="connsiteX21" fmla="*/ 5270 w 254000"/>
              <a:gd name="connsiteY21" fmla="*/ 74079 h 190500"/>
              <a:gd name="connsiteX22" fmla="*/ 25146 w 254000"/>
              <a:gd name="connsiteY22" fmla="*/ 74079 h 190500"/>
              <a:gd name="connsiteX23" fmla="*/ 47752 w 254000"/>
              <a:gd name="connsiteY23" fmla="*/ 13735 h 190500"/>
              <a:gd name="connsiteX24" fmla="*/ 55499 w 254000"/>
              <a:gd name="connsiteY24" fmla="*/ 3766 h 190500"/>
              <a:gd name="connsiteX25" fmla="*/ 67564 w 254000"/>
              <a:gd name="connsiteY25" fmla="*/ 0 h 190500"/>
              <a:gd name="connsiteX26" fmla="*/ 186436 w 254000"/>
              <a:gd name="connsiteY26" fmla="*/ 0 h 190500"/>
              <a:gd name="connsiteX27" fmla="*/ 198501 w 254000"/>
              <a:gd name="connsiteY27" fmla="*/ 3766 h 190500"/>
              <a:gd name="connsiteX28" fmla="*/ 206248 w 254000"/>
              <a:gd name="connsiteY28" fmla="*/ 13735 h 190500"/>
              <a:gd name="connsiteX29" fmla="*/ 228854 w 254000"/>
              <a:gd name="connsiteY29" fmla="*/ 74079 h 190500"/>
              <a:gd name="connsiteX30" fmla="*/ 248730 w 254000"/>
              <a:gd name="connsiteY30" fmla="*/ 74079 h 190500"/>
              <a:gd name="connsiteX31" fmla="*/ 252476 w 254000"/>
              <a:gd name="connsiteY31" fmla="*/ 75629 h 190500"/>
              <a:gd name="connsiteX32" fmla="*/ 254000 w 254000"/>
              <a:gd name="connsiteY32" fmla="*/ 79375 h 190500"/>
              <a:gd name="connsiteX33" fmla="*/ 254000 w 254000"/>
              <a:gd name="connsiteY33" fmla="*/ 86995 h 190500"/>
              <a:gd name="connsiteX34" fmla="*/ 251778 w 254000"/>
              <a:gd name="connsiteY34" fmla="*/ 93504 h 190500"/>
              <a:gd name="connsiteX35" fmla="*/ 245999 w 254000"/>
              <a:gd name="connsiteY35" fmla="*/ 97256 h 190500"/>
              <a:gd name="connsiteX36" fmla="*/ 232855 w 254000"/>
              <a:gd name="connsiteY36" fmla="*/ 100540 h 190500"/>
              <a:gd name="connsiteX37" fmla="*/ 42355 w 254000"/>
              <a:gd name="connsiteY37" fmla="*/ 116415 h 190500"/>
              <a:gd name="connsiteX38" fmla="*/ 42355 w 254000"/>
              <a:gd name="connsiteY38" fmla="*/ 137579 h 190500"/>
              <a:gd name="connsiteX39" fmla="*/ 45403 w 254000"/>
              <a:gd name="connsiteY39" fmla="*/ 145066 h 190500"/>
              <a:gd name="connsiteX40" fmla="*/ 52895 w 254000"/>
              <a:gd name="connsiteY40" fmla="*/ 148165 h 190500"/>
              <a:gd name="connsiteX41" fmla="*/ 87249 w 254000"/>
              <a:gd name="connsiteY41" fmla="*/ 148165 h 190500"/>
              <a:gd name="connsiteX42" fmla="*/ 89853 w 254000"/>
              <a:gd name="connsiteY42" fmla="*/ 147472 h 190500"/>
              <a:gd name="connsiteX43" fmla="*/ 91821 w 254000"/>
              <a:gd name="connsiteY43" fmla="*/ 145586 h 190500"/>
              <a:gd name="connsiteX44" fmla="*/ 92519 w 254000"/>
              <a:gd name="connsiteY44" fmla="*/ 142996 h 190500"/>
              <a:gd name="connsiteX45" fmla="*/ 91948 w 254000"/>
              <a:gd name="connsiteY45" fmla="*/ 140373 h 190500"/>
              <a:gd name="connsiteX46" fmla="*/ 42355 w 254000"/>
              <a:gd name="connsiteY46" fmla="*/ 116415 h 190500"/>
              <a:gd name="connsiteX47" fmla="*/ 211645 w 254000"/>
              <a:gd name="connsiteY47" fmla="*/ 116415 h 190500"/>
              <a:gd name="connsiteX48" fmla="*/ 162052 w 254000"/>
              <a:gd name="connsiteY48" fmla="*/ 140373 h 190500"/>
              <a:gd name="connsiteX49" fmla="*/ 161417 w 254000"/>
              <a:gd name="connsiteY49" fmla="*/ 143002 h 190500"/>
              <a:gd name="connsiteX50" fmla="*/ 162179 w 254000"/>
              <a:gd name="connsiteY50" fmla="*/ 145593 h 190500"/>
              <a:gd name="connsiteX51" fmla="*/ 164147 w 254000"/>
              <a:gd name="connsiteY51" fmla="*/ 147479 h 190500"/>
              <a:gd name="connsiteX52" fmla="*/ 166751 w 254000"/>
              <a:gd name="connsiteY52" fmla="*/ 148165 h 190500"/>
              <a:gd name="connsiteX53" fmla="*/ 201105 w 254000"/>
              <a:gd name="connsiteY53" fmla="*/ 148165 h 190500"/>
              <a:gd name="connsiteX54" fmla="*/ 208597 w 254000"/>
              <a:gd name="connsiteY54" fmla="*/ 145066 h 190500"/>
              <a:gd name="connsiteX55" fmla="*/ 211645 w 254000"/>
              <a:gd name="connsiteY55" fmla="*/ 137579 h 190500"/>
              <a:gd name="connsiteX56" fmla="*/ 211645 w 254000"/>
              <a:gd name="connsiteY56" fmla="*/ 116415 h 190500"/>
              <a:gd name="connsiteX57" fmla="*/ 63500 w 254000"/>
              <a:gd name="connsiteY57" fmla="*/ 21165 h 190500"/>
              <a:gd name="connsiteX58" fmla="*/ 46990 w 254000"/>
              <a:gd name="connsiteY58" fmla="*/ 70739 h 190500"/>
              <a:gd name="connsiteX59" fmla="*/ 46545 w 254000"/>
              <a:gd name="connsiteY59" fmla="*/ 75679 h 190500"/>
              <a:gd name="connsiteX60" fmla="*/ 48451 w 254000"/>
              <a:gd name="connsiteY60" fmla="*/ 80270 h 190500"/>
              <a:gd name="connsiteX61" fmla="*/ 52197 w 254000"/>
              <a:gd name="connsiteY61" fmla="*/ 83503 h 190500"/>
              <a:gd name="connsiteX62" fmla="*/ 57023 w 254000"/>
              <a:gd name="connsiteY62" fmla="*/ 84665 h 190500"/>
              <a:gd name="connsiteX63" fmla="*/ 196977 w 254000"/>
              <a:gd name="connsiteY63" fmla="*/ 84665 h 190500"/>
              <a:gd name="connsiteX64" fmla="*/ 201803 w 254000"/>
              <a:gd name="connsiteY64" fmla="*/ 83503 h 190500"/>
              <a:gd name="connsiteX65" fmla="*/ 205549 w 254000"/>
              <a:gd name="connsiteY65" fmla="*/ 80270 h 190500"/>
              <a:gd name="connsiteX66" fmla="*/ 207455 w 254000"/>
              <a:gd name="connsiteY66" fmla="*/ 75679 h 190500"/>
              <a:gd name="connsiteX67" fmla="*/ 207010 w 254000"/>
              <a:gd name="connsiteY67" fmla="*/ 70739 h 190500"/>
              <a:gd name="connsiteX68" fmla="*/ 190500 w 254000"/>
              <a:gd name="connsiteY68" fmla="*/ 21165 h 190500"/>
              <a:gd name="connsiteX69" fmla="*/ 63500 w 254000"/>
              <a:gd name="connsiteY69" fmla="*/ 21165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254000" h="190500">
                <a:moveTo>
                  <a:pt x="232855" y="100540"/>
                </a:moveTo>
                <a:lnTo>
                  <a:pt x="232855" y="179915"/>
                </a:lnTo>
                <a:cubicBezTo>
                  <a:pt x="232855" y="182721"/>
                  <a:pt x="231711" y="185414"/>
                  <a:pt x="229743" y="187401"/>
                </a:cubicBezTo>
                <a:cubicBezTo>
                  <a:pt x="227774" y="189383"/>
                  <a:pt x="225044" y="190500"/>
                  <a:pt x="222250" y="190500"/>
                </a:cubicBezTo>
                <a:lnTo>
                  <a:pt x="211645" y="190500"/>
                </a:lnTo>
                <a:cubicBezTo>
                  <a:pt x="208852" y="190500"/>
                  <a:pt x="206184" y="189383"/>
                  <a:pt x="204153" y="187401"/>
                </a:cubicBezTo>
                <a:cubicBezTo>
                  <a:pt x="202184" y="185414"/>
                  <a:pt x="201105" y="182721"/>
                  <a:pt x="201105" y="179915"/>
                </a:cubicBezTo>
                <a:lnTo>
                  <a:pt x="201105" y="169329"/>
                </a:lnTo>
                <a:lnTo>
                  <a:pt x="52895" y="169329"/>
                </a:lnTo>
                <a:lnTo>
                  <a:pt x="52895" y="179915"/>
                </a:lnTo>
                <a:cubicBezTo>
                  <a:pt x="52895" y="182721"/>
                  <a:pt x="51816" y="185414"/>
                  <a:pt x="49847" y="187401"/>
                </a:cubicBezTo>
                <a:cubicBezTo>
                  <a:pt x="47816" y="189383"/>
                  <a:pt x="45148" y="190500"/>
                  <a:pt x="42355" y="190500"/>
                </a:cubicBezTo>
                <a:lnTo>
                  <a:pt x="31750" y="190500"/>
                </a:lnTo>
                <a:cubicBezTo>
                  <a:pt x="28956" y="190500"/>
                  <a:pt x="26226" y="189383"/>
                  <a:pt x="24257" y="187401"/>
                </a:cubicBezTo>
                <a:cubicBezTo>
                  <a:pt x="22289" y="185414"/>
                  <a:pt x="21145" y="182721"/>
                  <a:pt x="21145" y="179915"/>
                </a:cubicBezTo>
                <a:lnTo>
                  <a:pt x="21145" y="100540"/>
                </a:lnTo>
                <a:lnTo>
                  <a:pt x="8001" y="97256"/>
                </a:lnTo>
                <a:cubicBezTo>
                  <a:pt x="5715" y="96685"/>
                  <a:pt x="3683" y="95364"/>
                  <a:pt x="2222" y="93504"/>
                </a:cubicBezTo>
                <a:cubicBezTo>
                  <a:pt x="762" y="91643"/>
                  <a:pt x="0" y="89351"/>
                  <a:pt x="0" y="86995"/>
                </a:cubicBezTo>
                <a:lnTo>
                  <a:pt x="0" y="79375"/>
                </a:lnTo>
                <a:cubicBezTo>
                  <a:pt x="0" y="77972"/>
                  <a:pt x="571" y="76626"/>
                  <a:pt x="1524" y="75629"/>
                </a:cubicBezTo>
                <a:cubicBezTo>
                  <a:pt x="2540" y="74638"/>
                  <a:pt x="3873" y="74079"/>
                  <a:pt x="5270" y="74079"/>
                </a:cubicBezTo>
                <a:lnTo>
                  <a:pt x="25146" y="74079"/>
                </a:lnTo>
                <a:lnTo>
                  <a:pt x="47752" y="13735"/>
                </a:lnTo>
                <a:cubicBezTo>
                  <a:pt x="49276" y="9703"/>
                  <a:pt x="52006" y="6223"/>
                  <a:pt x="55499" y="3766"/>
                </a:cubicBezTo>
                <a:cubicBezTo>
                  <a:pt x="59055" y="1315"/>
                  <a:pt x="63246" y="0"/>
                  <a:pt x="67564" y="0"/>
                </a:cubicBezTo>
                <a:lnTo>
                  <a:pt x="186436" y="0"/>
                </a:lnTo>
                <a:cubicBezTo>
                  <a:pt x="190754" y="0"/>
                  <a:pt x="194945" y="1315"/>
                  <a:pt x="198501" y="3766"/>
                </a:cubicBezTo>
                <a:cubicBezTo>
                  <a:pt x="201994" y="6223"/>
                  <a:pt x="204724" y="9703"/>
                  <a:pt x="206248" y="13735"/>
                </a:cubicBezTo>
                <a:lnTo>
                  <a:pt x="228854" y="74079"/>
                </a:lnTo>
                <a:lnTo>
                  <a:pt x="248730" y="74079"/>
                </a:lnTo>
                <a:cubicBezTo>
                  <a:pt x="250127" y="74079"/>
                  <a:pt x="251460" y="74638"/>
                  <a:pt x="252476" y="75629"/>
                </a:cubicBezTo>
                <a:cubicBezTo>
                  <a:pt x="253429" y="76626"/>
                  <a:pt x="254000" y="77972"/>
                  <a:pt x="254000" y="79375"/>
                </a:cubicBezTo>
                <a:lnTo>
                  <a:pt x="254000" y="86995"/>
                </a:lnTo>
                <a:cubicBezTo>
                  <a:pt x="254000" y="89351"/>
                  <a:pt x="253238" y="91643"/>
                  <a:pt x="251778" y="93504"/>
                </a:cubicBezTo>
                <a:cubicBezTo>
                  <a:pt x="250317" y="95364"/>
                  <a:pt x="248285" y="96685"/>
                  <a:pt x="245999" y="97256"/>
                </a:cubicBezTo>
                <a:lnTo>
                  <a:pt x="232855" y="100540"/>
                </a:lnTo>
                <a:close/>
                <a:moveTo>
                  <a:pt x="42355" y="116415"/>
                </a:moveTo>
                <a:lnTo>
                  <a:pt x="42355" y="137579"/>
                </a:lnTo>
                <a:cubicBezTo>
                  <a:pt x="42355" y="140386"/>
                  <a:pt x="43434" y="143078"/>
                  <a:pt x="45403" y="145066"/>
                </a:cubicBezTo>
                <a:cubicBezTo>
                  <a:pt x="47434" y="147047"/>
                  <a:pt x="50102" y="148165"/>
                  <a:pt x="52895" y="148165"/>
                </a:cubicBezTo>
                <a:lnTo>
                  <a:pt x="87249" y="148165"/>
                </a:lnTo>
                <a:cubicBezTo>
                  <a:pt x="88202" y="148165"/>
                  <a:pt x="89091" y="147923"/>
                  <a:pt x="89853" y="147472"/>
                </a:cubicBezTo>
                <a:cubicBezTo>
                  <a:pt x="90678" y="147022"/>
                  <a:pt x="91313" y="146374"/>
                  <a:pt x="91821" y="145586"/>
                </a:cubicBezTo>
                <a:cubicBezTo>
                  <a:pt x="92266" y="144806"/>
                  <a:pt x="92519" y="143910"/>
                  <a:pt x="92519" y="142996"/>
                </a:cubicBezTo>
                <a:cubicBezTo>
                  <a:pt x="92583" y="142088"/>
                  <a:pt x="92329" y="141180"/>
                  <a:pt x="91948" y="140373"/>
                </a:cubicBezTo>
                <a:cubicBezTo>
                  <a:pt x="83376" y="124397"/>
                  <a:pt x="66866" y="116415"/>
                  <a:pt x="42355" y="116415"/>
                </a:cubicBezTo>
                <a:close/>
                <a:moveTo>
                  <a:pt x="211645" y="116415"/>
                </a:moveTo>
                <a:cubicBezTo>
                  <a:pt x="187134" y="116415"/>
                  <a:pt x="170624" y="124403"/>
                  <a:pt x="162052" y="140373"/>
                </a:cubicBezTo>
                <a:cubicBezTo>
                  <a:pt x="161671" y="141180"/>
                  <a:pt x="161417" y="142088"/>
                  <a:pt x="161417" y="143002"/>
                </a:cubicBezTo>
                <a:cubicBezTo>
                  <a:pt x="161481" y="143916"/>
                  <a:pt x="161734" y="144806"/>
                  <a:pt x="162179" y="145593"/>
                </a:cubicBezTo>
                <a:cubicBezTo>
                  <a:pt x="162687" y="146380"/>
                  <a:pt x="163322" y="147028"/>
                  <a:pt x="164147" y="147479"/>
                </a:cubicBezTo>
                <a:cubicBezTo>
                  <a:pt x="164909" y="147930"/>
                  <a:pt x="165798" y="148165"/>
                  <a:pt x="166751" y="148165"/>
                </a:cubicBezTo>
                <a:lnTo>
                  <a:pt x="201105" y="148165"/>
                </a:lnTo>
                <a:cubicBezTo>
                  <a:pt x="203898" y="148165"/>
                  <a:pt x="206566" y="147047"/>
                  <a:pt x="208597" y="145066"/>
                </a:cubicBezTo>
                <a:cubicBezTo>
                  <a:pt x="210566" y="143078"/>
                  <a:pt x="211645" y="140386"/>
                  <a:pt x="211645" y="137579"/>
                </a:cubicBezTo>
                <a:lnTo>
                  <a:pt x="211645" y="116415"/>
                </a:lnTo>
                <a:close/>
                <a:moveTo>
                  <a:pt x="63500" y="21165"/>
                </a:moveTo>
                <a:lnTo>
                  <a:pt x="46990" y="70739"/>
                </a:lnTo>
                <a:cubicBezTo>
                  <a:pt x="46419" y="72327"/>
                  <a:pt x="46292" y="74022"/>
                  <a:pt x="46545" y="75679"/>
                </a:cubicBezTo>
                <a:cubicBezTo>
                  <a:pt x="46799" y="77337"/>
                  <a:pt x="47434" y="78905"/>
                  <a:pt x="48451" y="80270"/>
                </a:cubicBezTo>
                <a:cubicBezTo>
                  <a:pt x="49403" y="81629"/>
                  <a:pt x="50673" y="82734"/>
                  <a:pt x="52197" y="83503"/>
                </a:cubicBezTo>
                <a:cubicBezTo>
                  <a:pt x="53657" y="84265"/>
                  <a:pt x="55308" y="84665"/>
                  <a:pt x="57023" y="84665"/>
                </a:cubicBezTo>
                <a:lnTo>
                  <a:pt x="196977" y="84665"/>
                </a:lnTo>
                <a:cubicBezTo>
                  <a:pt x="198692" y="84665"/>
                  <a:pt x="200343" y="84265"/>
                  <a:pt x="201803" y="83503"/>
                </a:cubicBezTo>
                <a:cubicBezTo>
                  <a:pt x="203327" y="82734"/>
                  <a:pt x="204597" y="81629"/>
                  <a:pt x="205549" y="80270"/>
                </a:cubicBezTo>
                <a:cubicBezTo>
                  <a:pt x="206566" y="78905"/>
                  <a:pt x="207201" y="77337"/>
                  <a:pt x="207455" y="75679"/>
                </a:cubicBezTo>
                <a:cubicBezTo>
                  <a:pt x="207708" y="74022"/>
                  <a:pt x="207581" y="72327"/>
                  <a:pt x="207010" y="70739"/>
                </a:cubicBezTo>
                <a:lnTo>
                  <a:pt x="190500" y="21165"/>
                </a:lnTo>
                <a:lnTo>
                  <a:pt x="63500" y="21165"/>
                </a:lnTo>
                <a:close/>
              </a:path>
            </a:pathLst>
          </a:custGeom>
          <a:solidFill>
            <a:srgbClr val="C3D3E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51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A3797EE6-6FDC-3367-72A5-C837FB22F7B5}"/>
              </a:ext>
            </a:extLst>
          </p:cNvPr>
          <p:cNvSpPr/>
          <p:nvPr/>
        </p:nvSpPr>
        <p:spPr>
          <a:xfrm>
            <a:off x="523743" y="1"/>
            <a:ext cx="11054365" cy="6898779"/>
          </a:xfrm>
          <a:custGeom>
            <a:avLst/>
            <a:gdLst>
              <a:gd name="connsiteX0" fmla="*/ 1754405 w 11054365"/>
              <a:gd name="connsiteY0" fmla="*/ 0 h 6898779"/>
              <a:gd name="connsiteX1" fmla="*/ 9299963 w 11054365"/>
              <a:gd name="connsiteY1" fmla="*/ 0 h 6898779"/>
              <a:gd name="connsiteX2" fmla="*/ 9435492 w 11054365"/>
              <a:gd name="connsiteY2" fmla="*/ 129215 h 6898779"/>
              <a:gd name="connsiteX3" fmla="*/ 11054365 w 11054365"/>
              <a:gd name="connsiteY3" fmla="*/ 4037522 h 6898779"/>
              <a:gd name="connsiteX4" fmla="*/ 10387265 w 11054365"/>
              <a:gd name="connsiteY4" fmla="*/ 6672108 h 6898779"/>
              <a:gd name="connsiteX5" fmla="*/ 10256932 w 11054365"/>
              <a:gd name="connsiteY5" fmla="*/ 6898779 h 6898779"/>
              <a:gd name="connsiteX6" fmla="*/ 797435 w 11054365"/>
              <a:gd name="connsiteY6" fmla="*/ 6898779 h 6898779"/>
              <a:gd name="connsiteX7" fmla="*/ 667102 w 11054365"/>
              <a:gd name="connsiteY7" fmla="*/ 6672108 h 6898779"/>
              <a:gd name="connsiteX8" fmla="*/ 0 w 11054365"/>
              <a:gd name="connsiteY8" fmla="*/ 4037522 h 6898779"/>
              <a:gd name="connsiteX9" fmla="*/ 1618876 w 11054365"/>
              <a:gd name="connsiteY9" fmla="*/ 129215 h 6898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54365" h="6898779">
                <a:moveTo>
                  <a:pt x="1754405" y="0"/>
                </a:moveTo>
                <a:lnTo>
                  <a:pt x="9299963" y="0"/>
                </a:lnTo>
                <a:lnTo>
                  <a:pt x="9435492" y="129215"/>
                </a:lnTo>
                <a:cubicBezTo>
                  <a:pt x="10435715" y="1129439"/>
                  <a:pt x="11054365" y="2511235"/>
                  <a:pt x="11054365" y="4037522"/>
                </a:cubicBezTo>
                <a:cubicBezTo>
                  <a:pt x="11054365" y="4991455"/>
                  <a:pt x="10812705" y="5888943"/>
                  <a:pt x="10387265" y="6672108"/>
                </a:cubicBezTo>
                <a:lnTo>
                  <a:pt x="10256932" y="6898779"/>
                </a:lnTo>
                <a:lnTo>
                  <a:pt x="797435" y="6898779"/>
                </a:lnTo>
                <a:lnTo>
                  <a:pt x="667102" y="6672108"/>
                </a:lnTo>
                <a:cubicBezTo>
                  <a:pt x="241660" y="5888943"/>
                  <a:pt x="0" y="4991455"/>
                  <a:pt x="0" y="4037522"/>
                </a:cubicBezTo>
                <a:cubicBezTo>
                  <a:pt x="0" y="2511235"/>
                  <a:pt x="618652" y="1129439"/>
                  <a:pt x="1618876" y="129215"/>
                </a:cubicBezTo>
                <a:close/>
              </a:path>
            </a:pathLst>
          </a:custGeom>
          <a:gradFill>
            <a:gsLst>
              <a:gs pos="25000">
                <a:srgbClr val="F0F9F9"/>
              </a:gs>
              <a:gs pos="77000">
                <a:srgbClr val="FCF8F6"/>
              </a:gs>
            </a:gsLst>
            <a:lin ang="0" scaled="0"/>
          </a:gradFill>
          <a:ln w="6364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r>
              <a:rPr lang="en-US" dirty="0"/>
              <a:t> </a:t>
            </a: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B4C522FC-323D-501F-89B4-AC3F7951ABCC}"/>
              </a:ext>
            </a:extLst>
          </p:cNvPr>
          <p:cNvSpPr/>
          <p:nvPr/>
        </p:nvSpPr>
        <p:spPr>
          <a:xfrm>
            <a:off x="2333223" y="274746"/>
            <a:ext cx="7525554" cy="6624035"/>
          </a:xfrm>
          <a:custGeom>
            <a:avLst/>
            <a:gdLst>
              <a:gd name="connsiteX0" fmla="*/ 3762777 w 7525554"/>
              <a:gd name="connsiteY0" fmla="*/ 0 h 6624035"/>
              <a:gd name="connsiteX1" fmla="*/ 7525554 w 7525554"/>
              <a:gd name="connsiteY1" fmla="*/ 3762777 h 6624035"/>
              <a:gd name="connsiteX2" fmla="*/ 6423463 w 7525554"/>
              <a:gd name="connsiteY2" fmla="*/ 6423463 h 6624035"/>
              <a:gd name="connsiteX3" fmla="*/ 6202778 w 7525554"/>
              <a:gd name="connsiteY3" fmla="*/ 6624035 h 6624035"/>
              <a:gd name="connsiteX4" fmla="*/ 1322778 w 7525554"/>
              <a:gd name="connsiteY4" fmla="*/ 6624035 h 6624035"/>
              <a:gd name="connsiteX5" fmla="*/ 1102093 w 7525554"/>
              <a:gd name="connsiteY5" fmla="*/ 6423463 h 6624035"/>
              <a:gd name="connsiteX6" fmla="*/ 0 w 7525554"/>
              <a:gd name="connsiteY6" fmla="*/ 3762777 h 6624035"/>
              <a:gd name="connsiteX7" fmla="*/ 3762777 w 7525554"/>
              <a:gd name="connsiteY7" fmla="*/ 0 h 6624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25554" h="6624035">
                <a:moveTo>
                  <a:pt x="3762777" y="0"/>
                </a:moveTo>
                <a:cubicBezTo>
                  <a:pt x="5840904" y="0"/>
                  <a:pt x="7525554" y="1684656"/>
                  <a:pt x="7525554" y="3762777"/>
                </a:cubicBezTo>
                <a:cubicBezTo>
                  <a:pt x="7525554" y="4801841"/>
                  <a:pt x="7104392" y="5742535"/>
                  <a:pt x="6423463" y="6423463"/>
                </a:cubicBezTo>
                <a:lnTo>
                  <a:pt x="6202778" y="6624035"/>
                </a:lnTo>
                <a:lnTo>
                  <a:pt x="1322778" y="6624035"/>
                </a:lnTo>
                <a:lnTo>
                  <a:pt x="1102093" y="6423463"/>
                </a:lnTo>
                <a:cubicBezTo>
                  <a:pt x="421164" y="5742535"/>
                  <a:pt x="0" y="4801841"/>
                  <a:pt x="0" y="3762777"/>
                </a:cubicBezTo>
                <a:cubicBezTo>
                  <a:pt x="0" y="1684656"/>
                  <a:pt x="1684656" y="0"/>
                  <a:pt x="3762777" y="0"/>
                </a:cubicBezTo>
                <a:close/>
              </a:path>
            </a:pathLst>
          </a:custGeom>
          <a:gradFill>
            <a:gsLst>
              <a:gs pos="25000">
                <a:srgbClr val="E8F6F6"/>
              </a:gs>
              <a:gs pos="77000">
                <a:srgbClr val="FEF4EF"/>
              </a:gs>
            </a:gsLst>
            <a:lin ang="0" scaled="0"/>
          </a:gradFill>
          <a:ln w="6364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r>
              <a:rPr lang="en-US" dirty="0"/>
              <a:t> </a:t>
            </a:r>
          </a:p>
        </p:txBody>
      </p:sp>
      <p:sp>
        <p:nvSpPr>
          <p:cNvPr id="6" name="图形 16">
            <a:extLst>
              <a:ext uri="{FF2B5EF4-FFF2-40B4-BE49-F238E27FC236}">
                <a16:creationId xmlns:a16="http://schemas.microsoft.com/office/drawing/2014/main" id="{2E581A17-C570-D602-5D54-2C92D192B863}"/>
              </a:ext>
            </a:extLst>
          </p:cNvPr>
          <p:cNvSpPr/>
          <p:nvPr/>
        </p:nvSpPr>
        <p:spPr>
          <a:xfrm>
            <a:off x="3756338" y="1697860"/>
            <a:ext cx="4679324" cy="4679324"/>
          </a:xfrm>
          <a:custGeom>
            <a:avLst/>
            <a:gdLst>
              <a:gd name="connsiteX0" fmla="*/ 1428638 w 1428638"/>
              <a:gd name="connsiteY0" fmla="*/ 714319 h 1428638"/>
              <a:gd name="connsiteX1" fmla="*/ 714319 w 1428638"/>
              <a:gd name="connsiteY1" fmla="*/ 1428638 h 1428638"/>
              <a:gd name="connsiteX2" fmla="*/ 0 w 1428638"/>
              <a:gd name="connsiteY2" fmla="*/ 714319 h 1428638"/>
              <a:gd name="connsiteX3" fmla="*/ 714319 w 1428638"/>
              <a:gd name="connsiteY3" fmla="*/ 0 h 1428638"/>
              <a:gd name="connsiteX4" fmla="*/ 1428638 w 1428638"/>
              <a:gd name="connsiteY4" fmla="*/ 714319 h 14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8638" h="1428638">
                <a:moveTo>
                  <a:pt x="1428638" y="714319"/>
                </a:moveTo>
                <a:cubicBezTo>
                  <a:pt x="1428638" y="1108827"/>
                  <a:pt x="1108827" y="1428638"/>
                  <a:pt x="714319" y="1428638"/>
                </a:cubicBezTo>
                <a:cubicBezTo>
                  <a:pt x="319812" y="1428638"/>
                  <a:pt x="0" y="1108827"/>
                  <a:pt x="0" y="714319"/>
                </a:cubicBezTo>
                <a:cubicBezTo>
                  <a:pt x="0" y="319812"/>
                  <a:pt x="319812" y="0"/>
                  <a:pt x="714319" y="0"/>
                </a:cubicBezTo>
                <a:cubicBezTo>
                  <a:pt x="1108827" y="0"/>
                  <a:pt x="1428638" y="319812"/>
                  <a:pt x="1428638" y="714319"/>
                </a:cubicBezTo>
                <a:close/>
              </a:path>
            </a:pathLst>
          </a:custGeom>
          <a:gradFill>
            <a:gsLst>
              <a:gs pos="25000">
                <a:srgbClr val="E8F6F6"/>
              </a:gs>
              <a:gs pos="77000">
                <a:srgbClr val="FEF4EF"/>
              </a:gs>
            </a:gsLst>
            <a:lin ang="0" scaled="0"/>
          </a:gradFill>
          <a:ln w="6364" cap="flat">
            <a:noFill/>
            <a:prstDash val="solid"/>
            <a:miter/>
          </a:ln>
          <a:effectLst>
            <a:outerShdw blurRad="317500" sx="102000" sy="102000" algn="ctr" rotWithShape="0">
              <a:srgbClr val="A7DEDD">
                <a:alpha val="23000"/>
              </a:srgbClr>
            </a:outerShdw>
          </a:effectLst>
        </p:spPr>
        <p:txBody>
          <a:bodyPr rtlCol="0" anchor="ctr"/>
          <a:lstStyle/>
          <a:p>
            <a:r>
              <a:rPr lang="en-US" dirty="0"/>
              <a:t> </a:t>
            </a:r>
          </a:p>
        </p:txBody>
      </p:sp>
      <p:sp>
        <p:nvSpPr>
          <p:cNvPr id="5" name="图形 16">
            <a:extLst>
              <a:ext uri="{FF2B5EF4-FFF2-40B4-BE49-F238E27FC236}">
                <a16:creationId xmlns:a16="http://schemas.microsoft.com/office/drawing/2014/main" id="{D59DC497-C6F5-FC3E-C201-3D8150552B37}"/>
              </a:ext>
            </a:extLst>
          </p:cNvPr>
          <p:cNvSpPr/>
          <p:nvPr/>
        </p:nvSpPr>
        <p:spPr>
          <a:xfrm>
            <a:off x="4760890" y="2702412"/>
            <a:ext cx="2670220" cy="2670220"/>
          </a:xfrm>
          <a:custGeom>
            <a:avLst/>
            <a:gdLst>
              <a:gd name="connsiteX0" fmla="*/ 1428638 w 1428638"/>
              <a:gd name="connsiteY0" fmla="*/ 714319 h 1428638"/>
              <a:gd name="connsiteX1" fmla="*/ 714319 w 1428638"/>
              <a:gd name="connsiteY1" fmla="*/ 1428638 h 1428638"/>
              <a:gd name="connsiteX2" fmla="*/ 0 w 1428638"/>
              <a:gd name="connsiteY2" fmla="*/ 714319 h 1428638"/>
              <a:gd name="connsiteX3" fmla="*/ 714319 w 1428638"/>
              <a:gd name="connsiteY3" fmla="*/ 0 h 1428638"/>
              <a:gd name="connsiteX4" fmla="*/ 1428638 w 1428638"/>
              <a:gd name="connsiteY4" fmla="*/ 714319 h 14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8638" h="1428638">
                <a:moveTo>
                  <a:pt x="1428638" y="714319"/>
                </a:moveTo>
                <a:cubicBezTo>
                  <a:pt x="1428638" y="1108827"/>
                  <a:pt x="1108827" y="1428638"/>
                  <a:pt x="714319" y="1428638"/>
                </a:cubicBezTo>
                <a:cubicBezTo>
                  <a:pt x="319812" y="1428638"/>
                  <a:pt x="0" y="1108827"/>
                  <a:pt x="0" y="714319"/>
                </a:cubicBezTo>
                <a:cubicBezTo>
                  <a:pt x="0" y="319812"/>
                  <a:pt x="319812" y="0"/>
                  <a:pt x="714319" y="0"/>
                </a:cubicBezTo>
                <a:cubicBezTo>
                  <a:pt x="1108827" y="0"/>
                  <a:pt x="1428638" y="319812"/>
                  <a:pt x="1428638" y="714319"/>
                </a:cubicBezTo>
                <a:close/>
              </a:path>
            </a:pathLst>
          </a:custGeom>
          <a:gradFill>
            <a:gsLst>
              <a:gs pos="25000">
                <a:srgbClr val="E8F6F6"/>
              </a:gs>
              <a:gs pos="77000">
                <a:srgbClr val="FEF4EF"/>
              </a:gs>
            </a:gsLst>
            <a:lin ang="0" scaled="0"/>
          </a:gradFill>
          <a:ln w="6364" cap="flat">
            <a:noFill/>
            <a:prstDash val="solid"/>
            <a:miter/>
          </a:ln>
          <a:effectLst>
            <a:outerShdw blurRad="317500" sx="102000" sy="102000" algn="ctr" rotWithShape="0">
              <a:srgbClr val="A7DEDD">
                <a:alpha val="23000"/>
              </a:srgbClr>
            </a:outerShdw>
          </a:effectLst>
        </p:spPr>
        <p:txBody>
          <a:bodyPr rtlCol="0" anchor="ctr"/>
          <a:lstStyle/>
          <a:p>
            <a:r>
              <a:rPr lang="en-US" dirty="0"/>
              <a:t> </a:t>
            </a:r>
          </a:p>
        </p:txBody>
      </p:sp>
      <p:sp>
        <p:nvSpPr>
          <p:cNvPr id="4" name="图形 16">
            <a:extLst>
              <a:ext uri="{FF2B5EF4-FFF2-40B4-BE49-F238E27FC236}">
                <a16:creationId xmlns:a16="http://schemas.microsoft.com/office/drawing/2014/main" id="{79419A90-C3A0-226E-EC6D-0B0514A9ADA2}"/>
              </a:ext>
            </a:extLst>
          </p:cNvPr>
          <p:cNvSpPr/>
          <p:nvPr/>
        </p:nvSpPr>
        <p:spPr>
          <a:xfrm>
            <a:off x="5310977" y="3252499"/>
            <a:ext cx="1570046" cy="1570046"/>
          </a:xfrm>
          <a:custGeom>
            <a:avLst/>
            <a:gdLst>
              <a:gd name="connsiteX0" fmla="*/ 1428638 w 1428638"/>
              <a:gd name="connsiteY0" fmla="*/ 714319 h 1428638"/>
              <a:gd name="connsiteX1" fmla="*/ 714319 w 1428638"/>
              <a:gd name="connsiteY1" fmla="*/ 1428638 h 1428638"/>
              <a:gd name="connsiteX2" fmla="*/ 0 w 1428638"/>
              <a:gd name="connsiteY2" fmla="*/ 714319 h 1428638"/>
              <a:gd name="connsiteX3" fmla="*/ 714319 w 1428638"/>
              <a:gd name="connsiteY3" fmla="*/ 0 h 1428638"/>
              <a:gd name="connsiteX4" fmla="*/ 1428638 w 1428638"/>
              <a:gd name="connsiteY4" fmla="*/ 714319 h 14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8638" h="1428638">
                <a:moveTo>
                  <a:pt x="1428638" y="714319"/>
                </a:moveTo>
                <a:cubicBezTo>
                  <a:pt x="1428638" y="1108827"/>
                  <a:pt x="1108827" y="1428638"/>
                  <a:pt x="714319" y="1428638"/>
                </a:cubicBezTo>
                <a:cubicBezTo>
                  <a:pt x="319812" y="1428638"/>
                  <a:pt x="0" y="1108827"/>
                  <a:pt x="0" y="714319"/>
                </a:cubicBezTo>
                <a:cubicBezTo>
                  <a:pt x="0" y="319812"/>
                  <a:pt x="319812" y="0"/>
                  <a:pt x="714319" y="0"/>
                </a:cubicBezTo>
                <a:cubicBezTo>
                  <a:pt x="1108827" y="0"/>
                  <a:pt x="1428638" y="319812"/>
                  <a:pt x="1428638" y="714319"/>
                </a:cubicBezTo>
                <a:close/>
              </a:path>
            </a:pathLst>
          </a:custGeom>
          <a:gradFill>
            <a:gsLst>
              <a:gs pos="0">
                <a:srgbClr val="00D2BF"/>
              </a:gs>
              <a:gs pos="100000">
                <a:srgbClr val="00B7BE"/>
              </a:gs>
            </a:gsLst>
            <a:lin ang="2700000" scaled="0"/>
          </a:gradFill>
          <a:ln w="6364" cap="flat">
            <a:solidFill>
              <a:srgbClr val="00B9BE"/>
            </a:solidFill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4A4E8D7-6971-D30B-C1DB-949B51553A8C}"/>
              </a:ext>
            </a:extLst>
          </p:cNvPr>
          <p:cNvSpPr txBox="1"/>
          <p:nvPr/>
        </p:nvSpPr>
        <p:spPr>
          <a:xfrm>
            <a:off x="579549" y="624625"/>
            <a:ext cx="267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9B8C"/>
                </a:solidFill>
                <a:latin typeface="+mj-ea"/>
                <a:ea typeface="+mj-ea"/>
              </a:rPr>
              <a:t>Concept extraction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B53A6C3-74E6-CF6F-498A-303DEC627851}"/>
              </a:ext>
            </a:extLst>
          </p:cNvPr>
          <p:cNvSpPr txBox="1"/>
          <p:nvPr/>
        </p:nvSpPr>
        <p:spPr>
          <a:xfrm>
            <a:off x="579548" y="993957"/>
            <a:ext cx="2239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9B8C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用户品牌心智链路</a:t>
            </a:r>
            <a:endParaRPr lang="en-US" sz="1400" dirty="0">
              <a:solidFill>
                <a:srgbClr val="009B8C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681346A-AC2A-3724-19B1-F671206D682A}"/>
              </a:ext>
            </a:extLst>
          </p:cNvPr>
          <p:cNvSpPr txBox="1"/>
          <p:nvPr/>
        </p:nvSpPr>
        <p:spPr>
          <a:xfrm>
            <a:off x="2152939" y="1033975"/>
            <a:ext cx="44224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在理念发散阶段，以时间为单位并从日常管理流程出发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E61328A-4825-25F9-B698-6943B95F51BC}"/>
              </a:ext>
            </a:extLst>
          </p:cNvPr>
          <p:cNvSpPr txBox="1"/>
          <p:nvPr/>
        </p:nvSpPr>
        <p:spPr>
          <a:xfrm>
            <a:off x="5209023" y="3742211"/>
            <a:ext cx="1784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关键词风暴</a:t>
            </a:r>
            <a:endParaRPr lang="en-US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C8643E1-57BC-9D01-ABA0-3AE65AD270F4}"/>
              </a:ext>
            </a:extLst>
          </p:cNvPr>
          <p:cNvSpPr txBox="1"/>
          <p:nvPr/>
        </p:nvSpPr>
        <p:spPr>
          <a:xfrm>
            <a:off x="5209023" y="4067487"/>
            <a:ext cx="17844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chemeClr val="bg1">
                    <a:alpha val="7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色彩情绪版</a:t>
            </a:r>
            <a:endParaRPr lang="en-US" sz="1100" dirty="0">
              <a:solidFill>
                <a:schemeClr val="bg1">
                  <a:alpha val="70000"/>
                </a:scheme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BC3E39C9-7E3C-D603-8DA4-57E0A0EB3C2B}"/>
              </a:ext>
            </a:extLst>
          </p:cNvPr>
          <p:cNvSpPr/>
          <p:nvPr/>
        </p:nvSpPr>
        <p:spPr>
          <a:xfrm>
            <a:off x="7611394" y="3337797"/>
            <a:ext cx="939386" cy="404414"/>
          </a:xfrm>
          <a:prstGeom prst="roundRect">
            <a:avLst>
              <a:gd name="adj" fmla="val 50000"/>
            </a:avLst>
          </a:prstGeom>
          <a:solidFill>
            <a:srgbClr val="F26D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D7A2D0C4-D79A-5516-8FC1-AD229D95620C}"/>
              </a:ext>
            </a:extLst>
          </p:cNvPr>
          <p:cNvSpPr/>
          <p:nvPr/>
        </p:nvSpPr>
        <p:spPr>
          <a:xfrm>
            <a:off x="4841284" y="5076995"/>
            <a:ext cx="939386" cy="404414"/>
          </a:xfrm>
          <a:prstGeom prst="roundRect">
            <a:avLst>
              <a:gd name="adj" fmla="val 50000"/>
            </a:avLst>
          </a:prstGeom>
          <a:solidFill>
            <a:srgbClr val="F26D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C4BDCAC1-490E-79AD-76B4-6E2DDCF2DD1E}"/>
              </a:ext>
            </a:extLst>
          </p:cNvPr>
          <p:cNvSpPr/>
          <p:nvPr/>
        </p:nvSpPr>
        <p:spPr>
          <a:xfrm>
            <a:off x="3894489" y="2661631"/>
            <a:ext cx="939386" cy="404414"/>
          </a:xfrm>
          <a:prstGeom prst="roundRect">
            <a:avLst>
              <a:gd name="adj" fmla="val 50000"/>
            </a:avLst>
          </a:prstGeom>
          <a:solidFill>
            <a:srgbClr val="F26D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2F67FFA-18CC-6EE9-A508-9BF97D8AB079}"/>
              </a:ext>
            </a:extLst>
          </p:cNvPr>
          <p:cNvSpPr/>
          <p:nvPr/>
        </p:nvSpPr>
        <p:spPr>
          <a:xfrm>
            <a:off x="5780670" y="1980568"/>
            <a:ext cx="794755" cy="40441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029E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EAD7C204-9B98-9B81-C3BA-B18CA234CBBC}"/>
              </a:ext>
            </a:extLst>
          </p:cNvPr>
          <p:cNvSpPr/>
          <p:nvPr/>
        </p:nvSpPr>
        <p:spPr>
          <a:xfrm>
            <a:off x="3490484" y="4418131"/>
            <a:ext cx="794755" cy="40441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029E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D912749B-C768-58FE-5475-3862C53B9232}"/>
              </a:ext>
            </a:extLst>
          </p:cNvPr>
          <p:cNvSpPr/>
          <p:nvPr/>
        </p:nvSpPr>
        <p:spPr>
          <a:xfrm>
            <a:off x="7429781" y="4900548"/>
            <a:ext cx="794755" cy="40441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029E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110CC33-EC93-1461-E324-736052CA85C7}"/>
              </a:ext>
            </a:extLst>
          </p:cNvPr>
          <p:cNvSpPr txBox="1"/>
          <p:nvPr/>
        </p:nvSpPr>
        <p:spPr>
          <a:xfrm>
            <a:off x="4004522" y="2721197"/>
            <a:ext cx="756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活力</a:t>
            </a:r>
            <a:endParaRPr lang="en-US" sz="14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06FB017-919F-417B-AFF0-93431ABC6325}"/>
              </a:ext>
            </a:extLst>
          </p:cNvPr>
          <p:cNvSpPr txBox="1"/>
          <p:nvPr/>
        </p:nvSpPr>
        <p:spPr>
          <a:xfrm>
            <a:off x="3516305" y="4475395"/>
            <a:ext cx="756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029E8F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突破</a:t>
            </a:r>
            <a:endParaRPr lang="en-US" sz="1400" dirty="0">
              <a:solidFill>
                <a:srgbClr val="029E8F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3D78D4E-234C-4D3D-B104-F11547D21355}"/>
              </a:ext>
            </a:extLst>
          </p:cNvPr>
          <p:cNvSpPr txBox="1"/>
          <p:nvPr/>
        </p:nvSpPr>
        <p:spPr>
          <a:xfrm>
            <a:off x="4932793" y="5125314"/>
            <a:ext cx="756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成长</a:t>
            </a:r>
            <a:endParaRPr lang="en-US" sz="14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4A82CDE-DBB0-3CEA-347A-C69673AC6089}"/>
              </a:ext>
            </a:extLst>
          </p:cNvPr>
          <p:cNvSpPr txBox="1"/>
          <p:nvPr/>
        </p:nvSpPr>
        <p:spPr>
          <a:xfrm>
            <a:off x="7702903" y="3386116"/>
            <a:ext cx="756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童趣</a:t>
            </a:r>
            <a:endParaRPr lang="en-US" sz="14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FE2121E-A24D-592F-5BAB-69C1F542BBB9}"/>
              </a:ext>
            </a:extLst>
          </p:cNvPr>
          <p:cNvSpPr txBox="1"/>
          <p:nvPr/>
        </p:nvSpPr>
        <p:spPr>
          <a:xfrm>
            <a:off x="5799863" y="2037990"/>
            <a:ext cx="756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029E8F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突破</a:t>
            </a:r>
            <a:endParaRPr lang="en-US" sz="1400" dirty="0">
              <a:solidFill>
                <a:srgbClr val="029E8F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00485C4-0490-36D8-E8AF-41001928B478}"/>
              </a:ext>
            </a:extLst>
          </p:cNvPr>
          <p:cNvSpPr txBox="1"/>
          <p:nvPr/>
        </p:nvSpPr>
        <p:spPr>
          <a:xfrm>
            <a:off x="7442835" y="4961135"/>
            <a:ext cx="756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029E8F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朝气</a:t>
            </a:r>
            <a:endParaRPr lang="en-US" sz="1400" dirty="0">
              <a:solidFill>
                <a:srgbClr val="029E8F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8B455A7-E8FD-2F1D-13B9-24859496C4EE}"/>
              </a:ext>
            </a:extLst>
          </p:cNvPr>
          <p:cNvSpPr txBox="1"/>
          <p:nvPr/>
        </p:nvSpPr>
        <p:spPr>
          <a:xfrm>
            <a:off x="8063341" y="4103824"/>
            <a:ext cx="756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卡通</a:t>
            </a:r>
            <a:endParaRPr lang="en-US" sz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020BD8D-3FB7-386A-5591-2EDECE28B967}"/>
              </a:ext>
            </a:extLst>
          </p:cNvPr>
          <p:cNvSpPr txBox="1"/>
          <p:nvPr/>
        </p:nvSpPr>
        <p:spPr>
          <a:xfrm>
            <a:off x="7702903" y="2859660"/>
            <a:ext cx="756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童真</a:t>
            </a:r>
            <a:endParaRPr lang="en-US" sz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0524CB8-9E49-03C0-18B3-FF8DB70537C7}"/>
              </a:ext>
            </a:extLst>
          </p:cNvPr>
          <p:cNvSpPr txBox="1"/>
          <p:nvPr/>
        </p:nvSpPr>
        <p:spPr>
          <a:xfrm>
            <a:off x="6764884" y="2673383"/>
            <a:ext cx="756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糖果</a:t>
            </a:r>
            <a:endParaRPr lang="en-US" sz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16B1573-2150-D8AC-E8C2-A03FBCC6B314}"/>
              </a:ext>
            </a:extLst>
          </p:cNvPr>
          <p:cNvSpPr txBox="1"/>
          <p:nvPr/>
        </p:nvSpPr>
        <p:spPr>
          <a:xfrm>
            <a:off x="6881023" y="2004706"/>
            <a:ext cx="756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未来</a:t>
            </a:r>
            <a:endParaRPr lang="en-US" sz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FEDCF85-CC18-F93F-78F5-0C45D8C46CD3}"/>
              </a:ext>
            </a:extLst>
          </p:cNvPr>
          <p:cNvSpPr txBox="1"/>
          <p:nvPr/>
        </p:nvSpPr>
        <p:spPr>
          <a:xfrm>
            <a:off x="4760890" y="2395630"/>
            <a:ext cx="756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花朵</a:t>
            </a:r>
            <a:endParaRPr lang="en-US" sz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B499320-52C3-37EC-B04F-E5AF6C21C133}"/>
              </a:ext>
            </a:extLst>
          </p:cNvPr>
          <p:cNvSpPr txBox="1"/>
          <p:nvPr/>
        </p:nvSpPr>
        <p:spPr>
          <a:xfrm>
            <a:off x="3138023" y="3023103"/>
            <a:ext cx="756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生命力</a:t>
            </a:r>
            <a:endParaRPr lang="en-US" sz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74CCF84-C54D-6634-FDB5-D77E43FFE0E4}"/>
              </a:ext>
            </a:extLst>
          </p:cNvPr>
          <p:cNvSpPr txBox="1"/>
          <p:nvPr/>
        </p:nvSpPr>
        <p:spPr>
          <a:xfrm>
            <a:off x="2816498" y="3649878"/>
            <a:ext cx="756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朝阳</a:t>
            </a:r>
            <a:endParaRPr lang="en-US" sz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27280F3-D5B5-E506-339C-4EE277B8C3BD}"/>
              </a:ext>
            </a:extLst>
          </p:cNvPr>
          <p:cNvSpPr txBox="1"/>
          <p:nvPr/>
        </p:nvSpPr>
        <p:spPr>
          <a:xfrm>
            <a:off x="2994107" y="4112500"/>
            <a:ext cx="756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棉花糖</a:t>
            </a:r>
            <a:endParaRPr lang="en-US" sz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26490EB-7745-186B-DB6B-282E8D2FF133}"/>
              </a:ext>
            </a:extLst>
          </p:cNvPr>
          <p:cNvSpPr txBox="1"/>
          <p:nvPr/>
        </p:nvSpPr>
        <p:spPr>
          <a:xfrm>
            <a:off x="3812712" y="5027963"/>
            <a:ext cx="756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俏皮</a:t>
            </a:r>
            <a:endParaRPr lang="en-US" sz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7F963A4-2049-8557-101E-29CC4B7B978A}"/>
              </a:ext>
            </a:extLst>
          </p:cNvPr>
          <p:cNvSpPr txBox="1"/>
          <p:nvPr/>
        </p:nvSpPr>
        <p:spPr>
          <a:xfrm>
            <a:off x="6684026" y="5846567"/>
            <a:ext cx="756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甜甜圈</a:t>
            </a:r>
            <a:endParaRPr lang="en-US" sz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A69DE61-6FB0-DDE7-D327-D4377A9B099C}"/>
              </a:ext>
            </a:extLst>
          </p:cNvPr>
          <p:cNvSpPr txBox="1"/>
          <p:nvPr/>
        </p:nvSpPr>
        <p:spPr>
          <a:xfrm>
            <a:off x="7827158" y="2153874"/>
            <a:ext cx="756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alpha val="5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贴心</a:t>
            </a:r>
            <a:endParaRPr lang="en-US" sz="1200" dirty="0">
              <a:solidFill>
                <a:schemeClr val="tx1">
                  <a:alpha val="50000"/>
                </a:scheme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4D272DD-BDBD-FAB2-FE82-34ED3255F2D6}"/>
              </a:ext>
            </a:extLst>
          </p:cNvPr>
          <p:cNvSpPr txBox="1"/>
          <p:nvPr/>
        </p:nvSpPr>
        <p:spPr>
          <a:xfrm>
            <a:off x="8484222" y="2632633"/>
            <a:ext cx="756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alpha val="5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好奇心</a:t>
            </a:r>
            <a:endParaRPr lang="en-US" sz="1200" dirty="0">
              <a:solidFill>
                <a:schemeClr val="tx1">
                  <a:alpha val="50000"/>
                </a:scheme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0AD7BE8-016D-27F5-285E-00330E814A3D}"/>
              </a:ext>
            </a:extLst>
          </p:cNvPr>
          <p:cNvSpPr txBox="1"/>
          <p:nvPr/>
        </p:nvSpPr>
        <p:spPr>
          <a:xfrm>
            <a:off x="9062030" y="4096515"/>
            <a:ext cx="756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alpha val="5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后浪</a:t>
            </a:r>
            <a:endParaRPr lang="en-US" sz="1200" dirty="0">
              <a:solidFill>
                <a:schemeClr val="tx1">
                  <a:alpha val="50000"/>
                </a:scheme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E0E6F86-3117-68B9-9558-9F79A9987640}"/>
              </a:ext>
            </a:extLst>
          </p:cNvPr>
          <p:cNvSpPr txBox="1"/>
          <p:nvPr/>
        </p:nvSpPr>
        <p:spPr>
          <a:xfrm>
            <a:off x="8364424" y="5519629"/>
            <a:ext cx="756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alpha val="5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嫩芽</a:t>
            </a:r>
            <a:endParaRPr lang="en-US" sz="1200" dirty="0">
              <a:solidFill>
                <a:schemeClr val="tx1">
                  <a:alpha val="50000"/>
                </a:scheme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2E78795-E4EA-17CB-A935-36693178C63C}"/>
              </a:ext>
            </a:extLst>
          </p:cNvPr>
          <p:cNvSpPr txBox="1"/>
          <p:nvPr/>
        </p:nvSpPr>
        <p:spPr>
          <a:xfrm>
            <a:off x="4760890" y="5752211"/>
            <a:ext cx="756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alpha val="5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希望</a:t>
            </a:r>
            <a:endParaRPr lang="en-US" sz="1200" dirty="0">
              <a:solidFill>
                <a:schemeClr val="tx1">
                  <a:alpha val="50000"/>
                </a:scheme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60D28EF-B79C-BDDE-BD31-512FCEE5B07B}"/>
              </a:ext>
            </a:extLst>
          </p:cNvPr>
          <p:cNvSpPr txBox="1"/>
          <p:nvPr/>
        </p:nvSpPr>
        <p:spPr>
          <a:xfrm>
            <a:off x="3516305" y="5564073"/>
            <a:ext cx="756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alpha val="3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爆米花</a:t>
            </a:r>
            <a:endParaRPr lang="en-US" sz="1200" dirty="0">
              <a:solidFill>
                <a:schemeClr val="tx1">
                  <a:alpha val="30000"/>
                </a:scheme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11C0EF8-4E2A-93C7-006D-54CA3D1DEEFF}"/>
              </a:ext>
            </a:extLst>
          </p:cNvPr>
          <p:cNvSpPr txBox="1"/>
          <p:nvPr/>
        </p:nvSpPr>
        <p:spPr>
          <a:xfrm>
            <a:off x="4972264" y="1899490"/>
            <a:ext cx="756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alpha val="3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活力</a:t>
            </a:r>
            <a:endParaRPr lang="en-US" sz="1200" dirty="0">
              <a:solidFill>
                <a:schemeClr val="tx1">
                  <a:alpha val="30000"/>
                </a:scheme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5A26C6C-D407-6FD7-9F1C-13FC653649AB}"/>
              </a:ext>
            </a:extLst>
          </p:cNvPr>
          <p:cNvSpPr txBox="1"/>
          <p:nvPr/>
        </p:nvSpPr>
        <p:spPr>
          <a:xfrm>
            <a:off x="3962619" y="2125519"/>
            <a:ext cx="756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种子</a:t>
            </a:r>
            <a:endParaRPr lang="en-US" sz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8405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PPOSANS">
      <a:majorFont>
        <a:latin typeface="OPPOSans H"/>
        <a:ea typeface="OPPOSans H"/>
        <a:cs typeface=""/>
      </a:majorFont>
      <a:minorFont>
        <a:latin typeface="OPPOSans R"/>
        <a:ea typeface="OPPOSans R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1D9A78"/>
    </a:accent1>
    <a:accent2>
      <a:srgbClr val="8BC145"/>
    </a:accent2>
    <a:accent3>
      <a:srgbClr val="36AFCE"/>
    </a:accent3>
    <a:accent4>
      <a:srgbClr val="1D6FA9"/>
    </a:accent4>
    <a:accent5>
      <a:srgbClr val="B74919"/>
    </a:accent5>
    <a:accent6>
      <a:srgbClr val="F19D19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1D9A78"/>
    </a:accent1>
    <a:accent2>
      <a:srgbClr val="8BC145"/>
    </a:accent2>
    <a:accent3>
      <a:srgbClr val="36AFCE"/>
    </a:accent3>
    <a:accent4>
      <a:srgbClr val="1D6FA9"/>
    </a:accent4>
    <a:accent5>
      <a:srgbClr val="B74919"/>
    </a:accent5>
    <a:accent6>
      <a:srgbClr val="F19D19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1D9A78"/>
    </a:accent1>
    <a:accent2>
      <a:srgbClr val="8BC145"/>
    </a:accent2>
    <a:accent3>
      <a:srgbClr val="36AFCE"/>
    </a:accent3>
    <a:accent4>
      <a:srgbClr val="1D6FA9"/>
    </a:accent4>
    <a:accent5>
      <a:srgbClr val="B74919"/>
    </a:accent5>
    <a:accent6>
      <a:srgbClr val="F19D19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3193</TotalTime>
  <Words>5421</Words>
  <Application>Microsoft Office PowerPoint</Application>
  <PresentationFormat>宽屏</PresentationFormat>
  <Paragraphs>1796</Paragraphs>
  <Slides>70</Slides>
  <Notes>38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79" baseType="lpstr">
      <vt:lpstr>Arial</vt:lpstr>
      <vt:lpstr>OPPOSans M</vt:lpstr>
      <vt:lpstr>Montserrat SemiBold</vt:lpstr>
      <vt:lpstr>OPPOSans L</vt:lpstr>
      <vt:lpstr>OPPOSans R</vt:lpstr>
      <vt:lpstr>OPPOSans B</vt:lpstr>
      <vt:lpstr>OPPOSans H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雨牧</dc:creator>
  <cp:lastModifiedBy>雨 牧</cp:lastModifiedBy>
  <cp:revision>63</cp:revision>
  <dcterms:created xsi:type="dcterms:W3CDTF">2022-05-30T15:14:07Z</dcterms:created>
  <dcterms:modified xsi:type="dcterms:W3CDTF">2023-02-03T07:18:56Z</dcterms:modified>
</cp:coreProperties>
</file>